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5" r:id="rId5"/>
    <p:sldId id="260" r:id="rId6"/>
    <p:sldId id="338" r:id="rId7"/>
    <p:sldId id="276" r:id="rId8"/>
    <p:sldId id="274" r:id="rId9"/>
    <p:sldId id="273" r:id="rId10"/>
    <p:sldId id="272" r:id="rId11"/>
    <p:sldId id="271" r:id="rId12"/>
    <p:sldId id="261" r:id="rId13"/>
    <p:sldId id="267" r:id="rId14"/>
    <p:sldId id="280" r:id="rId15"/>
    <p:sldId id="279" r:id="rId16"/>
    <p:sldId id="347" r:id="rId17"/>
    <p:sldId id="262" r:id="rId18"/>
    <p:sldId id="349" r:id="rId19"/>
    <p:sldId id="25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3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.png"/><Relationship Id="rId5" Type="http://schemas.openxmlformats.org/officeDocument/2006/relationships/tags" Target="../tags/tag31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3.5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乘法交换律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3898872" y="3021213"/>
            <a:ext cx="6899757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两个数相乘，交换两个因数的位置，积不变。这叫做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乘法交换律。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350691" y="4315897"/>
            <a:ext cx="6186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12"/>
          <p:cNvSpPr txBox="1"/>
          <p:nvPr/>
        </p:nvSpPr>
        <p:spPr>
          <a:xfrm>
            <a:off x="5230737" y="2350054"/>
            <a:ext cx="295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4×25=25×4</a:t>
            </a:r>
          </a:p>
        </p:txBody>
      </p:sp>
      <p:sp>
        <p:nvSpPr>
          <p:cNvPr id="8" name="文本框 24"/>
          <p:cNvSpPr txBox="1"/>
          <p:nvPr/>
        </p:nvSpPr>
        <p:spPr>
          <a:xfrm>
            <a:off x="812799" y="1387335"/>
            <a:ext cx="1018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可以用怎样的方式来表示乘法交换律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写写试试，并展示你的答案。</a:t>
            </a:r>
          </a:p>
        </p:txBody>
      </p:sp>
      <p:sp>
        <p:nvSpPr>
          <p:cNvPr id="2" name="下箭头 1"/>
          <p:cNvSpPr/>
          <p:nvPr/>
        </p:nvSpPr>
        <p:spPr>
          <a:xfrm>
            <a:off x="7876452" y="5078368"/>
            <a:ext cx="175846" cy="246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24"/>
          <p:cNvSpPr txBox="1"/>
          <p:nvPr/>
        </p:nvSpPr>
        <p:spPr>
          <a:xfrm>
            <a:off x="6516518" y="5388480"/>
            <a:ext cx="334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可以是哪些数？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9"/>
          <p:cNvSpPr>
            <a:spLocks noChangeArrowheads="1"/>
          </p:cNvSpPr>
          <p:nvPr/>
        </p:nvSpPr>
        <p:spPr bwMode="auto">
          <a:xfrm>
            <a:off x="1175657" y="1558705"/>
            <a:ext cx="102470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乘法交换律有什么作用呢？它能帮助我们解决什么问题呢？</a:t>
            </a:r>
          </a:p>
        </p:txBody>
      </p:sp>
      <p:sp>
        <p:nvSpPr>
          <p:cNvPr id="23" name="Text Box 110"/>
          <p:cNvSpPr txBox="1">
            <a:spLocks noChangeArrowheads="1"/>
          </p:cNvSpPr>
          <p:nvPr/>
        </p:nvSpPr>
        <p:spPr bwMode="auto">
          <a:xfrm>
            <a:off x="4746746" y="3335039"/>
            <a:ext cx="6210573" cy="1964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在计算乘法时，可以交换两个因数的位置再算一遍，看“积”是不是相等，来进行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验算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551929" y="2991923"/>
            <a:ext cx="3132000" cy="828000"/>
            <a:chOff x="3001427" y="3355795"/>
            <a:chExt cx="3255496" cy="907256"/>
          </a:xfrm>
        </p:grpSpPr>
        <p:sp>
          <p:nvSpPr>
            <p:cNvPr id="16" name="MH_Other_1"/>
            <p:cNvSpPr/>
            <p:nvPr>
              <p:custDataLst>
                <p:tags r:id="rId7"/>
              </p:custDataLst>
            </p:nvPr>
          </p:nvSpPr>
          <p:spPr>
            <a:xfrm>
              <a:off x="3001427" y="3355795"/>
              <a:ext cx="3255496" cy="907256"/>
            </a:xfrm>
            <a:prstGeom prst="roundRect">
              <a:avLst>
                <a:gd name="adj" fmla="val 4648"/>
              </a:avLst>
            </a:prstGeom>
            <a:solidFill>
              <a:srgbClr val="7A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MH_SubTitle_1"/>
            <p:cNvSpPr/>
            <p:nvPr>
              <p:custDataLst>
                <p:tags r:id="rId8"/>
              </p:custDataLst>
            </p:nvPr>
          </p:nvSpPr>
          <p:spPr>
            <a:xfrm>
              <a:off x="3058327" y="3414771"/>
              <a:ext cx="3143238" cy="788918"/>
            </a:xfrm>
            <a:prstGeom prst="roundRect">
              <a:avLst>
                <a:gd name="adj" fmla="val 464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0" rIns="324000" bIns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12×32=32×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  <a:endPara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695668" y="2005117"/>
            <a:ext cx="4405982" cy="317413"/>
          </a:xfrm>
          <a:custGeom>
            <a:avLst/>
            <a:gdLst/>
            <a:ahLst/>
            <a:cxnLst/>
            <a:rect l="l" t="t" r="r" b="b"/>
            <a:pathLst>
              <a:path w="4405982" h="317413">
                <a:moveTo>
                  <a:pt x="1662546" y="244884"/>
                </a:moveTo>
                <a:cubicBezTo>
                  <a:pt x="1665175" y="244836"/>
                  <a:pt x="1668848" y="245625"/>
                  <a:pt x="1673564" y="247251"/>
                </a:cubicBezTo>
                <a:cubicBezTo>
                  <a:pt x="1692428" y="253754"/>
                  <a:pt x="1706629" y="261086"/>
                  <a:pt x="1716165" y="269245"/>
                </a:cubicBezTo>
                <a:cubicBezTo>
                  <a:pt x="1725701" y="277405"/>
                  <a:pt x="1728795" y="289028"/>
                  <a:pt x="1725447" y="304114"/>
                </a:cubicBezTo>
                <a:cubicBezTo>
                  <a:pt x="1722098" y="319200"/>
                  <a:pt x="1715290" y="320702"/>
                  <a:pt x="1705023" y="308620"/>
                </a:cubicBezTo>
                <a:cubicBezTo>
                  <a:pt x="1694755" y="296538"/>
                  <a:pt x="1682100" y="282969"/>
                  <a:pt x="1667057" y="267912"/>
                </a:cubicBezTo>
                <a:cubicBezTo>
                  <a:pt x="1656162" y="252704"/>
                  <a:pt x="1654658" y="245028"/>
                  <a:pt x="1662546" y="244884"/>
                </a:cubicBezTo>
                <a:close/>
                <a:moveTo>
                  <a:pt x="2363500" y="242137"/>
                </a:moveTo>
                <a:cubicBezTo>
                  <a:pt x="2366868" y="241911"/>
                  <a:pt x="2372871" y="243677"/>
                  <a:pt x="2381507" y="247434"/>
                </a:cubicBezTo>
                <a:cubicBezTo>
                  <a:pt x="2398780" y="254948"/>
                  <a:pt x="2410281" y="262552"/>
                  <a:pt x="2416010" y="270246"/>
                </a:cubicBezTo>
                <a:cubicBezTo>
                  <a:pt x="2421738" y="277939"/>
                  <a:pt x="2423162" y="287705"/>
                  <a:pt x="2420279" y="299543"/>
                </a:cubicBezTo>
                <a:cubicBezTo>
                  <a:pt x="2417397" y="311381"/>
                  <a:pt x="2411335" y="312685"/>
                  <a:pt x="2402092" y="303458"/>
                </a:cubicBezTo>
                <a:cubicBezTo>
                  <a:pt x="2392850" y="294230"/>
                  <a:pt x="2384235" y="284625"/>
                  <a:pt x="2376248" y="274645"/>
                </a:cubicBezTo>
                <a:cubicBezTo>
                  <a:pt x="2370081" y="265825"/>
                  <a:pt x="2365098" y="257207"/>
                  <a:pt x="2361298" y="248789"/>
                </a:cubicBezTo>
                <a:cubicBezTo>
                  <a:pt x="2359398" y="244580"/>
                  <a:pt x="2360132" y="242363"/>
                  <a:pt x="2363500" y="242137"/>
                </a:cubicBezTo>
                <a:close/>
                <a:moveTo>
                  <a:pt x="4360366" y="224741"/>
                </a:moveTo>
                <a:cubicBezTo>
                  <a:pt x="4356994" y="224931"/>
                  <a:pt x="4353715" y="226210"/>
                  <a:pt x="4350528" y="228580"/>
                </a:cubicBezTo>
                <a:cubicBezTo>
                  <a:pt x="4344153" y="233320"/>
                  <a:pt x="4340966" y="239636"/>
                  <a:pt x="4340966" y="247531"/>
                </a:cubicBezTo>
                <a:cubicBezTo>
                  <a:pt x="4340966" y="255425"/>
                  <a:pt x="4344516" y="261351"/>
                  <a:pt x="4351614" y="265309"/>
                </a:cubicBezTo>
                <a:cubicBezTo>
                  <a:pt x="4358712" y="269267"/>
                  <a:pt x="4365660" y="269066"/>
                  <a:pt x="4372457" y="264707"/>
                </a:cubicBezTo>
                <a:cubicBezTo>
                  <a:pt x="4379255" y="260333"/>
                  <a:pt x="4382449" y="254023"/>
                  <a:pt x="4382040" y="245778"/>
                </a:cubicBezTo>
                <a:cubicBezTo>
                  <a:pt x="4381632" y="237532"/>
                  <a:pt x="4377871" y="231420"/>
                  <a:pt x="4370758" y="227440"/>
                </a:cubicBezTo>
                <a:cubicBezTo>
                  <a:pt x="4367202" y="225450"/>
                  <a:pt x="4363738" y="224551"/>
                  <a:pt x="4360366" y="224741"/>
                </a:cubicBezTo>
                <a:close/>
                <a:moveTo>
                  <a:pt x="1939443" y="214635"/>
                </a:moveTo>
                <a:cubicBezTo>
                  <a:pt x="1943190" y="214933"/>
                  <a:pt x="1940772" y="218309"/>
                  <a:pt x="1932189" y="224762"/>
                </a:cubicBezTo>
                <a:cubicBezTo>
                  <a:pt x="1920745" y="233366"/>
                  <a:pt x="1907879" y="241587"/>
                  <a:pt x="1893589" y="249424"/>
                </a:cubicBezTo>
                <a:cubicBezTo>
                  <a:pt x="1879299" y="257261"/>
                  <a:pt x="1868379" y="264685"/>
                  <a:pt x="1860828" y="271698"/>
                </a:cubicBezTo>
                <a:cubicBezTo>
                  <a:pt x="1853278" y="278710"/>
                  <a:pt x="1844072" y="276996"/>
                  <a:pt x="1833209" y="266557"/>
                </a:cubicBezTo>
                <a:cubicBezTo>
                  <a:pt x="1822347" y="256117"/>
                  <a:pt x="1818844" y="250478"/>
                  <a:pt x="1822702" y="249639"/>
                </a:cubicBezTo>
                <a:cubicBezTo>
                  <a:pt x="1826559" y="248800"/>
                  <a:pt x="1833062" y="247724"/>
                  <a:pt x="1842211" y="246412"/>
                </a:cubicBezTo>
                <a:cubicBezTo>
                  <a:pt x="1851360" y="245100"/>
                  <a:pt x="1860592" y="242228"/>
                  <a:pt x="1869906" y="237797"/>
                </a:cubicBezTo>
                <a:cubicBezTo>
                  <a:pt x="1879220" y="233366"/>
                  <a:pt x="1889276" y="229351"/>
                  <a:pt x="1900074" y="225752"/>
                </a:cubicBezTo>
                <a:cubicBezTo>
                  <a:pt x="1911977" y="221163"/>
                  <a:pt x="1923166" y="217700"/>
                  <a:pt x="1933641" y="215362"/>
                </a:cubicBezTo>
                <a:cubicBezTo>
                  <a:pt x="1936260" y="214778"/>
                  <a:pt x="1938194" y="214535"/>
                  <a:pt x="1939443" y="214635"/>
                </a:cubicBezTo>
                <a:close/>
                <a:moveTo>
                  <a:pt x="4058557" y="209318"/>
                </a:moveTo>
                <a:lnTo>
                  <a:pt x="4034487" y="214330"/>
                </a:lnTo>
                <a:cubicBezTo>
                  <a:pt x="4029052" y="226533"/>
                  <a:pt x="4026489" y="233148"/>
                  <a:pt x="4026797" y="234173"/>
                </a:cubicBezTo>
                <a:cubicBezTo>
                  <a:pt x="4027106" y="235198"/>
                  <a:pt x="4028507" y="236069"/>
                  <a:pt x="4031003" y="236786"/>
                </a:cubicBezTo>
                <a:cubicBezTo>
                  <a:pt x="4033498" y="237503"/>
                  <a:pt x="4037721" y="239095"/>
                  <a:pt x="4043672" y="241562"/>
                </a:cubicBezTo>
                <a:cubicBezTo>
                  <a:pt x="4049150" y="234908"/>
                  <a:pt x="4054112" y="224160"/>
                  <a:pt x="4058557" y="209318"/>
                </a:cubicBezTo>
                <a:close/>
                <a:moveTo>
                  <a:pt x="4362848" y="201821"/>
                </a:moveTo>
                <a:cubicBezTo>
                  <a:pt x="4368369" y="201943"/>
                  <a:pt x="4374013" y="203216"/>
                  <a:pt x="4379782" y="205639"/>
                </a:cubicBezTo>
                <a:cubicBezTo>
                  <a:pt x="4391319" y="210486"/>
                  <a:pt x="4398980" y="218166"/>
                  <a:pt x="4402766" y="228677"/>
                </a:cubicBezTo>
                <a:cubicBezTo>
                  <a:pt x="4406551" y="239188"/>
                  <a:pt x="4406996" y="249585"/>
                  <a:pt x="4404099" y="259867"/>
                </a:cubicBezTo>
                <a:cubicBezTo>
                  <a:pt x="4401203" y="270149"/>
                  <a:pt x="4395782" y="278018"/>
                  <a:pt x="4387837" y="283474"/>
                </a:cubicBezTo>
                <a:cubicBezTo>
                  <a:pt x="4379893" y="288931"/>
                  <a:pt x="4370454" y="291659"/>
                  <a:pt x="4359519" y="291659"/>
                </a:cubicBezTo>
                <a:cubicBezTo>
                  <a:pt x="4348585" y="291659"/>
                  <a:pt x="4338683" y="287221"/>
                  <a:pt x="4329813" y="278344"/>
                </a:cubicBezTo>
                <a:cubicBezTo>
                  <a:pt x="4320944" y="269468"/>
                  <a:pt x="4316509" y="259924"/>
                  <a:pt x="4316509" y="249714"/>
                </a:cubicBezTo>
                <a:cubicBezTo>
                  <a:pt x="4316509" y="239504"/>
                  <a:pt x="4318897" y="230573"/>
                  <a:pt x="4323672" y="222923"/>
                </a:cubicBezTo>
                <a:cubicBezTo>
                  <a:pt x="4328447" y="215272"/>
                  <a:pt x="4336109" y="209267"/>
                  <a:pt x="4346656" y="204908"/>
                </a:cubicBezTo>
                <a:cubicBezTo>
                  <a:pt x="4351929" y="202728"/>
                  <a:pt x="4357327" y="201699"/>
                  <a:pt x="4362848" y="201821"/>
                </a:cubicBezTo>
                <a:close/>
                <a:moveTo>
                  <a:pt x="3064531" y="172879"/>
                </a:moveTo>
                <a:cubicBezTo>
                  <a:pt x="3059999" y="173783"/>
                  <a:pt x="3045674" y="176665"/>
                  <a:pt x="3021553" y="181526"/>
                </a:cubicBezTo>
                <a:cubicBezTo>
                  <a:pt x="3023260" y="196713"/>
                  <a:pt x="3024443" y="206371"/>
                  <a:pt x="3025102" y="210501"/>
                </a:cubicBezTo>
                <a:cubicBezTo>
                  <a:pt x="3047229" y="206973"/>
                  <a:pt x="3060508" y="204578"/>
                  <a:pt x="3064940" y="203316"/>
                </a:cubicBezTo>
                <a:cubicBezTo>
                  <a:pt x="3067406" y="193450"/>
                  <a:pt x="3069088" y="185685"/>
                  <a:pt x="3069984" y="180021"/>
                </a:cubicBezTo>
                <a:cubicBezTo>
                  <a:pt x="3070880" y="174356"/>
                  <a:pt x="3069062" y="171976"/>
                  <a:pt x="3064531" y="172879"/>
                </a:cubicBezTo>
                <a:close/>
                <a:moveTo>
                  <a:pt x="1626381" y="167480"/>
                </a:moveTo>
                <a:cubicBezTo>
                  <a:pt x="1618938" y="170147"/>
                  <a:pt x="1608190" y="172635"/>
                  <a:pt x="1594137" y="174944"/>
                </a:cubicBezTo>
                <a:cubicBezTo>
                  <a:pt x="1596804" y="194906"/>
                  <a:pt x="1598927" y="211712"/>
                  <a:pt x="1600504" y="225364"/>
                </a:cubicBezTo>
                <a:cubicBezTo>
                  <a:pt x="1608879" y="224576"/>
                  <a:pt x="1617504" y="223070"/>
                  <a:pt x="1626381" y="220847"/>
                </a:cubicBezTo>
                <a:lnTo>
                  <a:pt x="1626381" y="203919"/>
                </a:lnTo>
                <a:cubicBezTo>
                  <a:pt x="1619641" y="204822"/>
                  <a:pt x="1613005" y="203513"/>
                  <a:pt x="1606473" y="199993"/>
                </a:cubicBezTo>
                <a:cubicBezTo>
                  <a:pt x="1599941" y="196472"/>
                  <a:pt x="1599859" y="193321"/>
                  <a:pt x="1606226" y="190539"/>
                </a:cubicBezTo>
                <a:cubicBezTo>
                  <a:pt x="1612593" y="187757"/>
                  <a:pt x="1619311" y="185305"/>
                  <a:pt x="1626381" y="183183"/>
                </a:cubicBezTo>
                <a:close/>
                <a:moveTo>
                  <a:pt x="1674231" y="160038"/>
                </a:moveTo>
                <a:cubicBezTo>
                  <a:pt x="1669821" y="160482"/>
                  <a:pt x="1662389" y="161823"/>
                  <a:pt x="1651935" y="164060"/>
                </a:cubicBezTo>
                <a:lnTo>
                  <a:pt x="1650838" y="178106"/>
                </a:lnTo>
                <a:lnTo>
                  <a:pt x="1659356" y="176880"/>
                </a:lnTo>
                <a:cubicBezTo>
                  <a:pt x="1664806" y="175002"/>
                  <a:pt x="1670147" y="175629"/>
                  <a:pt x="1675381" y="178762"/>
                </a:cubicBezTo>
                <a:cubicBezTo>
                  <a:pt x="1680615" y="181896"/>
                  <a:pt x="1680816" y="185703"/>
                  <a:pt x="1675984" y="190184"/>
                </a:cubicBezTo>
                <a:cubicBezTo>
                  <a:pt x="1671151" y="194666"/>
                  <a:pt x="1662633" y="198125"/>
                  <a:pt x="1650429" y="200563"/>
                </a:cubicBezTo>
                <a:lnTo>
                  <a:pt x="1648128" y="215900"/>
                </a:lnTo>
                <a:cubicBezTo>
                  <a:pt x="1659313" y="215068"/>
                  <a:pt x="1670671" y="214272"/>
                  <a:pt x="1682200" y="213512"/>
                </a:cubicBezTo>
                <a:cubicBezTo>
                  <a:pt x="1684581" y="202355"/>
                  <a:pt x="1685997" y="191152"/>
                  <a:pt x="1686448" y="179902"/>
                </a:cubicBezTo>
                <a:cubicBezTo>
                  <a:pt x="1686900" y="168652"/>
                  <a:pt x="1686079" y="162418"/>
                  <a:pt x="1683986" y="161199"/>
                </a:cubicBezTo>
                <a:cubicBezTo>
                  <a:pt x="1681892" y="159980"/>
                  <a:pt x="1678640" y="159593"/>
                  <a:pt x="1674231" y="160038"/>
                </a:cubicBezTo>
                <a:close/>
                <a:moveTo>
                  <a:pt x="3745733" y="153626"/>
                </a:moveTo>
                <a:cubicBezTo>
                  <a:pt x="3748051" y="153937"/>
                  <a:pt x="3750856" y="154572"/>
                  <a:pt x="3754147" y="155531"/>
                </a:cubicBezTo>
                <a:cubicBezTo>
                  <a:pt x="3767311" y="159367"/>
                  <a:pt x="3776787" y="165179"/>
                  <a:pt x="3782573" y="172965"/>
                </a:cubicBezTo>
                <a:cubicBezTo>
                  <a:pt x="3788359" y="180752"/>
                  <a:pt x="3789787" y="190331"/>
                  <a:pt x="3786854" y="201703"/>
                </a:cubicBezTo>
                <a:cubicBezTo>
                  <a:pt x="3783921" y="213075"/>
                  <a:pt x="3774676" y="210393"/>
                  <a:pt x="3759116" y="193658"/>
                </a:cubicBezTo>
                <a:cubicBezTo>
                  <a:pt x="3747429" y="177468"/>
                  <a:pt x="3740388" y="166107"/>
                  <a:pt x="3737993" y="159575"/>
                </a:cubicBezTo>
                <a:cubicBezTo>
                  <a:pt x="3736197" y="154676"/>
                  <a:pt x="3738777" y="152693"/>
                  <a:pt x="3745733" y="153626"/>
                </a:cubicBezTo>
                <a:close/>
                <a:moveTo>
                  <a:pt x="1250183" y="153626"/>
                </a:moveTo>
                <a:cubicBezTo>
                  <a:pt x="1252502" y="153937"/>
                  <a:pt x="1255306" y="154572"/>
                  <a:pt x="1258598" y="155531"/>
                </a:cubicBezTo>
                <a:cubicBezTo>
                  <a:pt x="1271762" y="159367"/>
                  <a:pt x="1281237" y="165179"/>
                  <a:pt x="1287024" y="172965"/>
                </a:cubicBezTo>
                <a:cubicBezTo>
                  <a:pt x="1292810" y="180752"/>
                  <a:pt x="1294236" y="190331"/>
                  <a:pt x="1291304" y="201703"/>
                </a:cubicBezTo>
                <a:cubicBezTo>
                  <a:pt x="1288371" y="213075"/>
                  <a:pt x="1279125" y="210393"/>
                  <a:pt x="1263566" y="193658"/>
                </a:cubicBezTo>
                <a:cubicBezTo>
                  <a:pt x="1251879" y="177468"/>
                  <a:pt x="1244838" y="166107"/>
                  <a:pt x="1242443" y="159575"/>
                </a:cubicBezTo>
                <a:cubicBezTo>
                  <a:pt x="1240647" y="154676"/>
                  <a:pt x="1243227" y="152693"/>
                  <a:pt x="1250183" y="153626"/>
                </a:cubicBezTo>
                <a:close/>
                <a:moveTo>
                  <a:pt x="820716" y="144529"/>
                </a:moveTo>
                <a:cubicBezTo>
                  <a:pt x="813976" y="145389"/>
                  <a:pt x="802167" y="147002"/>
                  <a:pt x="785289" y="149368"/>
                </a:cubicBezTo>
                <a:cubicBezTo>
                  <a:pt x="787927" y="172671"/>
                  <a:pt x="789702" y="192048"/>
                  <a:pt x="790612" y="207500"/>
                </a:cubicBezTo>
                <a:cubicBezTo>
                  <a:pt x="791523" y="222952"/>
                  <a:pt x="792365" y="236112"/>
                  <a:pt x="793140" y="246982"/>
                </a:cubicBezTo>
                <a:cubicBezTo>
                  <a:pt x="799622" y="246982"/>
                  <a:pt x="811796" y="246201"/>
                  <a:pt x="829664" y="244638"/>
                </a:cubicBezTo>
                <a:cubicBezTo>
                  <a:pt x="829664" y="202621"/>
                  <a:pt x="828782" y="176543"/>
                  <a:pt x="827019" y="166405"/>
                </a:cubicBezTo>
                <a:cubicBezTo>
                  <a:pt x="825255" y="156266"/>
                  <a:pt x="823154" y="148974"/>
                  <a:pt x="820716" y="144529"/>
                </a:cubicBezTo>
                <a:close/>
                <a:moveTo>
                  <a:pt x="887441" y="137774"/>
                </a:moveTo>
                <a:cubicBezTo>
                  <a:pt x="870362" y="139538"/>
                  <a:pt x="856108" y="141051"/>
                  <a:pt x="844679" y="142313"/>
                </a:cubicBezTo>
                <a:cubicBezTo>
                  <a:pt x="847274" y="143274"/>
                  <a:pt x="848823" y="144740"/>
                  <a:pt x="849325" y="146712"/>
                </a:cubicBezTo>
                <a:cubicBezTo>
                  <a:pt x="849827" y="148684"/>
                  <a:pt x="850078" y="152853"/>
                  <a:pt x="850078" y="159220"/>
                </a:cubicBezTo>
                <a:cubicBezTo>
                  <a:pt x="855541" y="159306"/>
                  <a:pt x="862116" y="157976"/>
                  <a:pt x="869803" y="155230"/>
                </a:cubicBezTo>
                <a:cubicBezTo>
                  <a:pt x="877489" y="152484"/>
                  <a:pt x="883548" y="154527"/>
                  <a:pt x="887979" y="161360"/>
                </a:cubicBezTo>
                <a:cubicBezTo>
                  <a:pt x="892410" y="168194"/>
                  <a:pt x="889510" y="172721"/>
                  <a:pt x="879278" y="174944"/>
                </a:cubicBezTo>
                <a:cubicBezTo>
                  <a:pt x="869046" y="177167"/>
                  <a:pt x="859313" y="178278"/>
                  <a:pt x="850078" y="178278"/>
                </a:cubicBezTo>
                <a:lnTo>
                  <a:pt x="850078" y="197014"/>
                </a:lnTo>
                <a:cubicBezTo>
                  <a:pt x="855498" y="197114"/>
                  <a:pt x="861596" y="196014"/>
                  <a:pt x="868372" y="193712"/>
                </a:cubicBezTo>
                <a:cubicBezTo>
                  <a:pt x="875148" y="191410"/>
                  <a:pt x="880766" y="193368"/>
                  <a:pt x="885225" y="199584"/>
                </a:cubicBezTo>
                <a:cubicBezTo>
                  <a:pt x="889685" y="205801"/>
                  <a:pt x="887524" y="210329"/>
                  <a:pt x="878740" y="213168"/>
                </a:cubicBezTo>
                <a:cubicBezTo>
                  <a:pt x="869957" y="216007"/>
                  <a:pt x="860403" y="217427"/>
                  <a:pt x="850078" y="217427"/>
                </a:cubicBezTo>
                <a:lnTo>
                  <a:pt x="850078" y="241562"/>
                </a:lnTo>
                <a:lnTo>
                  <a:pt x="886559" y="237991"/>
                </a:lnTo>
                <a:cubicBezTo>
                  <a:pt x="888223" y="220395"/>
                  <a:pt x="889280" y="200982"/>
                  <a:pt x="889732" y="179752"/>
                </a:cubicBezTo>
                <a:cubicBezTo>
                  <a:pt x="890184" y="158521"/>
                  <a:pt x="889420" y="144529"/>
                  <a:pt x="887441" y="137774"/>
                </a:cubicBezTo>
                <a:close/>
                <a:moveTo>
                  <a:pt x="958468" y="129934"/>
                </a:moveTo>
                <a:cubicBezTo>
                  <a:pt x="954352" y="128866"/>
                  <a:pt x="938915" y="130217"/>
                  <a:pt x="912156" y="133989"/>
                </a:cubicBezTo>
                <a:cubicBezTo>
                  <a:pt x="921162" y="140929"/>
                  <a:pt x="924285" y="146880"/>
                  <a:pt x="921524" y="151842"/>
                </a:cubicBezTo>
                <a:cubicBezTo>
                  <a:pt x="918764" y="156804"/>
                  <a:pt x="916494" y="165738"/>
                  <a:pt x="914716" y="178644"/>
                </a:cubicBezTo>
                <a:cubicBezTo>
                  <a:pt x="912938" y="191550"/>
                  <a:pt x="911188" y="210271"/>
                  <a:pt x="909468" y="234807"/>
                </a:cubicBezTo>
                <a:cubicBezTo>
                  <a:pt x="923148" y="233001"/>
                  <a:pt x="932917" y="233119"/>
                  <a:pt x="938775" y="235162"/>
                </a:cubicBezTo>
                <a:cubicBezTo>
                  <a:pt x="944633" y="237206"/>
                  <a:pt x="948125" y="240131"/>
                  <a:pt x="949251" y="243939"/>
                </a:cubicBezTo>
                <a:cubicBezTo>
                  <a:pt x="950377" y="247746"/>
                  <a:pt x="952549" y="242451"/>
                  <a:pt x="955769" y="228053"/>
                </a:cubicBezTo>
                <a:cubicBezTo>
                  <a:pt x="958988" y="213656"/>
                  <a:pt x="961272" y="198781"/>
                  <a:pt x="962620" y="183430"/>
                </a:cubicBezTo>
                <a:cubicBezTo>
                  <a:pt x="963968" y="168079"/>
                  <a:pt x="964642" y="155083"/>
                  <a:pt x="964642" y="144443"/>
                </a:cubicBezTo>
                <a:cubicBezTo>
                  <a:pt x="964642" y="135838"/>
                  <a:pt x="962584" y="131002"/>
                  <a:pt x="958468" y="129934"/>
                </a:cubicBezTo>
                <a:close/>
                <a:moveTo>
                  <a:pt x="3669601" y="126299"/>
                </a:moveTo>
                <a:cubicBezTo>
                  <a:pt x="3664675" y="126736"/>
                  <a:pt x="3652138" y="128962"/>
                  <a:pt x="3631990" y="132978"/>
                </a:cubicBezTo>
                <a:lnTo>
                  <a:pt x="3633173" y="171373"/>
                </a:lnTo>
                <a:cubicBezTo>
                  <a:pt x="3641103" y="170628"/>
                  <a:pt x="3647703" y="168864"/>
                  <a:pt x="3652973" y="166082"/>
                </a:cubicBezTo>
                <a:cubicBezTo>
                  <a:pt x="3658243" y="163300"/>
                  <a:pt x="3663937" y="164917"/>
                  <a:pt x="3670053" y="170933"/>
                </a:cubicBezTo>
                <a:cubicBezTo>
                  <a:pt x="3676169" y="176948"/>
                  <a:pt x="3674412" y="181924"/>
                  <a:pt x="3664783" y="185861"/>
                </a:cubicBezTo>
                <a:cubicBezTo>
                  <a:pt x="3655153" y="189797"/>
                  <a:pt x="3644674" y="191765"/>
                  <a:pt x="3633345" y="191765"/>
                </a:cubicBezTo>
                <a:lnTo>
                  <a:pt x="3634507" y="226698"/>
                </a:lnTo>
                <a:cubicBezTo>
                  <a:pt x="3639038" y="226827"/>
                  <a:pt x="3645793" y="225060"/>
                  <a:pt x="3654769" y="221396"/>
                </a:cubicBezTo>
                <a:cubicBezTo>
                  <a:pt x="3663747" y="217732"/>
                  <a:pt x="3669766" y="217925"/>
                  <a:pt x="3672827" y="221976"/>
                </a:cubicBezTo>
                <a:cubicBezTo>
                  <a:pt x="3675889" y="226028"/>
                  <a:pt x="3678144" y="225769"/>
                  <a:pt x="3679592" y="221202"/>
                </a:cubicBezTo>
                <a:cubicBezTo>
                  <a:pt x="3681041" y="216635"/>
                  <a:pt x="3681991" y="201119"/>
                  <a:pt x="3682443" y="174654"/>
                </a:cubicBezTo>
                <a:cubicBezTo>
                  <a:pt x="3682894" y="148189"/>
                  <a:pt x="3682098" y="133404"/>
                  <a:pt x="3680055" y="130300"/>
                </a:cubicBezTo>
                <a:cubicBezTo>
                  <a:pt x="3678011" y="127195"/>
                  <a:pt x="3674527" y="125861"/>
                  <a:pt x="3669601" y="126299"/>
                </a:cubicBezTo>
                <a:close/>
                <a:moveTo>
                  <a:pt x="1174051" y="126299"/>
                </a:moveTo>
                <a:cubicBezTo>
                  <a:pt x="1169125" y="126736"/>
                  <a:pt x="1156588" y="128962"/>
                  <a:pt x="1136440" y="132978"/>
                </a:cubicBezTo>
                <a:lnTo>
                  <a:pt x="1137623" y="171373"/>
                </a:lnTo>
                <a:cubicBezTo>
                  <a:pt x="1145554" y="170628"/>
                  <a:pt x="1152154" y="168864"/>
                  <a:pt x="1157424" y="166082"/>
                </a:cubicBezTo>
                <a:cubicBezTo>
                  <a:pt x="1162694" y="163300"/>
                  <a:pt x="1168387" y="164917"/>
                  <a:pt x="1174503" y="170933"/>
                </a:cubicBezTo>
                <a:cubicBezTo>
                  <a:pt x="1180619" y="176948"/>
                  <a:pt x="1178862" y="181924"/>
                  <a:pt x="1169233" y="185861"/>
                </a:cubicBezTo>
                <a:cubicBezTo>
                  <a:pt x="1159604" y="189797"/>
                  <a:pt x="1149124" y="191765"/>
                  <a:pt x="1137796" y="191765"/>
                </a:cubicBezTo>
                <a:lnTo>
                  <a:pt x="1138957" y="226698"/>
                </a:lnTo>
                <a:cubicBezTo>
                  <a:pt x="1143489" y="226827"/>
                  <a:pt x="1150243" y="225060"/>
                  <a:pt x="1159220" y="221396"/>
                </a:cubicBezTo>
                <a:cubicBezTo>
                  <a:pt x="1168197" y="217732"/>
                  <a:pt x="1174216" y="217925"/>
                  <a:pt x="1177278" y="221976"/>
                </a:cubicBezTo>
                <a:cubicBezTo>
                  <a:pt x="1180339" y="226028"/>
                  <a:pt x="1182594" y="225769"/>
                  <a:pt x="1184043" y="221202"/>
                </a:cubicBezTo>
                <a:cubicBezTo>
                  <a:pt x="1185491" y="216635"/>
                  <a:pt x="1186441" y="201119"/>
                  <a:pt x="1186893" y="174654"/>
                </a:cubicBezTo>
                <a:cubicBezTo>
                  <a:pt x="1187345" y="148189"/>
                  <a:pt x="1186549" y="133404"/>
                  <a:pt x="1184505" y="130300"/>
                </a:cubicBezTo>
                <a:cubicBezTo>
                  <a:pt x="1182462" y="127195"/>
                  <a:pt x="1178977" y="125861"/>
                  <a:pt x="1174051" y="126299"/>
                </a:cubicBezTo>
                <a:close/>
                <a:moveTo>
                  <a:pt x="2360362" y="111456"/>
                </a:moveTo>
                <a:cubicBezTo>
                  <a:pt x="2351421" y="112797"/>
                  <a:pt x="2336841" y="115891"/>
                  <a:pt x="2316621" y="120738"/>
                </a:cubicBezTo>
                <a:lnTo>
                  <a:pt x="2316621" y="133580"/>
                </a:lnTo>
                <a:cubicBezTo>
                  <a:pt x="2326473" y="132777"/>
                  <a:pt x="2334855" y="130999"/>
                  <a:pt x="2341767" y="128245"/>
                </a:cubicBezTo>
                <a:cubicBezTo>
                  <a:pt x="2348679" y="125492"/>
                  <a:pt x="2354988" y="126238"/>
                  <a:pt x="2360696" y="130482"/>
                </a:cubicBezTo>
                <a:cubicBezTo>
                  <a:pt x="2366403" y="134727"/>
                  <a:pt x="2366794" y="138782"/>
                  <a:pt x="2361868" y="142646"/>
                </a:cubicBezTo>
                <a:cubicBezTo>
                  <a:pt x="2356942" y="146511"/>
                  <a:pt x="2349754" y="149143"/>
                  <a:pt x="2340304" y="150541"/>
                </a:cubicBezTo>
                <a:cubicBezTo>
                  <a:pt x="2330854" y="151939"/>
                  <a:pt x="2322960" y="152186"/>
                  <a:pt x="2316621" y="151283"/>
                </a:cubicBezTo>
                <a:lnTo>
                  <a:pt x="2316621" y="161909"/>
                </a:lnTo>
                <a:cubicBezTo>
                  <a:pt x="2322902" y="162024"/>
                  <a:pt x="2330667" y="160479"/>
                  <a:pt x="2339917" y="157273"/>
                </a:cubicBezTo>
                <a:cubicBezTo>
                  <a:pt x="2349166" y="154068"/>
                  <a:pt x="2356594" y="154975"/>
                  <a:pt x="2362202" y="159995"/>
                </a:cubicBezTo>
                <a:cubicBezTo>
                  <a:pt x="2367809" y="165014"/>
                  <a:pt x="2367134" y="169086"/>
                  <a:pt x="2360180" y="172212"/>
                </a:cubicBezTo>
                <a:cubicBezTo>
                  <a:pt x="2353225" y="175339"/>
                  <a:pt x="2345746" y="177579"/>
                  <a:pt x="2337744" y="178934"/>
                </a:cubicBezTo>
                <a:cubicBezTo>
                  <a:pt x="2329743" y="180290"/>
                  <a:pt x="2322702" y="179619"/>
                  <a:pt x="2316621" y="176923"/>
                </a:cubicBezTo>
                <a:lnTo>
                  <a:pt x="2316621" y="191615"/>
                </a:lnTo>
                <a:cubicBezTo>
                  <a:pt x="2324767" y="191701"/>
                  <a:pt x="2333449" y="190148"/>
                  <a:pt x="2342670" y="186958"/>
                </a:cubicBezTo>
                <a:cubicBezTo>
                  <a:pt x="2351891" y="183767"/>
                  <a:pt x="2359301" y="184667"/>
                  <a:pt x="2364901" y="189657"/>
                </a:cubicBezTo>
                <a:cubicBezTo>
                  <a:pt x="2370501" y="194648"/>
                  <a:pt x="2370099" y="198713"/>
                  <a:pt x="2363697" y="201854"/>
                </a:cubicBezTo>
                <a:cubicBezTo>
                  <a:pt x="2357293" y="204994"/>
                  <a:pt x="2349166" y="207023"/>
                  <a:pt x="2339315" y="207941"/>
                </a:cubicBezTo>
                <a:cubicBezTo>
                  <a:pt x="2329463" y="208859"/>
                  <a:pt x="2321784" y="208866"/>
                  <a:pt x="2316277" y="207963"/>
                </a:cubicBezTo>
                <a:cubicBezTo>
                  <a:pt x="2315574" y="218832"/>
                  <a:pt x="2315237" y="223730"/>
                  <a:pt x="2315266" y="222654"/>
                </a:cubicBezTo>
                <a:cubicBezTo>
                  <a:pt x="2339974" y="220001"/>
                  <a:pt x="2359742" y="217513"/>
                  <a:pt x="2374570" y="215190"/>
                </a:cubicBezTo>
                <a:cubicBezTo>
                  <a:pt x="2375416" y="186022"/>
                  <a:pt x="2375839" y="163343"/>
                  <a:pt x="2375839" y="147153"/>
                </a:cubicBezTo>
                <a:cubicBezTo>
                  <a:pt x="2375839" y="131379"/>
                  <a:pt x="2375495" y="121150"/>
                  <a:pt x="2374807" y="116468"/>
                </a:cubicBezTo>
                <a:cubicBezTo>
                  <a:pt x="2374118" y="111786"/>
                  <a:pt x="2369303" y="110116"/>
                  <a:pt x="2360362" y="111456"/>
                </a:cubicBezTo>
                <a:close/>
                <a:moveTo>
                  <a:pt x="1652021" y="83783"/>
                </a:moveTo>
                <a:lnTo>
                  <a:pt x="1626531" y="91054"/>
                </a:lnTo>
                <a:lnTo>
                  <a:pt x="1626531" y="110628"/>
                </a:lnTo>
                <a:lnTo>
                  <a:pt x="1649504" y="106004"/>
                </a:lnTo>
                <a:close/>
                <a:moveTo>
                  <a:pt x="3284602" y="71706"/>
                </a:moveTo>
                <a:cubicBezTo>
                  <a:pt x="3287014" y="72027"/>
                  <a:pt x="3289949" y="72715"/>
                  <a:pt x="3293407" y="73770"/>
                </a:cubicBezTo>
                <a:cubicBezTo>
                  <a:pt x="3307238" y="77994"/>
                  <a:pt x="3318735" y="83515"/>
                  <a:pt x="3327899" y="90333"/>
                </a:cubicBezTo>
                <a:cubicBezTo>
                  <a:pt x="3337062" y="97152"/>
                  <a:pt x="3339991" y="106764"/>
                  <a:pt x="3336686" y="119168"/>
                </a:cubicBezTo>
                <a:cubicBezTo>
                  <a:pt x="3333381" y="131572"/>
                  <a:pt x="3323224" y="131070"/>
                  <a:pt x="3306216" y="117662"/>
                </a:cubicBezTo>
                <a:cubicBezTo>
                  <a:pt x="3289639" y="99264"/>
                  <a:pt x="3279902" y="86293"/>
                  <a:pt x="3277005" y="78750"/>
                </a:cubicBezTo>
                <a:cubicBezTo>
                  <a:pt x="3274833" y="73093"/>
                  <a:pt x="3277365" y="70745"/>
                  <a:pt x="3284602" y="71706"/>
                </a:cubicBezTo>
                <a:close/>
                <a:moveTo>
                  <a:pt x="3997722" y="58820"/>
                </a:moveTo>
                <a:cubicBezTo>
                  <a:pt x="4000196" y="59059"/>
                  <a:pt x="4003184" y="59611"/>
                  <a:pt x="4006685" y="60477"/>
                </a:cubicBezTo>
                <a:cubicBezTo>
                  <a:pt x="4020688" y="63940"/>
                  <a:pt x="4026819" y="72290"/>
                  <a:pt x="4025077" y="85526"/>
                </a:cubicBezTo>
                <a:cubicBezTo>
                  <a:pt x="4023334" y="98762"/>
                  <a:pt x="4016340" y="100368"/>
                  <a:pt x="4004093" y="90344"/>
                </a:cubicBezTo>
                <a:cubicBezTo>
                  <a:pt x="3996636" y="80105"/>
                  <a:pt x="3991703" y="71702"/>
                  <a:pt x="3989294" y="65134"/>
                </a:cubicBezTo>
                <a:cubicBezTo>
                  <a:pt x="3987487" y="60208"/>
                  <a:pt x="3990296" y="58104"/>
                  <a:pt x="3997722" y="58820"/>
                </a:cubicBezTo>
                <a:close/>
                <a:moveTo>
                  <a:pt x="3456547" y="42240"/>
                </a:moveTo>
                <a:cubicBezTo>
                  <a:pt x="3458420" y="42487"/>
                  <a:pt x="3460605" y="43152"/>
                  <a:pt x="3463102" y="44237"/>
                </a:cubicBezTo>
                <a:cubicBezTo>
                  <a:pt x="3473090" y="48575"/>
                  <a:pt x="3480852" y="53060"/>
                  <a:pt x="3486387" y="57691"/>
                </a:cubicBezTo>
                <a:cubicBezTo>
                  <a:pt x="3493385" y="64231"/>
                  <a:pt x="3493403" y="69225"/>
                  <a:pt x="3486441" y="72673"/>
                </a:cubicBezTo>
                <a:cubicBezTo>
                  <a:pt x="3479479" y="76122"/>
                  <a:pt x="3467186" y="85074"/>
                  <a:pt x="3449561" y="99529"/>
                </a:cubicBezTo>
                <a:cubicBezTo>
                  <a:pt x="3431937" y="113984"/>
                  <a:pt x="3419192" y="122172"/>
                  <a:pt x="3411327" y="124094"/>
                </a:cubicBezTo>
                <a:cubicBezTo>
                  <a:pt x="3403461" y="126015"/>
                  <a:pt x="3405673" y="119114"/>
                  <a:pt x="3417962" y="103390"/>
                </a:cubicBezTo>
                <a:cubicBezTo>
                  <a:pt x="3430252" y="87666"/>
                  <a:pt x="3438351" y="76334"/>
                  <a:pt x="3442258" y="69393"/>
                </a:cubicBezTo>
                <a:cubicBezTo>
                  <a:pt x="3446166" y="62452"/>
                  <a:pt x="3448120" y="56430"/>
                  <a:pt x="3448120" y="51324"/>
                </a:cubicBezTo>
                <a:cubicBezTo>
                  <a:pt x="3448120" y="44527"/>
                  <a:pt x="3450929" y="41499"/>
                  <a:pt x="3456547" y="42240"/>
                </a:cubicBezTo>
                <a:close/>
                <a:moveTo>
                  <a:pt x="4084408" y="39931"/>
                </a:moveTo>
                <a:cubicBezTo>
                  <a:pt x="4085280" y="39690"/>
                  <a:pt x="4086168" y="39773"/>
                  <a:pt x="4087069" y="40182"/>
                </a:cubicBezTo>
                <a:cubicBezTo>
                  <a:pt x="4090676" y="41817"/>
                  <a:pt x="4095813" y="45008"/>
                  <a:pt x="4102482" y="49754"/>
                </a:cubicBezTo>
                <a:cubicBezTo>
                  <a:pt x="4110211" y="56121"/>
                  <a:pt x="4111032" y="60832"/>
                  <a:pt x="4104944" y="63886"/>
                </a:cubicBezTo>
                <a:cubicBezTo>
                  <a:pt x="4098857" y="66941"/>
                  <a:pt x="4087804" y="73720"/>
                  <a:pt x="4071786" y="84224"/>
                </a:cubicBezTo>
                <a:cubicBezTo>
                  <a:pt x="4055768" y="94729"/>
                  <a:pt x="4051835" y="93987"/>
                  <a:pt x="4059988" y="81998"/>
                </a:cubicBezTo>
                <a:cubicBezTo>
                  <a:pt x="4068140" y="70010"/>
                  <a:pt x="4073790" y="59635"/>
                  <a:pt x="4076938" y="50873"/>
                </a:cubicBezTo>
                <a:cubicBezTo>
                  <a:pt x="4079299" y="44301"/>
                  <a:pt x="4081788" y="40654"/>
                  <a:pt x="4084408" y="39931"/>
                </a:cubicBezTo>
                <a:close/>
                <a:moveTo>
                  <a:pt x="2916029" y="38010"/>
                </a:moveTo>
                <a:cubicBezTo>
                  <a:pt x="2920148" y="37289"/>
                  <a:pt x="2927395" y="38010"/>
                  <a:pt x="2937771" y="40171"/>
                </a:cubicBezTo>
                <a:cubicBezTo>
                  <a:pt x="2958521" y="44495"/>
                  <a:pt x="2968079" y="55096"/>
                  <a:pt x="2966444" y="71974"/>
                </a:cubicBezTo>
                <a:cubicBezTo>
                  <a:pt x="2964809" y="88853"/>
                  <a:pt x="2955101" y="90093"/>
                  <a:pt x="2937319" y="75696"/>
                </a:cubicBezTo>
                <a:cubicBezTo>
                  <a:pt x="2925416" y="62101"/>
                  <a:pt x="2917328" y="51701"/>
                  <a:pt x="2913055" y="44495"/>
                </a:cubicBezTo>
                <a:cubicBezTo>
                  <a:pt x="2910919" y="40892"/>
                  <a:pt x="2911910" y="38730"/>
                  <a:pt x="2916029" y="38010"/>
                </a:cubicBezTo>
                <a:close/>
                <a:moveTo>
                  <a:pt x="4143636" y="31763"/>
                </a:moveTo>
                <a:cubicBezTo>
                  <a:pt x="4147017" y="32074"/>
                  <a:pt x="4152206" y="33994"/>
                  <a:pt x="4159204" y="37526"/>
                </a:cubicBezTo>
                <a:cubicBezTo>
                  <a:pt x="4173200" y="44588"/>
                  <a:pt x="4178098" y="51238"/>
                  <a:pt x="4173896" y="57476"/>
                </a:cubicBezTo>
                <a:cubicBezTo>
                  <a:pt x="4169694" y="63714"/>
                  <a:pt x="4165582" y="72415"/>
                  <a:pt x="4161560" y="83579"/>
                </a:cubicBezTo>
                <a:cubicBezTo>
                  <a:pt x="4157537" y="94743"/>
                  <a:pt x="4150256" y="108255"/>
                  <a:pt x="4139716" y="124115"/>
                </a:cubicBezTo>
                <a:cubicBezTo>
                  <a:pt x="4157412" y="120717"/>
                  <a:pt x="4173573" y="115368"/>
                  <a:pt x="4188200" y="108069"/>
                </a:cubicBezTo>
                <a:cubicBezTo>
                  <a:pt x="4202827" y="100769"/>
                  <a:pt x="4214601" y="100536"/>
                  <a:pt x="4223520" y="107370"/>
                </a:cubicBezTo>
                <a:cubicBezTo>
                  <a:pt x="4232440" y="114203"/>
                  <a:pt x="4231475" y="119828"/>
                  <a:pt x="4220627" y="124244"/>
                </a:cubicBezTo>
                <a:cubicBezTo>
                  <a:pt x="4209778" y="128661"/>
                  <a:pt x="4191807" y="132748"/>
                  <a:pt x="4166711" y="136505"/>
                </a:cubicBezTo>
                <a:cubicBezTo>
                  <a:pt x="4180206" y="139072"/>
                  <a:pt x="4185343" y="145296"/>
                  <a:pt x="4182123" y="155176"/>
                </a:cubicBezTo>
                <a:cubicBezTo>
                  <a:pt x="4178904" y="165057"/>
                  <a:pt x="4176165" y="175873"/>
                  <a:pt x="4173907" y="187625"/>
                </a:cubicBezTo>
                <a:cubicBezTo>
                  <a:pt x="4171648" y="199376"/>
                  <a:pt x="4167450" y="212401"/>
                  <a:pt x="4161312" y="226698"/>
                </a:cubicBezTo>
                <a:cubicBezTo>
                  <a:pt x="4168913" y="235689"/>
                  <a:pt x="4177757" y="244354"/>
                  <a:pt x="4187845" y="252693"/>
                </a:cubicBezTo>
                <a:cubicBezTo>
                  <a:pt x="4197934" y="261032"/>
                  <a:pt x="4208416" y="267374"/>
                  <a:pt x="4219293" y="271719"/>
                </a:cubicBezTo>
                <a:cubicBezTo>
                  <a:pt x="4230170" y="276064"/>
                  <a:pt x="4240097" y="280718"/>
                  <a:pt x="4249074" y="285679"/>
                </a:cubicBezTo>
                <a:cubicBezTo>
                  <a:pt x="4258051" y="290641"/>
                  <a:pt x="4253470" y="294004"/>
                  <a:pt x="4235329" y="295768"/>
                </a:cubicBezTo>
                <a:cubicBezTo>
                  <a:pt x="4217189" y="297531"/>
                  <a:pt x="4203494" y="297693"/>
                  <a:pt x="4194245" y="296252"/>
                </a:cubicBezTo>
                <a:cubicBezTo>
                  <a:pt x="4184995" y="294810"/>
                  <a:pt x="4178244" y="290784"/>
                  <a:pt x="4173993" y="284174"/>
                </a:cubicBezTo>
                <a:cubicBezTo>
                  <a:pt x="4169741" y="277563"/>
                  <a:pt x="4160423" y="263861"/>
                  <a:pt x="4146040" y="243067"/>
                </a:cubicBezTo>
                <a:cubicBezTo>
                  <a:pt x="4139888" y="251485"/>
                  <a:pt x="4132636" y="258479"/>
                  <a:pt x="4124282" y="264051"/>
                </a:cubicBezTo>
                <a:cubicBezTo>
                  <a:pt x="4115929" y="269622"/>
                  <a:pt x="4105812" y="273816"/>
                  <a:pt x="4093931" y="276634"/>
                </a:cubicBezTo>
                <a:cubicBezTo>
                  <a:pt x="4090961" y="277339"/>
                  <a:pt x="4088667" y="277712"/>
                  <a:pt x="4087049" y="277753"/>
                </a:cubicBezTo>
                <a:lnTo>
                  <a:pt x="4085332" y="277223"/>
                </a:lnTo>
                <a:lnTo>
                  <a:pt x="4084757" y="287260"/>
                </a:lnTo>
                <a:cubicBezTo>
                  <a:pt x="4082319" y="297392"/>
                  <a:pt x="4077322" y="298672"/>
                  <a:pt x="4069764" y="291100"/>
                </a:cubicBezTo>
                <a:cubicBezTo>
                  <a:pt x="4062207" y="283528"/>
                  <a:pt x="4055331" y="276968"/>
                  <a:pt x="4049136" y="271418"/>
                </a:cubicBezTo>
                <a:cubicBezTo>
                  <a:pt x="4036072" y="281958"/>
                  <a:pt x="4023320" y="289530"/>
                  <a:pt x="4010880" y="294133"/>
                </a:cubicBezTo>
                <a:cubicBezTo>
                  <a:pt x="3998440" y="298736"/>
                  <a:pt x="3985279" y="301500"/>
                  <a:pt x="3971398" y="302425"/>
                </a:cubicBezTo>
                <a:cubicBezTo>
                  <a:pt x="3957516" y="303350"/>
                  <a:pt x="3955924" y="300683"/>
                  <a:pt x="3966622" y="294423"/>
                </a:cubicBezTo>
                <a:cubicBezTo>
                  <a:pt x="3977320" y="288164"/>
                  <a:pt x="3988312" y="282428"/>
                  <a:pt x="3999598" y="277215"/>
                </a:cubicBezTo>
                <a:cubicBezTo>
                  <a:pt x="4010883" y="272002"/>
                  <a:pt x="4021094" y="265388"/>
                  <a:pt x="4030228" y="257372"/>
                </a:cubicBezTo>
                <a:cubicBezTo>
                  <a:pt x="4020692" y="251048"/>
                  <a:pt x="4013583" y="246731"/>
                  <a:pt x="4008901" y="244423"/>
                </a:cubicBezTo>
                <a:cubicBezTo>
                  <a:pt x="4004219" y="242114"/>
                  <a:pt x="4003018" y="238719"/>
                  <a:pt x="4005298" y="234237"/>
                </a:cubicBezTo>
                <a:cubicBezTo>
                  <a:pt x="4007578" y="229756"/>
                  <a:pt x="4009586" y="224597"/>
                  <a:pt x="4011321" y="218761"/>
                </a:cubicBezTo>
                <a:cubicBezTo>
                  <a:pt x="3991531" y="221399"/>
                  <a:pt x="3977987" y="224758"/>
                  <a:pt x="3970688" y="228838"/>
                </a:cubicBezTo>
                <a:cubicBezTo>
                  <a:pt x="3963388" y="232918"/>
                  <a:pt x="3954612" y="229982"/>
                  <a:pt x="3944359" y="220030"/>
                </a:cubicBezTo>
                <a:cubicBezTo>
                  <a:pt x="3934106" y="210078"/>
                  <a:pt x="3935429" y="205561"/>
                  <a:pt x="3948328" y="206478"/>
                </a:cubicBezTo>
                <a:cubicBezTo>
                  <a:pt x="3961227" y="207396"/>
                  <a:pt x="3983723" y="205324"/>
                  <a:pt x="4015816" y="200262"/>
                </a:cubicBezTo>
                <a:cubicBezTo>
                  <a:pt x="4018226" y="190181"/>
                  <a:pt x="4018530" y="181046"/>
                  <a:pt x="4016731" y="172858"/>
                </a:cubicBezTo>
                <a:cubicBezTo>
                  <a:pt x="4014931" y="164669"/>
                  <a:pt x="4020355" y="163630"/>
                  <a:pt x="4033003" y="169739"/>
                </a:cubicBezTo>
                <a:cubicBezTo>
                  <a:pt x="4045651" y="175848"/>
                  <a:pt x="4050943" y="180766"/>
                  <a:pt x="4048878" y="184495"/>
                </a:cubicBezTo>
                <a:cubicBezTo>
                  <a:pt x="4046813" y="188223"/>
                  <a:pt x="4043794" y="191945"/>
                  <a:pt x="4039822" y="195659"/>
                </a:cubicBezTo>
                <a:lnTo>
                  <a:pt x="4059224" y="193465"/>
                </a:lnTo>
                <a:cubicBezTo>
                  <a:pt x="4060587" y="189535"/>
                  <a:pt x="4061042" y="184871"/>
                  <a:pt x="4060590" y="179472"/>
                </a:cubicBezTo>
                <a:cubicBezTo>
                  <a:pt x="4060138" y="174073"/>
                  <a:pt x="4063856" y="173600"/>
                  <a:pt x="4071743" y="178052"/>
                </a:cubicBezTo>
                <a:cubicBezTo>
                  <a:pt x="4079630" y="182505"/>
                  <a:pt x="4084832" y="186337"/>
                  <a:pt x="4087349" y="189550"/>
                </a:cubicBezTo>
                <a:cubicBezTo>
                  <a:pt x="4089866" y="192762"/>
                  <a:pt x="4089909" y="196960"/>
                  <a:pt x="4087478" y="202144"/>
                </a:cubicBezTo>
                <a:cubicBezTo>
                  <a:pt x="4085047" y="207328"/>
                  <a:pt x="4082036" y="214641"/>
                  <a:pt x="4078444" y="224085"/>
                </a:cubicBezTo>
                <a:cubicBezTo>
                  <a:pt x="4074851" y="233528"/>
                  <a:pt x="4070080" y="242852"/>
                  <a:pt x="4064129" y="252059"/>
                </a:cubicBezTo>
                <a:cubicBezTo>
                  <a:pt x="4069735" y="255658"/>
                  <a:pt x="4075185" y="259892"/>
                  <a:pt x="4080476" y="264761"/>
                </a:cubicBezTo>
                <a:lnTo>
                  <a:pt x="4085490" y="273991"/>
                </a:lnTo>
                <a:lnTo>
                  <a:pt x="4090748" y="269170"/>
                </a:lnTo>
                <a:cubicBezTo>
                  <a:pt x="4100506" y="261376"/>
                  <a:pt x="4108910" y="253955"/>
                  <a:pt x="4115958" y="246907"/>
                </a:cubicBezTo>
                <a:cubicBezTo>
                  <a:pt x="4123006" y="239859"/>
                  <a:pt x="4129068" y="232800"/>
                  <a:pt x="4134145" y="225730"/>
                </a:cubicBezTo>
                <a:cubicBezTo>
                  <a:pt x="4128108" y="216022"/>
                  <a:pt x="4122271" y="207486"/>
                  <a:pt x="4116635" y="200122"/>
                </a:cubicBezTo>
                <a:cubicBezTo>
                  <a:pt x="4111000" y="192758"/>
                  <a:pt x="4105988" y="186018"/>
                  <a:pt x="4101600" y="179902"/>
                </a:cubicBezTo>
                <a:cubicBezTo>
                  <a:pt x="4097212" y="173786"/>
                  <a:pt x="4098531" y="170158"/>
                  <a:pt x="4105558" y="169018"/>
                </a:cubicBezTo>
                <a:cubicBezTo>
                  <a:pt x="4112584" y="167878"/>
                  <a:pt x="4117869" y="169531"/>
                  <a:pt x="4121411" y="173976"/>
                </a:cubicBezTo>
                <a:cubicBezTo>
                  <a:pt x="4124953" y="178422"/>
                  <a:pt x="4132617" y="189700"/>
                  <a:pt x="4144405" y="207812"/>
                </a:cubicBezTo>
                <a:cubicBezTo>
                  <a:pt x="4148377" y="198519"/>
                  <a:pt x="4151038" y="187424"/>
                  <a:pt x="4152385" y="174525"/>
                </a:cubicBezTo>
                <a:cubicBezTo>
                  <a:pt x="4153733" y="161626"/>
                  <a:pt x="4154056" y="149827"/>
                  <a:pt x="4153353" y="139130"/>
                </a:cubicBezTo>
                <a:cubicBezTo>
                  <a:pt x="4148721" y="140033"/>
                  <a:pt x="4142462" y="140033"/>
                  <a:pt x="4134575" y="139130"/>
                </a:cubicBezTo>
                <a:cubicBezTo>
                  <a:pt x="4124465" y="151075"/>
                  <a:pt x="4113767" y="159912"/>
                  <a:pt x="4102482" y="165641"/>
                </a:cubicBezTo>
                <a:cubicBezTo>
                  <a:pt x="4091196" y="171370"/>
                  <a:pt x="4091207" y="166433"/>
                  <a:pt x="4102514" y="150831"/>
                </a:cubicBezTo>
                <a:cubicBezTo>
                  <a:pt x="4113821" y="135229"/>
                  <a:pt x="4123271" y="116103"/>
                  <a:pt x="4130864" y="93452"/>
                </a:cubicBezTo>
                <a:cubicBezTo>
                  <a:pt x="4138458" y="70802"/>
                  <a:pt x="4141817" y="56964"/>
                  <a:pt x="4140942" y="51937"/>
                </a:cubicBezTo>
                <a:cubicBezTo>
                  <a:pt x="4140067" y="46911"/>
                  <a:pt x="4139393" y="41487"/>
                  <a:pt x="4138920" y="35665"/>
                </a:cubicBezTo>
                <a:cubicBezTo>
                  <a:pt x="4138683" y="32754"/>
                  <a:pt x="4140255" y="31453"/>
                  <a:pt x="4143636" y="31763"/>
                </a:cubicBezTo>
                <a:close/>
                <a:moveTo>
                  <a:pt x="624414" y="31563"/>
                </a:moveTo>
                <a:cubicBezTo>
                  <a:pt x="641333" y="30646"/>
                  <a:pt x="653511" y="33444"/>
                  <a:pt x="660948" y="39956"/>
                </a:cubicBezTo>
                <a:cubicBezTo>
                  <a:pt x="670864" y="48639"/>
                  <a:pt x="674055" y="54967"/>
                  <a:pt x="670520" y="58939"/>
                </a:cubicBezTo>
                <a:cubicBezTo>
                  <a:pt x="666985" y="62911"/>
                  <a:pt x="657087" y="64446"/>
                  <a:pt x="640825" y="63542"/>
                </a:cubicBezTo>
                <a:cubicBezTo>
                  <a:pt x="624563" y="62639"/>
                  <a:pt x="609273" y="62639"/>
                  <a:pt x="594955" y="63542"/>
                </a:cubicBezTo>
                <a:cubicBezTo>
                  <a:pt x="580636" y="64446"/>
                  <a:pt x="559452" y="66045"/>
                  <a:pt x="531402" y="68339"/>
                </a:cubicBezTo>
                <a:cubicBezTo>
                  <a:pt x="539490" y="77058"/>
                  <a:pt x="542412" y="83149"/>
                  <a:pt x="540168" y="86612"/>
                </a:cubicBezTo>
                <a:cubicBezTo>
                  <a:pt x="537924" y="90075"/>
                  <a:pt x="536801" y="104390"/>
                  <a:pt x="536801" y="129557"/>
                </a:cubicBezTo>
                <a:cubicBezTo>
                  <a:pt x="556992" y="129557"/>
                  <a:pt x="574591" y="131977"/>
                  <a:pt x="589598" y="136817"/>
                </a:cubicBezTo>
                <a:cubicBezTo>
                  <a:pt x="604606" y="141657"/>
                  <a:pt x="613278" y="151351"/>
                  <a:pt x="615615" y="165899"/>
                </a:cubicBezTo>
                <a:cubicBezTo>
                  <a:pt x="617953" y="180447"/>
                  <a:pt x="607606" y="182061"/>
                  <a:pt x="584576" y="170739"/>
                </a:cubicBezTo>
                <a:cubicBezTo>
                  <a:pt x="561545" y="159417"/>
                  <a:pt x="545621" y="150229"/>
                  <a:pt x="536801" y="143173"/>
                </a:cubicBezTo>
                <a:cubicBezTo>
                  <a:pt x="537648" y="210960"/>
                  <a:pt x="536647" y="256479"/>
                  <a:pt x="533801" y="279732"/>
                </a:cubicBezTo>
                <a:cubicBezTo>
                  <a:pt x="530954" y="302984"/>
                  <a:pt x="526527" y="314611"/>
                  <a:pt x="520518" y="314611"/>
                </a:cubicBezTo>
                <a:cubicBezTo>
                  <a:pt x="516058" y="314611"/>
                  <a:pt x="511330" y="309283"/>
                  <a:pt x="506332" y="298629"/>
                </a:cubicBezTo>
                <a:cubicBezTo>
                  <a:pt x="501334" y="287974"/>
                  <a:pt x="499761" y="278803"/>
                  <a:pt x="501611" y="271117"/>
                </a:cubicBezTo>
                <a:cubicBezTo>
                  <a:pt x="503460" y="263430"/>
                  <a:pt x="505260" y="255221"/>
                  <a:pt x="507010" y="246487"/>
                </a:cubicBezTo>
                <a:cubicBezTo>
                  <a:pt x="508759" y="237754"/>
                  <a:pt x="510086" y="208063"/>
                  <a:pt x="510989" y="157413"/>
                </a:cubicBezTo>
                <a:cubicBezTo>
                  <a:pt x="511892" y="106764"/>
                  <a:pt x="509175" y="78176"/>
                  <a:pt x="502837" y="71652"/>
                </a:cubicBezTo>
                <a:cubicBezTo>
                  <a:pt x="458210" y="78850"/>
                  <a:pt x="430236" y="83572"/>
                  <a:pt x="418914" y="85816"/>
                </a:cubicBezTo>
                <a:cubicBezTo>
                  <a:pt x="407593" y="88060"/>
                  <a:pt x="396938" y="83984"/>
                  <a:pt x="386950" y="73588"/>
                </a:cubicBezTo>
                <a:cubicBezTo>
                  <a:pt x="376962" y="63191"/>
                  <a:pt x="377327" y="58448"/>
                  <a:pt x="388047" y="59359"/>
                </a:cubicBezTo>
                <a:cubicBezTo>
                  <a:pt x="398766" y="60269"/>
                  <a:pt x="417265" y="59391"/>
                  <a:pt x="443543" y="56723"/>
                </a:cubicBezTo>
                <a:cubicBezTo>
                  <a:pt x="469822" y="54056"/>
                  <a:pt x="496760" y="50686"/>
                  <a:pt x="524358" y="46614"/>
                </a:cubicBezTo>
                <a:cubicBezTo>
                  <a:pt x="551956" y="42541"/>
                  <a:pt x="579141" y="38243"/>
                  <a:pt x="605914" y="33718"/>
                </a:cubicBezTo>
                <a:cubicBezTo>
                  <a:pt x="612607" y="32587"/>
                  <a:pt x="618774" y="31869"/>
                  <a:pt x="624414" y="31563"/>
                </a:cubicBezTo>
                <a:close/>
                <a:moveTo>
                  <a:pt x="937754" y="29040"/>
                </a:moveTo>
                <a:cubicBezTo>
                  <a:pt x="944909" y="27634"/>
                  <a:pt x="952331" y="30420"/>
                  <a:pt x="960017" y="37396"/>
                </a:cubicBezTo>
                <a:cubicBezTo>
                  <a:pt x="967703" y="44373"/>
                  <a:pt x="966502" y="49568"/>
                  <a:pt x="956414" y="52981"/>
                </a:cubicBezTo>
                <a:cubicBezTo>
                  <a:pt x="946326" y="56394"/>
                  <a:pt x="920330" y="60918"/>
                  <a:pt x="878428" y="66554"/>
                </a:cubicBezTo>
                <a:cubicBezTo>
                  <a:pt x="887420" y="74254"/>
                  <a:pt x="888083" y="80690"/>
                  <a:pt x="880418" y="85859"/>
                </a:cubicBezTo>
                <a:cubicBezTo>
                  <a:pt x="872753" y="91029"/>
                  <a:pt x="859492" y="104233"/>
                  <a:pt x="840635" y="125470"/>
                </a:cubicBezTo>
                <a:cubicBezTo>
                  <a:pt x="868942" y="121914"/>
                  <a:pt x="893568" y="118576"/>
                  <a:pt x="914512" y="115457"/>
                </a:cubicBezTo>
                <a:cubicBezTo>
                  <a:pt x="935456" y="112338"/>
                  <a:pt x="949520" y="109402"/>
                  <a:pt x="956704" y="106649"/>
                </a:cubicBezTo>
                <a:cubicBezTo>
                  <a:pt x="963889" y="103896"/>
                  <a:pt x="970837" y="103989"/>
                  <a:pt x="977548" y="106929"/>
                </a:cubicBezTo>
                <a:cubicBezTo>
                  <a:pt x="984259" y="109868"/>
                  <a:pt x="992361" y="115569"/>
                  <a:pt x="1001854" y="124029"/>
                </a:cubicBezTo>
                <a:cubicBezTo>
                  <a:pt x="1011348" y="132490"/>
                  <a:pt x="1013553" y="139492"/>
                  <a:pt x="1008469" y="145034"/>
                </a:cubicBezTo>
                <a:cubicBezTo>
                  <a:pt x="1003385" y="150577"/>
                  <a:pt x="999546" y="159622"/>
                  <a:pt x="996950" y="172169"/>
                </a:cubicBezTo>
                <a:cubicBezTo>
                  <a:pt x="994355" y="184717"/>
                  <a:pt x="992146" y="200531"/>
                  <a:pt x="990325" y="219610"/>
                </a:cubicBezTo>
                <a:cubicBezTo>
                  <a:pt x="988504" y="238690"/>
                  <a:pt x="984772" y="254346"/>
                  <a:pt x="979129" y="266578"/>
                </a:cubicBezTo>
                <a:cubicBezTo>
                  <a:pt x="973486" y="278810"/>
                  <a:pt x="966502" y="287397"/>
                  <a:pt x="958178" y="292337"/>
                </a:cubicBezTo>
                <a:cubicBezTo>
                  <a:pt x="949853" y="297277"/>
                  <a:pt x="944372" y="293398"/>
                  <a:pt x="941733" y="280700"/>
                </a:cubicBezTo>
                <a:cubicBezTo>
                  <a:pt x="939095" y="268001"/>
                  <a:pt x="936779" y="258992"/>
                  <a:pt x="934785" y="253672"/>
                </a:cubicBezTo>
                <a:cubicBezTo>
                  <a:pt x="924173" y="252898"/>
                  <a:pt x="903162" y="253862"/>
                  <a:pt x="871749" y="256565"/>
                </a:cubicBezTo>
                <a:cubicBezTo>
                  <a:pt x="840337" y="259268"/>
                  <a:pt x="813883" y="261444"/>
                  <a:pt x="792387" y="263093"/>
                </a:cubicBezTo>
                <a:cubicBezTo>
                  <a:pt x="785203" y="281234"/>
                  <a:pt x="779051" y="285041"/>
                  <a:pt x="773931" y="274515"/>
                </a:cubicBezTo>
                <a:cubicBezTo>
                  <a:pt x="768812" y="263990"/>
                  <a:pt x="765797" y="249209"/>
                  <a:pt x="764886" y="230172"/>
                </a:cubicBezTo>
                <a:cubicBezTo>
                  <a:pt x="763975" y="211135"/>
                  <a:pt x="762208" y="194594"/>
                  <a:pt x="759584" y="180548"/>
                </a:cubicBezTo>
                <a:cubicBezTo>
                  <a:pt x="756959" y="166501"/>
                  <a:pt x="753138" y="153584"/>
                  <a:pt x="748119" y="141797"/>
                </a:cubicBezTo>
                <a:cubicBezTo>
                  <a:pt x="743100" y="130009"/>
                  <a:pt x="744863" y="124818"/>
                  <a:pt x="753410" y="126223"/>
                </a:cubicBezTo>
                <a:cubicBezTo>
                  <a:pt x="761957" y="127629"/>
                  <a:pt x="768600" y="128980"/>
                  <a:pt x="773340" y="130278"/>
                </a:cubicBezTo>
                <a:cubicBezTo>
                  <a:pt x="778079" y="131576"/>
                  <a:pt x="794129" y="130991"/>
                  <a:pt x="821490" y="128525"/>
                </a:cubicBezTo>
                <a:cubicBezTo>
                  <a:pt x="834196" y="109051"/>
                  <a:pt x="841660" y="95528"/>
                  <a:pt x="843883" y="87956"/>
                </a:cubicBezTo>
                <a:cubicBezTo>
                  <a:pt x="846105" y="80385"/>
                  <a:pt x="847217" y="74498"/>
                  <a:pt x="847217" y="70297"/>
                </a:cubicBezTo>
                <a:cubicBezTo>
                  <a:pt x="842599" y="71143"/>
                  <a:pt x="837204" y="72028"/>
                  <a:pt x="831030" y="72953"/>
                </a:cubicBezTo>
                <a:cubicBezTo>
                  <a:pt x="824857" y="73878"/>
                  <a:pt x="819468" y="74097"/>
                  <a:pt x="814865" y="73609"/>
                </a:cubicBezTo>
                <a:cubicBezTo>
                  <a:pt x="810262" y="73122"/>
                  <a:pt x="804153" y="69275"/>
                  <a:pt x="796538" y="62069"/>
                </a:cubicBezTo>
                <a:cubicBezTo>
                  <a:pt x="788924" y="54863"/>
                  <a:pt x="793692" y="51260"/>
                  <a:pt x="810843" y="51260"/>
                </a:cubicBezTo>
                <a:cubicBezTo>
                  <a:pt x="824939" y="51260"/>
                  <a:pt x="843520" y="49263"/>
                  <a:pt x="866587" y="45269"/>
                </a:cubicBezTo>
                <a:cubicBezTo>
                  <a:pt x="889653" y="41275"/>
                  <a:pt x="905492" y="37923"/>
                  <a:pt x="914103" y="35213"/>
                </a:cubicBezTo>
                <a:cubicBezTo>
                  <a:pt x="922714" y="32503"/>
                  <a:pt x="930598" y="30445"/>
                  <a:pt x="937754" y="29040"/>
                </a:cubicBezTo>
                <a:close/>
                <a:moveTo>
                  <a:pt x="1868481" y="26835"/>
                </a:moveTo>
                <a:cubicBezTo>
                  <a:pt x="1870241" y="26075"/>
                  <a:pt x="1872993" y="26179"/>
                  <a:pt x="1876735" y="27147"/>
                </a:cubicBezTo>
                <a:cubicBezTo>
                  <a:pt x="1884221" y="29083"/>
                  <a:pt x="1890545" y="31976"/>
                  <a:pt x="1895708" y="35826"/>
                </a:cubicBezTo>
                <a:cubicBezTo>
                  <a:pt x="1900870" y="39677"/>
                  <a:pt x="1901555" y="44699"/>
                  <a:pt x="1897762" y="50894"/>
                </a:cubicBezTo>
                <a:cubicBezTo>
                  <a:pt x="1893969" y="57089"/>
                  <a:pt x="1887197" y="68386"/>
                  <a:pt x="1877445" y="84784"/>
                </a:cubicBezTo>
                <a:cubicBezTo>
                  <a:pt x="1867694" y="101182"/>
                  <a:pt x="1860818" y="111844"/>
                  <a:pt x="1856817" y="116770"/>
                </a:cubicBezTo>
                <a:cubicBezTo>
                  <a:pt x="1852816" y="121695"/>
                  <a:pt x="1851239" y="124158"/>
                  <a:pt x="1852085" y="124158"/>
                </a:cubicBezTo>
                <a:lnTo>
                  <a:pt x="1861528" y="124158"/>
                </a:lnTo>
                <a:cubicBezTo>
                  <a:pt x="1865313" y="124158"/>
                  <a:pt x="1872455" y="123785"/>
                  <a:pt x="1882952" y="123040"/>
                </a:cubicBezTo>
                <a:cubicBezTo>
                  <a:pt x="1894711" y="104555"/>
                  <a:pt x="1900590" y="91893"/>
                  <a:pt x="1900590" y="85053"/>
                </a:cubicBezTo>
                <a:cubicBezTo>
                  <a:pt x="1900590" y="74211"/>
                  <a:pt x="1904172" y="70476"/>
                  <a:pt x="1911335" y="73846"/>
                </a:cubicBezTo>
                <a:cubicBezTo>
                  <a:pt x="1918498" y="77216"/>
                  <a:pt x="1924825" y="81184"/>
                  <a:pt x="1930318" y="85752"/>
                </a:cubicBezTo>
                <a:cubicBezTo>
                  <a:pt x="1935810" y="90319"/>
                  <a:pt x="1936559" y="94101"/>
                  <a:pt x="1932565" y="97098"/>
                </a:cubicBezTo>
                <a:cubicBezTo>
                  <a:pt x="1928572" y="100095"/>
                  <a:pt x="1924521" y="103774"/>
                  <a:pt x="1920412" y="108133"/>
                </a:cubicBezTo>
                <a:cubicBezTo>
                  <a:pt x="1916304" y="112493"/>
                  <a:pt x="1909399" y="122721"/>
                  <a:pt x="1899698" y="138818"/>
                </a:cubicBezTo>
                <a:cubicBezTo>
                  <a:pt x="1889996" y="154915"/>
                  <a:pt x="1883801" y="164992"/>
                  <a:pt x="1881113" y="169050"/>
                </a:cubicBezTo>
                <a:cubicBezTo>
                  <a:pt x="1878424" y="173109"/>
                  <a:pt x="1874728" y="176984"/>
                  <a:pt x="1870024" y="180677"/>
                </a:cubicBezTo>
                <a:cubicBezTo>
                  <a:pt x="1865321" y="184369"/>
                  <a:pt x="1866708" y="185366"/>
                  <a:pt x="1874187" y="183667"/>
                </a:cubicBezTo>
                <a:cubicBezTo>
                  <a:pt x="1881665" y="181967"/>
                  <a:pt x="1888720" y="180408"/>
                  <a:pt x="1895353" y="178988"/>
                </a:cubicBezTo>
                <a:cubicBezTo>
                  <a:pt x="1901985" y="177568"/>
                  <a:pt x="1910618" y="176393"/>
                  <a:pt x="1921251" y="175460"/>
                </a:cubicBezTo>
                <a:cubicBezTo>
                  <a:pt x="1931884" y="174528"/>
                  <a:pt x="1927181" y="178956"/>
                  <a:pt x="1907140" y="188743"/>
                </a:cubicBezTo>
                <a:cubicBezTo>
                  <a:pt x="1887100" y="198530"/>
                  <a:pt x="1873096" y="206077"/>
                  <a:pt x="1865131" y="211383"/>
                </a:cubicBezTo>
                <a:cubicBezTo>
                  <a:pt x="1857165" y="216689"/>
                  <a:pt x="1850891" y="220370"/>
                  <a:pt x="1846309" y="222428"/>
                </a:cubicBezTo>
                <a:cubicBezTo>
                  <a:pt x="1841727" y="224486"/>
                  <a:pt x="1837257" y="220922"/>
                  <a:pt x="1832897" y="211738"/>
                </a:cubicBezTo>
                <a:cubicBezTo>
                  <a:pt x="1828538" y="202553"/>
                  <a:pt x="1828961" y="195981"/>
                  <a:pt x="1834167" y="192023"/>
                </a:cubicBezTo>
                <a:cubicBezTo>
                  <a:pt x="1839372" y="188065"/>
                  <a:pt x="1845488" y="181917"/>
                  <a:pt x="1852515" y="173578"/>
                </a:cubicBezTo>
                <a:cubicBezTo>
                  <a:pt x="1859542" y="165239"/>
                  <a:pt x="1867916" y="153757"/>
                  <a:pt x="1877639" y="139130"/>
                </a:cubicBezTo>
                <a:cubicBezTo>
                  <a:pt x="1854780" y="144321"/>
                  <a:pt x="1841226" y="148544"/>
                  <a:pt x="1836974" y="151799"/>
                </a:cubicBezTo>
                <a:cubicBezTo>
                  <a:pt x="1832722" y="155054"/>
                  <a:pt x="1828316" y="152064"/>
                  <a:pt x="1823756" y="142829"/>
                </a:cubicBezTo>
                <a:cubicBezTo>
                  <a:pt x="1819195" y="133594"/>
                  <a:pt x="1819496" y="127256"/>
                  <a:pt x="1824659" y="123814"/>
                </a:cubicBezTo>
                <a:cubicBezTo>
                  <a:pt x="1829821" y="120373"/>
                  <a:pt x="1834597" y="115353"/>
                  <a:pt x="1838985" y="108757"/>
                </a:cubicBezTo>
                <a:cubicBezTo>
                  <a:pt x="1843373" y="102160"/>
                  <a:pt x="1848439" y="92911"/>
                  <a:pt x="1854182" y="81009"/>
                </a:cubicBezTo>
                <a:cubicBezTo>
                  <a:pt x="1859925" y="69106"/>
                  <a:pt x="1863471" y="59158"/>
                  <a:pt x="1864819" y="51163"/>
                </a:cubicBezTo>
                <a:cubicBezTo>
                  <a:pt x="1866167" y="43168"/>
                  <a:pt x="1866618" y="36683"/>
                  <a:pt x="1866174" y="31707"/>
                </a:cubicBezTo>
                <a:cubicBezTo>
                  <a:pt x="1865952" y="29219"/>
                  <a:pt x="1866721" y="27595"/>
                  <a:pt x="1868481" y="26835"/>
                </a:cubicBezTo>
                <a:close/>
                <a:moveTo>
                  <a:pt x="2201163" y="25361"/>
                </a:moveTo>
                <a:cubicBezTo>
                  <a:pt x="2202763" y="25121"/>
                  <a:pt x="2204818" y="25236"/>
                  <a:pt x="2207327" y="25706"/>
                </a:cubicBezTo>
                <a:cubicBezTo>
                  <a:pt x="2217366" y="27584"/>
                  <a:pt x="2225941" y="30635"/>
                  <a:pt x="2233054" y="34858"/>
                </a:cubicBezTo>
                <a:cubicBezTo>
                  <a:pt x="2240166" y="39081"/>
                  <a:pt x="2242149" y="44613"/>
                  <a:pt x="2239001" y="51453"/>
                </a:cubicBezTo>
                <a:cubicBezTo>
                  <a:pt x="2235854" y="58294"/>
                  <a:pt x="2234280" y="81166"/>
                  <a:pt x="2234280" y="120071"/>
                </a:cubicBezTo>
                <a:cubicBezTo>
                  <a:pt x="2235972" y="120200"/>
                  <a:pt x="2240887" y="118885"/>
                  <a:pt x="2249025" y="116124"/>
                </a:cubicBezTo>
                <a:cubicBezTo>
                  <a:pt x="2257163" y="113364"/>
                  <a:pt x="2263713" y="115070"/>
                  <a:pt x="2268675" y="121244"/>
                </a:cubicBezTo>
                <a:cubicBezTo>
                  <a:pt x="2273637" y="127417"/>
                  <a:pt x="2271790" y="131920"/>
                  <a:pt x="2263136" y="134752"/>
                </a:cubicBezTo>
                <a:cubicBezTo>
                  <a:pt x="2254482" y="137584"/>
                  <a:pt x="2244798" y="140148"/>
                  <a:pt x="2234086" y="142442"/>
                </a:cubicBezTo>
                <a:cubicBezTo>
                  <a:pt x="2233312" y="162475"/>
                  <a:pt x="2232925" y="179763"/>
                  <a:pt x="2232925" y="194303"/>
                </a:cubicBezTo>
                <a:cubicBezTo>
                  <a:pt x="2244770" y="188008"/>
                  <a:pt x="2256281" y="182387"/>
                  <a:pt x="2267459" y="177439"/>
                </a:cubicBezTo>
                <a:cubicBezTo>
                  <a:pt x="2278638" y="172492"/>
                  <a:pt x="2283183" y="173438"/>
                  <a:pt x="2281097" y="180279"/>
                </a:cubicBezTo>
                <a:cubicBezTo>
                  <a:pt x="2279010" y="187119"/>
                  <a:pt x="2264140" y="198699"/>
                  <a:pt x="2236485" y="215018"/>
                </a:cubicBezTo>
                <a:cubicBezTo>
                  <a:pt x="2208829" y="231337"/>
                  <a:pt x="2192116" y="242340"/>
                  <a:pt x="2186344" y="248025"/>
                </a:cubicBezTo>
                <a:cubicBezTo>
                  <a:pt x="2180572" y="253711"/>
                  <a:pt x="2172696" y="251664"/>
                  <a:pt x="2162715" y="241884"/>
                </a:cubicBezTo>
                <a:cubicBezTo>
                  <a:pt x="2152734" y="232104"/>
                  <a:pt x="2149809" y="226479"/>
                  <a:pt x="2153939" y="225009"/>
                </a:cubicBezTo>
                <a:cubicBezTo>
                  <a:pt x="2158069" y="223540"/>
                  <a:pt x="2161887" y="222590"/>
                  <a:pt x="2165393" y="222159"/>
                </a:cubicBezTo>
                <a:cubicBezTo>
                  <a:pt x="2168899" y="221729"/>
                  <a:pt x="2175611" y="219356"/>
                  <a:pt x="2185527" y="215039"/>
                </a:cubicBezTo>
                <a:cubicBezTo>
                  <a:pt x="2195443" y="210723"/>
                  <a:pt x="2203090" y="206643"/>
                  <a:pt x="2208467" y="202800"/>
                </a:cubicBezTo>
                <a:lnTo>
                  <a:pt x="2208467" y="148573"/>
                </a:lnTo>
                <a:cubicBezTo>
                  <a:pt x="2206474" y="149433"/>
                  <a:pt x="2202688" y="150548"/>
                  <a:pt x="2197110" y="151917"/>
                </a:cubicBezTo>
                <a:cubicBezTo>
                  <a:pt x="2191532" y="153287"/>
                  <a:pt x="2185903" y="153728"/>
                  <a:pt x="2180224" y="153240"/>
                </a:cubicBezTo>
                <a:cubicBezTo>
                  <a:pt x="2174546" y="152753"/>
                  <a:pt x="2169060" y="149447"/>
                  <a:pt x="2163769" y="143324"/>
                </a:cubicBezTo>
                <a:cubicBezTo>
                  <a:pt x="2158477" y="137201"/>
                  <a:pt x="2160184" y="133838"/>
                  <a:pt x="2168888" y="133236"/>
                </a:cubicBezTo>
                <a:cubicBezTo>
                  <a:pt x="2177593" y="132633"/>
                  <a:pt x="2190786" y="130317"/>
                  <a:pt x="2208467" y="126288"/>
                </a:cubicBezTo>
                <a:cubicBezTo>
                  <a:pt x="2208467" y="116035"/>
                  <a:pt x="2208026" y="100974"/>
                  <a:pt x="2207144" y="81105"/>
                </a:cubicBezTo>
                <a:cubicBezTo>
                  <a:pt x="2206263" y="61237"/>
                  <a:pt x="2203563" y="46567"/>
                  <a:pt x="2199046" y="37095"/>
                </a:cubicBezTo>
                <a:cubicBezTo>
                  <a:pt x="2195658" y="29992"/>
                  <a:pt x="2196364" y="26080"/>
                  <a:pt x="2201163" y="25361"/>
                </a:cubicBezTo>
                <a:close/>
                <a:moveTo>
                  <a:pt x="2011325" y="24036"/>
                </a:moveTo>
                <a:cubicBezTo>
                  <a:pt x="2015929" y="23744"/>
                  <a:pt x="2021944" y="24286"/>
                  <a:pt x="2029373" y="25663"/>
                </a:cubicBezTo>
                <a:cubicBezTo>
                  <a:pt x="2046208" y="27771"/>
                  <a:pt x="2054339" y="35511"/>
                  <a:pt x="2053765" y="48883"/>
                </a:cubicBezTo>
                <a:cubicBezTo>
                  <a:pt x="2053192" y="62255"/>
                  <a:pt x="2043491" y="63001"/>
                  <a:pt x="2024662" y="51120"/>
                </a:cubicBezTo>
                <a:cubicBezTo>
                  <a:pt x="2005833" y="39239"/>
                  <a:pt x="1998197" y="31338"/>
                  <a:pt x="2001753" y="27416"/>
                </a:cubicBezTo>
                <a:cubicBezTo>
                  <a:pt x="2003531" y="25455"/>
                  <a:pt x="2006722" y="24328"/>
                  <a:pt x="2011325" y="24036"/>
                </a:cubicBezTo>
                <a:close/>
                <a:moveTo>
                  <a:pt x="1944444" y="18707"/>
                </a:moveTo>
                <a:cubicBezTo>
                  <a:pt x="1948169" y="18734"/>
                  <a:pt x="1953405" y="19618"/>
                  <a:pt x="1960153" y="21361"/>
                </a:cubicBezTo>
                <a:cubicBezTo>
                  <a:pt x="1973646" y="24845"/>
                  <a:pt x="1979720" y="30298"/>
                  <a:pt x="1978372" y="37719"/>
                </a:cubicBezTo>
                <a:cubicBezTo>
                  <a:pt x="1977024" y="45140"/>
                  <a:pt x="1977963" y="62244"/>
                  <a:pt x="1981189" y="89032"/>
                </a:cubicBezTo>
                <a:cubicBezTo>
                  <a:pt x="1998025" y="83038"/>
                  <a:pt x="2009465" y="78166"/>
                  <a:pt x="2015509" y="74416"/>
                </a:cubicBezTo>
                <a:cubicBezTo>
                  <a:pt x="2021553" y="70666"/>
                  <a:pt x="2028684" y="71182"/>
                  <a:pt x="2036901" y="75964"/>
                </a:cubicBezTo>
                <a:cubicBezTo>
                  <a:pt x="2045118" y="80747"/>
                  <a:pt x="2042168" y="86171"/>
                  <a:pt x="2028050" y="92237"/>
                </a:cubicBezTo>
                <a:cubicBezTo>
                  <a:pt x="2013932" y="98303"/>
                  <a:pt x="1999394" y="104878"/>
                  <a:pt x="1984438" y="111962"/>
                </a:cubicBezTo>
                <a:cubicBezTo>
                  <a:pt x="1986173" y="118960"/>
                  <a:pt x="1988030" y="126166"/>
                  <a:pt x="1990009" y="133580"/>
                </a:cubicBezTo>
                <a:cubicBezTo>
                  <a:pt x="1995630" y="131185"/>
                  <a:pt x="2004804" y="126535"/>
                  <a:pt x="2017531" y="119630"/>
                </a:cubicBezTo>
                <a:cubicBezTo>
                  <a:pt x="2030258" y="112726"/>
                  <a:pt x="2040974" y="111331"/>
                  <a:pt x="2049678" y="115447"/>
                </a:cubicBezTo>
                <a:cubicBezTo>
                  <a:pt x="2058383" y="119562"/>
                  <a:pt x="2057863" y="124696"/>
                  <a:pt x="2048119" y="130848"/>
                </a:cubicBezTo>
                <a:cubicBezTo>
                  <a:pt x="2038375" y="137000"/>
                  <a:pt x="2021199" y="145532"/>
                  <a:pt x="1996591" y="156445"/>
                </a:cubicBezTo>
                <a:cubicBezTo>
                  <a:pt x="1998297" y="164332"/>
                  <a:pt x="2002363" y="176507"/>
                  <a:pt x="2008787" y="192970"/>
                </a:cubicBezTo>
                <a:cubicBezTo>
                  <a:pt x="2012616" y="187635"/>
                  <a:pt x="2017363" y="180612"/>
                  <a:pt x="2023027" y="171900"/>
                </a:cubicBezTo>
                <a:cubicBezTo>
                  <a:pt x="2028691" y="163189"/>
                  <a:pt x="2031524" y="156739"/>
                  <a:pt x="2031524" y="152552"/>
                </a:cubicBezTo>
                <a:cubicBezTo>
                  <a:pt x="2031524" y="144392"/>
                  <a:pt x="2037625" y="144468"/>
                  <a:pt x="2049829" y="152778"/>
                </a:cubicBezTo>
                <a:cubicBezTo>
                  <a:pt x="2062032" y="161088"/>
                  <a:pt x="2065452" y="167448"/>
                  <a:pt x="2060089" y="171857"/>
                </a:cubicBezTo>
                <a:cubicBezTo>
                  <a:pt x="2054726" y="176267"/>
                  <a:pt x="2049359" y="181372"/>
                  <a:pt x="2043989" y="187173"/>
                </a:cubicBezTo>
                <a:cubicBezTo>
                  <a:pt x="2038618" y="192973"/>
                  <a:pt x="2030470" y="201502"/>
                  <a:pt x="2019542" y="212759"/>
                </a:cubicBezTo>
                <a:cubicBezTo>
                  <a:pt x="2030857" y="230254"/>
                  <a:pt x="2041601" y="243702"/>
                  <a:pt x="2051776" y="253102"/>
                </a:cubicBezTo>
                <a:cubicBezTo>
                  <a:pt x="2061950" y="262502"/>
                  <a:pt x="2067930" y="266546"/>
                  <a:pt x="2069715" y="265234"/>
                </a:cubicBezTo>
                <a:cubicBezTo>
                  <a:pt x="2071501" y="263922"/>
                  <a:pt x="2076631" y="255371"/>
                  <a:pt x="2085106" y="239583"/>
                </a:cubicBezTo>
                <a:cubicBezTo>
                  <a:pt x="2093581" y="223794"/>
                  <a:pt x="2096693" y="226257"/>
                  <a:pt x="2094441" y="246971"/>
                </a:cubicBezTo>
                <a:cubicBezTo>
                  <a:pt x="2092190" y="267686"/>
                  <a:pt x="2092416" y="283460"/>
                  <a:pt x="2095119" y="294294"/>
                </a:cubicBezTo>
                <a:cubicBezTo>
                  <a:pt x="2097822" y="305128"/>
                  <a:pt x="2096004" y="310309"/>
                  <a:pt x="2089666" y="309835"/>
                </a:cubicBezTo>
                <a:cubicBezTo>
                  <a:pt x="2083327" y="309362"/>
                  <a:pt x="2074293" y="305368"/>
                  <a:pt x="2062563" y="297854"/>
                </a:cubicBezTo>
                <a:cubicBezTo>
                  <a:pt x="2050833" y="290340"/>
                  <a:pt x="2039242" y="279714"/>
                  <a:pt x="2027791" y="265976"/>
                </a:cubicBezTo>
                <a:cubicBezTo>
                  <a:pt x="2016341" y="252238"/>
                  <a:pt x="2007303" y="238751"/>
                  <a:pt x="2000678" y="225515"/>
                </a:cubicBezTo>
                <a:cubicBezTo>
                  <a:pt x="1993149" y="233144"/>
                  <a:pt x="1983653" y="240167"/>
                  <a:pt x="1972187" y="246584"/>
                </a:cubicBezTo>
                <a:cubicBezTo>
                  <a:pt x="1960722" y="253002"/>
                  <a:pt x="1947049" y="258519"/>
                  <a:pt x="1931167" y="263136"/>
                </a:cubicBezTo>
                <a:cubicBezTo>
                  <a:pt x="1915286" y="267754"/>
                  <a:pt x="1915644" y="264334"/>
                  <a:pt x="1932243" y="252876"/>
                </a:cubicBezTo>
                <a:cubicBezTo>
                  <a:pt x="1948842" y="241418"/>
                  <a:pt x="1968434" y="225859"/>
                  <a:pt x="1991020" y="206199"/>
                </a:cubicBezTo>
                <a:cubicBezTo>
                  <a:pt x="1985743" y="194698"/>
                  <a:pt x="1980781" y="180444"/>
                  <a:pt x="1976135" y="163436"/>
                </a:cubicBezTo>
                <a:cubicBezTo>
                  <a:pt x="1964619" y="167781"/>
                  <a:pt x="1955456" y="170667"/>
                  <a:pt x="1948644" y="172094"/>
                </a:cubicBezTo>
                <a:cubicBezTo>
                  <a:pt x="1941833" y="173521"/>
                  <a:pt x="1933472" y="172800"/>
                  <a:pt x="1923563" y="169932"/>
                </a:cubicBezTo>
                <a:cubicBezTo>
                  <a:pt x="1913654" y="167064"/>
                  <a:pt x="1915622" y="163483"/>
                  <a:pt x="1929468" y="159188"/>
                </a:cubicBezTo>
                <a:cubicBezTo>
                  <a:pt x="1943314" y="154893"/>
                  <a:pt x="1957084" y="149655"/>
                  <a:pt x="1970778" y="143475"/>
                </a:cubicBezTo>
                <a:cubicBezTo>
                  <a:pt x="1966405" y="134283"/>
                  <a:pt x="1963537" y="126087"/>
                  <a:pt x="1962174" y="118888"/>
                </a:cubicBezTo>
                <a:cubicBezTo>
                  <a:pt x="1957428" y="119792"/>
                  <a:pt x="1952674" y="120466"/>
                  <a:pt x="1947913" y="120910"/>
                </a:cubicBezTo>
                <a:cubicBezTo>
                  <a:pt x="1943152" y="121355"/>
                  <a:pt x="1937226" y="120398"/>
                  <a:pt x="1930135" y="118039"/>
                </a:cubicBezTo>
                <a:cubicBezTo>
                  <a:pt x="1923043" y="115680"/>
                  <a:pt x="1923678" y="112790"/>
                  <a:pt x="1932038" y="109370"/>
                </a:cubicBezTo>
                <a:cubicBezTo>
                  <a:pt x="1940399" y="105950"/>
                  <a:pt x="1949261" y="101945"/>
                  <a:pt x="1958625" y="97356"/>
                </a:cubicBezTo>
                <a:cubicBezTo>
                  <a:pt x="1956833" y="86831"/>
                  <a:pt x="1954624" y="75463"/>
                  <a:pt x="1952000" y="63252"/>
                </a:cubicBezTo>
                <a:cubicBezTo>
                  <a:pt x="1949376" y="51041"/>
                  <a:pt x="1946002" y="41824"/>
                  <a:pt x="1941879" y="35600"/>
                </a:cubicBezTo>
                <a:cubicBezTo>
                  <a:pt x="1937756" y="29377"/>
                  <a:pt x="1936398" y="24576"/>
                  <a:pt x="1937803" y="21199"/>
                </a:cubicBezTo>
                <a:cubicBezTo>
                  <a:pt x="1938506" y="19511"/>
                  <a:pt x="1940720" y="18680"/>
                  <a:pt x="1944444" y="18707"/>
                </a:cubicBezTo>
                <a:close/>
                <a:moveTo>
                  <a:pt x="3055083" y="18317"/>
                </a:moveTo>
                <a:cubicBezTo>
                  <a:pt x="3057524" y="17399"/>
                  <a:pt x="3061297" y="17654"/>
                  <a:pt x="3066402" y="19080"/>
                </a:cubicBezTo>
                <a:cubicBezTo>
                  <a:pt x="3076612" y="21934"/>
                  <a:pt x="3085636" y="26530"/>
                  <a:pt x="3093473" y="32869"/>
                </a:cubicBezTo>
                <a:cubicBezTo>
                  <a:pt x="3101310" y="39207"/>
                  <a:pt x="3099664" y="44276"/>
                  <a:pt x="3088536" y="48076"/>
                </a:cubicBezTo>
                <a:cubicBezTo>
                  <a:pt x="3077408" y="51877"/>
                  <a:pt x="3063176" y="58688"/>
                  <a:pt x="3045838" y="68511"/>
                </a:cubicBezTo>
                <a:cubicBezTo>
                  <a:pt x="3049438" y="68855"/>
                  <a:pt x="3053489" y="69945"/>
                  <a:pt x="3057992" y="71781"/>
                </a:cubicBezTo>
                <a:cubicBezTo>
                  <a:pt x="3062495" y="73616"/>
                  <a:pt x="3063846" y="76463"/>
                  <a:pt x="3062047" y="80320"/>
                </a:cubicBezTo>
                <a:cubicBezTo>
                  <a:pt x="3060247" y="84178"/>
                  <a:pt x="3059347" y="91133"/>
                  <a:pt x="3059347" y="101185"/>
                </a:cubicBezTo>
                <a:cubicBezTo>
                  <a:pt x="3079495" y="96052"/>
                  <a:pt x="3094308" y="91617"/>
                  <a:pt x="3103787" y="87881"/>
                </a:cubicBezTo>
                <a:cubicBezTo>
                  <a:pt x="3113266" y="84146"/>
                  <a:pt x="3122401" y="86060"/>
                  <a:pt x="3131191" y="93624"/>
                </a:cubicBezTo>
                <a:cubicBezTo>
                  <a:pt x="3139982" y="101189"/>
                  <a:pt x="3136594" y="106789"/>
                  <a:pt x="3121028" y="110424"/>
                </a:cubicBezTo>
                <a:cubicBezTo>
                  <a:pt x="3105461" y="114059"/>
                  <a:pt x="3084320" y="118465"/>
                  <a:pt x="3057604" y="123642"/>
                </a:cubicBezTo>
                <a:cubicBezTo>
                  <a:pt x="3055984" y="138068"/>
                  <a:pt x="3054765" y="149928"/>
                  <a:pt x="3053948" y="159220"/>
                </a:cubicBezTo>
                <a:cubicBezTo>
                  <a:pt x="3064961" y="156811"/>
                  <a:pt x="3071841" y="154409"/>
                  <a:pt x="3074587" y="152014"/>
                </a:cubicBezTo>
                <a:cubicBezTo>
                  <a:pt x="3077333" y="149619"/>
                  <a:pt x="3084700" y="151283"/>
                  <a:pt x="3096689" y="157005"/>
                </a:cubicBezTo>
                <a:cubicBezTo>
                  <a:pt x="3108677" y="162726"/>
                  <a:pt x="3113151" y="167477"/>
                  <a:pt x="3110111" y="171255"/>
                </a:cubicBezTo>
                <a:cubicBezTo>
                  <a:pt x="3107071" y="175034"/>
                  <a:pt x="3103601" y="179522"/>
                  <a:pt x="3099700" y="184721"/>
                </a:cubicBezTo>
                <a:cubicBezTo>
                  <a:pt x="3095800" y="189919"/>
                  <a:pt x="3092695" y="195243"/>
                  <a:pt x="3090386" y="200692"/>
                </a:cubicBezTo>
                <a:cubicBezTo>
                  <a:pt x="3102088" y="213139"/>
                  <a:pt x="3102138" y="219940"/>
                  <a:pt x="3090537" y="221095"/>
                </a:cubicBezTo>
                <a:cubicBezTo>
                  <a:pt x="3078935" y="222249"/>
                  <a:pt x="3057741" y="224490"/>
                  <a:pt x="3026952" y="227817"/>
                </a:cubicBezTo>
                <a:cubicBezTo>
                  <a:pt x="3026952" y="232018"/>
                  <a:pt x="3025361" y="237410"/>
                  <a:pt x="3022177" y="243992"/>
                </a:cubicBezTo>
                <a:cubicBezTo>
                  <a:pt x="3021381" y="245638"/>
                  <a:pt x="3020559" y="246794"/>
                  <a:pt x="3019710" y="247460"/>
                </a:cubicBezTo>
                <a:lnTo>
                  <a:pt x="3018901" y="247624"/>
                </a:lnTo>
                <a:lnTo>
                  <a:pt x="3029426" y="249854"/>
                </a:lnTo>
                <a:cubicBezTo>
                  <a:pt x="3047810" y="253360"/>
                  <a:pt x="3064620" y="256009"/>
                  <a:pt x="3079857" y="257802"/>
                </a:cubicBezTo>
                <a:cubicBezTo>
                  <a:pt x="3095093" y="259594"/>
                  <a:pt x="3111072" y="260053"/>
                  <a:pt x="3127793" y="259179"/>
                </a:cubicBezTo>
                <a:cubicBezTo>
                  <a:pt x="3144513" y="258304"/>
                  <a:pt x="3158882" y="256949"/>
                  <a:pt x="3170899" y="255113"/>
                </a:cubicBezTo>
                <a:cubicBezTo>
                  <a:pt x="3182916" y="253278"/>
                  <a:pt x="3187057" y="255203"/>
                  <a:pt x="3183322" y="260889"/>
                </a:cubicBezTo>
                <a:cubicBezTo>
                  <a:pt x="3179586" y="266575"/>
                  <a:pt x="3167067" y="274250"/>
                  <a:pt x="3145765" y="283915"/>
                </a:cubicBezTo>
                <a:cubicBezTo>
                  <a:pt x="3124462" y="293581"/>
                  <a:pt x="3109344" y="297736"/>
                  <a:pt x="3100410" y="296381"/>
                </a:cubicBezTo>
                <a:cubicBezTo>
                  <a:pt x="3091476" y="295026"/>
                  <a:pt x="3080405" y="292530"/>
                  <a:pt x="3067198" y="288895"/>
                </a:cubicBezTo>
                <a:cubicBezTo>
                  <a:pt x="3053991" y="285260"/>
                  <a:pt x="3039701" y="280506"/>
                  <a:pt x="3024328" y="274634"/>
                </a:cubicBezTo>
                <a:cubicBezTo>
                  <a:pt x="3008955" y="268761"/>
                  <a:pt x="2994203" y="263832"/>
                  <a:pt x="2980071" y="259845"/>
                </a:cubicBezTo>
                <a:cubicBezTo>
                  <a:pt x="2965939" y="255859"/>
                  <a:pt x="2954255" y="252740"/>
                  <a:pt x="2945020" y="250488"/>
                </a:cubicBezTo>
                <a:cubicBezTo>
                  <a:pt x="2935784" y="248237"/>
                  <a:pt x="2926894" y="248649"/>
                  <a:pt x="2918347" y="251725"/>
                </a:cubicBezTo>
                <a:cubicBezTo>
                  <a:pt x="2909800" y="254801"/>
                  <a:pt x="2903437" y="257501"/>
                  <a:pt x="2899257" y="259824"/>
                </a:cubicBezTo>
                <a:cubicBezTo>
                  <a:pt x="2895076" y="262147"/>
                  <a:pt x="2891272" y="263309"/>
                  <a:pt x="2887845" y="263309"/>
                </a:cubicBezTo>
                <a:cubicBezTo>
                  <a:pt x="2885106" y="263309"/>
                  <a:pt x="2879908" y="259888"/>
                  <a:pt x="2872250" y="253048"/>
                </a:cubicBezTo>
                <a:cubicBezTo>
                  <a:pt x="2864592" y="246208"/>
                  <a:pt x="2866238" y="241927"/>
                  <a:pt x="2877187" y="240206"/>
                </a:cubicBezTo>
                <a:cubicBezTo>
                  <a:pt x="2888136" y="238486"/>
                  <a:pt x="2903942" y="235144"/>
                  <a:pt x="2924606" y="230183"/>
                </a:cubicBezTo>
                <a:cubicBezTo>
                  <a:pt x="2926141" y="224576"/>
                  <a:pt x="2925621" y="218650"/>
                  <a:pt x="2923047" y="212404"/>
                </a:cubicBezTo>
                <a:cubicBezTo>
                  <a:pt x="2920473" y="206159"/>
                  <a:pt x="2917321" y="199943"/>
                  <a:pt x="2913593" y="193755"/>
                </a:cubicBezTo>
                <a:cubicBezTo>
                  <a:pt x="2909864" y="187567"/>
                  <a:pt x="2908900" y="180100"/>
                  <a:pt x="2910700" y="171352"/>
                </a:cubicBezTo>
                <a:cubicBezTo>
                  <a:pt x="2912499" y="162604"/>
                  <a:pt x="2913138" y="157073"/>
                  <a:pt x="2912615" y="154757"/>
                </a:cubicBezTo>
                <a:cubicBezTo>
                  <a:pt x="2912091" y="152441"/>
                  <a:pt x="2908617" y="152409"/>
                  <a:pt x="2902192" y="154660"/>
                </a:cubicBezTo>
                <a:cubicBezTo>
                  <a:pt x="2895768" y="156911"/>
                  <a:pt x="2889731" y="155538"/>
                  <a:pt x="2884081" y="150541"/>
                </a:cubicBezTo>
                <a:cubicBezTo>
                  <a:pt x="2878431" y="145543"/>
                  <a:pt x="2878965" y="142399"/>
                  <a:pt x="2885684" y="141108"/>
                </a:cubicBezTo>
                <a:cubicBezTo>
                  <a:pt x="2892402" y="139818"/>
                  <a:pt x="2898210" y="138154"/>
                  <a:pt x="2903107" y="136118"/>
                </a:cubicBezTo>
                <a:cubicBezTo>
                  <a:pt x="2908004" y="134082"/>
                  <a:pt x="2912166" y="130898"/>
                  <a:pt x="2915593" y="126567"/>
                </a:cubicBezTo>
                <a:cubicBezTo>
                  <a:pt x="2919021" y="122237"/>
                  <a:pt x="2924287" y="120548"/>
                  <a:pt x="2931393" y="121502"/>
                </a:cubicBezTo>
                <a:cubicBezTo>
                  <a:pt x="2938498" y="122455"/>
                  <a:pt x="2944726" y="124725"/>
                  <a:pt x="2950074" y="128310"/>
                </a:cubicBezTo>
                <a:cubicBezTo>
                  <a:pt x="2955423" y="131895"/>
                  <a:pt x="2954681" y="137165"/>
                  <a:pt x="2947848" y="144120"/>
                </a:cubicBezTo>
                <a:cubicBezTo>
                  <a:pt x="2941015" y="151075"/>
                  <a:pt x="2936967" y="159579"/>
                  <a:pt x="2935706" y="169631"/>
                </a:cubicBezTo>
                <a:cubicBezTo>
                  <a:pt x="2934444" y="179684"/>
                  <a:pt x="2936061" y="189690"/>
                  <a:pt x="2940556" y="199649"/>
                </a:cubicBezTo>
                <a:cubicBezTo>
                  <a:pt x="2945052" y="209608"/>
                  <a:pt x="2945952" y="219872"/>
                  <a:pt x="2943256" y="230441"/>
                </a:cubicBezTo>
                <a:cubicBezTo>
                  <a:pt x="2955545" y="233424"/>
                  <a:pt x="2968383" y="236528"/>
                  <a:pt x="2981770" y="239755"/>
                </a:cubicBezTo>
                <a:lnTo>
                  <a:pt x="3015932" y="246994"/>
                </a:lnTo>
                <a:lnTo>
                  <a:pt x="3014300" y="245583"/>
                </a:lnTo>
                <a:cubicBezTo>
                  <a:pt x="3013346" y="244291"/>
                  <a:pt x="3012365" y="242510"/>
                  <a:pt x="3011357" y="240239"/>
                </a:cubicBezTo>
                <a:cubicBezTo>
                  <a:pt x="3007328" y="231154"/>
                  <a:pt x="3003979" y="220162"/>
                  <a:pt x="3001312" y="207263"/>
                </a:cubicBezTo>
                <a:cubicBezTo>
                  <a:pt x="2998645" y="194364"/>
                  <a:pt x="2995024" y="183132"/>
                  <a:pt x="2990449" y="173568"/>
                </a:cubicBezTo>
                <a:cubicBezTo>
                  <a:pt x="2985875" y="164003"/>
                  <a:pt x="2987915" y="160124"/>
                  <a:pt x="2996569" y="161930"/>
                </a:cubicBezTo>
                <a:cubicBezTo>
                  <a:pt x="3005223" y="163737"/>
                  <a:pt x="3011723" y="164641"/>
                  <a:pt x="3016068" y="164641"/>
                </a:cubicBezTo>
                <a:cubicBezTo>
                  <a:pt x="3020227" y="164641"/>
                  <a:pt x="3025145" y="164010"/>
                  <a:pt x="3030824" y="162748"/>
                </a:cubicBezTo>
                <a:lnTo>
                  <a:pt x="3030824" y="128331"/>
                </a:lnTo>
                <a:cubicBezTo>
                  <a:pt x="3013286" y="132820"/>
                  <a:pt x="3000968" y="135968"/>
                  <a:pt x="2993869" y="137774"/>
                </a:cubicBezTo>
                <a:cubicBezTo>
                  <a:pt x="2986771" y="139581"/>
                  <a:pt x="2978110" y="137534"/>
                  <a:pt x="2967885" y="131633"/>
                </a:cubicBezTo>
                <a:cubicBezTo>
                  <a:pt x="2957660" y="125732"/>
                  <a:pt x="2957585" y="122126"/>
                  <a:pt x="2967659" y="120813"/>
                </a:cubicBezTo>
                <a:cubicBezTo>
                  <a:pt x="2977733" y="119501"/>
                  <a:pt x="2998788" y="115475"/>
                  <a:pt x="3030824" y="108735"/>
                </a:cubicBezTo>
                <a:cubicBezTo>
                  <a:pt x="3030824" y="103071"/>
                  <a:pt x="3030616" y="97299"/>
                  <a:pt x="3030200" y="91420"/>
                </a:cubicBezTo>
                <a:cubicBezTo>
                  <a:pt x="3029784" y="85540"/>
                  <a:pt x="3029096" y="81647"/>
                  <a:pt x="3028135" y="79740"/>
                </a:cubicBezTo>
                <a:cubicBezTo>
                  <a:pt x="3023518" y="82378"/>
                  <a:pt x="3014939" y="85063"/>
                  <a:pt x="3002399" y="87795"/>
                </a:cubicBezTo>
                <a:cubicBezTo>
                  <a:pt x="2989858" y="90527"/>
                  <a:pt x="2989840" y="87078"/>
                  <a:pt x="3002344" y="77449"/>
                </a:cubicBezTo>
                <a:cubicBezTo>
                  <a:pt x="3014849" y="67819"/>
                  <a:pt x="3026321" y="58233"/>
                  <a:pt x="3036761" y="48689"/>
                </a:cubicBezTo>
                <a:cubicBezTo>
                  <a:pt x="3047201" y="39146"/>
                  <a:pt x="3052198" y="31112"/>
                  <a:pt x="3051754" y="24587"/>
                </a:cubicBezTo>
                <a:cubicBezTo>
                  <a:pt x="3051531" y="21325"/>
                  <a:pt x="3052641" y="19235"/>
                  <a:pt x="3055083" y="18317"/>
                </a:cubicBezTo>
                <a:close/>
                <a:moveTo>
                  <a:pt x="2643340" y="15152"/>
                </a:moveTo>
                <a:cubicBezTo>
                  <a:pt x="2646504" y="14046"/>
                  <a:pt x="2652823" y="15309"/>
                  <a:pt x="2662299" y="18941"/>
                </a:cubicBezTo>
                <a:cubicBezTo>
                  <a:pt x="2681249" y="26204"/>
                  <a:pt x="2689581" y="33127"/>
                  <a:pt x="2687294" y="39709"/>
                </a:cubicBezTo>
                <a:cubicBezTo>
                  <a:pt x="2685007" y="46291"/>
                  <a:pt x="2683207" y="57250"/>
                  <a:pt x="2681895" y="72587"/>
                </a:cubicBezTo>
                <a:cubicBezTo>
                  <a:pt x="2680582" y="87924"/>
                  <a:pt x="2679926" y="104656"/>
                  <a:pt x="2679926" y="122782"/>
                </a:cubicBezTo>
                <a:cubicBezTo>
                  <a:pt x="2689936" y="121075"/>
                  <a:pt x="2699003" y="119157"/>
                  <a:pt x="2707126" y="117028"/>
                </a:cubicBezTo>
                <a:cubicBezTo>
                  <a:pt x="2715250" y="114898"/>
                  <a:pt x="2724238" y="112174"/>
                  <a:pt x="2734089" y="108854"/>
                </a:cubicBezTo>
                <a:cubicBezTo>
                  <a:pt x="2743941" y="105534"/>
                  <a:pt x="2754022" y="106462"/>
                  <a:pt x="2764333" y="111639"/>
                </a:cubicBezTo>
                <a:cubicBezTo>
                  <a:pt x="2774644" y="116816"/>
                  <a:pt x="2773905" y="122230"/>
                  <a:pt x="2762117" y="127880"/>
                </a:cubicBezTo>
                <a:cubicBezTo>
                  <a:pt x="2750330" y="133530"/>
                  <a:pt x="2735986" y="137269"/>
                  <a:pt x="2719086" y="139097"/>
                </a:cubicBezTo>
                <a:cubicBezTo>
                  <a:pt x="2702186" y="140926"/>
                  <a:pt x="2689047" y="141840"/>
                  <a:pt x="2679668" y="141840"/>
                </a:cubicBezTo>
                <a:cubicBezTo>
                  <a:pt x="2678894" y="158059"/>
                  <a:pt x="2678070" y="191299"/>
                  <a:pt x="2677195" y="241562"/>
                </a:cubicBezTo>
                <a:cubicBezTo>
                  <a:pt x="2701200" y="239798"/>
                  <a:pt x="2720757" y="238249"/>
                  <a:pt x="2735864" y="236915"/>
                </a:cubicBezTo>
                <a:cubicBezTo>
                  <a:pt x="2750971" y="235582"/>
                  <a:pt x="2762996" y="233997"/>
                  <a:pt x="2771937" y="232162"/>
                </a:cubicBezTo>
                <a:cubicBezTo>
                  <a:pt x="2780878" y="230326"/>
                  <a:pt x="2790271" y="230853"/>
                  <a:pt x="2800115" y="233743"/>
                </a:cubicBezTo>
                <a:cubicBezTo>
                  <a:pt x="2809960" y="236632"/>
                  <a:pt x="2818034" y="242956"/>
                  <a:pt x="2824336" y="252715"/>
                </a:cubicBezTo>
                <a:cubicBezTo>
                  <a:pt x="2830639" y="262473"/>
                  <a:pt x="2821153" y="266453"/>
                  <a:pt x="2795878" y="264653"/>
                </a:cubicBezTo>
                <a:cubicBezTo>
                  <a:pt x="2770603" y="262853"/>
                  <a:pt x="2747924" y="262179"/>
                  <a:pt x="2727841" y="262631"/>
                </a:cubicBezTo>
                <a:cubicBezTo>
                  <a:pt x="2707757" y="263083"/>
                  <a:pt x="2685243" y="264424"/>
                  <a:pt x="2660298" y="266653"/>
                </a:cubicBezTo>
                <a:cubicBezTo>
                  <a:pt x="2635354" y="268883"/>
                  <a:pt x="2612226" y="271353"/>
                  <a:pt x="2590917" y="274064"/>
                </a:cubicBezTo>
                <a:cubicBezTo>
                  <a:pt x="2569607" y="276774"/>
                  <a:pt x="2555543" y="278810"/>
                  <a:pt x="2548724" y="280173"/>
                </a:cubicBezTo>
                <a:cubicBezTo>
                  <a:pt x="2541905" y="281535"/>
                  <a:pt x="2533244" y="277470"/>
                  <a:pt x="2522740" y="267976"/>
                </a:cubicBezTo>
                <a:cubicBezTo>
                  <a:pt x="2512235" y="258483"/>
                  <a:pt x="2513307" y="253736"/>
                  <a:pt x="2525956" y="253736"/>
                </a:cubicBezTo>
                <a:cubicBezTo>
                  <a:pt x="2536022" y="253736"/>
                  <a:pt x="2552650" y="252844"/>
                  <a:pt x="2575838" y="251058"/>
                </a:cubicBezTo>
                <a:cubicBezTo>
                  <a:pt x="2599026" y="249273"/>
                  <a:pt x="2624666" y="247133"/>
                  <a:pt x="2652759" y="244638"/>
                </a:cubicBezTo>
                <a:lnTo>
                  <a:pt x="2652759" y="101250"/>
                </a:lnTo>
                <a:cubicBezTo>
                  <a:pt x="2652759" y="62488"/>
                  <a:pt x="2649611" y="37264"/>
                  <a:pt x="2643316" y="25577"/>
                </a:cubicBezTo>
                <a:cubicBezTo>
                  <a:pt x="2640168" y="19733"/>
                  <a:pt x="2640176" y="16258"/>
                  <a:pt x="2643340" y="15152"/>
                </a:cubicBezTo>
                <a:close/>
                <a:moveTo>
                  <a:pt x="3364117" y="15082"/>
                </a:moveTo>
                <a:cubicBezTo>
                  <a:pt x="3368318" y="15478"/>
                  <a:pt x="3373483" y="16374"/>
                  <a:pt x="3379610" y="17768"/>
                </a:cubicBezTo>
                <a:cubicBezTo>
                  <a:pt x="3394796" y="24078"/>
                  <a:pt x="3400794" y="31205"/>
                  <a:pt x="3397603" y="39150"/>
                </a:cubicBezTo>
                <a:cubicBezTo>
                  <a:pt x="3394412" y="47094"/>
                  <a:pt x="3391939" y="59394"/>
                  <a:pt x="3390182" y="76051"/>
                </a:cubicBezTo>
                <a:cubicBezTo>
                  <a:pt x="3388426" y="92707"/>
                  <a:pt x="3387547" y="116379"/>
                  <a:pt x="3387547" y="147067"/>
                </a:cubicBezTo>
                <a:cubicBezTo>
                  <a:pt x="3419454" y="142750"/>
                  <a:pt x="3437881" y="138746"/>
                  <a:pt x="3442828" y="135053"/>
                </a:cubicBezTo>
                <a:cubicBezTo>
                  <a:pt x="3447776" y="131361"/>
                  <a:pt x="3454613" y="131429"/>
                  <a:pt x="3463338" y="135258"/>
                </a:cubicBezTo>
                <a:cubicBezTo>
                  <a:pt x="3472065" y="139086"/>
                  <a:pt x="3480285" y="144306"/>
                  <a:pt x="3488000" y="150917"/>
                </a:cubicBezTo>
                <a:cubicBezTo>
                  <a:pt x="3495715" y="157528"/>
                  <a:pt x="3497221" y="163662"/>
                  <a:pt x="3492517" y="169319"/>
                </a:cubicBezTo>
                <a:cubicBezTo>
                  <a:pt x="3487814" y="174976"/>
                  <a:pt x="3482608" y="185050"/>
                  <a:pt x="3476901" y="199541"/>
                </a:cubicBezTo>
                <a:cubicBezTo>
                  <a:pt x="3471193" y="214032"/>
                  <a:pt x="3465257" y="235596"/>
                  <a:pt x="3459090" y="264234"/>
                </a:cubicBezTo>
                <a:cubicBezTo>
                  <a:pt x="3467178" y="278014"/>
                  <a:pt x="3465350" y="284905"/>
                  <a:pt x="3453605" y="284905"/>
                </a:cubicBezTo>
                <a:cubicBezTo>
                  <a:pt x="3445632" y="284905"/>
                  <a:pt x="3433425" y="285349"/>
                  <a:pt x="3416984" y="286239"/>
                </a:cubicBezTo>
                <a:cubicBezTo>
                  <a:pt x="3400543" y="287128"/>
                  <a:pt x="3379864" y="289354"/>
                  <a:pt x="3354948" y="292918"/>
                </a:cubicBezTo>
                <a:cubicBezTo>
                  <a:pt x="3330032" y="296481"/>
                  <a:pt x="3313476" y="298736"/>
                  <a:pt x="3305281" y="299683"/>
                </a:cubicBezTo>
                <a:cubicBezTo>
                  <a:pt x="3297085" y="300629"/>
                  <a:pt x="3288700" y="296352"/>
                  <a:pt x="3280124" y="286852"/>
                </a:cubicBezTo>
                <a:cubicBezTo>
                  <a:pt x="3271549" y="277351"/>
                  <a:pt x="3271954" y="273060"/>
                  <a:pt x="3281340" y="273978"/>
                </a:cubicBezTo>
                <a:cubicBezTo>
                  <a:pt x="3290726" y="274895"/>
                  <a:pt x="3305181" y="274243"/>
                  <a:pt x="3324704" y="272020"/>
                </a:cubicBezTo>
                <a:cubicBezTo>
                  <a:pt x="3344229" y="269798"/>
                  <a:pt x="3380534" y="266506"/>
                  <a:pt x="3433622" y="262147"/>
                </a:cubicBezTo>
                <a:lnTo>
                  <a:pt x="3441366" y="220116"/>
                </a:lnTo>
                <a:cubicBezTo>
                  <a:pt x="3441294" y="221880"/>
                  <a:pt x="3435114" y="223228"/>
                  <a:pt x="3422824" y="224160"/>
                </a:cubicBezTo>
                <a:cubicBezTo>
                  <a:pt x="3409702" y="225035"/>
                  <a:pt x="3395445" y="226605"/>
                  <a:pt x="3380051" y="228871"/>
                </a:cubicBezTo>
                <a:cubicBezTo>
                  <a:pt x="3364657" y="231136"/>
                  <a:pt x="3351532" y="233395"/>
                  <a:pt x="3340676" y="235646"/>
                </a:cubicBezTo>
                <a:cubicBezTo>
                  <a:pt x="3329821" y="237898"/>
                  <a:pt x="3319144" y="234567"/>
                  <a:pt x="3308647" y="225655"/>
                </a:cubicBezTo>
                <a:cubicBezTo>
                  <a:pt x="3298150" y="216742"/>
                  <a:pt x="3299756" y="212006"/>
                  <a:pt x="3313465" y="211447"/>
                </a:cubicBezTo>
                <a:cubicBezTo>
                  <a:pt x="3327175" y="210888"/>
                  <a:pt x="3341873" y="209712"/>
                  <a:pt x="3357561" y="207920"/>
                </a:cubicBezTo>
                <a:cubicBezTo>
                  <a:pt x="3373250" y="206127"/>
                  <a:pt x="3388751" y="203431"/>
                  <a:pt x="3404067" y="199832"/>
                </a:cubicBezTo>
                <a:cubicBezTo>
                  <a:pt x="3421648" y="195257"/>
                  <a:pt x="3434017" y="195852"/>
                  <a:pt x="3441172" y="201617"/>
                </a:cubicBezTo>
                <a:lnTo>
                  <a:pt x="3443992" y="204260"/>
                </a:lnTo>
                <a:lnTo>
                  <a:pt x="3445628" y="192412"/>
                </a:lnTo>
                <a:cubicBezTo>
                  <a:pt x="3447289" y="179906"/>
                  <a:pt x="3448120" y="172019"/>
                  <a:pt x="3448120" y="168749"/>
                </a:cubicBezTo>
                <a:cubicBezTo>
                  <a:pt x="3448120" y="164117"/>
                  <a:pt x="3445711" y="161622"/>
                  <a:pt x="3440892" y="161264"/>
                </a:cubicBezTo>
                <a:cubicBezTo>
                  <a:pt x="3436074" y="160905"/>
                  <a:pt x="3417687" y="163174"/>
                  <a:pt x="3385729" y="168072"/>
                </a:cubicBezTo>
                <a:cubicBezTo>
                  <a:pt x="3353772" y="172969"/>
                  <a:pt x="3329688" y="176794"/>
                  <a:pt x="3313476" y="179547"/>
                </a:cubicBezTo>
                <a:cubicBezTo>
                  <a:pt x="3297265" y="182301"/>
                  <a:pt x="3284383" y="178927"/>
                  <a:pt x="3274833" y="169427"/>
                </a:cubicBezTo>
                <a:cubicBezTo>
                  <a:pt x="3265282" y="159926"/>
                  <a:pt x="3266548" y="155854"/>
                  <a:pt x="3278629" y="157209"/>
                </a:cubicBezTo>
                <a:cubicBezTo>
                  <a:pt x="3290711" y="158564"/>
                  <a:pt x="3318413" y="156273"/>
                  <a:pt x="3361734" y="150336"/>
                </a:cubicBezTo>
                <a:lnTo>
                  <a:pt x="3361734" y="75610"/>
                </a:lnTo>
                <a:cubicBezTo>
                  <a:pt x="3361734" y="52249"/>
                  <a:pt x="3358587" y="35375"/>
                  <a:pt x="3352291" y="24985"/>
                </a:cubicBezTo>
                <a:cubicBezTo>
                  <a:pt x="3347570" y="17193"/>
                  <a:pt x="3351512" y="13892"/>
                  <a:pt x="3364117" y="15082"/>
                </a:cubicBezTo>
                <a:close/>
                <a:moveTo>
                  <a:pt x="3777829" y="13206"/>
                </a:moveTo>
                <a:cubicBezTo>
                  <a:pt x="3779717" y="13148"/>
                  <a:pt x="3782052" y="13533"/>
                  <a:pt x="3784832" y="14359"/>
                </a:cubicBezTo>
                <a:cubicBezTo>
                  <a:pt x="3795952" y="17664"/>
                  <a:pt x="3804302" y="21511"/>
                  <a:pt x="3809880" y="25899"/>
                </a:cubicBezTo>
                <a:cubicBezTo>
                  <a:pt x="3815459" y="30287"/>
                  <a:pt x="3816115" y="35106"/>
                  <a:pt x="3811849" y="40354"/>
                </a:cubicBezTo>
                <a:cubicBezTo>
                  <a:pt x="3807583" y="45603"/>
                  <a:pt x="3802542" y="54035"/>
                  <a:pt x="3796727" y="65650"/>
                </a:cubicBezTo>
                <a:cubicBezTo>
                  <a:pt x="3790912" y="77266"/>
                  <a:pt x="3782340" y="89111"/>
                  <a:pt x="3771011" y="101185"/>
                </a:cubicBezTo>
                <a:cubicBezTo>
                  <a:pt x="3799362" y="100397"/>
                  <a:pt x="3816890" y="97500"/>
                  <a:pt x="3823593" y="92495"/>
                </a:cubicBezTo>
                <a:cubicBezTo>
                  <a:pt x="3830297" y="87490"/>
                  <a:pt x="3838066" y="86917"/>
                  <a:pt x="3846900" y="90774"/>
                </a:cubicBezTo>
                <a:cubicBezTo>
                  <a:pt x="3855733" y="94632"/>
                  <a:pt x="3862843" y="99454"/>
                  <a:pt x="3868227" y="105240"/>
                </a:cubicBezTo>
                <a:cubicBezTo>
                  <a:pt x="3873612" y="111026"/>
                  <a:pt x="3874017" y="116411"/>
                  <a:pt x="3869442" y="121394"/>
                </a:cubicBezTo>
                <a:cubicBezTo>
                  <a:pt x="3864868" y="126377"/>
                  <a:pt x="3861696" y="138194"/>
                  <a:pt x="3859924" y="156843"/>
                </a:cubicBezTo>
                <a:cubicBezTo>
                  <a:pt x="3858153" y="175493"/>
                  <a:pt x="3856594" y="194250"/>
                  <a:pt x="3855246" y="213114"/>
                </a:cubicBezTo>
                <a:cubicBezTo>
                  <a:pt x="3853898" y="231979"/>
                  <a:pt x="3849919" y="248251"/>
                  <a:pt x="3843307" y="261932"/>
                </a:cubicBezTo>
                <a:cubicBezTo>
                  <a:pt x="3836697" y="275612"/>
                  <a:pt x="3826440" y="286013"/>
                  <a:pt x="3812537" y="293133"/>
                </a:cubicBezTo>
                <a:cubicBezTo>
                  <a:pt x="3798634" y="300253"/>
                  <a:pt x="3791156" y="298464"/>
                  <a:pt x="3790102" y="287766"/>
                </a:cubicBezTo>
                <a:cubicBezTo>
                  <a:pt x="3789048" y="277068"/>
                  <a:pt x="3783326" y="264893"/>
                  <a:pt x="3772936" y="251241"/>
                </a:cubicBezTo>
                <a:cubicBezTo>
                  <a:pt x="3762547" y="237589"/>
                  <a:pt x="3763953" y="233961"/>
                  <a:pt x="3777152" y="240357"/>
                </a:cubicBezTo>
                <a:cubicBezTo>
                  <a:pt x="3790353" y="246753"/>
                  <a:pt x="3799570" y="250352"/>
                  <a:pt x="3804804" y="251155"/>
                </a:cubicBezTo>
                <a:cubicBezTo>
                  <a:pt x="3810039" y="251958"/>
                  <a:pt x="3814911" y="247151"/>
                  <a:pt x="3819420" y="236733"/>
                </a:cubicBezTo>
                <a:cubicBezTo>
                  <a:pt x="3823930" y="226314"/>
                  <a:pt x="3827085" y="210537"/>
                  <a:pt x="3828885" y="189399"/>
                </a:cubicBezTo>
                <a:cubicBezTo>
                  <a:pt x="3830685" y="168262"/>
                  <a:pt x="3831584" y="150580"/>
                  <a:pt x="3831584" y="136355"/>
                </a:cubicBezTo>
                <a:cubicBezTo>
                  <a:pt x="3831584" y="123520"/>
                  <a:pt x="3830347" y="116275"/>
                  <a:pt x="3827874" y="114619"/>
                </a:cubicBezTo>
                <a:cubicBezTo>
                  <a:pt x="3825400" y="112962"/>
                  <a:pt x="3819252" y="113367"/>
                  <a:pt x="3809429" y="115834"/>
                </a:cubicBezTo>
                <a:lnTo>
                  <a:pt x="3781293" y="122889"/>
                </a:lnTo>
                <a:cubicBezTo>
                  <a:pt x="3774467" y="123821"/>
                  <a:pt x="3768402" y="121584"/>
                  <a:pt x="3763095" y="116178"/>
                </a:cubicBezTo>
                <a:cubicBezTo>
                  <a:pt x="3749372" y="131766"/>
                  <a:pt x="3735086" y="143761"/>
                  <a:pt x="3720236" y="152165"/>
                </a:cubicBezTo>
                <a:cubicBezTo>
                  <a:pt x="3716524" y="154266"/>
                  <a:pt x="3713729" y="155544"/>
                  <a:pt x="3711851" y="156000"/>
                </a:cubicBezTo>
                <a:lnTo>
                  <a:pt x="3710189" y="155367"/>
                </a:lnTo>
                <a:lnTo>
                  <a:pt x="3709871" y="160930"/>
                </a:lnTo>
                <a:cubicBezTo>
                  <a:pt x="3709665" y="168262"/>
                  <a:pt x="3709786" y="177325"/>
                  <a:pt x="3710234" y="188119"/>
                </a:cubicBezTo>
                <a:cubicBezTo>
                  <a:pt x="3711130" y="209708"/>
                  <a:pt x="3710420" y="226056"/>
                  <a:pt x="3708104" y="237163"/>
                </a:cubicBezTo>
                <a:cubicBezTo>
                  <a:pt x="3705789" y="248269"/>
                  <a:pt x="3702677" y="257203"/>
                  <a:pt x="3698769" y="263965"/>
                </a:cubicBezTo>
                <a:cubicBezTo>
                  <a:pt x="3694862" y="270726"/>
                  <a:pt x="3690678" y="270826"/>
                  <a:pt x="3686218" y="264266"/>
                </a:cubicBezTo>
                <a:cubicBezTo>
                  <a:pt x="3681758" y="257705"/>
                  <a:pt x="3678345" y="252256"/>
                  <a:pt x="3675979" y="247918"/>
                </a:cubicBezTo>
                <a:cubicBezTo>
                  <a:pt x="3673613" y="243580"/>
                  <a:pt x="3671300" y="241235"/>
                  <a:pt x="3669042" y="240884"/>
                </a:cubicBezTo>
                <a:cubicBezTo>
                  <a:pt x="3666783" y="240533"/>
                  <a:pt x="3655558" y="242006"/>
                  <a:pt x="3635367" y="245304"/>
                </a:cubicBezTo>
                <a:cubicBezTo>
                  <a:pt x="3630664" y="265409"/>
                  <a:pt x="3625297" y="270909"/>
                  <a:pt x="3619267" y="261803"/>
                </a:cubicBezTo>
                <a:cubicBezTo>
                  <a:pt x="3613237" y="252697"/>
                  <a:pt x="3610222" y="240572"/>
                  <a:pt x="3610222" y="225429"/>
                </a:cubicBezTo>
                <a:cubicBezTo>
                  <a:pt x="3610222" y="211160"/>
                  <a:pt x="3609781" y="193432"/>
                  <a:pt x="3608899" y="172245"/>
                </a:cubicBezTo>
                <a:cubicBezTo>
                  <a:pt x="3608017" y="151057"/>
                  <a:pt x="3604869" y="135720"/>
                  <a:pt x="3599456" y="126234"/>
                </a:cubicBezTo>
                <a:cubicBezTo>
                  <a:pt x="3594043" y="116748"/>
                  <a:pt x="3594964" y="112005"/>
                  <a:pt x="3602220" y="112005"/>
                </a:cubicBezTo>
                <a:cubicBezTo>
                  <a:pt x="3607010" y="112005"/>
                  <a:pt x="3612609" y="112442"/>
                  <a:pt x="3619019" y="113317"/>
                </a:cubicBezTo>
                <a:cubicBezTo>
                  <a:pt x="3625903" y="104670"/>
                  <a:pt x="3633582" y="91298"/>
                  <a:pt x="3642057" y="73200"/>
                </a:cubicBezTo>
                <a:cubicBezTo>
                  <a:pt x="3650532" y="55103"/>
                  <a:pt x="3653196" y="40845"/>
                  <a:pt x="3650048" y="30427"/>
                </a:cubicBezTo>
                <a:cubicBezTo>
                  <a:pt x="3646900" y="20009"/>
                  <a:pt x="3654827" y="18923"/>
                  <a:pt x="3673828" y="27168"/>
                </a:cubicBezTo>
                <a:cubicBezTo>
                  <a:pt x="3690032" y="34998"/>
                  <a:pt x="3695041" y="41892"/>
                  <a:pt x="3688853" y="47850"/>
                </a:cubicBezTo>
                <a:cubicBezTo>
                  <a:pt x="3682665" y="53809"/>
                  <a:pt x="3676000" y="62144"/>
                  <a:pt x="3668859" y="72856"/>
                </a:cubicBezTo>
                <a:cubicBezTo>
                  <a:pt x="3661717" y="83568"/>
                  <a:pt x="3650776" y="97055"/>
                  <a:pt x="3636034" y="113317"/>
                </a:cubicBezTo>
                <a:cubicBezTo>
                  <a:pt x="3653386" y="110822"/>
                  <a:pt x="3665446" y="106599"/>
                  <a:pt x="3672214" y="100648"/>
                </a:cubicBezTo>
                <a:cubicBezTo>
                  <a:pt x="3678983" y="94696"/>
                  <a:pt x="3686311" y="93642"/>
                  <a:pt x="3694198" y="97486"/>
                </a:cubicBezTo>
                <a:cubicBezTo>
                  <a:pt x="3702085" y="101329"/>
                  <a:pt x="3708986" y="105330"/>
                  <a:pt x="3714902" y="109488"/>
                </a:cubicBezTo>
                <a:cubicBezTo>
                  <a:pt x="3720817" y="113647"/>
                  <a:pt x="3722154" y="118526"/>
                  <a:pt x="3718913" y="124126"/>
                </a:cubicBezTo>
                <a:cubicBezTo>
                  <a:pt x="3715673" y="129726"/>
                  <a:pt x="3713192" y="136394"/>
                  <a:pt x="3711471" y="144131"/>
                </a:cubicBezTo>
                <a:cubicBezTo>
                  <a:pt x="3711040" y="146065"/>
                  <a:pt x="3710692" y="148432"/>
                  <a:pt x="3710425" y="151232"/>
                </a:cubicBezTo>
                <a:lnTo>
                  <a:pt x="3710404" y="151604"/>
                </a:lnTo>
                <a:lnTo>
                  <a:pt x="3711593" y="148870"/>
                </a:lnTo>
                <a:cubicBezTo>
                  <a:pt x="3713385" y="146037"/>
                  <a:pt x="3716094" y="142381"/>
                  <a:pt x="3719720" y="137903"/>
                </a:cubicBezTo>
                <a:cubicBezTo>
                  <a:pt x="3734225" y="119993"/>
                  <a:pt x="3747497" y="99518"/>
                  <a:pt x="3759535" y="76481"/>
                </a:cubicBezTo>
                <a:cubicBezTo>
                  <a:pt x="3771574" y="53443"/>
                  <a:pt x="3776020" y="36504"/>
                  <a:pt x="3772872" y="25663"/>
                </a:cubicBezTo>
                <a:cubicBezTo>
                  <a:pt x="3770511" y="17532"/>
                  <a:pt x="3772163" y="13380"/>
                  <a:pt x="3777829" y="13206"/>
                </a:cubicBezTo>
                <a:close/>
                <a:moveTo>
                  <a:pt x="1282279" y="13206"/>
                </a:moveTo>
                <a:cubicBezTo>
                  <a:pt x="1284167" y="13148"/>
                  <a:pt x="1286502" y="13533"/>
                  <a:pt x="1289282" y="14359"/>
                </a:cubicBezTo>
                <a:cubicBezTo>
                  <a:pt x="1300403" y="17664"/>
                  <a:pt x="1308753" y="21511"/>
                  <a:pt x="1314331" y="25899"/>
                </a:cubicBezTo>
                <a:cubicBezTo>
                  <a:pt x="1319909" y="30287"/>
                  <a:pt x="1320565" y="35106"/>
                  <a:pt x="1316299" y="40354"/>
                </a:cubicBezTo>
                <a:cubicBezTo>
                  <a:pt x="1312033" y="45603"/>
                  <a:pt x="1306992" y="54035"/>
                  <a:pt x="1301177" y="65650"/>
                </a:cubicBezTo>
                <a:cubicBezTo>
                  <a:pt x="1295362" y="77266"/>
                  <a:pt x="1286790" y="89111"/>
                  <a:pt x="1275462" y="101185"/>
                </a:cubicBezTo>
                <a:cubicBezTo>
                  <a:pt x="1303812" y="100397"/>
                  <a:pt x="1321339" y="97500"/>
                  <a:pt x="1328044" y="92495"/>
                </a:cubicBezTo>
                <a:cubicBezTo>
                  <a:pt x="1334748" y="87490"/>
                  <a:pt x="1342516" y="86917"/>
                  <a:pt x="1351350" y="90774"/>
                </a:cubicBezTo>
                <a:cubicBezTo>
                  <a:pt x="1360184" y="94632"/>
                  <a:pt x="1367293" y="99454"/>
                  <a:pt x="1372677" y="105240"/>
                </a:cubicBezTo>
                <a:cubicBezTo>
                  <a:pt x="1378062" y="111026"/>
                  <a:pt x="1378467" y="116411"/>
                  <a:pt x="1373893" y="121394"/>
                </a:cubicBezTo>
                <a:cubicBezTo>
                  <a:pt x="1369318" y="126377"/>
                  <a:pt x="1366145" y="138194"/>
                  <a:pt x="1364374" y="156843"/>
                </a:cubicBezTo>
                <a:cubicBezTo>
                  <a:pt x="1362604" y="175493"/>
                  <a:pt x="1361044" y="194250"/>
                  <a:pt x="1359696" y="213114"/>
                </a:cubicBezTo>
                <a:cubicBezTo>
                  <a:pt x="1358348" y="231979"/>
                  <a:pt x="1354369" y="248251"/>
                  <a:pt x="1347758" y="261932"/>
                </a:cubicBezTo>
                <a:cubicBezTo>
                  <a:pt x="1341147" y="275612"/>
                  <a:pt x="1330890" y="286013"/>
                  <a:pt x="1316987" y="293133"/>
                </a:cubicBezTo>
                <a:cubicBezTo>
                  <a:pt x="1303084" y="300253"/>
                  <a:pt x="1295606" y="298464"/>
                  <a:pt x="1294552" y="287766"/>
                </a:cubicBezTo>
                <a:cubicBezTo>
                  <a:pt x="1293498" y="277068"/>
                  <a:pt x="1287776" y="264893"/>
                  <a:pt x="1277387" y="251241"/>
                </a:cubicBezTo>
                <a:cubicBezTo>
                  <a:pt x="1266997" y="237589"/>
                  <a:pt x="1268403" y="233961"/>
                  <a:pt x="1281603" y="240357"/>
                </a:cubicBezTo>
                <a:cubicBezTo>
                  <a:pt x="1294803" y="246753"/>
                  <a:pt x="1304020" y="250352"/>
                  <a:pt x="1309254" y="251155"/>
                </a:cubicBezTo>
                <a:cubicBezTo>
                  <a:pt x="1314488" y="251958"/>
                  <a:pt x="1319361" y="247151"/>
                  <a:pt x="1323871" y="236733"/>
                </a:cubicBezTo>
                <a:cubicBezTo>
                  <a:pt x="1328381" y="226314"/>
                  <a:pt x="1331535" y="210537"/>
                  <a:pt x="1333335" y="189399"/>
                </a:cubicBezTo>
                <a:cubicBezTo>
                  <a:pt x="1335135" y="168262"/>
                  <a:pt x="1336035" y="150580"/>
                  <a:pt x="1336035" y="136355"/>
                </a:cubicBezTo>
                <a:cubicBezTo>
                  <a:pt x="1336035" y="123520"/>
                  <a:pt x="1334798" y="116275"/>
                  <a:pt x="1332324" y="114619"/>
                </a:cubicBezTo>
                <a:cubicBezTo>
                  <a:pt x="1329851" y="112962"/>
                  <a:pt x="1323702" y="113367"/>
                  <a:pt x="1313879" y="115834"/>
                </a:cubicBezTo>
                <a:lnTo>
                  <a:pt x="1285744" y="122889"/>
                </a:lnTo>
                <a:cubicBezTo>
                  <a:pt x="1278918" y="123821"/>
                  <a:pt x="1272852" y="121584"/>
                  <a:pt x="1267546" y="116178"/>
                </a:cubicBezTo>
                <a:cubicBezTo>
                  <a:pt x="1253822" y="131766"/>
                  <a:pt x="1239536" y="143761"/>
                  <a:pt x="1224686" y="152165"/>
                </a:cubicBezTo>
                <a:cubicBezTo>
                  <a:pt x="1220974" y="154266"/>
                  <a:pt x="1218179" y="155544"/>
                  <a:pt x="1216302" y="156000"/>
                </a:cubicBezTo>
                <a:lnTo>
                  <a:pt x="1214639" y="155367"/>
                </a:lnTo>
                <a:lnTo>
                  <a:pt x="1214321" y="160930"/>
                </a:lnTo>
                <a:cubicBezTo>
                  <a:pt x="1214115" y="168262"/>
                  <a:pt x="1214236" y="177325"/>
                  <a:pt x="1214684" y="188119"/>
                </a:cubicBezTo>
                <a:cubicBezTo>
                  <a:pt x="1215581" y="209708"/>
                  <a:pt x="1214871" y="226056"/>
                  <a:pt x="1212555" y="237163"/>
                </a:cubicBezTo>
                <a:cubicBezTo>
                  <a:pt x="1210239" y="248269"/>
                  <a:pt x="1207127" y="257203"/>
                  <a:pt x="1203219" y="263965"/>
                </a:cubicBezTo>
                <a:cubicBezTo>
                  <a:pt x="1199312" y="270726"/>
                  <a:pt x="1195128" y="270826"/>
                  <a:pt x="1190668" y="264266"/>
                </a:cubicBezTo>
                <a:cubicBezTo>
                  <a:pt x="1186208" y="257705"/>
                  <a:pt x="1182795" y="252256"/>
                  <a:pt x="1180429" y="247918"/>
                </a:cubicBezTo>
                <a:cubicBezTo>
                  <a:pt x="1178063" y="243580"/>
                  <a:pt x="1175751" y="241235"/>
                  <a:pt x="1173492" y="240884"/>
                </a:cubicBezTo>
                <a:cubicBezTo>
                  <a:pt x="1171233" y="240533"/>
                  <a:pt x="1160009" y="242006"/>
                  <a:pt x="1139818" y="245304"/>
                </a:cubicBezTo>
                <a:cubicBezTo>
                  <a:pt x="1135114" y="265409"/>
                  <a:pt x="1129747" y="270909"/>
                  <a:pt x="1123717" y="261803"/>
                </a:cubicBezTo>
                <a:cubicBezTo>
                  <a:pt x="1117687" y="252697"/>
                  <a:pt x="1114672" y="240572"/>
                  <a:pt x="1114672" y="225429"/>
                </a:cubicBezTo>
                <a:cubicBezTo>
                  <a:pt x="1114672" y="211160"/>
                  <a:pt x="1114231" y="193432"/>
                  <a:pt x="1113349" y="172245"/>
                </a:cubicBezTo>
                <a:cubicBezTo>
                  <a:pt x="1112467" y="151057"/>
                  <a:pt x="1109320" y="135720"/>
                  <a:pt x="1103906" y="126234"/>
                </a:cubicBezTo>
                <a:cubicBezTo>
                  <a:pt x="1098493" y="116748"/>
                  <a:pt x="1099414" y="112005"/>
                  <a:pt x="1106670" y="112005"/>
                </a:cubicBezTo>
                <a:cubicBezTo>
                  <a:pt x="1111460" y="112005"/>
                  <a:pt x="1117060" y="112442"/>
                  <a:pt x="1123470" y="113317"/>
                </a:cubicBezTo>
                <a:cubicBezTo>
                  <a:pt x="1130353" y="104670"/>
                  <a:pt x="1138032" y="91298"/>
                  <a:pt x="1146507" y="73200"/>
                </a:cubicBezTo>
                <a:cubicBezTo>
                  <a:pt x="1154982" y="55103"/>
                  <a:pt x="1157646" y="40845"/>
                  <a:pt x="1154498" y="30427"/>
                </a:cubicBezTo>
                <a:cubicBezTo>
                  <a:pt x="1151351" y="20009"/>
                  <a:pt x="1159277" y="18923"/>
                  <a:pt x="1178278" y="27168"/>
                </a:cubicBezTo>
                <a:cubicBezTo>
                  <a:pt x="1194483" y="34998"/>
                  <a:pt x="1199491" y="41892"/>
                  <a:pt x="1193303" y="47850"/>
                </a:cubicBezTo>
                <a:cubicBezTo>
                  <a:pt x="1187115" y="53809"/>
                  <a:pt x="1180451" y="62144"/>
                  <a:pt x="1173309" y="72856"/>
                </a:cubicBezTo>
                <a:cubicBezTo>
                  <a:pt x="1166168" y="83568"/>
                  <a:pt x="1155226" y="97055"/>
                  <a:pt x="1140484" y="113317"/>
                </a:cubicBezTo>
                <a:cubicBezTo>
                  <a:pt x="1157836" y="110822"/>
                  <a:pt x="1169896" y="106599"/>
                  <a:pt x="1176665" y="100648"/>
                </a:cubicBezTo>
                <a:cubicBezTo>
                  <a:pt x="1183433" y="94696"/>
                  <a:pt x="1190761" y="93642"/>
                  <a:pt x="1198648" y="97486"/>
                </a:cubicBezTo>
                <a:cubicBezTo>
                  <a:pt x="1206536" y="101329"/>
                  <a:pt x="1213437" y="105330"/>
                  <a:pt x="1219352" y="109488"/>
                </a:cubicBezTo>
                <a:cubicBezTo>
                  <a:pt x="1225267" y="113647"/>
                  <a:pt x="1226605" y="118526"/>
                  <a:pt x="1223364" y="124126"/>
                </a:cubicBezTo>
                <a:cubicBezTo>
                  <a:pt x="1220123" y="129726"/>
                  <a:pt x="1217642" y="136394"/>
                  <a:pt x="1215921" y="144131"/>
                </a:cubicBezTo>
                <a:cubicBezTo>
                  <a:pt x="1215491" y="146065"/>
                  <a:pt x="1215142" y="148432"/>
                  <a:pt x="1214876" y="151232"/>
                </a:cubicBezTo>
                <a:lnTo>
                  <a:pt x="1214855" y="151604"/>
                </a:lnTo>
                <a:lnTo>
                  <a:pt x="1216043" y="148870"/>
                </a:lnTo>
                <a:cubicBezTo>
                  <a:pt x="1217835" y="146037"/>
                  <a:pt x="1220544" y="142381"/>
                  <a:pt x="1224170" y="137903"/>
                </a:cubicBezTo>
                <a:cubicBezTo>
                  <a:pt x="1238675" y="119993"/>
                  <a:pt x="1251947" y="99518"/>
                  <a:pt x="1263986" y="76481"/>
                </a:cubicBezTo>
                <a:cubicBezTo>
                  <a:pt x="1276024" y="53443"/>
                  <a:pt x="1280470" y="36504"/>
                  <a:pt x="1277322" y="25663"/>
                </a:cubicBezTo>
                <a:cubicBezTo>
                  <a:pt x="1274962" y="17532"/>
                  <a:pt x="1276614" y="13380"/>
                  <a:pt x="1282279" y="13206"/>
                </a:cubicBezTo>
                <a:close/>
                <a:moveTo>
                  <a:pt x="4029239" y="9971"/>
                </a:moveTo>
                <a:cubicBezTo>
                  <a:pt x="4033082" y="8687"/>
                  <a:pt x="4040083" y="10616"/>
                  <a:pt x="4050244" y="15757"/>
                </a:cubicBezTo>
                <a:cubicBezTo>
                  <a:pt x="4060404" y="20898"/>
                  <a:pt x="4063906" y="26501"/>
                  <a:pt x="4060751" y="32567"/>
                </a:cubicBezTo>
                <a:cubicBezTo>
                  <a:pt x="4057597" y="38633"/>
                  <a:pt x="4056019" y="60603"/>
                  <a:pt x="4056019" y="98475"/>
                </a:cubicBezTo>
                <a:lnTo>
                  <a:pt x="4078046" y="94539"/>
                </a:lnTo>
                <a:cubicBezTo>
                  <a:pt x="4088600" y="91771"/>
                  <a:pt x="4096118" y="92972"/>
                  <a:pt x="4100599" y="98142"/>
                </a:cubicBezTo>
                <a:cubicBezTo>
                  <a:pt x="4105081" y="103311"/>
                  <a:pt x="4102718" y="107603"/>
                  <a:pt x="4093512" y="111016"/>
                </a:cubicBezTo>
                <a:cubicBezTo>
                  <a:pt x="4084305" y="114428"/>
                  <a:pt x="4071363" y="117332"/>
                  <a:pt x="4054685" y="119727"/>
                </a:cubicBezTo>
                <a:lnTo>
                  <a:pt x="4054685" y="124632"/>
                </a:lnTo>
                <a:cubicBezTo>
                  <a:pt x="4068466" y="126252"/>
                  <a:pt x="4079333" y="129844"/>
                  <a:pt x="4087284" y="135408"/>
                </a:cubicBezTo>
                <a:cubicBezTo>
                  <a:pt x="4095236" y="140972"/>
                  <a:pt x="4097699" y="148157"/>
                  <a:pt x="4094673" y="156962"/>
                </a:cubicBezTo>
                <a:cubicBezTo>
                  <a:pt x="4091648" y="165766"/>
                  <a:pt x="4085123" y="165308"/>
                  <a:pt x="4075099" y="155585"/>
                </a:cubicBezTo>
                <a:cubicBezTo>
                  <a:pt x="4065075" y="145862"/>
                  <a:pt x="4058270" y="139029"/>
                  <a:pt x="4054685" y="135086"/>
                </a:cubicBezTo>
                <a:cubicBezTo>
                  <a:pt x="4054685" y="143403"/>
                  <a:pt x="4053377" y="152007"/>
                  <a:pt x="4050760" y="160898"/>
                </a:cubicBezTo>
                <a:cubicBezTo>
                  <a:pt x="4048143" y="169789"/>
                  <a:pt x="4043841" y="170284"/>
                  <a:pt x="4037854" y="162382"/>
                </a:cubicBezTo>
                <a:cubicBezTo>
                  <a:pt x="4031867" y="154481"/>
                  <a:pt x="4029547" y="147705"/>
                  <a:pt x="4030895" y="142055"/>
                </a:cubicBezTo>
                <a:cubicBezTo>
                  <a:pt x="4032243" y="136405"/>
                  <a:pt x="4032881" y="131379"/>
                  <a:pt x="4032810" y="126976"/>
                </a:cubicBezTo>
                <a:cubicBezTo>
                  <a:pt x="4014913" y="154337"/>
                  <a:pt x="3995833" y="172427"/>
                  <a:pt x="3975571" y="181247"/>
                </a:cubicBezTo>
                <a:cubicBezTo>
                  <a:pt x="3955308" y="190066"/>
                  <a:pt x="3950479" y="189478"/>
                  <a:pt x="3961083" y="179483"/>
                </a:cubicBezTo>
                <a:cubicBezTo>
                  <a:pt x="3971688" y="169488"/>
                  <a:pt x="3982543" y="158715"/>
                  <a:pt x="3993650" y="147164"/>
                </a:cubicBezTo>
                <a:cubicBezTo>
                  <a:pt x="4004757" y="135613"/>
                  <a:pt x="4012447" y="127084"/>
                  <a:pt x="4016720" y="121577"/>
                </a:cubicBezTo>
                <a:cubicBezTo>
                  <a:pt x="4007771" y="125965"/>
                  <a:pt x="4000429" y="128640"/>
                  <a:pt x="3994693" y="129600"/>
                </a:cubicBezTo>
                <a:cubicBezTo>
                  <a:pt x="3988957" y="130561"/>
                  <a:pt x="3981970" y="127188"/>
                  <a:pt x="3973731" y="119480"/>
                </a:cubicBezTo>
                <a:cubicBezTo>
                  <a:pt x="3965493" y="111772"/>
                  <a:pt x="3966934" y="108377"/>
                  <a:pt x="3978055" y="109295"/>
                </a:cubicBezTo>
                <a:cubicBezTo>
                  <a:pt x="3989176" y="110212"/>
                  <a:pt x="4007463" y="108212"/>
                  <a:pt x="4032917" y="103293"/>
                </a:cubicBezTo>
                <a:lnTo>
                  <a:pt x="4032917" y="56723"/>
                </a:lnTo>
                <a:cubicBezTo>
                  <a:pt x="4032917" y="38655"/>
                  <a:pt x="4031343" y="26666"/>
                  <a:pt x="4028196" y="20758"/>
                </a:cubicBezTo>
                <a:cubicBezTo>
                  <a:pt x="4025048" y="14850"/>
                  <a:pt x="4025396" y="11254"/>
                  <a:pt x="4029239" y="9971"/>
                </a:cubicBezTo>
                <a:close/>
                <a:moveTo>
                  <a:pt x="1497240" y="9596"/>
                </a:moveTo>
                <a:cubicBezTo>
                  <a:pt x="1498727" y="9418"/>
                  <a:pt x="1500667" y="9621"/>
                  <a:pt x="1503062" y="10207"/>
                </a:cubicBezTo>
                <a:cubicBezTo>
                  <a:pt x="1512642" y="12552"/>
                  <a:pt x="1521669" y="15836"/>
                  <a:pt x="1530144" y="20059"/>
                </a:cubicBezTo>
                <a:cubicBezTo>
                  <a:pt x="1538619" y="24282"/>
                  <a:pt x="1540139" y="30352"/>
                  <a:pt x="1534704" y="38268"/>
                </a:cubicBezTo>
                <a:cubicBezTo>
                  <a:pt x="1529269" y="46183"/>
                  <a:pt x="1526136" y="67601"/>
                  <a:pt x="1525304" y="102519"/>
                </a:cubicBezTo>
                <a:cubicBezTo>
                  <a:pt x="1528703" y="99938"/>
                  <a:pt x="1533320" y="98170"/>
                  <a:pt x="1539157" y="97217"/>
                </a:cubicBezTo>
                <a:cubicBezTo>
                  <a:pt x="1544993" y="96263"/>
                  <a:pt x="1549094" y="97966"/>
                  <a:pt x="1551461" y="102325"/>
                </a:cubicBezTo>
                <a:cubicBezTo>
                  <a:pt x="1553827" y="106685"/>
                  <a:pt x="1553332" y="110689"/>
                  <a:pt x="1549976" y="114339"/>
                </a:cubicBezTo>
                <a:cubicBezTo>
                  <a:pt x="1546621" y="117988"/>
                  <a:pt x="1538339" y="121878"/>
                  <a:pt x="1525132" y="126008"/>
                </a:cubicBezTo>
                <a:lnTo>
                  <a:pt x="1523949" y="155198"/>
                </a:lnTo>
                <a:cubicBezTo>
                  <a:pt x="1532926" y="155198"/>
                  <a:pt x="1540548" y="157023"/>
                  <a:pt x="1546814" y="160672"/>
                </a:cubicBezTo>
                <a:cubicBezTo>
                  <a:pt x="1553081" y="164322"/>
                  <a:pt x="1556462" y="171316"/>
                  <a:pt x="1556956" y="181655"/>
                </a:cubicBezTo>
                <a:cubicBezTo>
                  <a:pt x="1557451" y="191995"/>
                  <a:pt x="1552755" y="194787"/>
                  <a:pt x="1542867" y="190034"/>
                </a:cubicBezTo>
                <a:cubicBezTo>
                  <a:pt x="1532979" y="185280"/>
                  <a:pt x="1526673" y="179110"/>
                  <a:pt x="1523949" y="171524"/>
                </a:cubicBezTo>
                <a:lnTo>
                  <a:pt x="1523949" y="236227"/>
                </a:lnTo>
                <a:cubicBezTo>
                  <a:pt x="1523949" y="256375"/>
                  <a:pt x="1521604" y="274250"/>
                  <a:pt x="1516915" y="289852"/>
                </a:cubicBezTo>
                <a:cubicBezTo>
                  <a:pt x="1512226" y="305454"/>
                  <a:pt x="1506576" y="306336"/>
                  <a:pt x="1499965" y="292498"/>
                </a:cubicBezTo>
                <a:cubicBezTo>
                  <a:pt x="1493354" y="278660"/>
                  <a:pt x="1491400" y="266901"/>
                  <a:pt x="1494103" y="257221"/>
                </a:cubicBezTo>
                <a:cubicBezTo>
                  <a:pt x="1496807" y="247542"/>
                  <a:pt x="1498606" y="236216"/>
                  <a:pt x="1499502" y="223246"/>
                </a:cubicBezTo>
                <a:cubicBezTo>
                  <a:pt x="1500399" y="210275"/>
                  <a:pt x="1501298" y="190338"/>
                  <a:pt x="1502202" y="163436"/>
                </a:cubicBezTo>
                <a:cubicBezTo>
                  <a:pt x="1489081" y="194899"/>
                  <a:pt x="1471403" y="218961"/>
                  <a:pt x="1449168" y="235625"/>
                </a:cubicBezTo>
                <a:cubicBezTo>
                  <a:pt x="1426934" y="252288"/>
                  <a:pt x="1421743" y="252747"/>
                  <a:pt x="1433595" y="237001"/>
                </a:cubicBezTo>
                <a:cubicBezTo>
                  <a:pt x="1445447" y="221256"/>
                  <a:pt x="1456725" y="204019"/>
                  <a:pt x="1467430" y="185291"/>
                </a:cubicBezTo>
                <a:cubicBezTo>
                  <a:pt x="1478136" y="166562"/>
                  <a:pt x="1487926" y="148479"/>
                  <a:pt x="1496803" y="131042"/>
                </a:cubicBezTo>
                <a:cubicBezTo>
                  <a:pt x="1486607" y="135501"/>
                  <a:pt x="1476723" y="138416"/>
                  <a:pt x="1467151" y="139786"/>
                </a:cubicBezTo>
                <a:cubicBezTo>
                  <a:pt x="1457579" y="141155"/>
                  <a:pt x="1449104" y="138900"/>
                  <a:pt x="1441726" y="133021"/>
                </a:cubicBezTo>
                <a:cubicBezTo>
                  <a:pt x="1434348" y="127141"/>
                  <a:pt x="1437216" y="123090"/>
                  <a:pt x="1450330" y="120867"/>
                </a:cubicBezTo>
                <a:cubicBezTo>
                  <a:pt x="1463444" y="118645"/>
                  <a:pt x="1481186" y="114221"/>
                  <a:pt x="1503557" y="107595"/>
                </a:cubicBezTo>
                <a:lnTo>
                  <a:pt x="1503557" y="58057"/>
                </a:lnTo>
                <a:cubicBezTo>
                  <a:pt x="1503557" y="43602"/>
                  <a:pt x="1501080" y="31427"/>
                  <a:pt x="1496125" y="21533"/>
                </a:cubicBezTo>
                <a:cubicBezTo>
                  <a:pt x="1492409" y="14112"/>
                  <a:pt x="1492781" y="10133"/>
                  <a:pt x="1497240" y="9596"/>
                </a:cubicBezTo>
                <a:close/>
                <a:moveTo>
                  <a:pt x="2340799" y="6777"/>
                </a:moveTo>
                <a:cubicBezTo>
                  <a:pt x="2347123" y="7737"/>
                  <a:pt x="2354798" y="10340"/>
                  <a:pt x="2363826" y="14585"/>
                </a:cubicBezTo>
                <a:cubicBezTo>
                  <a:pt x="2372853" y="18829"/>
                  <a:pt x="2375699" y="23440"/>
                  <a:pt x="2372365" y="28416"/>
                </a:cubicBezTo>
                <a:cubicBezTo>
                  <a:pt x="2369031" y="33392"/>
                  <a:pt x="2364396" y="41896"/>
                  <a:pt x="2358459" y="53927"/>
                </a:cubicBezTo>
                <a:cubicBezTo>
                  <a:pt x="2368081" y="52321"/>
                  <a:pt x="2376947" y="50120"/>
                  <a:pt x="2385056" y="47323"/>
                </a:cubicBezTo>
                <a:cubicBezTo>
                  <a:pt x="2393166" y="44527"/>
                  <a:pt x="2400210" y="46112"/>
                  <a:pt x="2406190" y="52077"/>
                </a:cubicBezTo>
                <a:cubicBezTo>
                  <a:pt x="2412170" y="58043"/>
                  <a:pt x="2412421" y="62320"/>
                  <a:pt x="2406943" y="64908"/>
                </a:cubicBezTo>
                <a:cubicBezTo>
                  <a:pt x="2401465" y="67497"/>
                  <a:pt x="2394087" y="69723"/>
                  <a:pt x="2384809" y="71587"/>
                </a:cubicBezTo>
                <a:lnTo>
                  <a:pt x="2353361" y="77847"/>
                </a:lnTo>
                <a:cubicBezTo>
                  <a:pt x="2350134" y="86738"/>
                  <a:pt x="2347338" y="93162"/>
                  <a:pt x="2344972" y="97120"/>
                </a:cubicBezTo>
                <a:cubicBezTo>
                  <a:pt x="2356874" y="94711"/>
                  <a:pt x="2364858" y="91861"/>
                  <a:pt x="2368924" y="88570"/>
                </a:cubicBezTo>
                <a:cubicBezTo>
                  <a:pt x="2372989" y="85278"/>
                  <a:pt x="2379245" y="85336"/>
                  <a:pt x="2387691" y="88742"/>
                </a:cubicBezTo>
                <a:cubicBezTo>
                  <a:pt x="2396138" y="92147"/>
                  <a:pt x="2403050" y="96722"/>
                  <a:pt x="2408427" y="102465"/>
                </a:cubicBezTo>
                <a:cubicBezTo>
                  <a:pt x="2413805" y="108208"/>
                  <a:pt x="2414446" y="113554"/>
                  <a:pt x="2410352" y="118501"/>
                </a:cubicBezTo>
                <a:cubicBezTo>
                  <a:pt x="2406258" y="123448"/>
                  <a:pt x="2403774" y="133307"/>
                  <a:pt x="2402899" y="148078"/>
                </a:cubicBezTo>
                <a:cubicBezTo>
                  <a:pt x="2402024" y="162848"/>
                  <a:pt x="2401157" y="184108"/>
                  <a:pt x="2400296" y="211856"/>
                </a:cubicBezTo>
                <a:cubicBezTo>
                  <a:pt x="2414020" y="209232"/>
                  <a:pt x="2425374" y="207228"/>
                  <a:pt x="2434358" y="205844"/>
                </a:cubicBezTo>
                <a:cubicBezTo>
                  <a:pt x="2443342" y="204460"/>
                  <a:pt x="2451609" y="208120"/>
                  <a:pt x="2459159" y="216825"/>
                </a:cubicBezTo>
                <a:cubicBezTo>
                  <a:pt x="2466709" y="225529"/>
                  <a:pt x="2466477" y="230505"/>
                  <a:pt x="2458460" y="231753"/>
                </a:cubicBezTo>
                <a:cubicBezTo>
                  <a:pt x="2450444" y="233001"/>
                  <a:pt x="2439897" y="233398"/>
                  <a:pt x="2426819" y="232947"/>
                </a:cubicBezTo>
                <a:cubicBezTo>
                  <a:pt x="2413740" y="232495"/>
                  <a:pt x="2396546" y="233384"/>
                  <a:pt x="2375237" y="235614"/>
                </a:cubicBezTo>
                <a:cubicBezTo>
                  <a:pt x="2353927" y="237844"/>
                  <a:pt x="2334030" y="240307"/>
                  <a:pt x="2315546" y="243003"/>
                </a:cubicBezTo>
                <a:lnTo>
                  <a:pt x="2314129" y="243247"/>
                </a:lnTo>
                <a:lnTo>
                  <a:pt x="2314502" y="243369"/>
                </a:lnTo>
                <a:cubicBezTo>
                  <a:pt x="2322354" y="247283"/>
                  <a:pt x="2328653" y="251607"/>
                  <a:pt x="2333399" y="256339"/>
                </a:cubicBezTo>
                <a:cubicBezTo>
                  <a:pt x="2338404" y="261545"/>
                  <a:pt x="2337737" y="266331"/>
                  <a:pt x="2331399" y="270697"/>
                </a:cubicBezTo>
                <a:cubicBezTo>
                  <a:pt x="2325060" y="275064"/>
                  <a:pt x="2316191" y="282033"/>
                  <a:pt x="2304791" y="291605"/>
                </a:cubicBezTo>
                <a:cubicBezTo>
                  <a:pt x="2293390" y="301177"/>
                  <a:pt x="2279663" y="308753"/>
                  <a:pt x="2263609" y="314331"/>
                </a:cubicBezTo>
                <a:cubicBezTo>
                  <a:pt x="2247555" y="319909"/>
                  <a:pt x="2244838" y="317916"/>
                  <a:pt x="2255457" y="308351"/>
                </a:cubicBezTo>
                <a:cubicBezTo>
                  <a:pt x="2266076" y="298786"/>
                  <a:pt x="2275540" y="288974"/>
                  <a:pt x="2283850" y="278914"/>
                </a:cubicBezTo>
                <a:cubicBezTo>
                  <a:pt x="2292160" y="268855"/>
                  <a:pt x="2297384" y="259437"/>
                  <a:pt x="2299521" y="250660"/>
                </a:cubicBezTo>
                <a:lnTo>
                  <a:pt x="2301607" y="245400"/>
                </a:lnTo>
                <a:lnTo>
                  <a:pt x="2276139" y="249779"/>
                </a:lnTo>
                <a:cubicBezTo>
                  <a:pt x="2268352" y="251600"/>
                  <a:pt x="2259852" y="248664"/>
                  <a:pt x="2250638" y="240970"/>
                </a:cubicBezTo>
                <a:cubicBezTo>
                  <a:pt x="2241425" y="233277"/>
                  <a:pt x="2244045" y="229430"/>
                  <a:pt x="2258500" y="229430"/>
                </a:cubicBezTo>
                <a:cubicBezTo>
                  <a:pt x="2270087" y="229430"/>
                  <a:pt x="2281796" y="228691"/>
                  <a:pt x="2293627" y="227214"/>
                </a:cubicBezTo>
                <a:cubicBezTo>
                  <a:pt x="2294444" y="212530"/>
                  <a:pt x="2294853" y="191694"/>
                  <a:pt x="2294853" y="164705"/>
                </a:cubicBezTo>
                <a:cubicBezTo>
                  <a:pt x="2294853" y="138678"/>
                  <a:pt x="2292605" y="121584"/>
                  <a:pt x="2288109" y="113425"/>
                </a:cubicBezTo>
                <a:cubicBezTo>
                  <a:pt x="2283614" y="105265"/>
                  <a:pt x="2285177" y="101888"/>
                  <a:pt x="2292799" y="103293"/>
                </a:cubicBezTo>
                <a:cubicBezTo>
                  <a:pt x="2300420" y="104699"/>
                  <a:pt x="2304952" y="105373"/>
                  <a:pt x="2306393" y="105315"/>
                </a:cubicBezTo>
                <a:cubicBezTo>
                  <a:pt x="2307834" y="105258"/>
                  <a:pt x="2313638" y="104555"/>
                  <a:pt x="2323806" y="103207"/>
                </a:cubicBezTo>
                <a:cubicBezTo>
                  <a:pt x="2325240" y="98963"/>
                  <a:pt x="2327290" y="91592"/>
                  <a:pt x="2329958" y="81095"/>
                </a:cubicBezTo>
                <a:cubicBezTo>
                  <a:pt x="2321612" y="82887"/>
                  <a:pt x="2315141" y="84235"/>
                  <a:pt x="2310545" y="85139"/>
                </a:cubicBezTo>
                <a:cubicBezTo>
                  <a:pt x="2305948" y="86042"/>
                  <a:pt x="2299485" y="83586"/>
                  <a:pt x="2291153" y="77771"/>
                </a:cubicBezTo>
                <a:cubicBezTo>
                  <a:pt x="2282821" y="71956"/>
                  <a:pt x="2283603" y="67880"/>
                  <a:pt x="2293498" y="65543"/>
                </a:cubicBezTo>
                <a:cubicBezTo>
                  <a:pt x="2303392" y="63205"/>
                  <a:pt x="2316621" y="60904"/>
                  <a:pt x="2333184" y="58638"/>
                </a:cubicBezTo>
                <a:cubicBezTo>
                  <a:pt x="2334632" y="53547"/>
                  <a:pt x="2335805" y="46259"/>
                  <a:pt x="2336701" y="36773"/>
                </a:cubicBezTo>
                <a:cubicBezTo>
                  <a:pt x="2337597" y="27287"/>
                  <a:pt x="2336923" y="19676"/>
                  <a:pt x="2334679" y="13939"/>
                </a:cubicBezTo>
                <a:cubicBezTo>
                  <a:pt x="2332435" y="8203"/>
                  <a:pt x="2334475" y="5816"/>
                  <a:pt x="2340799" y="6777"/>
                </a:cubicBezTo>
                <a:close/>
                <a:moveTo>
                  <a:pt x="148716" y="3625"/>
                </a:moveTo>
                <a:cubicBezTo>
                  <a:pt x="151878" y="2905"/>
                  <a:pt x="157184" y="4310"/>
                  <a:pt x="164634" y="7841"/>
                </a:cubicBezTo>
                <a:cubicBezTo>
                  <a:pt x="179534" y="14904"/>
                  <a:pt x="184642" y="21576"/>
                  <a:pt x="179960" y="27857"/>
                </a:cubicBezTo>
                <a:cubicBezTo>
                  <a:pt x="175278" y="34138"/>
                  <a:pt x="171664" y="40447"/>
                  <a:pt x="169119" y="46786"/>
                </a:cubicBezTo>
                <a:cubicBezTo>
                  <a:pt x="166574" y="53124"/>
                  <a:pt x="163085" y="60904"/>
                  <a:pt x="158654" y="70124"/>
                </a:cubicBezTo>
                <a:cubicBezTo>
                  <a:pt x="170542" y="68404"/>
                  <a:pt x="182079" y="66202"/>
                  <a:pt x="193264" y="63521"/>
                </a:cubicBezTo>
                <a:cubicBezTo>
                  <a:pt x="204450" y="60839"/>
                  <a:pt x="215129" y="57896"/>
                  <a:pt x="225304" y="54691"/>
                </a:cubicBezTo>
                <a:cubicBezTo>
                  <a:pt x="235478" y="51486"/>
                  <a:pt x="244910" y="53902"/>
                  <a:pt x="253601" y="61940"/>
                </a:cubicBezTo>
                <a:cubicBezTo>
                  <a:pt x="262291" y="69977"/>
                  <a:pt x="257652" y="76079"/>
                  <a:pt x="239683" y="80245"/>
                </a:cubicBezTo>
                <a:cubicBezTo>
                  <a:pt x="221715" y="84411"/>
                  <a:pt x="205052" y="87824"/>
                  <a:pt x="189694" y="90484"/>
                </a:cubicBezTo>
                <a:cubicBezTo>
                  <a:pt x="174335" y="93144"/>
                  <a:pt x="160812" y="95306"/>
                  <a:pt x="149125" y="96969"/>
                </a:cubicBezTo>
                <a:cubicBezTo>
                  <a:pt x="136219" y="122782"/>
                  <a:pt x="121843" y="147131"/>
                  <a:pt x="105997" y="170018"/>
                </a:cubicBezTo>
                <a:cubicBezTo>
                  <a:pt x="105997" y="200671"/>
                  <a:pt x="105866" y="224660"/>
                  <a:pt x="105604" y="241986"/>
                </a:cubicBezTo>
                <a:lnTo>
                  <a:pt x="105360" y="254023"/>
                </a:lnTo>
                <a:lnTo>
                  <a:pt x="106083" y="253468"/>
                </a:lnTo>
                <a:cubicBezTo>
                  <a:pt x="113439" y="252801"/>
                  <a:pt x="139904" y="249463"/>
                  <a:pt x="185478" y="243455"/>
                </a:cubicBezTo>
                <a:lnTo>
                  <a:pt x="185478" y="195831"/>
                </a:lnTo>
                <a:cubicBezTo>
                  <a:pt x="164369" y="199430"/>
                  <a:pt x="148967" y="198100"/>
                  <a:pt x="139273" y="191841"/>
                </a:cubicBezTo>
                <a:cubicBezTo>
                  <a:pt x="129579" y="185581"/>
                  <a:pt x="129852" y="181508"/>
                  <a:pt x="140091" y="179623"/>
                </a:cubicBezTo>
                <a:cubicBezTo>
                  <a:pt x="150330" y="177737"/>
                  <a:pt x="165459" y="174801"/>
                  <a:pt x="185478" y="170814"/>
                </a:cubicBezTo>
                <a:cubicBezTo>
                  <a:pt x="184603" y="138893"/>
                  <a:pt x="182584" y="120003"/>
                  <a:pt x="179422" y="114145"/>
                </a:cubicBezTo>
                <a:cubicBezTo>
                  <a:pt x="176260" y="108287"/>
                  <a:pt x="176974" y="104437"/>
                  <a:pt x="181563" y="102594"/>
                </a:cubicBezTo>
                <a:cubicBezTo>
                  <a:pt x="186151" y="100752"/>
                  <a:pt x="194053" y="102114"/>
                  <a:pt x="205267" y="106681"/>
                </a:cubicBezTo>
                <a:cubicBezTo>
                  <a:pt x="216481" y="111249"/>
                  <a:pt x="220719" y="116845"/>
                  <a:pt x="217980" y="123470"/>
                </a:cubicBezTo>
                <a:cubicBezTo>
                  <a:pt x="215241" y="130095"/>
                  <a:pt x="213462" y="143812"/>
                  <a:pt x="212645" y="164619"/>
                </a:cubicBezTo>
                <a:cubicBezTo>
                  <a:pt x="223214" y="162999"/>
                  <a:pt x="233205" y="160568"/>
                  <a:pt x="242620" y="157327"/>
                </a:cubicBezTo>
                <a:cubicBezTo>
                  <a:pt x="252034" y="154086"/>
                  <a:pt x="260412" y="155926"/>
                  <a:pt x="267754" y="162845"/>
                </a:cubicBezTo>
                <a:cubicBezTo>
                  <a:pt x="275097" y="169764"/>
                  <a:pt x="273078" y="175403"/>
                  <a:pt x="261699" y="179763"/>
                </a:cubicBezTo>
                <a:cubicBezTo>
                  <a:pt x="250320" y="184122"/>
                  <a:pt x="233897" y="187951"/>
                  <a:pt x="212430" y="191249"/>
                </a:cubicBezTo>
                <a:cubicBezTo>
                  <a:pt x="211670" y="207697"/>
                  <a:pt x="211290" y="224016"/>
                  <a:pt x="211290" y="240206"/>
                </a:cubicBezTo>
                <a:cubicBezTo>
                  <a:pt x="232815" y="237625"/>
                  <a:pt x="251772" y="235180"/>
                  <a:pt x="268163" y="232871"/>
                </a:cubicBezTo>
                <a:cubicBezTo>
                  <a:pt x="284554" y="230563"/>
                  <a:pt x="297170" y="235058"/>
                  <a:pt x="306011" y="246358"/>
                </a:cubicBezTo>
                <a:cubicBezTo>
                  <a:pt x="314851" y="257659"/>
                  <a:pt x="312689" y="263083"/>
                  <a:pt x="299525" y="262631"/>
                </a:cubicBezTo>
                <a:cubicBezTo>
                  <a:pt x="286361" y="262179"/>
                  <a:pt x="272451" y="261505"/>
                  <a:pt x="257795" y="260609"/>
                </a:cubicBezTo>
                <a:cubicBezTo>
                  <a:pt x="243139" y="259713"/>
                  <a:pt x="221446" y="261290"/>
                  <a:pt x="192716" y="265341"/>
                </a:cubicBezTo>
                <a:cubicBezTo>
                  <a:pt x="163985" y="269392"/>
                  <a:pt x="145117" y="272540"/>
                  <a:pt x="136111" y="274784"/>
                </a:cubicBezTo>
                <a:cubicBezTo>
                  <a:pt x="127106" y="277029"/>
                  <a:pt x="118010" y="274204"/>
                  <a:pt x="108826" y="266309"/>
                </a:cubicBezTo>
                <a:lnTo>
                  <a:pt x="104901" y="261578"/>
                </a:lnTo>
                <a:lnTo>
                  <a:pt x="103179" y="281063"/>
                </a:lnTo>
                <a:cubicBezTo>
                  <a:pt x="102000" y="288453"/>
                  <a:pt x="100347" y="295244"/>
                  <a:pt x="98221" y="301436"/>
                </a:cubicBezTo>
                <a:cubicBezTo>
                  <a:pt x="93969" y="313818"/>
                  <a:pt x="88552" y="313532"/>
                  <a:pt x="81970" y="300575"/>
                </a:cubicBezTo>
                <a:cubicBezTo>
                  <a:pt x="75388" y="287619"/>
                  <a:pt x="73670" y="276315"/>
                  <a:pt x="76818" y="266664"/>
                </a:cubicBezTo>
                <a:cubicBezTo>
                  <a:pt x="79966" y="257013"/>
                  <a:pt x="81167" y="233402"/>
                  <a:pt x="80421" y="195831"/>
                </a:cubicBezTo>
                <a:cubicBezTo>
                  <a:pt x="73108" y="207762"/>
                  <a:pt x="62600" y="219438"/>
                  <a:pt x="48898" y="230860"/>
                </a:cubicBezTo>
                <a:cubicBezTo>
                  <a:pt x="35196" y="242282"/>
                  <a:pt x="22365" y="250098"/>
                  <a:pt x="10405" y="254306"/>
                </a:cubicBezTo>
                <a:cubicBezTo>
                  <a:pt x="-1555" y="258515"/>
                  <a:pt x="-3204" y="255920"/>
                  <a:pt x="5458" y="246520"/>
                </a:cubicBezTo>
                <a:cubicBezTo>
                  <a:pt x="14119" y="237120"/>
                  <a:pt x="24767" y="226103"/>
                  <a:pt x="37400" y="213469"/>
                </a:cubicBezTo>
                <a:cubicBezTo>
                  <a:pt x="50034" y="200835"/>
                  <a:pt x="63851" y="183936"/>
                  <a:pt x="78851" y="162769"/>
                </a:cubicBezTo>
                <a:cubicBezTo>
                  <a:pt x="78851" y="158166"/>
                  <a:pt x="77951" y="151699"/>
                  <a:pt x="76151" y="143367"/>
                </a:cubicBezTo>
                <a:cubicBezTo>
                  <a:pt x="74352" y="135035"/>
                  <a:pt x="80801" y="134921"/>
                  <a:pt x="95500" y="143023"/>
                </a:cubicBezTo>
                <a:cubicBezTo>
                  <a:pt x="99028" y="138778"/>
                  <a:pt x="107875" y="124431"/>
                  <a:pt x="122044" y="99981"/>
                </a:cubicBezTo>
                <a:cubicBezTo>
                  <a:pt x="113583" y="102677"/>
                  <a:pt x="105685" y="104476"/>
                  <a:pt x="98350" y="105380"/>
                </a:cubicBezTo>
                <a:cubicBezTo>
                  <a:pt x="91015" y="106283"/>
                  <a:pt x="82780" y="102964"/>
                  <a:pt x="73645" y="95421"/>
                </a:cubicBezTo>
                <a:cubicBezTo>
                  <a:pt x="64511" y="87878"/>
                  <a:pt x="66335" y="83816"/>
                  <a:pt x="79120" y="83235"/>
                </a:cubicBezTo>
                <a:cubicBezTo>
                  <a:pt x="91904" y="82654"/>
                  <a:pt x="108722" y="80700"/>
                  <a:pt x="129572" y="77373"/>
                </a:cubicBezTo>
                <a:cubicBezTo>
                  <a:pt x="142550" y="43846"/>
                  <a:pt x="147913" y="22110"/>
                  <a:pt x="145662" y="12165"/>
                </a:cubicBezTo>
                <a:cubicBezTo>
                  <a:pt x="144536" y="7192"/>
                  <a:pt x="145554" y="4346"/>
                  <a:pt x="148716" y="3625"/>
                </a:cubicBezTo>
                <a:close/>
                <a:moveTo>
                  <a:pt x="1655090" y="18"/>
                </a:moveTo>
                <a:cubicBezTo>
                  <a:pt x="1656635" y="-71"/>
                  <a:pt x="1658605" y="178"/>
                  <a:pt x="1661002" y="764"/>
                </a:cubicBezTo>
                <a:cubicBezTo>
                  <a:pt x="1670588" y="3109"/>
                  <a:pt x="1678715" y="5913"/>
                  <a:pt x="1685384" y="9175"/>
                </a:cubicBezTo>
                <a:cubicBezTo>
                  <a:pt x="1692052" y="12437"/>
                  <a:pt x="1693762" y="16940"/>
                  <a:pt x="1690514" y="22683"/>
                </a:cubicBezTo>
                <a:cubicBezTo>
                  <a:pt x="1687266" y="28427"/>
                  <a:pt x="1683491" y="38841"/>
                  <a:pt x="1679189" y="53927"/>
                </a:cubicBezTo>
                <a:lnTo>
                  <a:pt x="1694461" y="51346"/>
                </a:lnTo>
                <a:cubicBezTo>
                  <a:pt x="1700513" y="49467"/>
                  <a:pt x="1705779" y="50980"/>
                  <a:pt x="1710260" y="55885"/>
                </a:cubicBezTo>
                <a:cubicBezTo>
                  <a:pt x="1714742" y="60789"/>
                  <a:pt x="1713853" y="65281"/>
                  <a:pt x="1707593" y="69361"/>
                </a:cubicBezTo>
                <a:cubicBezTo>
                  <a:pt x="1701334" y="73441"/>
                  <a:pt x="1690812" y="77122"/>
                  <a:pt x="1676027" y="80406"/>
                </a:cubicBezTo>
                <a:lnTo>
                  <a:pt x="1672434" y="102519"/>
                </a:lnTo>
                <a:lnTo>
                  <a:pt x="1715090" y="94732"/>
                </a:lnTo>
                <a:cubicBezTo>
                  <a:pt x="1727867" y="90932"/>
                  <a:pt x="1737897" y="92438"/>
                  <a:pt x="1745182" y="99249"/>
                </a:cubicBezTo>
                <a:cubicBezTo>
                  <a:pt x="1752467" y="106061"/>
                  <a:pt x="1754016" y="110575"/>
                  <a:pt x="1749829" y="112790"/>
                </a:cubicBezTo>
                <a:cubicBezTo>
                  <a:pt x="1745641" y="115006"/>
                  <a:pt x="1735438" y="116795"/>
                  <a:pt x="1719220" y="118157"/>
                </a:cubicBezTo>
                <a:cubicBezTo>
                  <a:pt x="1703001" y="119519"/>
                  <a:pt x="1677059" y="122215"/>
                  <a:pt x="1641395" y="126245"/>
                </a:cubicBezTo>
                <a:cubicBezTo>
                  <a:pt x="1652193" y="127535"/>
                  <a:pt x="1656897" y="130597"/>
                  <a:pt x="1655506" y="135430"/>
                </a:cubicBezTo>
                <a:cubicBezTo>
                  <a:pt x="1654115" y="140262"/>
                  <a:pt x="1653011" y="144593"/>
                  <a:pt x="1652193" y="148422"/>
                </a:cubicBezTo>
                <a:cubicBezTo>
                  <a:pt x="1668785" y="145052"/>
                  <a:pt x="1680139" y="141510"/>
                  <a:pt x="1686255" y="137796"/>
                </a:cubicBezTo>
                <a:cubicBezTo>
                  <a:pt x="1692371" y="134082"/>
                  <a:pt x="1697935" y="133963"/>
                  <a:pt x="1702947" y="137441"/>
                </a:cubicBezTo>
                <a:cubicBezTo>
                  <a:pt x="1707959" y="140918"/>
                  <a:pt x="1713573" y="144826"/>
                  <a:pt x="1719789" y="149164"/>
                </a:cubicBezTo>
                <a:cubicBezTo>
                  <a:pt x="1726006" y="153502"/>
                  <a:pt x="1726813" y="157571"/>
                  <a:pt x="1722209" y="161371"/>
                </a:cubicBezTo>
                <a:cubicBezTo>
                  <a:pt x="1717606" y="165171"/>
                  <a:pt x="1713975" y="176608"/>
                  <a:pt x="1711314" y="195680"/>
                </a:cubicBezTo>
                <a:cubicBezTo>
                  <a:pt x="1708654" y="214753"/>
                  <a:pt x="1702947" y="229444"/>
                  <a:pt x="1694192" y="239755"/>
                </a:cubicBezTo>
                <a:cubicBezTo>
                  <a:pt x="1685438" y="250065"/>
                  <a:pt x="1680458" y="247118"/>
                  <a:pt x="1679253" y="230914"/>
                </a:cubicBezTo>
                <a:cubicBezTo>
                  <a:pt x="1647404" y="233567"/>
                  <a:pt x="1623534" y="236435"/>
                  <a:pt x="1607645" y="239518"/>
                </a:cubicBezTo>
                <a:cubicBezTo>
                  <a:pt x="1624739" y="249097"/>
                  <a:pt x="1630246" y="255156"/>
                  <a:pt x="1624165" y="257694"/>
                </a:cubicBezTo>
                <a:cubicBezTo>
                  <a:pt x="1618085" y="260233"/>
                  <a:pt x="1612001" y="264330"/>
                  <a:pt x="1605914" y="269988"/>
                </a:cubicBezTo>
                <a:cubicBezTo>
                  <a:pt x="1599826" y="275645"/>
                  <a:pt x="1591911" y="282184"/>
                  <a:pt x="1582166" y="289605"/>
                </a:cubicBezTo>
                <a:cubicBezTo>
                  <a:pt x="1572422" y="297026"/>
                  <a:pt x="1559584" y="303271"/>
                  <a:pt x="1543652" y="308340"/>
                </a:cubicBezTo>
                <a:cubicBezTo>
                  <a:pt x="1527720" y="313410"/>
                  <a:pt x="1529513" y="308279"/>
                  <a:pt x="1549030" y="292950"/>
                </a:cubicBezTo>
                <a:cubicBezTo>
                  <a:pt x="1558788" y="285285"/>
                  <a:pt x="1567638" y="277296"/>
                  <a:pt x="1575579" y="268982"/>
                </a:cubicBezTo>
                <a:lnTo>
                  <a:pt x="1592536" y="248151"/>
                </a:lnTo>
                <a:lnTo>
                  <a:pt x="1591370" y="248458"/>
                </a:lnTo>
                <a:cubicBezTo>
                  <a:pt x="1588959" y="248001"/>
                  <a:pt x="1586816" y="245290"/>
                  <a:pt x="1584941" y="240325"/>
                </a:cubicBezTo>
                <a:cubicBezTo>
                  <a:pt x="1581191" y="230394"/>
                  <a:pt x="1577979" y="218094"/>
                  <a:pt x="1575305" y="203424"/>
                </a:cubicBezTo>
                <a:cubicBezTo>
                  <a:pt x="1572630" y="188754"/>
                  <a:pt x="1568776" y="177723"/>
                  <a:pt x="1563743" y="170330"/>
                </a:cubicBezTo>
                <a:cubicBezTo>
                  <a:pt x="1558709" y="162938"/>
                  <a:pt x="1560265" y="159242"/>
                  <a:pt x="1568411" y="159242"/>
                </a:cubicBezTo>
                <a:cubicBezTo>
                  <a:pt x="1574692" y="159242"/>
                  <a:pt x="1580041" y="159238"/>
                  <a:pt x="1584457" y="159231"/>
                </a:cubicBezTo>
                <a:cubicBezTo>
                  <a:pt x="1588874" y="159224"/>
                  <a:pt x="1602849" y="157234"/>
                  <a:pt x="1626381" y="153262"/>
                </a:cubicBezTo>
                <a:cubicBezTo>
                  <a:pt x="1626381" y="141661"/>
                  <a:pt x="1624258" y="134254"/>
                  <a:pt x="1620014" y="131042"/>
                </a:cubicBezTo>
                <a:cubicBezTo>
                  <a:pt x="1598030" y="135444"/>
                  <a:pt x="1582030" y="139467"/>
                  <a:pt x="1572014" y="143109"/>
                </a:cubicBezTo>
                <a:cubicBezTo>
                  <a:pt x="1561997" y="146751"/>
                  <a:pt x="1552805" y="145109"/>
                  <a:pt x="1544437" y="138183"/>
                </a:cubicBezTo>
                <a:cubicBezTo>
                  <a:pt x="1536070" y="131257"/>
                  <a:pt x="1537160" y="127202"/>
                  <a:pt x="1547707" y="126019"/>
                </a:cubicBezTo>
                <a:cubicBezTo>
                  <a:pt x="1558254" y="124836"/>
                  <a:pt x="1577732" y="121333"/>
                  <a:pt x="1606140" y="115511"/>
                </a:cubicBezTo>
                <a:lnTo>
                  <a:pt x="1603881" y="95937"/>
                </a:lnTo>
                <a:cubicBezTo>
                  <a:pt x="1599479" y="96840"/>
                  <a:pt x="1594410" y="97292"/>
                  <a:pt x="1588673" y="97292"/>
                </a:cubicBezTo>
                <a:cubicBezTo>
                  <a:pt x="1583339" y="97292"/>
                  <a:pt x="1577718" y="94829"/>
                  <a:pt x="1571809" y="89903"/>
                </a:cubicBezTo>
                <a:cubicBezTo>
                  <a:pt x="1565901" y="84977"/>
                  <a:pt x="1567536" y="81589"/>
                  <a:pt x="1576714" y="79740"/>
                </a:cubicBezTo>
                <a:cubicBezTo>
                  <a:pt x="1585891" y="77890"/>
                  <a:pt x="1594345" y="75918"/>
                  <a:pt x="1602074" y="73824"/>
                </a:cubicBezTo>
                <a:cubicBezTo>
                  <a:pt x="1601214" y="57892"/>
                  <a:pt x="1598299" y="44972"/>
                  <a:pt x="1593330" y="35063"/>
                </a:cubicBezTo>
                <a:cubicBezTo>
                  <a:pt x="1588361" y="25154"/>
                  <a:pt x="1590244" y="21153"/>
                  <a:pt x="1598977" y="23060"/>
                </a:cubicBezTo>
                <a:cubicBezTo>
                  <a:pt x="1607710" y="24967"/>
                  <a:pt x="1615611" y="27785"/>
                  <a:pt x="1622681" y="31513"/>
                </a:cubicBezTo>
                <a:cubicBezTo>
                  <a:pt x="1629751" y="35242"/>
                  <a:pt x="1632160" y="39218"/>
                  <a:pt x="1629909" y="43441"/>
                </a:cubicBezTo>
                <a:cubicBezTo>
                  <a:pt x="1627657" y="47664"/>
                  <a:pt x="1626531" y="56114"/>
                  <a:pt x="1626531" y="68791"/>
                </a:cubicBezTo>
                <a:lnTo>
                  <a:pt x="1654882" y="60316"/>
                </a:lnTo>
                <a:cubicBezTo>
                  <a:pt x="1657478" y="35163"/>
                  <a:pt x="1656750" y="18363"/>
                  <a:pt x="1652699" y="9917"/>
                </a:cubicBezTo>
                <a:cubicBezTo>
                  <a:pt x="1649661" y="3582"/>
                  <a:pt x="1650458" y="282"/>
                  <a:pt x="1655090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598420" y="3056083"/>
            <a:ext cx="642938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321300" y="3002082"/>
            <a:ext cx="3132000" cy="828000"/>
            <a:chOff x="3001427" y="3355795"/>
            <a:chExt cx="3255496" cy="907256"/>
          </a:xfrm>
        </p:grpSpPr>
        <p:sp>
          <p:nvSpPr>
            <p:cNvPr id="28" name="MH_Other_1"/>
            <p:cNvSpPr/>
            <p:nvPr>
              <p:custDataLst>
                <p:tags r:id="rId5"/>
              </p:custDataLst>
            </p:nvPr>
          </p:nvSpPr>
          <p:spPr>
            <a:xfrm>
              <a:off x="3001427" y="3355795"/>
              <a:ext cx="3255496" cy="907256"/>
            </a:xfrm>
            <a:prstGeom prst="roundRect">
              <a:avLst>
                <a:gd name="adj" fmla="val 4648"/>
              </a:avLst>
            </a:prstGeom>
            <a:solidFill>
              <a:srgbClr val="7A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MH_SubTitle_1"/>
            <p:cNvSpPr/>
            <p:nvPr>
              <p:custDataLst>
                <p:tags r:id="rId6"/>
              </p:custDataLst>
            </p:nvPr>
          </p:nvSpPr>
          <p:spPr>
            <a:xfrm>
              <a:off x="3051287" y="3414771"/>
              <a:ext cx="3143238" cy="788918"/>
            </a:xfrm>
            <a:prstGeom prst="roundRect">
              <a:avLst>
                <a:gd name="adj" fmla="val 464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0" rIns="324000" bIns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108×75=75×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  <a:endPara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9438487" y="3104342"/>
            <a:ext cx="842962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51929" y="4316749"/>
            <a:ext cx="3132000" cy="828000"/>
            <a:chOff x="3001427" y="3355795"/>
            <a:chExt cx="3255496" cy="907256"/>
          </a:xfrm>
        </p:grpSpPr>
        <p:sp>
          <p:nvSpPr>
            <p:cNvPr id="32" name="MH_Other_1"/>
            <p:cNvSpPr/>
            <p:nvPr>
              <p:custDataLst>
                <p:tags r:id="rId3"/>
              </p:custDataLst>
            </p:nvPr>
          </p:nvSpPr>
          <p:spPr>
            <a:xfrm>
              <a:off x="3001427" y="3355795"/>
              <a:ext cx="3255496" cy="907256"/>
            </a:xfrm>
            <a:prstGeom prst="roundRect">
              <a:avLst>
                <a:gd name="adj" fmla="val 4648"/>
              </a:avLst>
            </a:prstGeom>
            <a:solidFill>
              <a:srgbClr val="7A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MH_SubTitle_1"/>
            <p:cNvSpPr/>
            <p:nvPr>
              <p:custDataLst>
                <p:tags r:id="rId4"/>
              </p:custDataLst>
            </p:nvPr>
          </p:nvSpPr>
          <p:spPr>
            <a:xfrm>
              <a:off x="3051897" y="3414771"/>
              <a:ext cx="3143238" cy="788918"/>
            </a:xfrm>
            <a:prstGeom prst="roundRect">
              <a:avLst>
                <a:gd name="adj" fmla="val 464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0" rIns="324000" bIns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86×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=67×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  <a:endPara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4414583" y="4420206"/>
            <a:ext cx="642938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324688" y="4305930"/>
            <a:ext cx="3132000" cy="828000"/>
            <a:chOff x="3001427" y="3355795"/>
            <a:chExt cx="3255496" cy="907256"/>
          </a:xfrm>
        </p:grpSpPr>
        <p:sp>
          <p:nvSpPr>
            <p:cNvPr id="36" name="MH_Other_1"/>
            <p:cNvSpPr/>
            <p:nvPr>
              <p:custDataLst>
                <p:tags r:id="rId1"/>
              </p:custDataLst>
            </p:nvPr>
          </p:nvSpPr>
          <p:spPr>
            <a:xfrm>
              <a:off x="3001427" y="3355795"/>
              <a:ext cx="3255496" cy="907256"/>
            </a:xfrm>
            <a:prstGeom prst="roundRect">
              <a:avLst>
                <a:gd name="adj" fmla="val 4648"/>
              </a:avLst>
            </a:prstGeom>
            <a:solidFill>
              <a:srgbClr val="7A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MH_SubTitle_1"/>
            <p:cNvSpPr/>
            <p:nvPr>
              <p:custDataLst>
                <p:tags r:id="rId2"/>
              </p:custDataLst>
            </p:nvPr>
          </p:nvSpPr>
          <p:spPr>
            <a:xfrm>
              <a:off x="3051951" y="3414771"/>
              <a:ext cx="3143238" cy="788918"/>
            </a:xfrm>
            <a:prstGeom prst="roundRect">
              <a:avLst>
                <a:gd name="adj" fmla="val 464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0" rIns="324000" bIns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×32=32×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  <a:endPara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679720" y="4404049"/>
            <a:ext cx="642938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385891" y="4400570"/>
            <a:ext cx="489068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4" grpId="0"/>
      <p:bldP spid="38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23677" y="3323208"/>
            <a:ext cx="7957984" cy="2248501"/>
          </a:xfrm>
          <a:prstGeom prst="rect">
            <a:avLst/>
          </a:prstGeom>
          <a:noFill/>
          <a:ln w="12700" cap="flat" cmpd="sng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marR="0" lvl="0" indent="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22×47=47×22 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</a:t>
            </a:r>
          </a:p>
          <a:p>
            <a:pPr marL="0" marR="0" lvl="0" indent="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2) 125×24=125×8×3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</a:t>
            </a:r>
          </a:p>
          <a:p>
            <a:pPr marL="0" marR="0" lvl="0" indent="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× 58 = 58 ×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</a:t>
            </a:r>
          </a:p>
          <a:p>
            <a:pPr marL="0" marR="0" lvl="0" indent="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61+79=79+61   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）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08994" y="3428092"/>
            <a:ext cx="642938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59509" y="4509215"/>
            <a:ext cx="642937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780977" y="3941472"/>
            <a:ext cx="642937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59510" y="5068301"/>
            <a:ext cx="642937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任意多边形: 形状 13"/>
          <p:cNvSpPr>
            <a:spLocks noChangeArrowheads="1"/>
          </p:cNvSpPr>
          <p:nvPr/>
        </p:nvSpPr>
        <p:spPr bwMode="auto">
          <a:xfrm>
            <a:off x="812800" y="1345110"/>
            <a:ext cx="6738276" cy="850814"/>
          </a:xfrm>
          <a:custGeom>
            <a:avLst/>
            <a:gdLst/>
            <a:ahLst/>
            <a:cxnLst/>
            <a:rect l="l" t="t" r="r" b="b"/>
            <a:pathLst>
              <a:path w="6738276" h="850814">
                <a:moveTo>
                  <a:pt x="2740922" y="752134"/>
                </a:moveTo>
                <a:cubicBezTo>
                  <a:pt x="2744905" y="751491"/>
                  <a:pt x="2749307" y="751789"/>
                  <a:pt x="2754129" y="753029"/>
                </a:cubicBezTo>
                <a:cubicBezTo>
                  <a:pt x="2763773" y="755510"/>
                  <a:pt x="2770072" y="760727"/>
                  <a:pt x="2773026" y="768678"/>
                </a:cubicBezTo>
                <a:cubicBezTo>
                  <a:pt x="2775980" y="776630"/>
                  <a:pt x="2775564" y="786578"/>
                  <a:pt x="2771778" y="798524"/>
                </a:cubicBezTo>
                <a:cubicBezTo>
                  <a:pt x="2767992" y="810469"/>
                  <a:pt x="2761116" y="821895"/>
                  <a:pt x="2751150" y="832800"/>
                </a:cubicBezTo>
                <a:cubicBezTo>
                  <a:pt x="2741183" y="843706"/>
                  <a:pt x="2731575" y="849643"/>
                  <a:pt x="2722326" y="850611"/>
                </a:cubicBezTo>
                <a:cubicBezTo>
                  <a:pt x="2713077" y="851579"/>
                  <a:pt x="2711270" y="849094"/>
                  <a:pt x="2716905" y="843158"/>
                </a:cubicBezTo>
                <a:cubicBezTo>
                  <a:pt x="2722541" y="837221"/>
                  <a:pt x="2727736" y="831230"/>
                  <a:pt x="2732490" y="825186"/>
                </a:cubicBezTo>
                <a:cubicBezTo>
                  <a:pt x="2737243" y="819141"/>
                  <a:pt x="2741377" y="811903"/>
                  <a:pt x="2744890" y="803471"/>
                </a:cubicBezTo>
                <a:cubicBezTo>
                  <a:pt x="2738566" y="803471"/>
                  <a:pt x="2733250" y="801854"/>
                  <a:pt x="2728940" y="798620"/>
                </a:cubicBezTo>
                <a:cubicBezTo>
                  <a:pt x="2724631" y="795387"/>
                  <a:pt x="2721713" y="791156"/>
                  <a:pt x="2720186" y="785929"/>
                </a:cubicBezTo>
                <a:cubicBezTo>
                  <a:pt x="2718658" y="780702"/>
                  <a:pt x="2718379" y="775820"/>
                  <a:pt x="2719347" y="771281"/>
                </a:cubicBezTo>
                <a:cubicBezTo>
                  <a:pt x="2720315" y="766742"/>
                  <a:pt x="2723943" y="761945"/>
                  <a:pt x="2730231" y="756890"/>
                </a:cubicBezTo>
                <a:cubicBezTo>
                  <a:pt x="2733375" y="754363"/>
                  <a:pt x="2736939" y="752778"/>
                  <a:pt x="2740922" y="752134"/>
                </a:cubicBezTo>
                <a:close/>
                <a:moveTo>
                  <a:pt x="6330938" y="741952"/>
                </a:moveTo>
                <a:cubicBezTo>
                  <a:pt x="6327566" y="742142"/>
                  <a:pt x="6324287" y="743421"/>
                  <a:pt x="6321099" y="745791"/>
                </a:cubicBezTo>
                <a:cubicBezTo>
                  <a:pt x="6314725" y="750531"/>
                  <a:pt x="6311538" y="756847"/>
                  <a:pt x="6311538" y="764742"/>
                </a:cubicBezTo>
                <a:cubicBezTo>
                  <a:pt x="6311538" y="772636"/>
                  <a:pt x="6315087" y="778562"/>
                  <a:pt x="6322185" y="782520"/>
                </a:cubicBezTo>
                <a:cubicBezTo>
                  <a:pt x="6329284" y="786478"/>
                  <a:pt x="6336231" y="786277"/>
                  <a:pt x="6343029" y="781918"/>
                </a:cubicBezTo>
                <a:cubicBezTo>
                  <a:pt x="6349826" y="777544"/>
                  <a:pt x="6353021" y="771234"/>
                  <a:pt x="6352612" y="762989"/>
                </a:cubicBezTo>
                <a:cubicBezTo>
                  <a:pt x="6352203" y="754743"/>
                  <a:pt x="6348443" y="748631"/>
                  <a:pt x="6341329" y="744651"/>
                </a:cubicBezTo>
                <a:cubicBezTo>
                  <a:pt x="6337773" y="742661"/>
                  <a:pt x="6334309" y="741762"/>
                  <a:pt x="6330938" y="741952"/>
                </a:cubicBezTo>
                <a:close/>
                <a:moveTo>
                  <a:pt x="6333419" y="719032"/>
                </a:moveTo>
                <a:cubicBezTo>
                  <a:pt x="6338941" y="719154"/>
                  <a:pt x="6344585" y="720427"/>
                  <a:pt x="6350353" y="722850"/>
                </a:cubicBezTo>
                <a:cubicBezTo>
                  <a:pt x="6361890" y="727697"/>
                  <a:pt x="6369551" y="735377"/>
                  <a:pt x="6373337" y="745888"/>
                </a:cubicBezTo>
                <a:cubicBezTo>
                  <a:pt x="6377123" y="756399"/>
                  <a:pt x="6377567" y="766796"/>
                  <a:pt x="6374671" y="777078"/>
                </a:cubicBezTo>
                <a:cubicBezTo>
                  <a:pt x="6371775" y="787360"/>
                  <a:pt x="6366353" y="795229"/>
                  <a:pt x="6358409" y="800685"/>
                </a:cubicBezTo>
                <a:cubicBezTo>
                  <a:pt x="6350465" y="806142"/>
                  <a:pt x="6341025" y="808870"/>
                  <a:pt x="6330091" y="808870"/>
                </a:cubicBezTo>
                <a:cubicBezTo>
                  <a:pt x="6319157" y="808870"/>
                  <a:pt x="6309255" y="804432"/>
                  <a:pt x="6300385" y="795555"/>
                </a:cubicBezTo>
                <a:cubicBezTo>
                  <a:pt x="6291516" y="786679"/>
                  <a:pt x="6287081" y="777135"/>
                  <a:pt x="6287081" y="766925"/>
                </a:cubicBezTo>
                <a:cubicBezTo>
                  <a:pt x="6287081" y="756715"/>
                  <a:pt x="6289469" y="747785"/>
                  <a:pt x="6294243" y="740134"/>
                </a:cubicBezTo>
                <a:cubicBezTo>
                  <a:pt x="6299019" y="732483"/>
                  <a:pt x="6306681" y="726479"/>
                  <a:pt x="6317227" y="722119"/>
                </a:cubicBezTo>
                <a:cubicBezTo>
                  <a:pt x="6322501" y="719939"/>
                  <a:pt x="6327899" y="718910"/>
                  <a:pt x="6333419" y="719032"/>
                </a:cubicBezTo>
                <a:close/>
                <a:moveTo>
                  <a:pt x="3144184" y="679765"/>
                </a:moveTo>
                <a:cubicBezTo>
                  <a:pt x="3146057" y="679869"/>
                  <a:pt x="3145498" y="684684"/>
                  <a:pt x="3142508" y="694209"/>
                </a:cubicBezTo>
                <a:cubicBezTo>
                  <a:pt x="3136529" y="713260"/>
                  <a:pt x="3129043" y="731784"/>
                  <a:pt x="3120052" y="749781"/>
                </a:cubicBezTo>
                <a:cubicBezTo>
                  <a:pt x="3112107" y="767434"/>
                  <a:pt x="3106977" y="782595"/>
                  <a:pt x="3104661" y="795265"/>
                </a:cubicBezTo>
                <a:cubicBezTo>
                  <a:pt x="3102345" y="807934"/>
                  <a:pt x="3095143" y="806006"/>
                  <a:pt x="3083054" y="789479"/>
                </a:cubicBezTo>
                <a:cubicBezTo>
                  <a:pt x="3070965" y="772952"/>
                  <a:pt x="3068463" y="763175"/>
                  <a:pt x="3075547" y="760149"/>
                </a:cubicBezTo>
                <a:cubicBezTo>
                  <a:pt x="3082631" y="757124"/>
                  <a:pt x="3090321" y="749932"/>
                  <a:pt x="3098617" y="738574"/>
                </a:cubicBezTo>
                <a:cubicBezTo>
                  <a:pt x="3106912" y="727217"/>
                  <a:pt x="3117797" y="712221"/>
                  <a:pt x="3131269" y="693586"/>
                </a:cubicBezTo>
                <a:cubicBezTo>
                  <a:pt x="3138006" y="684268"/>
                  <a:pt x="3142310" y="679661"/>
                  <a:pt x="3144184" y="679765"/>
                </a:cubicBezTo>
                <a:close/>
                <a:moveTo>
                  <a:pt x="3856709" y="676974"/>
                </a:moveTo>
                <a:cubicBezTo>
                  <a:pt x="3859209" y="676125"/>
                  <a:pt x="3864118" y="677707"/>
                  <a:pt x="3871435" y="681723"/>
                </a:cubicBezTo>
                <a:cubicBezTo>
                  <a:pt x="3886069" y="689753"/>
                  <a:pt x="3896444" y="698562"/>
                  <a:pt x="3902561" y="708148"/>
                </a:cubicBezTo>
                <a:cubicBezTo>
                  <a:pt x="3908677" y="717735"/>
                  <a:pt x="3909160" y="727694"/>
                  <a:pt x="3904013" y="738026"/>
                </a:cubicBezTo>
                <a:cubicBezTo>
                  <a:pt x="3898864" y="748358"/>
                  <a:pt x="3892619" y="749132"/>
                  <a:pt x="3885277" y="740349"/>
                </a:cubicBezTo>
                <a:cubicBezTo>
                  <a:pt x="3877935" y="731566"/>
                  <a:pt x="3872528" y="723697"/>
                  <a:pt x="3869058" y="716741"/>
                </a:cubicBezTo>
                <a:cubicBezTo>
                  <a:pt x="3865272" y="708223"/>
                  <a:pt x="3861063" y="698250"/>
                  <a:pt x="3856432" y="686821"/>
                </a:cubicBezTo>
                <a:cubicBezTo>
                  <a:pt x="3854116" y="681106"/>
                  <a:pt x="3854208" y="677824"/>
                  <a:pt x="3856709" y="676974"/>
                </a:cubicBezTo>
                <a:close/>
                <a:moveTo>
                  <a:pt x="284834" y="676974"/>
                </a:moveTo>
                <a:cubicBezTo>
                  <a:pt x="287334" y="676125"/>
                  <a:pt x="292243" y="677707"/>
                  <a:pt x="299560" y="681723"/>
                </a:cubicBezTo>
                <a:cubicBezTo>
                  <a:pt x="314194" y="689753"/>
                  <a:pt x="324570" y="698562"/>
                  <a:pt x="330686" y="708148"/>
                </a:cubicBezTo>
                <a:cubicBezTo>
                  <a:pt x="336802" y="717735"/>
                  <a:pt x="337286" y="727694"/>
                  <a:pt x="332138" y="738026"/>
                </a:cubicBezTo>
                <a:cubicBezTo>
                  <a:pt x="326989" y="748358"/>
                  <a:pt x="320744" y="749132"/>
                  <a:pt x="313402" y="740349"/>
                </a:cubicBezTo>
                <a:cubicBezTo>
                  <a:pt x="306060" y="731566"/>
                  <a:pt x="300654" y="723697"/>
                  <a:pt x="297183" y="716741"/>
                </a:cubicBezTo>
                <a:cubicBezTo>
                  <a:pt x="293397" y="708223"/>
                  <a:pt x="289189" y="698250"/>
                  <a:pt x="284557" y="686821"/>
                </a:cubicBezTo>
                <a:cubicBezTo>
                  <a:pt x="282241" y="681106"/>
                  <a:pt x="282333" y="677824"/>
                  <a:pt x="284834" y="676974"/>
                </a:cubicBezTo>
                <a:close/>
                <a:moveTo>
                  <a:pt x="3246858" y="656980"/>
                </a:moveTo>
                <a:cubicBezTo>
                  <a:pt x="3249702" y="656507"/>
                  <a:pt x="3252849" y="656749"/>
                  <a:pt x="3256298" y="657706"/>
                </a:cubicBezTo>
                <a:cubicBezTo>
                  <a:pt x="3263196" y="659621"/>
                  <a:pt x="3270172" y="662743"/>
                  <a:pt x="3277228" y="667074"/>
                </a:cubicBezTo>
                <a:cubicBezTo>
                  <a:pt x="3284283" y="671405"/>
                  <a:pt x="3285699" y="676212"/>
                  <a:pt x="3281476" y="681497"/>
                </a:cubicBezTo>
                <a:cubicBezTo>
                  <a:pt x="3277253" y="686781"/>
                  <a:pt x="3272692" y="696776"/>
                  <a:pt x="3267795" y="711482"/>
                </a:cubicBezTo>
                <a:cubicBezTo>
                  <a:pt x="3262898" y="726188"/>
                  <a:pt x="3256972" y="739205"/>
                  <a:pt x="3250017" y="750534"/>
                </a:cubicBezTo>
                <a:cubicBezTo>
                  <a:pt x="3265289" y="762852"/>
                  <a:pt x="3281264" y="772966"/>
                  <a:pt x="3297942" y="780874"/>
                </a:cubicBezTo>
                <a:cubicBezTo>
                  <a:pt x="3314620" y="788783"/>
                  <a:pt x="3331498" y="794516"/>
                  <a:pt x="3348577" y="798072"/>
                </a:cubicBezTo>
                <a:cubicBezTo>
                  <a:pt x="3365656" y="801628"/>
                  <a:pt x="3367352" y="805658"/>
                  <a:pt x="3353664" y="810161"/>
                </a:cubicBezTo>
                <a:cubicBezTo>
                  <a:pt x="3339977" y="814664"/>
                  <a:pt x="3324629" y="817374"/>
                  <a:pt x="3307622" y="818292"/>
                </a:cubicBezTo>
                <a:cubicBezTo>
                  <a:pt x="3290614" y="819210"/>
                  <a:pt x="3277826" y="815642"/>
                  <a:pt x="3269258" y="807590"/>
                </a:cubicBezTo>
                <a:cubicBezTo>
                  <a:pt x="3260690" y="799538"/>
                  <a:pt x="3248698" y="786464"/>
                  <a:pt x="3233282" y="768366"/>
                </a:cubicBezTo>
                <a:cubicBezTo>
                  <a:pt x="3220462" y="779824"/>
                  <a:pt x="3206832" y="787639"/>
                  <a:pt x="3192391" y="791812"/>
                </a:cubicBezTo>
                <a:cubicBezTo>
                  <a:pt x="3177950" y="795985"/>
                  <a:pt x="3164345" y="797319"/>
                  <a:pt x="3151575" y="795813"/>
                </a:cubicBezTo>
                <a:cubicBezTo>
                  <a:pt x="3138805" y="794308"/>
                  <a:pt x="3137744" y="791637"/>
                  <a:pt x="3148392" y="787801"/>
                </a:cubicBezTo>
                <a:cubicBezTo>
                  <a:pt x="3159039" y="783965"/>
                  <a:pt x="3170916" y="778770"/>
                  <a:pt x="3184023" y="772217"/>
                </a:cubicBezTo>
                <a:cubicBezTo>
                  <a:pt x="3197130" y="765663"/>
                  <a:pt x="3207821" y="758572"/>
                  <a:pt x="3216095" y="750943"/>
                </a:cubicBezTo>
                <a:cubicBezTo>
                  <a:pt x="3211320" y="745422"/>
                  <a:pt x="3203863" y="737148"/>
                  <a:pt x="3193725" y="726120"/>
                </a:cubicBezTo>
                <a:cubicBezTo>
                  <a:pt x="3183586" y="715092"/>
                  <a:pt x="3175107" y="707481"/>
                  <a:pt x="3168289" y="703287"/>
                </a:cubicBezTo>
                <a:cubicBezTo>
                  <a:pt x="3161470" y="699092"/>
                  <a:pt x="3160427" y="695593"/>
                  <a:pt x="3165159" y="692790"/>
                </a:cubicBezTo>
                <a:cubicBezTo>
                  <a:pt x="3169891" y="689986"/>
                  <a:pt x="3174788" y="689079"/>
                  <a:pt x="3179850" y="690069"/>
                </a:cubicBezTo>
                <a:cubicBezTo>
                  <a:pt x="3184913" y="691058"/>
                  <a:pt x="3192800" y="696680"/>
                  <a:pt x="3203512" y="706933"/>
                </a:cubicBezTo>
                <a:cubicBezTo>
                  <a:pt x="3214224" y="717186"/>
                  <a:pt x="3223065" y="726364"/>
                  <a:pt x="3230034" y="734466"/>
                </a:cubicBezTo>
                <a:cubicBezTo>
                  <a:pt x="3236960" y="721560"/>
                  <a:pt x="3241320" y="709812"/>
                  <a:pt x="3243112" y="699221"/>
                </a:cubicBezTo>
                <a:cubicBezTo>
                  <a:pt x="3244905" y="688631"/>
                  <a:pt x="3245066" y="683555"/>
                  <a:pt x="3243596" y="683992"/>
                </a:cubicBezTo>
                <a:cubicBezTo>
                  <a:pt x="3242126" y="684429"/>
                  <a:pt x="3238394" y="685555"/>
                  <a:pt x="3232400" y="687369"/>
                </a:cubicBezTo>
                <a:cubicBezTo>
                  <a:pt x="3226406" y="689183"/>
                  <a:pt x="3219885" y="691216"/>
                  <a:pt x="3212836" y="693467"/>
                </a:cubicBezTo>
                <a:cubicBezTo>
                  <a:pt x="3205788" y="695719"/>
                  <a:pt x="3198270" y="694123"/>
                  <a:pt x="3190283" y="688681"/>
                </a:cubicBezTo>
                <a:cubicBezTo>
                  <a:pt x="3182295" y="683239"/>
                  <a:pt x="3182593" y="679866"/>
                  <a:pt x="3191176" y="678561"/>
                </a:cubicBezTo>
                <a:cubicBezTo>
                  <a:pt x="3199758" y="677256"/>
                  <a:pt x="3208792" y="674879"/>
                  <a:pt x="3218279" y="671430"/>
                </a:cubicBezTo>
                <a:cubicBezTo>
                  <a:pt x="3227765" y="667981"/>
                  <a:pt x="3234748" y="664353"/>
                  <a:pt x="3239230" y="660546"/>
                </a:cubicBezTo>
                <a:cubicBezTo>
                  <a:pt x="3241470" y="658642"/>
                  <a:pt x="3244013" y="657454"/>
                  <a:pt x="3246858" y="656980"/>
                </a:cubicBezTo>
                <a:close/>
                <a:moveTo>
                  <a:pt x="3906484" y="647723"/>
                </a:moveTo>
                <a:cubicBezTo>
                  <a:pt x="3909368" y="647510"/>
                  <a:pt x="3914151" y="649429"/>
                  <a:pt x="3920834" y="653480"/>
                </a:cubicBezTo>
                <a:cubicBezTo>
                  <a:pt x="3934198" y="661582"/>
                  <a:pt x="3942774" y="669731"/>
                  <a:pt x="3946560" y="677926"/>
                </a:cubicBezTo>
                <a:cubicBezTo>
                  <a:pt x="3950346" y="686122"/>
                  <a:pt x="3949876" y="695145"/>
                  <a:pt x="3945151" y="704997"/>
                </a:cubicBezTo>
                <a:cubicBezTo>
                  <a:pt x="3940426" y="714849"/>
                  <a:pt x="3934639" y="715397"/>
                  <a:pt x="3927792" y="706642"/>
                </a:cubicBezTo>
                <a:cubicBezTo>
                  <a:pt x="3920945" y="697888"/>
                  <a:pt x="3915650" y="689302"/>
                  <a:pt x="3911907" y="680884"/>
                </a:cubicBezTo>
                <a:cubicBezTo>
                  <a:pt x="3908150" y="672423"/>
                  <a:pt x="3905357" y="663715"/>
                  <a:pt x="3903529" y="654760"/>
                </a:cubicBezTo>
                <a:cubicBezTo>
                  <a:pt x="3902614" y="650282"/>
                  <a:pt x="3903599" y="647936"/>
                  <a:pt x="3906484" y="647723"/>
                </a:cubicBezTo>
                <a:close/>
                <a:moveTo>
                  <a:pt x="334609" y="647723"/>
                </a:moveTo>
                <a:cubicBezTo>
                  <a:pt x="337493" y="647510"/>
                  <a:pt x="342276" y="649429"/>
                  <a:pt x="348959" y="653480"/>
                </a:cubicBezTo>
                <a:cubicBezTo>
                  <a:pt x="362324" y="661582"/>
                  <a:pt x="370899" y="669731"/>
                  <a:pt x="374685" y="677926"/>
                </a:cubicBezTo>
                <a:cubicBezTo>
                  <a:pt x="378471" y="686122"/>
                  <a:pt x="378002" y="695145"/>
                  <a:pt x="373276" y="704997"/>
                </a:cubicBezTo>
                <a:cubicBezTo>
                  <a:pt x="368551" y="714849"/>
                  <a:pt x="362765" y="715397"/>
                  <a:pt x="355917" y="706642"/>
                </a:cubicBezTo>
                <a:cubicBezTo>
                  <a:pt x="349070" y="697888"/>
                  <a:pt x="343775" y="689302"/>
                  <a:pt x="340032" y="680884"/>
                </a:cubicBezTo>
                <a:cubicBezTo>
                  <a:pt x="336275" y="672423"/>
                  <a:pt x="333482" y="663715"/>
                  <a:pt x="331654" y="654760"/>
                </a:cubicBezTo>
                <a:cubicBezTo>
                  <a:pt x="330739" y="650282"/>
                  <a:pt x="331725" y="647936"/>
                  <a:pt x="334609" y="647723"/>
                </a:cubicBezTo>
                <a:close/>
                <a:moveTo>
                  <a:pt x="3074339" y="621404"/>
                </a:moveTo>
                <a:cubicBezTo>
                  <a:pt x="3075997" y="621173"/>
                  <a:pt x="3078150" y="621354"/>
                  <a:pt x="3080795" y="621946"/>
                </a:cubicBezTo>
                <a:cubicBezTo>
                  <a:pt x="3091378" y="624312"/>
                  <a:pt x="3100854" y="627983"/>
                  <a:pt x="3109221" y="632959"/>
                </a:cubicBezTo>
                <a:cubicBezTo>
                  <a:pt x="3117589" y="637935"/>
                  <a:pt x="3120378" y="646449"/>
                  <a:pt x="3117589" y="658502"/>
                </a:cubicBezTo>
                <a:cubicBezTo>
                  <a:pt x="3114800" y="670555"/>
                  <a:pt x="3107145" y="672194"/>
                  <a:pt x="3094626" y="663417"/>
                </a:cubicBezTo>
                <a:cubicBezTo>
                  <a:pt x="3085248" y="654971"/>
                  <a:pt x="3077953" y="645356"/>
                  <a:pt x="3072740" y="634572"/>
                </a:cubicBezTo>
                <a:cubicBezTo>
                  <a:pt x="3068830" y="626484"/>
                  <a:pt x="3069363" y="622095"/>
                  <a:pt x="3074339" y="621404"/>
                </a:cubicBezTo>
                <a:close/>
                <a:moveTo>
                  <a:pt x="3984688" y="621040"/>
                </a:moveTo>
                <a:cubicBezTo>
                  <a:pt x="3985863" y="620730"/>
                  <a:pt x="3987272" y="620816"/>
                  <a:pt x="3988914" y="621300"/>
                </a:cubicBezTo>
                <a:cubicBezTo>
                  <a:pt x="3995481" y="623236"/>
                  <a:pt x="4003609" y="627535"/>
                  <a:pt x="4013296" y="634196"/>
                </a:cubicBezTo>
                <a:cubicBezTo>
                  <a:pt x="4022982" y="640857"/>
                  <a:pt x="4025628" y="646661"/>
                  <a:pt x="4021233" y="651608"/>
                </a:cubicBezTo>
                <a:cubicBezTo>
                  <a:pt x="4016838" y="656556"/>
                  <a:pt x="4012747" y="662184"/>
                  <a:pt x="4008961" y="668494"/>
                </a:cubicBezTo>
                <a:cubicBezTo>
                  <a:pt x="4005176" y="674804"/>
                  <a:pt x="3998285" y="687957"/>
                  <a:pt x="3988290" y="707955"/>
                </a:cubicBezTo>
                <a:cubicBezTo>
                  <a:pt x="3978295" y="727952"/>
                  <a:pt x="3963575" y="750290"/>
                  <a:pt x="3944129" y="774970"/>
                </a:cubicBezTo>
                <a:cubicBezTo>
                  <a:pt x="3972236" y="773235"/>
                  <a:pt x="3994166" y="771001"/>
                  <a:pt x="4009919" y="768269"/>
                </a:cubicBezTo>
                <a:cubicBezTo>
                  <a:pt x="4025671" y="765538"/>
                  <a:pt x="4037767" y="769266"/>
                  <a:pt x="4046206" y="779455"/>
                </a:cubicBezTo>
                <a:cubicBezTo>
                  <a:pt x="4054646" y="789644"/>
                  <a:pt x="4055277" y="795068"/>
                  <a:pt x="4048099" y="795727"/>
                </a:cubicBezTo>
                <a:cubicBezTo>
                  <a:pt x="4040922" y="796387"/>
                  <a:pt x="4032318" y="796491"/>
                  <a:pt x="4022287" y="796039"/>
                </a:cubicBezTo>
                <a:cubicBezTo>
                  <a:pt x="4012256" y="795588"/>
                  <a:pt x="3997055" y="795584"/>
                  <a:pt x="3976685" y="796029"/>
                </a:cubicBezTo>
                <a:cubicBezTo>
                  <a:pt x="3956315" y="796473"/>
                  <a:pt x="3932929" y="798724"/>
                  <a:pt x="3906529" y="802783"/>
                </a:cubicBezTo>
                <a:cubicBezTo>
                  <a:pt x="3880129" y="806841"/>
                  <a:pt x="3863408" y="809544"/>
                  <a:pt x="3856367" y="810892"/>
                </a:cubicBezTo>
                <a:cubicBezTo>
                  <a:pt x="3849326" y="812240"/>
                  <a:pt x="3840797" y="808347"/>
                  <a:pt x="3830781" y="799212"/>
                </a:cubicBezTo>
                <a:cubicBezTo>
                  <a:pt x="3820764" y="790077"/>
                  <a:pt x="3818190" y="785105"/>
                  <a:pt x="3823058" y="784295"/>
                </a:cubicBezTo>
                <a:cubicBezTo>
                  <a:pt x="3827927" y="783484"/>
                  <a:pt x="3833982" y="783309"/>
                  <a:pt x="3841224" y="783768"/>
                </a:cubicBezTo>
                <a:cubicBezTo>
                  <a:pt x="3848466" y="784227"/>
                  <a:pt x="3876773" y="781860"/>
                  <a:pt x="3926147" y="776669"/>
                </a:cubicBezTo>
                <a:cubicBezTo>
                  <a:pt x="3948030" y="736388"/>
                  <a:pt x="3962771" y="705327"/>
                  <a:pt x="3970372" y="683487"/>
                </a:cubicBezTo>
                <a:cubicBezTo>
                  <a:pt x="3977972" y="661646"/>
                  <a:pt x="3981321" y="645338"/>
                  <a:pt x="3980417" y="634561"/>
                </a:cubicBezTo>
                <a:cubicBezTo>
                  <a:pt x="3979740" y="626479"/>
                  <a:pt x="3981163" y="621972"/>
                  <a:pt x="3984688" y="621040"/>
                </a:cubicBezTo>
                <a:close/>
                <a:moveTo>
                  <a:pt x="412813" y="621040"/>
                </a:moveTo>
                <a:cubicBezTo>
                  <a:pt x="413988" y="620730"/>
                  <a:pt x="415397" y="620816"/>
                  <a:pt x="417039" y="621300"/>
                </a:cubicBezTo>
                <a:cubicBezTo>
                  <a:pt x="423607" y="623236"/>
                  <a:pt x="431734" y="627535"/>
                  <a:pt x="441421" y="634196"/>
                </a:cubicBezTo>
                <a:cubicBezTo>
                  <a:pt x="451108" y="640857"/>
                  <a:pt x="453754" y="646661"/>
                  <a:pt x="449358" y="651608"/>
                </a:cubicBezTo>
                <a:cubicBezTo>
                  <a:pt x="444963" y="656556"/>
                  <a:pt x="440872" y="662184"/>
                  <a:pt x="437087" y="668494"/>
                </a:cubicBezTo>
                <a:cubicBezTo>
                  <a:pt x="433301" y="674804"/>
                  <a:pt x="426410" y="687957"/>
                  <a:pt x="416415" y="707955"/>
                </a:cubicBezTo>
                <a:cubicBezTo>
                  <a:pt x="406420" y="727952"/>
                  <a:pt x="391700" y="750290"/>
                  <a:pt x="372254" y="774970"/>
                </a:cubicBezTo>
                <a:cubicBezTo>
                  <a:pt x="400361" y="773235"/>
                  <a:pt x="422291" y="771001"/>
                  <a:pt x="438044" y="768269"/>
                </a:cubicBezTo>
                <a:cubicBezTo>
                  <a:pt x="453796" y="765538"/>
                  <a:pt x="465892" y="769266"/>
                  <a:pt x="474332" y="779455"/>
                </a:cubicBezTo>
                <a:cubicBezTo>
                  <a:pt x="482771" y="789644"/>
                  <a:pt x="483402" y="795068"/>
                  <a:pt x="476225" y="795727"/>
                </a:cubicBezTo>
                <a:cubicBezTo>
                  <a:pt x="469047" y="796387"/>
                  <a:pt x="460443" y="796491"/>
                  <a:pt x="450412" y="796039"/>
                </a:cubicBezTo>
                <a:cubicBezTo>
                  <a:pt x="440381" y="795588"/>
                  <a:pt x="425180" y="795584"/>
                  <a:pt x="404810" y="796029"/>
                </a:cubicBezTo>
                <a:cubicBezTo>
                  <a:pt x="384440" y="796473"/>
                  <a:pt x="361055" y="798724"/>
                  <a:pt x="334654" y="802783"/>
                </a:cubicBezTo>
                <a:cubicBezTo>
                  <a:pt x="308254" y="806841"/>
                  <a:pt x="291533" y="809544"/>
                  <a:pt x="284492" y="810892"/>
                </a:cubicBezTo>
                <a:cubicBezTo>
                  <a:pt x="277451" y="812240"/>
                  <a:pt x="268922" y="808347"/>
                  <a:pt x="258906" y="799212"/>
                </a:cubicBezTo>
                <a:cubicBezTo>
                  <a:pt x="248889" y="790077"/>
                  <a:pt x="246315" y="785105"/>
                  <a:pt x="251183" y="784295"/>
                </a:cubicBezTo>
                <a:cubicBezTo>
                  <a:pt x="256052" y="783484"/>
                  <a:pt x="262107" y="783309"/>
                  <a:pt x="269349" y="783768"/>
                </a:cubicBezTo>
                <a:cubicBezTo>
                  <a:pt x="276591" y="784227"/>
                  <a:pt x="304898" y="781860"/>
                  <a:pt x="354272" y="776669"/>
                </a:cubicBezTo>
                <a:cubicBezTo>
                  <a:pt x="376155" y="736388"/>
                  <a:pt x="390897" y="705327"/>
                  <a:pt x="398497" y="683487"/>
                </a:cubicBezTo>
                <a:cubicBezTo>
                  <a:pt x="406098" y="661646"/>
                  <a:pt x="409446" y="645338"/>
                  <a:pt x="408542" y="634561"/>
                </a:cubicBezTo>
                <a:cubicBezTo>
                  <a:pt x="407865" y="626479"/>
                  <a:pt x="409288" y="621972"/>
                  <a:pt x="412813" y="621040"/>
                </a:cubicBezTo>
                <a:close/>
                <a:moveTo>
                  <a:pt x="5117651" y="608195"/>
                </a:moveTo>
                <a:cubicBezTo>
                  <a:pt x="5125699" y="607582"/>
                  <a:pt x="5132819" y="609663"/>
                  <a:pt x="5139009" y="614438"/>
                </a:cubicBezTo>
                <a:cubicBezTo>
                  <a:pt x="5147261" y="620805"/>
                  <a:pt x="5149885" y="625760"/>
                  <a:pt x="5146881" y="629302"/>
                </a:cubicBezTo>
                <a:cubicBezTo>
                  <a:pt x="5143877" y="632844"/>
                  <a:pt x="5136054" y="635088"/>
                  <a:pt x="5123414" y="636035"/>
                </a:cubicBezTo>
                <a:cubicBezTo>
                  <a:pt x="5110772" y="636981"/>
                  <a:pt x="5099956" y="637903"/>
                  <a:pt x="5090965" y="638799"/>
                </a:cubicBezTo>
                <a:cubicBezTo>
                  <a:pt x="5081974" y="639695"/>
                  <a:pt x="5074668" y="640272"/>
                  <a:pt x="5069046" y="640530"/>
                </a:cubicBezTo>
                <a:cubicBezTo>
                  <a:pt x="5078052" y="645349"/>
                  <a:pt x="5081429" y="650665"/>
                  <a:pt x="5079177" y="656480"/>
                </a:cubicBezTo>
                <a:cubicBezTo>
                  <a:pt x="5076926" y="662295"/>
                  <a:pt x="5076700" y="677761"/>
                  <a:pt x="5078500" y="702878"/>
                </a:cubicBezTo>
                <a:cubicBezTo>
                  <a:pt x="5080300" y="727995"/>
                  <a:pt x="5081199" y="748899"/>
                  <a:pt x="5081199" y="765591"/>
                </a:cubicBezTo>
                <a:cubicBezTo>
                  <a:pt x="5081199" y="782556"/>
                  <a:pt x="5078780" y="795157"/>
                  <a:pt x="5073940" y="803396"/>
                </a:cubicBezTo>
                <a:cubicBezTo>
                  <a:pt x="5069100" y="811634"/>
                  <a:pt x="5062622" y="818206"/>
                  <a:pt x="5054505" y="823110"/>
                </a:cubicBezTo>
                <a:cubicBezTo>
                  <a:pt x="5046389" y="828014"/>
                  <a:pt x="5040771" y="825698"/>
                  <a:pt x="5037652" y="816162"/>
                </a:cubicBezTo>
                <a:cubicBezTo>
                  <a:pt x="5034533" y="806626"/>
                  <a:pt x="5027036" y="796477"/>
                  <a:pt x="5015163" y="785714"/>
                </a:cubicBezTo>
                <a:cubicBezTo>
                  <a:pt x="5003289" y="774952"/>
                  <a:pt x="5005003" y="771371"/>
                  <a:pt x="5020304" y="774970"/>
                </a:cubicBezTo>
                <a:cubicBezTo>
                  <a:pt x="5035605" y="778569"/>
                  <a:pt x="5045055" y="778903"/>
                  <a:pt x="5048654" y="775970"/>
                </a:cubicBezTo>
                <a:cubicBezTo>
                  <a:pt x="5052254" y="773038"/>
                  <a:pt x="5053609" y="751172"/>
                  <a:pt x="5052720" y="710374"/>
                </a:cubicBezTo>
                <a:cubicBezTo>
                  <a:pt x="5051831" y="669577"/>
                  <a:pt x="5048776" y="647514"/>
                  <a:pt x="5043556" y="644187"/>
                </a:cubicBezTo>
                <a:cubicBezTo>
                  <a:pt x="5030478" y="645062"/>
                  <a:pt x="5019562" y="646181"/>
                  <a:pt x="5010807" y="647543"/>
                </a:cubicBezTo>
                <a:cubicBezTo>
                  <a:pt x="5002052" y="648905"/>
                  <a:pt x="4993574" y="645740"/>
                  <a:pt x="4985371" y="638046"/>
                </a:cubicBezTo>
                <a:cubicBezTo>
                  <a:pt x="4977168" y="630352"/>
                  <a:pt x="4980739" y="626506"/>
                  <a:pt x="4996083" y="626506"/>
                </a:cubicBezTo>
                <a:cubicBezTo>
                  <a:pt x="5009348" y="626506"/>
                  <a:pt x="5023570" y="625391"/>
                  <a:pt x="5038749" y="623161"/>
                </a:cubicBezTo>
                <a:cubicBezTo>
                  <a:pt x="5053928" y="620931"/>
                  <a:pt x="5066590" y="618934"/>
                  <a:pt x="5076736" y="617170"/>
                </a:cubicBezTo>
                <a:cubicBezTo>
                  <a:pt x="5086882" y="615406"/>
                  <a:pt x="5097734" y="612918"/>
                  <a:pt x="5109292" y="609706"/>
                </a:cubicBezTo>
                <a:cubicBezTo>
                  <a:pt x="5112182" y="608903"/>
                  <a:pt x="5114968" y="608399"/>
                  <a:pt x="5117651" y="608195"/>
                </a:cubicBezTo>
                <a:close/>
                <a:moveTo>
                  <a:pt x="1545776" y="608195"/>
                </a:moveTo>
                <a:cubicBezTo>
                  <a:pt x="1553825" y="607582"/>
                  <a:pt x="1560944" y="609663"/>
                  <a:pt x="1567133" y="614438"/>
                </a:cubicBezTo>
                <a:cubicBezTo>
                  <a:pt x="1575386" y="620805"/>
                  <a:pt x="1578011" y="625760"/>
                  <a:pt x="1575006" y="629302"/>
                </a:cubicBezTo>
                <a:cubicBezTo>
                  <a:pt x="1572002" y="632844"/>
                  <a:pt x="1564179" y="635088"/>
                  <a:pt x="1551538" y="636035"/>
                </a:cubicBezTo>
                <a:cubicBezTo>
                  <a:pt x="1538898" y="636981"/>
                  <a:pt x="1528081" y="637903"/>
                  <a:pt x="1519090" y="638799"/>
                </a:cubicBezTo>
                <a:cubicBezTo>
                  <a:pt x="1510099" y="639695"/>
                  <a:pt x="1502792" y="640272"/>
                  <a:pt x="1497171" y="640530"/>
                </a:cubicBezTo>
                <a:cubicBezTo>
                  <a:pt x="1506177" y="645349"/>
                  <a:pt x="1509554" y="650665"/>
                  <a:pt x="1507303" y="656480"/>
                </a:cubicBezTo>
                <a:cubicBezTo>
                  <a:pt x="1505051" y="662295"/>
                  <a:pt x="1504825" y="677761"/>
                  <a:pt x="1506625" y="702878"/>
                </a:cubicBezTo>
                <a:cubicBezTo>
                  <a:pt x="1508425" y="727995"/>
                  <a:pt x="1509324" y="748899"/>
                  <a:pt x="1509324" y="765591"/>
                </a:cubicBezTo>
                <a:cubicBezTo>
                  <a:pt x="1509324" y="782556"/>
                  <a:pt x="1506905" y="795157"/>
                  <a:pt x="1502065" y="803396"/>
                </a:cubicBezTo>
                <a:cubicBezTo>
                  <a:pt x="1497225" y="811634"/>
                  <a:pt x="1490747" y="818206"/>
                  <a:pt x="1482630" y="823110"/>
                </a:cubicBezTo>
                <a:cubicBezTo>
                  <a:pt x="1474514" y="828014"/>
                  <a:pt x="1468896" y="825698"/>
                  <a:pt x="1465777" y="816162"/>
                </a:cubicBezTo>
                <a:cubicBezTo>
                  <a:pt x="1462658" y="806626"/>
                  <a:pt x="1455162" y="796477"/>
                  <a:pt x="1443288" y="785714"/>
                </a:cubicBezTo>
                <a:cubicBezTo>
                  <a:pt x="1431414" y="774952"/>
                  <a:pt x="1433128" y="771371"/>
                  <a:pt x="1448429" y="774970"/>
                </a:cubicBezTo>
                <a:cubicBezTo>
                  <a:pt x="1463730" y="778569"/>
                  <a:pt x="1473180" y="778903"/>
                  <a:pt x="1476779" y="775970"/>
                </a:cubicBezTo>
                <a:cubicBezTo>
                  <a:pt x="1480379" y="773038"/>
                  <a:pt x="1481734" y="751172"/>
                  <a:pt x="1480845" y="710374"/>
                </a:cubicBezTo>
                <a:cubicBezTo>
                  <a:pt x="1479956" y="669577"/>
                  <a:pt x="1476901" y="647514"/>
                  <a:pt x="1471681" y="644187"/>
                </a:cubicBezTo>
                <a:cubicBezTo>
                  <a:pt x="1458603" y="645062"/>
                  <a:pt x="1447687" y="646181"/>
                  <a:pt x="1438932" y="647543"/>
                </a:cubicBezTo>
                <a:cubicBezTo>
                  <a:pt x="1430177" y="648905"/>
                  <a:pt x="1421699" y="645740"/>
                  <a:pt x="1413496" y="638046"/>
                </a:cubicBezTo>
                <a:cubicBezTo>
                  <a:pt x="1405293" y="630352"/>
                  <a:pt x="1408865" y="626506"/>
                  <a:pt x="1424208" y="626506"/>
                </a:cubicBezTo>
                <a:cubicBezTo>
                  <a:pt x="1437473" y="626506"/>
                  <a:pt x="1451695" y="625391"/>
                  <a:pt x="1466874" y="623161"/>
                </a:cubicBezTo>
                <a:cubicBezTo>
                  <a:pt x="1482054" y="620931"/>
                  <a:pt x="1494715" y="618934"/>
                  <a:pt x="1504861" y="617170"/>
                </a:cubicBezTo>
                <a:cubicBezTo>
                  <a:pt x="1515007" y="615406"/>
                  <a:pt x="1525859" y="612918"/>
                  <a:pt x="1537417" y="609706"/>
                </a:cubicBezTo>
                <a:cubicBezTo>
                  <a:pt x="1540306" y="608903"/>
                  <a:pt x="1543093" y="608399"/>
                  <a:pt x="1545776" y="608195"/>
                </a:cubicBezTo>
                <a:close/>
                <a:moveTo>
                  <a:pt x="4658586" y="603456"/>
                </a:moveTo>
                <a:cubicBezTo>
                  <a:pt x="4659801" y="603145"/>
                  <a:pt x="4661387" y="603228"/>
                  <a:pt x="4663344" y="603705"/>
                </a:cubicBezTo>
                <a:cubicBezTo>
                  <a:pt x="4671174" y="605612"/>
                  <a:pt x="4677921" y="607985"/>
                  <a:pt x="4683585" y="610825"/>
                </a:cubicBezTo>
                <a:cubicBezTo>
                  <a:pt x="4691171" y="614367"/>
                  <a:pt x="4694064" y="618260"/>
                  <a:pt x="4692265" y="622505"/>
                </a:cubicBezTo>
                <a:cubicBezTo>
                  <a:pt x="4690465" y="626750"/>
                  <a:pt x="4689565" y="639799"/>
                  <a:pt x="4689565" y="661654"/>
                </a:cubicBezTo>
                <a:cubicBezTo>
                  <a:pt x="4689565" y="684383"/>
                  <a:pt x="4688146" y="702903"/>
                  <a:pt x="4685306" y="717215"/>
                </a:cubicBezTo>
                <a:cubicBezTo>
                  <a:pt x="4682467" y="731526"/>
                  <a:pt x="4677265" y="734344"/>
                  <a:pt x="4669701" y="725668"/>
                </a:cubicBezTo>
                <a:cubicBezTo>
                  <a:pt x="4662136" y="716992"/>
                  <a:pt x="4659031" y="708116"/>
                  <a:pt x="4660387" y="699038"/>
                </a:cubicBezTo>
                <a:cubicBezTo>
                  <a:pt x="4661742" y="689961"/>
                  <a:pt x="4662641" y="676675"/>
                  <a:pt x="4663086" y="659180"/>
                </a:cubicBezTo>
                <a:cubicBezTo>
                  <a:pt x="4663531" y="641685"/>
                  <a:pt x="4661727" y="627588"/>
                  <a:pt x="4657676" y="616891"/>
                </a:cubicBezTo>
                <a:cubicBezTo>
                  <a:pt x="4654638" y="608867"/>
                  <a:pt x="4654941" y="604389"/>
                  <a:pt x="4658586" y="603456"/>
                </a:cubicBezTo>
                <a:close/>
                <a:moveTo>
                  <a:pt x="4560503" y="596864"/>
                </a:moveTo>
                <a:cubicBezTo>
                  <a:pt x="4567444" y="597854"/>
                  <a:pt x="4574040" y="599983"/>
                  <a:pt x="4580293" y="603253"/>
                </a:cubicBezTo>
                <a:cubicBezTo>
                  <a:pt x="4586545" y="606523"/>
                  <a:pt x="4588750" y="610305"/>
                  <a:pt x="4586907" y="614600"/>
                </a:cubicBezTo>
                <a:cubicBezTo>
                  <a:pt x="4585064" y="618895"/>
                  <a:pt x="4583473" y="630650"/>
                  <a:pt x="4582132" y="649866"/>
                </a:cubicBezTo>
                <a:cubicBezTo>
                  <a:pt x="4580791" y="669082"/>
                  <a:pt x="4577600" y="689929"/>
                  <a:pt x="4572560" y="712407"/>
                </a:cubicBezTo>
                <a:lnTo>
                  <a:pt x="4567549" y="726273"/>
                </a:lnTo>
                <a:lnTo>
                  <a:pt x="4569691" y="725711"/>
                </a:lnTo>
                <a:cubicBezTo>
                  <a:pt x="4573084" y="725865"/>
                  <a:pt x="4578422" y="727597"/>
                  <a:pt x="4585703" y="730906"/>
                </a:cubicBezTo>
                <a:cubicBezTo>
                  <a:pt x="4600265" y="737524"/>
                  <a:pt x="4611318" y="745809"/>
                  <a:pt x="4618861" y="755761"/>
                </a:cubicBezTo>
                <a:cubicBezTo>
                  <a:pt x="4626404" y="765713"/>
                  <a:pt x="4629007" y="776601"/>
                  <a:pt x="4626669" y="788425"/>
                </a:cubicBezTo>
                <a:cubicBezTo>
                  <a:pt x="4624331" y="800248"/>
                  <a:pt x="4618861" y="801904"/>
                  <a:pt x="4610257" y="793393"/>
                </a:cubicBezTo>
                <a:cubicBezTo>
                  <a:pt x="4601653" y="784883"/>
                  <a:pt x="4592296" y="773737"/>
                  <a:pt x="4582186" y="759956"/>
                </a:cubicBezTo>
                <a:cubicBezTo>
                  <a:pt x="4577066" y="752965"/>
                  <a:pt x="4573103" y="746972"/>
                  <a:pt x="4570296" y="741976"/>
                </a:cubicBezTo>
                <a:lnTo>
                  <a:pt x="4565805" y="731099"/>
                </a:lnTo>
                <a:lnTo>
                  <a:pt x="4561461" y="743121"/>
                </a:lnTo>
                <a:cubicBezTo>
                  <a:pt x="4556581" y="752358"/>
                  <a:pt x="4550523" y="760594"/>
                  <a:pt x="4543284" y="767828"/>
                </a:cubicBezTo>
                <a:cubicBezTo>
                  <a:pt x="4528808" y="782298"/>
                  <a:pt x="4513321" y="791856"/>
                  <a:pt x="4496822" y="796502"/>
                </a:cubicBezTo>
                <a:cubicBezTo>
                  <a:pt x="4480324" y="801148"/>
                  <a:pt x="4479621" y="798015"/>
                  <a:pt x="4494714" y="787102"/>
                </a:cubicBezTo>
                <a:cubicBezTo>
                  <a:pt x="4509807" y="776189"/>
                  <a:pt x="4522409" y="762824"/>
                  <a:pt x="4532518" y="747006"/>
                </a:cubicBezTo>
                <a:cubicBezTo>
                  <a:pt x="4542628" y="731189"/>
                  <a:pt x="4549257" y="712059"/>
                  <a:pt x="4552405" y="689617"/>
                </a:cubicBezTo>
                <a:cubicBezTo>
                  <a:pt x="4555552" y="667175"/>
                  <a:pt x="4557126" y="649307"/>
                  <a:pt x="4557126" y="636013"/>
                </a:cubicBezTo>
                <a:cubicBezTo>
                  <a:pt x="4557126" y="623294"/>
                  <a:pt x="4555549" y="613126"/>
                  <a:pt x="4552394" y="605512"/>
                </a:cubicBezTo>
                <a:cubicBezTo>
                  <a:pt x="4549239" y="597897"/>
                  <a:pt x="4551942" y="595015"/>
                  <a:pt x="4560503" y="596864"/>
                </a:cubicBezTo>
                <a:close/>
                <a:moveTo>
                  <a:pt x="690087" y="575354"/>
                </a:moveTo>
                <a:cubicBezTo>
                  <a:pt x="674757" y="577161"/>
                  <a:pt x="661084" y="578810"/>
                  <a:pt x="649066" y="580302"/>
                </a:cubicBezTo>
                <a:cubicBezTo>
                  <a:pt x="648301" y="634357"/>
                  <a:pt x="647004" y="672059"/>
                  <a:pt x="645173" y="693407"/>
                </a:cubicBezTo>
                <a:lnTo>
                  <a:pt x="644562" y="699502"/>
                </a:lnTo>
                <a:lnTo>
                  <a:pt x="649862" y="695909"/>
                </a:lnTo>
                <a:cubicBezTo>
                  <a:pt x="657620" y="693822"/>
                  <a:pt x="672183" y="689904"/>
                  <a:pt x="693550" y="684153"/>
                </a:cubicBezTo>
                <a:lnTo>
                  <a:pt x="693550" y="649586"/>
                </a:lnTo>
                <a:cubicBezTo>
                  <a:pt x="683469" y="652297"/>
                  <a:pt x="673750" y="651343"/>
                  <a:pt x="664393" y="646725"/>
                </a:cubicBezTo>
                <a:cubicBezTo>
                  <a:pt x="655036" y="642108"/>
                  <a:pt x="654046" y="638724"/>
                  <a:pt x="661424" y="636573"/>
                </a:cubicBezTo>
                <a:cubicBezTo>
                  <a:pt x="668802" y="634422"/>
                  <a:pt x="679511" y="631783"/>
                  <a:pt x="693550" y="628657"/>
                </a:cubicBezTo>
                <a:cubicBezTo>
                  <a:pt x="693550" y="608796"/>
                  <a:pt x="692396" y="591028"/>
                  <a:pt x="690087" y="575354"/>
                </a:cubicBezTo>
                <a:close/>
                <a:moveTo>
                  <a:pt x="3997701" y="571638"/>
                </a:moveTo>
                <a:cubicBezTo>
                  <a:pt x="4001730" y="572621"/>
                  <a:pt x="4005821" y="574666"/>
                  <a:pt x="4009972" y="577774"/>
                </a:cubicBezTo>
                <a:cubicBezTo>
                  <a:pt x="4018275" y="583991"/>
                  <a:pt x="4018096" y="589400"/>
                  <a:pt x="4009435" y="594004"/>
                </a:cubicBezTo>
                <a:cubicBezTo>
                  <a:pt x="4000773" y="598607"/>
                  <a:pt x="3984758" y="602486"/>
                  <a:pt x="3961391" y="605641"/>
                </a:cubicBezTo>
                <a:cubicBezTo>
                  <a:pt x="3938024" y="608796"/>
                  <a:pt x="3917847" y="611287"/>
                  <a:pt x="3900861" y="613116"/>
                </a:cubicBezTo>
                <a:cubicBezTo>
                  <a:pt x="3883875" y="614944"/>
                  <a:pt x="3869847" y="615406"/>
                  <a:pt x="3858776" y="614503"/>
                </a:cubicBezTo>
                <a:cubicBezTo>
                  <a:pt x="3856238" y="655401"/>
                  <a:pt x="3851767" y="687742"/>
                  <a:pt x="3845365" y="711525"/>
                </a:cubicBezTo>
                <a:cubicBezTo>
                  <a:pt x="3838962" y="735309"/>
                  <a:pt x="3830465" y="755030"/>
                  <a:pt x="3819875" y="770689"/>
                </a:cubicBezTo>
                <a:cubicBezTo>
                  <a:pt x="3809285" y="786349"/>
                  <a:pt x="3794027" y="800901"/>
                  <a:pt x="3774101" y="814345"/>
                </a:cubicBezTo>
                <a:cubicBezTo>
                  <a:pt x="3754175" y="827788"/>
                  <a:pt x="3751472" y="825763"/>
                  <a:pt x="3765992" y="808268"/>
                </a:cubicBezTo>
                <a:cubicBezTo>
                  <a:pt x="3780511" y="790773"/>
                  <a:pt x="3792883" y="771141"/>
                  <a:pt x="3803108" y="749373"/>
                </a:cubicBezTo>
                <a:cubicBezTo>
                  <a:pt x="3813332" y="727604"/>
                  <a:pt x="3820470" y="704556"/>
                  <a:pt x="3824521" y="680228"/>
                </a:cubicBezTo>
                <a:cubicBezTo>
                  <a:pt x="3828572" y="655900"/>
                  <a:pt x="3830598" y="638014"/>
                  <a:pt x="3830598" y="626570"/>
                </a:cubicBezTo>
                <a:cubicBezTo>
                  <a:pt x="3830598" y="615385"/>
                  <a:pt x="3829472" y="605601"/>
                  <a:pt x="3827221" y="597219"/>
                </a:cubicBezTo>
                <a:cubicBezTo>
                  <a:pt x="3824969" y="588838"/>
                  <a:pt x="3827382" y="585629"/>
                  <a:pt x="3834459" y="587594"/>
                </a:cubicBezTo>
                <a:cubicBezTo>
                  <a:pt x="3841536" y="589558"/>
                  <a:pt x="3848810" y="592627"/>
                  <a:pt x="3856281" y="596800"/>
                </a:cubicBezTo>
                <a:cubicBezTo>
                  <a:pt x="3887012" y="594204"/>
                  <a:pt x="3914327" y="589974"/>
                  <a:pt x="3938225" y="584109"/>
                </a:cubicBezTo>
                <a:cubicBezTo>
                  <a:pt x="3962123" y="578244"/>
                  <a:pt x="3977979" y="574168"/>
                  <a:pt x="3985795" y="571880"/>
                </a:cubicBezTo>
                <a:cubicBezTo>
                  <a:pt x="3989702" y="570737"/>
                  <a:pt x="3993671" y="570656"/>
                  <a:pt x="3997701" y="571638"/>
                </a:cubicBezTo>
                <a:close/>
                <a:moveTo>
                  <a:pt x="425826" y="571638"/>
                </a:moveTo>
                <a:cubicBezTo>
                  <a:pt x="429855" y="572621"/>
                  <a:pt x="433946" y="574666"/>
                  <a:pt x="438098" y="577774"/>
                </a:cubicBezTo>
                <a:cubicBezTo>
                  <a:pt x="446400" y="583991"/>
                  <a:pt x="446221" y="589400"/>
                  <a:pt x="437560" y="594004"/>
                </a:cubicBezTo>
                <a:cubicBezTo>
                  <a:pt x="428898" y="598607"/>
                  <a:pt x="412884" y="602486"/>
                  <a:pt x="389516" y="605641"/>
                </a:cubicBezTo>
                <a:cubicBezTo>
                  <a:pt x="366149" y="608796"/>
                  <a:pt x="345972" y="611287"/>
                  <a:pt x="328986" y="613116"/>
                </a:cubicBezTo>
                <a:cubicBezTo>
                  <a:pt x="312000" y="614944"/>
                  <a:pt x="297972" y="615406"/>
                  <a:pt x="286902" y="614503"/>
                </a:cubicBezTo>
                <a:cubicBezTo>
                  <a:pt x="284363" y="655401"/>
                  <a:pt x="279893" y="687742"/>
                  <a:pt x="273490" y="711525"/>
                </a:cubicBezTo>
                <a:cubicBezTo>
                  <a:pt x="267087" y="735309"/>
                  <a:pt x="258590" y="755030"/>
                  <a:pt x="248000" y="770689"/>
                </a:cubicBezTo>
                <a:cubicBezTo>
                  <a:pt x="237410" y="786349"/>
                  <a:pt x="222152" y="800901"/>
                  <a:pt x="202226" y="814345"/>
                </a:cubicBezTo>
                <a:cubicBezTo>
                  <a:pt x="182300" y="827788"/>
                  <a:pt x="179598" y="825763"/>
                  <a:pt x="194117" y="808268"/>
                </a:cubicBezTo>
                <a:cubicBezTo>
                  <a:pt x="208636" y="790773"/>
                  <a:pt x="221008" y="771141"/>
                  <a:pt x="231233" y="749373"/>
                </a:cubicBezTo>
                <a:cubicBezTo>
                  <a:pt x="241457" y="727604"/>
                  <a:pt x="248595" y="704556"/>
                  <a:pt x="252646" y="680228"/>
                </a:cubicBezTo>
                <a:cubicBezTo>
                  <a:pt x="256697" y="655900"/>
                  <a:pt x="258723" y="638014"/>
                  <a:pt x="258723" y="626570"/>
                </a:cubicBezTo>
                <a:cubicBezTo>
                  <a:pt x="258723" y="615385"/>
                  <a:pt x="257597" y="605601"/>
                  <a:pt x="255346" y="597219"/>
                </a:cubicBezTo>
                <a:cubicBezTo>
                  <a:pt x="253095" y="588838"/>
                  <a:pt x="255507" y="585629"/>
                  <a:pt x="262584" y="587594"/>
                </a:cubicBezTo>
                <a:cubicBezTo>
                  <a:pt x="269661" y="589558"/>
                  <a:pt x="276935" y="592627"/>
                  <a:pt x="284406" y="596800"/>
                </a:cubicBezTo>
                <a:cubicBezTo>
                  <a:pt x="315137" y="594204"/>
                  <a:pt x="342452" y="589974"/>
                  <a:pt x="366350" y="584109"/>
                </a:cubicBezTo>
                <a:cubicBezTo>
                  <a:pt x="390248" y="578244"/>
                  <a:pt x="406105" y="574168"/>
                  <a:pt x="413920" y="571880"/>
                </a:cubicBezTo>
                <a:cubicBezTo>
                  <a:pt x="417827" y="570737"/>
                  <a:pt x="421796" y="570656"/>
                  <a:pt x="425826" y="571638"/>
                </a:cubicBezTo>
                <a:close/>
                <a:moveTo>
                  <a:pt x="5610263" y="559006"/>
                </a:moveTo>
                <a:lnTo>
                  <a:pt x="5702349" y="653480"/>
                </a:lnTo>
                <a:lnTo>
                  <a:pt x="5795897" y="559006"/>
                </a:lnTo>
                <a:lnTo>
                  <a:pt x="5813127" y="581356"/>
                </a:lnTo>
                <a:lnTo>
                  <a:pt x="5722697" y="674323"/>
                </a:lnTo>
                <a:lnTo>
                  <a:pt x="5813127" y="767291"/>
                </a:lnTo>
                <a:lnTo>
                  <a:pt x="5795725" y="787274"/>
                </a:lnTo>
                <a:lnTo>
                  <a:pt x="5702413" y="692779"/>
                </a:lnTo>
                <a:lnTo>
                  <a:pt x="5613705" y="787274"/>
                </a:lnTo>
                <a:lnTo>
                  <a:pt x="5608607" y="787274"/>
                </a:lnTo>
                <a:lnTo>
                  <a:pt x="5592947" y="767291"/>
                </a:lnTo>
                <a:lnTo>
                  <a:pt x="5684732" y="672968"/>
                </a:lnTo>
                <a:lnTo>
                  <a:pt x="5592947" y="579979"/>
                </a:lnTo>
                <a:close/>
                <a:moveTo>
                  <a:pt x="3107927" y="553248"/>
                </a:moveTo>
                <a:cubicBezTo>
                  <a:pt x="3110041" y="552918"/>
                  <a:pt x="3112778" y="553109"/>
                  <a:pt x="3116137" y="553822"/>
                </a:cubicBezTo>
                <a:cubicBezTo>
                  <a:pt x="3129573" y="556676"/>
                  <a:pt x="3139497" y="561114"/>
                  <a:pt x="3145907" y="567137"/>
                </a:cubicBezTo>
                <a:cubicBezTo>
                  <a:pt x="3152317" y="573160"/>
                  <a:pt x="3153837" y="581209"/>
                  <a:pt x="3150467" y="591283"/>
                </a:cubicBezTo>
                <a:cubicBezTo>
                  <a:pt x="3147097" y="601357"/>
                  <a:pt x="3140734" y="603045"/>
                  <a:pt x="3131377" y="596348"/>
                </a:cubicBezTo>
                <a:cubicBezTo>
                  <a:pt x="3122020" y="589651"/>
                  <a:pt x="3113462" y="580976"/>
                  <a:pt x="3105704" y="570321"/>
                </a:cubicBezTo>
                <a:cubicBezTo>
                  <a:pt x="3100843" y="559931"/>
                  <a:pt x="3101584" y="554241"/>
                  <a:pt x="3107927" y="553248"/>
                </a:cubicBezTo>
                <a:close/>
                <a:moveTo>
                  <a:pt x="4599265" y="553191"/>
                </a:moveTo>
                <a:cubicBezTo>
                  <a:pt x="4602420" y="553103"/>
                  <a:pt x="4605804" y="553779"/>
                  <a:pt x="4609418" y="555221"/>
                </a:cubicBezTo>
                <a:cubicBezTo>
                  <a:pt x="4616645" y="558103"/>
                  <a:pt x="4623034" y="561649"/>
                  <a:pt x="4628584" y="565857"/>
                </a:cubicBezTo>
                <a:cubicBezTo>
                  <a:pt x="4634133" y="570066"/>
                  <a:pt x="4635316" y="575580"/>
                  <a:pt x="4632133" y="582399"/>
                </a:cubicBezTo>
                <a:cubicBezTo>
                  <a:pt x="4628949" y="589218"/>
                  <a:pt x="4626927" y="604945"/>
                  <a:pt x="4626067" y="629582"/>
                </a:cubicBezTo>
                <a:cubicBezTo>
                  <a:pt x="4625206" y="654218"/>
                  <a:pt x="4624776" y="674811"/>
                  <a:pt x="4624776" y="691359"/>
                </a:cubicBezTo>
                <a:cubicBezTo>
                  <a:pt x="4624776" y="706531"/>
                  <a:pt x="4621650" y="718211"/>
                  <a:pt x="4615398" y="726400"/>
                </a:cubicBezTo>
                <a:cubicBezTo>
                  <a:pt x="4609145" y="734588"/>
                  <a:pt x="4603718" y="732889"/>
                  <a:pt x="4599114" y="721302"/>
                </a:cubicBezTo>
                <a:cubicBezTo>
                  <a:pt x="4594511" y="709715"/>
                  <a:pt x="4593335" y="699548"/>
                  <a:pt x="4595587" y="690800"/>
                </a:cubicBezTo>
                <a:cubicBezTo>
                  <a:pt x="4597838" y="682053"/>
                  <a:pt x="4598964" y="665590"/>
                  <a:pt x="4598964" y="641412"/>
                </a:cubicBezTo>
                <a:lnTo>
                  <a:pt x="4598964" y="588777"/>
                </a:lnTo>
                <a:cubicBezTo>
                  <a:pt x="4598964" y="579828"/>
                  <a:pt x="4595207" y="575806"/>
                  <a:pt x="4587692" y="576709"/>
                </a:cubicBezTo>
                <a:cubicBezTo>
                  <a:pt x="4580178" y="577613"/>
                  <a:pt x="4571348" y="578505"/>
                  <a:pt x="4561203" y="579387"/>
                </a:cubicBezTo>
                <a:cubicBezTo>
                  <a:pt x="4551057" y="580269"/>
                  <a:pt x="4544349" y="580983"/>
                  <a:pt x="4541080" y="581528"/>
                </a:cubicBezTo>
                <a:cubicBezTo>
                  <a:pt x="4541080" y="604300"/>
                  <a:pt x="4540839" y="627735"/>
                  <a:pt x="4540359" y="651834"/>
                </a:cubicBezTo>
                <a:cubicBezTo>
                  <a:pt x="4539879" y="675933"/>
                  <a:pt x="4537053" y="695980"/>
                  <a:pt x="4531884" y="711977"/>
                </a:cubicBezTo>
                <a:cubicBezTo>
                  <a:pt x="4526714" y="727974"/>
                  <a:pt x="4521304" y="730160"/>
                  <a:pt x="4515654" y="718538"/>
                </a:cubicBezTo>
                <a:cubicBezTo>
                  <a:pt x="4510004" y="706915"/>
                  <a:pt x="4508305" y="698085"/>
                  <a:pt x="4510556" y="692048"/>
                </a:cubicBezTo>
                <a:cubicBezTo>
                  <a:pt x="4512808" y="686010"/>
                  <a:pt x="4514833" y="674033"/>
                  <a:pt x="4516633" y="656115"/>
                </a:cubicBezTo>
                <a:cubicBezTo>
                  <a:pt x="4518433" y="638197"/>
                  <a:pt x="4518888" y="620676"/>
                  <a:pt x="4517999" y="603554"/>
                </a:cubicBezTo>
                <a:cubicBezTo>
                  <a:pt x="4517110" y="586432"/>
                  <a:pt x="4515310" y="574501"/>
                  <a:pt x="4512600" y="567761"/>
                </a:cubicBezTo>
                <a:cubicBezTo>
                  <a:pt x="4509890" y="561021"/>
                  <a:pt x="4512381" y="558591"/>
                  <a:pt x="4520075" y="560469"/>
                </a:cubicBezTo>
                <a:cubicBezTo>
                  <a:pt x="4527768" y="562348"/>
                  <a:pt x="4533261" y="563696"/>
                  <a:pt x="4536552" y="564513"/>
                </a:cubicBezTo>
                <a:cubicBezTo>
                  <a:pt x="4539843" y="565330"/>
                  <a:pt x="4548307" y="564882"/>
                  <a:pt x="4561945" y="563169"/>
                </a:cubicBezTo>
                <a:cubicBezTo>
                  <a:pt x="4575582" y="561455"/>
                  <a:pt x="4585097" y="558981"/>
                  <a:pt x="4590489" y="555748"/>
                </a:cubicBezTo>
                <a:cubicBezTo>
                  <a:pt x="4593185" y="554131"/>
                  <a:pt x="4596110" y="553278"/>
                  <a:pt x="4599265" y="553191"/>
                </a:cubicBezTo>
                <a:close/>
                <a:moveTo>
                  <a:pt x="1126811" y="544188"/>
                </a:moveTo>
                <a:cubicBezTo>
                  <a:pt x="1130851" y="544846"/>
                  <a:pt x="1135164" y="546867"/>
                  <a:pt x="1139749" y="550252"/>
                </a:cubicBezTo>
                <a:cubicBezTo>
                  <a:pt x="1148920" y="557020"/>
                  <a:pt x="1155409" y="563800"/>
                  <a:pt x="1159216" y="570590"/>
                </a:cubicBezTo>
                <a:cubicBezTo>
                  <a:pt x="1163023" y="577380"/>
                  <a:pt x="1160689" y="581857"/>
                  <a:pt x="1152214" y="584023"/>
                </a:cubicBezTo>
                <a:cubicBezTo>
                  <a:pt x="1143740" y="586188"/>
                  <a:pt x="1131715" y="592164"/>
                  <a:pt x="1116142" y="601952"/>
                </a:cubicBezTo>
                <a:cubicBezTo>
                  <a:pt x="1100568" y="611739"/>
                  <a:pt x="1085332" y="622132"/>
                  <a:pt x="1070432" y="633131"/>
                </a:cubicBezTo>
                <a:cubicBezTo>
                  <a:pt x="1082134" y="638150"/>
                  <a:pt x="1086611" y="643058"/>
                  <a:pt x="1083865" y="647855"/>
                </a:cubicBezTo>
                <a:cubicBezTo>
                  <a:pt x="1081120" y="652651"/>
                  <a:pt x="1079313" y="661134"/>
                  <a:pt x="1078445" y="673301"/>
                </a:cubicBezTo>
                <a:cubicBezTo>
                  <a:pt x="1077577" y="685469"/>
                  <a:pt x="1077814" y="703215"/>
                  <a:pt x="1079155" y="726539"/>
                </a:cubicBezTo>
                <a:cubicBezTo>
                  <a:pt x="1080495" y="749864"/>
                  <a:pt x="1080936" y="767409"/>
                  <a:pt x="1080477" y="779175"/>
                </a:cubicBezTo>
                <a:cubicBezTo>
                  <a:pt x="1080018" y="790941"/>
                  <a:pt x="1074530" y="803557"/>
                  <a:pt x="1064011" y="817023"/>
                </a:cubicBezTo>
                <a:cubicBezTo>
                  <a:pt x="1053493" y="830488"/>
                  <a:pt x="1045298" y="832256"/>
                  <a:pt x="1039425" y="822325"/>
                </a:cubicBezTo>
                <a:cubicBezTo>
                  <a:pt x="1033553" y="812394"/>
                  <a:pt x="1025078" y="801793"/>
                  <a:pt x="1014000" y="790522"/>
                </a:cubicBezTo>
                <a:cubicBezTo>
                  <a:pt x="1002922" y="779250"/>
                  <a:pt x="1003313" y="775189"/>
                  <a:pt x="1015172" y="778336"/>
                </a:cubicBezTo>
                <a:cubicBezTo>
                  <a:pt x="1027031" y="781484"/>
                  <a:pt x="1035198" y="782925"/>
                  <a:pt x="1039673" y="782660"/>
                </a:cubicBezTo>
                <a:cubicBezTo>
                  <a:pt x="1044147" y="782395"/>
                  <a:pt x="1046993" y="779007"/>
                  <a:pt x="1048212" y="772496"/>
                </a:cubicBezTo>
                <a:cubicBezTo>
                  <a:pt x="1049431" y="765986"/>
                  <a:pt x="1050263" y="750022"/>
                  <a:pt x="1050707" y="724604"/>
                </a:cubicBezTo>
                <a:cubicBezTo>
                  <a:pt x="1051152" y="699186"/>
                  <a:pt x="1050499" y="679486"/>
                  <a:pt x="1048750" y="665504"/>
                </a:cubicBezTo>
                <a:cubicBezTo>
                  <a:pt x="1047000" y="651522"/>
                  <a:pt x="1043627" y="640624"/>
                  <a:pt x="1038629" y="632808"/>
                </a:cubicBezTo>
                <a:cubicBezTo>
                  <a:pt x="1033631" y="624993"/>
                  <a:pt x="1034259" y="621562"/>
                  <a:pt x="1040511" y="622516"/>
                </a:cubicBezTo>
                <a:cubicBezTo>
                  <a:pt x="1046764" y="623469"/>
                  <a:pt x="1052607" y="624340"/>
                  <a:pt x="1058042" y="625129"/>
                </a:cubicBezTo>
                <a:cubicBezTo>
                  <a:pt x="1080112" y="604465"/>
                  <a:pt x="1095316" y="589655"/>
                  <a:pt x="1103655" y="580699"/>
                </a:cubicBezTo>
                <a:cubicBezTo>
                  <a:pt x="1111994" y="571744"/>
                  <a:pt x="1107512" y="568840"/>
                  <a:pt x="1090211" y="571988"/>
                </a:cubicBezTo>
                <a:cubicBezTo>
                  <a:pt x="1072909" y="575136"/>
                  <a:pt x="1053335" y="578929"/>
                  <a:pt x="1031488" y="583367"/>
                </a:cubicBezTo>
                <a:cubicBezTo>
                  <a:pt x="1009641" y="587805"/>
                  <a:pt x="995361" y="591405"/>
                  <a:pt x="988650" y="594165"/>
                </a:cubicBezTo>
                <a:cubicBezTo>
                  <a:pt x="981939" y="596925"/>
                  <a:pt x="974808" y="596857"/>
                  <a:pt x="967258" y="593961"/>
                </a:cubicBezTo>
                <a:cubicBezTo>
                  <a:pt x="959708" y="591064"/>
                  <a:pt x="953169" y="585862"/>
                  <a:pt x="947641" y="578355"/>
                </a:cubicBezTo>
                <a:cubicBezTo>
                  <a:pt x="942112" y="570848"/>
                  <a:pt x="945159" y="567553"/>
                  <a:pt x="956782" y="568471"/>
                </a:cubicBezTo>
                <a:cubicBezTo>
                  <a:pt x="968405" y="569389"/>
                  <a:pt x="985800" y="568733"/>
                  <a:pt x="1008966" y="566503"/>
                </a:cubicBezTo>
                <a:cubicBezTo>
                  <a:pt x="1032133" y="564273"/>
                  <a:pt x="1053934" y="561383"/>
                  <a:pt x="1074368" y="557834"/>
                </a:cubicBezTo>
                <a:cubicBezTo>
                  <a:pt x="1094803" y="554285"/>
                  <a:pt x="1108516" y="550442"/>
                  <a:pt x="1115507" y="546305"/>
                </a:cubicBezTo>
                <a:cubicBezTo>
                  <a:pt x="1119003" y="544236"/>
                  <a:pt x="1122770" y="543531"/>
                  <a:pt x="1126811" y="544188"/>
                </a:cubicBezTo>
                <a:close/>
                <a:moveTo>
                  <a:pt x="3256685" y="542831"/>
                </a:moveTo>
                <a:cubicBezTo>
                  <a:pt x="3261088" y="542831"/>
                  <a:pt x="3267824" y="545344"/>
                  <a:pt x="3276894" y="550370"/>
                </a:cubicBezTo>
                <a:cubicBezTo>
                  <a:pt x="3285964" y="555396"/>
                  <a:pt x="3286843" y="560756"/>
                  <a:pt x="3279529" y="566449"/>
                </a:cubicBezTo>
                <a:cubicBezTo>
                  <a:pt x="3272216" y="572142"/>
                  <a:pt x="3267717" y="580441"/>
                  <a:pt x="3266031" y="591347"/>
                </a:cubicBezTo>
                <a:cubicBezTo>
                  <a:pt x="3264346" y="602253"/>
                  <a:pt x="3264271" y="610162"/>
                  <a:pt x="3265806" y="615073"/>
                </a:cubicBezTo>
                <a:cubicBezTo>
                  <a:pt x="3267340" y="619985"/>
                  <a:pt x="3272549" y="622455"/>
                  <a:pt x="3281433" y="622483"/>
                </a:cubicBezTo>
                <a:cubicBezTo>
                  <a:pt x="3290317" y="622512"/>
                  <a:pt x="3297788" y="621386"/>
                  <a:pt x="3303847" y="619106"/>
                </a:cubicBezTo>
                <a:cubicBezTo>
                  <a:pt x="3309905" y="616826"/>
                  <a:pt x="3316168" y="618525"/>
                  <a:pt x="3322636" y="624204"/>
                </a:cubicBezTo>
                <a:cubicBezTo>
                  <a:pt x="3329103" y="629883"/>
                  <a:pt x="3329186" y="635070"/>
                  <a:pt x="3322883" y="639767"/>
                </a:cubicBezTo>
                <a:cubicBezTo>
                  <a:pt x="3316581" y="644463"/>
                  <a:pt x="3306596" y="647274"/>
                  <a:pt x="3292930" y="648199"/>
                </a:cubicBezTo>
                <a:cubicBezTo>
                  <a:pt x="3279264" y="649124"/>
                  <a:pt x="3267612" y="648328"/>
                  <a:pt x="3257976" y="645811"/>
                </a:cubicBezTo>
                <a:cubicBezTo>
                  <a:pt x="3248339" y="643295"/>
                  <a:pt x="3242775" y="637290"/>
                  <a:pt x="3241284" y="627796"/>
                </a:cubicBezTo>
                <a:cubicBezTo>
                  <a:pt x="3239792" y="618303"/>
                  <a:pt x="3239273" y="608939"/>
                  <a:pt x="3239724" y="599704"/>
                </a:cubicBezTo>
                <a:cubicBezTo>
                  <a:pt x="3240176" y="590469"/>
                  <a:pt x="3240628" y="583876"/>
                  <a:pt x="3241079" y="579925"/>
                </a:cubicBezTo>
                <a:cubicBezTo>
                  <a:pt x="3241531" y="575974"/>
                  <a:pt x="3240592" y="574214"/>
                  <a:pt x="3238262" y="574644"/>
                </a:cubicBezTo>
                <a:cubicBezTo>
                  <a:pt x="3235931" y="575075"/>
                  <a:pt x="3227697" y="576466"/>
                  <a:pt x="3213557" y="578817"/>
                </a:cubicBezTo>
                <a:cubicBezTo>
                  <a:pt x="3213557" y="603855"/>
                  <a:pt x="3211653" y="622562"/>
                  <a:pt x="3207846" y="634938"/>
                </a:cubicBezTo>
                <a:cubicBezTo>
                  <a:pt x="3204039" y="647313"/>
                  <a:pt x="3193889" y="658248"/>
                  <a:pt x="3177398" y="667741"/>
                </a:cubicBezTo>
                <a:cubicBezTo>
                  <a:pt x="3160907" y="677234"/>
                  <a:pt x="3158068" y="674657"/>
                  <a:pt x="3168880" y="660008"/>
                </a:cubicBezTo>
                <a:cubicBezTo>
                  <a:pt x="3179693" y="645360"/>
                  <a:pt x="3185766" y="628904"/>
                  <a:pt x="3187099" y="610642"/>
                </a:cubicBezTo>
                <a:cubicBezTo>
                  <a:pt x="3188433" y="592380"/>
                  <a:pt x="3186626" y="578986"/>
                  <a:pt x="3181679" y="570461"/>
                </a:cubicBezTo>
                <a:cubicBezTo>
                  <a:pt x="3176731" y="561935"/>
                  <a:pt x="3178337" y="557673"/>
                  <a:pt x="3186497" y="557673"/>
                </a:cubicBezTo>
                <a:cubicBezTo>
                  <a:pt x="3192377" y="557673"/>
                  <a:pt x="3198159" y="558343"/>
                  <a:pt x="3203845" y="559684"/>
                </a:cubicBezTo>
                <a:cubicBezTo>
                  <a:pt x="3209531" y="561025"/>
                  <a:pt x="3215948" y="561100"/>
                  <a:pt x="3223097" y="559910"/>
                </a:cubicBezTo>
                <a:cubicBezTo>
                  <a:pt x="3230246" y="558720"/>
                  <a:pt x="3236372" y="555575"/>
                  <a:pt x="3241477" y="550478"/>
                </a:cubicBezTo>
                <a:cubicBezTo>
                  <a:pt x="3246583" y="545380"/>
                  <a:pt x="3251652" y="542831"/>
                  <a:pt x="3256685" y="542831"/>
                </a:cubicBezTo>
                <a:close/>
                <a:moveTo>
                  <a:pt x="6033373" y="541774"/>
                </a:moveTo>
                <a:cubicBezTo>
                  <a:pt x="6037261" y="541238"/>
                  <a:pt x="6041617" y="541712"/>
                  <a:pt x="6046439" y="543196"/>
                </a:cubicBezTo>
                <a:cubicBezTo>
                  <a:pt x="6056082" y="546165"/>
                  <a:pt x="6062374" y="551628"/>
                  <a:pt x="6065313" y="559587"/>
                </a:cubicBezTo>
                <a:cubicBezTo>
                  <a:pt x="6068253" y="567546"/>
                  <a:pt x="6068067" y="576311"/>
                  <a:pt x="6064754" y="585883"/>
                </a:cubicBezTo>
                <a:cubicBezTo>
                  <a:pt x="6061441" y="595456"/>
                  <a:pt x="6056530" y="604436"/>
                  <a:pt x="6050019" y="612825"/>
                </a:cubicBezTo>
                <a:cubicBezTo>
                  <a:pt x="6043509" y="621214"/>
                  <a:pt x="6034665" y="629890"/>
                  <a:pt x="6023487" y="638853"/>
                </a:cubicBezTo>
                <a:cubicBezTo>
                  <a:pt x="6012309" y="647815"/>
                  <a:pt x="6005045" y="651400"/>
                  <a:pt x="6001697" y="649608"/>
                </a:cubicBezTo>
                <a:cubicBezTo>
                  <a:pt x="5998349" y="647815"/>
                  <a:pt x="6000801" y="642420"/>
                  <a:pt x="6009053" y="633421"/>
                </a:cubicBezTo>
                <a:cubicBezTo>
                  <a:pt x="6017307" y="624423"/>
                  <a:pt x="6023171" y="617099"/>
                  <a:pt x="6026649" y="611448"/>
                </a:cubicBezTo>
                <a:cubicBezTo>
                  <a:pt x="6030127" y="605798"/>
                  <a:pt x="6034081" y="600070"/>
                  <a:pt x="6038511" y="594262"/>
                </a:cubicBezTo>
                <a:cubicBezTo>
                  <a:pt x="6029951" y="594262"/>
                  <a:pt x="6023537" y="591308"/>
                  <a:pt x="6019271" y="585399"/>
                </a:cubicBezTo>
                <a:cubicBezTo>
                  <a:pt x="6015005" y="579491"/>
                  <a:pt x="6013101" y="572794"/>
                  <a:pt x="6013559" y="565309"/>
                </a:cubicBezTo>
                <a:cubicBezTo>
                  <a:pt x="6014019" y="557823"/>
                  <a:pt x="6017203" y="551524"/>
                  <a:pt x="6023110" y="546412"/>
                </a:cubicBezTo>
                <a:cubicBezTo>
                  <a:pt x="6026065" y="543856"/>
                  <a:pt x="6029485" y="542310"/>
                  <a:pt x="6033373" y="541774"/>
                </a:cubicBezTo>
                <a:close/>
                <a:moveTo>
                  <a:pt x="5963185" y="541774"/>
                </a:moveTo>
                <a:cubicBezTo>
                  <a:pt x="5967073" y="541238"/>
                  <a:pt x="5971429" y="541712"/>
                  <a:pt x="5976250" y="543196"/>
                </a:cubicBezTo>
                <a:cubicBezTo>
                  <a:pt x="5985894" y="546165"/>
                  <a:pt x="5992186" y="551628"/>
                  <a:pt x="5995125" y="559587"/>
                </a:cubicBezTo>
                <a:cubicBezTo>
                  <a:pt x="5998065" y="567546"/>
                  <a:pt x="5997879" y="576311"/>
                  <a:pt x="5994566" y="585883"/>
                </a:cubicBezTo>
                <a:cubicBezTo>
                  <a:pt x="5991253" y="595456"/>
                  <a:pt x="5986342" y="604436"/>
                  <a:pt x="5979831" y="612825"/>
                </a:cubicBezTo>
                <a:cubicBezTo>
                  <a:pt x="5973321" y="621214"/>
                  <a:pt x="5964477" y="629890"/>
                  <a:pt x="5953299" y="638853"/>
                </a:cubicBezTo>
                <a:cubicBezTo>
                  <a:pt x="5942121" y="647815"/>
                  <a:pt x="5934857" y="651400"/>
                  <a:pt x="5931509" y="649608"/>
                </a:cubicBezTo>
                <a:cubicBezTo>
                  <a:pt x="5928160" y="647815"/>
                  <a:pt x="5930613" y="642420"/>
                  <a:pt x="5938865" y="633421"/>
                </a:cubicBezTo>
                <a:cubicBezTo>
                  <a:pt x="5947118" y="624423"/>
                  <a:pt x="5952983" y="617099"/>
                  <a:pt x="5956461" y="611448"/>
                </a:cubicBezTo>
                <a:cubicBezTo>
                  <a:pt x="5959939" y="605798"/>
                  <a:pt x="5963892" y="600070"/>
                  <a:pt x="5968323" y="594262"/>
                </a:cubicBezTo>
                <a:cubicBezTo>
                  <a:pt x="5959762" y="594262"/>
                  <a:pt x="5953349" y="591308"/>
                  <a:pt x="5949083" y="585399"/>
                </a:cubicBezTo>
                <a:cubicBezTo>
                  <a:pt x="5944817" y="579491"/>
                  <a:pt x="5942913" y="572794"/>
                  <a:pt x="5943371" y="565309"/>
                </a:cubicBezTo>
                <a:cubicBezTo>
                  <a:pt x="5943831" y="557823"/>
                  <a:pt x="5947014" y="551524"/>
                  <a:pt x="5952922" y="546412"/>
                </a:cubicBezTo>
                <a:cubicBezTo>
                  <a:pt x="5955877" y="543856"/>
                  <a:pt x="5959297" y="542310"/>
                  <a:pt x="5963185" y="541774"/>
                </a:cubicBezTo>
                <a:close/>
                <a:moveTo>
                  <a:pt x="2461499" y="541774"/>
                </a:moveTo>
                <a:cubicBezTo>
                  <a:pt x="2465387" y="541238"/>
                  <a:pt x="2469742" y="541712"/>
                  <a:pt x="2474563" y="543196"/>
                </a:cubicBezTo>
                <a:cubicBezTo>
                  <a:pt x="2484207" y="546165"/>
                  <a:pt x="2490499" y="551628"/>
                  <a:pt x="2493439" y="559587"/>
                </a:cubicBezTo>
                <a:cubicBezTo>
                  <a:pt x="2496378" y="567546"/>
                  <a:pt x="2496192" y="576311"/>
                  <a:pt x="2492879" y="585883"/>
                </a:cubicBezTo>
                <a:cubicBezTo>
                  <a:pt x="2489567" y="595456"/>
                  <a:pt x="2484655" y="604436"/>
                  <a:pt x="2478145" y="612825"/>
                </a:cubicBezTo>
                <a:cubicBezTo>
                  <a:pt x="2471635" y="621214"/>
                  <a:pt x="2462790" y="629890"/>
                  <a:pt x="2451612" y="638853"/>
                </a:cubicBezTo>
                <a:cubicBezTo>
                  <a:pt x="2440434" y="647815"/>
                  <a:pt x="2433170" y="651400"/>
                  <a:pt x="2429822" y="649608"/>
                </a:cubicBezTo>
                <a:cubicBezTo>
                  <a:pt x="2426474" y="647815"/>
                  <a:pt x="2428926" y="642420"/>
                  <a:pt x="2437179" y="633421"/>
                </a:cubicBezTo>
                <a:cubicBezTo>
                  <a:pt x="2445431" y="624423"/>
                  <a:pt x="2451297" y="617099"/>
                  <a:pt x="2454774" y="611448"/>
                </a:cubicBezTo>
                <a:cubicBezTo>
                  <a:pt x="2458251" y="605798"/>
                  <a:pt x="2462206" y="600070"/>
                  <a:pt x="2466637" y="594262"/>
                </a:cubicBezTo>
                <a:cubicBezTo>
                  <a:pt x="2458076" y="594262"/>
                  <a:pt x="2451662" y="591308"/>
                  <a:pt x="2447396" y="585399"/>
                </a:cubicBezTo>
                <a:cubicBezTo>
                  <a:pt x="2443130" y="579491"/>
                  <a:pt x="2441226" y="572794"/>
                  <a:pt x="2441685" y="565309"/>
                </a:cubicBezTo>
                <a:cubicBezTo>
                  <a:pt x="2442144" y="557823"/>
                  <a:pt x="2445327" y="551524"/>
                  <a:pt x="2451236" y="546412"/>
                </a:cubicBezTo>
                <a:cubicBezTo>
                  <a:pt x="2454190" y="543856"/>
                  <a:pt x="2457611" y="542310"/>
                  <a:pt x="2461499" y="541774"/>
                </a:cubicBezTo>
                <a:close/>
                <a:moveTo>
                  <a:pt x="2391310" y="541774"/>
                </a:moveTo>
                <a:cubicBezTo>
                  <a:pt x="2395199" y="541238"/>
                  <a:pt x="2399554" y="541712"/>
                  <a:pt x="2404375" y="543196"/>
                </a:cubicBezTo>
                <a:cubicBezTo>
                  <a:pt x="2414019" y="546165"/>
                  <a:pt x="2420311" y="551628"/>
                  <a:pt x="2423251" y="559587"/>
                </a:cubicBezTo>
                <a:cubicBezTo>
                  <a:pt x="2426190" y="567546"/>
                  <a:pt x="2426004" y="576311"/>
                  <a:pt x="2422691" y="585883"/>
                </a:cubicBezTo>
                <a:cubicBezTo>
                  <a:pt x="2419379" y="595456"/>
                  <a:pt x="2414467" y="604436"/>
                  <a:pt x="2407957" y="612825"/>
                </a:cubicBezTo>
                <a:cubicBezTo>
                  <a:pt x="2401446" y="621214"/>
                  <a:pt x="2392602" y="629890"/>
                  <a:pt x="2381424" y="638853"/>
                </a:cubicBezTo>
                <a:cubicBezTo>
                  <a:pt x="2370246" y="647815"/>
                  <a:pt x="2362982" y="651400"/>
                  <a:pt x="2359634" y="649608"/>
                </a:cubicBezTo>
                <a:cubicBezTo>
                  <a:pt x="2356286" y="647815"/>
                  <a:pt x="2358738" y="642420"/>
                  <a:pt x="2366990" y="633421"/>
                </a:cubicBezTo>
                <a:cubicBezTo>
                  <a:pt x="2375243" y="624423"/>
                  <a:pt x="2381108" y="617099"/>
                  <a:pt x="2384586" y="611448"/>
                </a:cubicBezTo>
                <a:cubicBezTo>
                  <a:pt x="2388063" y="605798"/>
                  <a:pt x="2392018" y="600070"/>
                  <a:pt x="2396449" y="594262"/>
                </a:cubicBezTo>
                <a:cubicBezTo>
                  <a:pt x="2387888" y="594262"/>
                  <a:pt x="2381474" y="591308"/>
                  <a:pt x="2377208" y="585399"/>
                </a:cubicBezTo>
                <a:cubicBezTo>
                  <a:pt x="2372941" y="579491"/>
                  <a:pt x="2371038" y="572794"/>
                  <a:pt x="2371497" y="565309"/>
                </a:cubicBezTo>
                <a:cubicBezTo>
                  <a:pt x="2371956" y="557823"/>
                  <a:pt x="2375139" y="551524"/>
                  <a:pt x="2381047" y="546412"/>
                </a:cubicBezTo>
                <a:cubicBezTo>
                  <a:pt x="2384002" y="543856"/>
                  <a:pt x="2387423" y="542310"/>
                  <a:pt x="2391310" y="541774"/>
                </a:cubicBezTo>
                <a:close/>
                <a:moveTo>
                  <a:pt x="4349471" y="541564"/>
                </a:moveTo>
                <a:cubicBezTo>
                  <a:pt x="4353311" y="542057"/>
                  <a:pt x="4357704" y="543490"/>
                  <a:pt x="4362652" y="545864"/>
                </a:cubicBezTo>
                <a:cubicBezTo>
                  <a:pt x="4372546" y="550610"/>
                  <a:pt x="4380889" y="555773"/>
                  <a:pt x="4387679" y="561351"/>
                </a:cubicBezTo>
                <a:cubicBezTo>
                  <a:pt x="4394469" y="566929"/>
                  <a:pt x="4396036" y="572698"/>
                  <a:pt x="4392379" y="578656"/>
                </a:cubicBezTo>
                <a:cubicBezTo>
                  <a:pt x="4388722" y="584614"/>
                  <a:pt x="4386474" y="591390"/>
                  <a:pt x="4385635" y="598983"/>
                </a:cubicBezTo>
                <a:cubicBezTo>
                  <a:pt x="4384796" y="606576"/>
                  <a:pt x="4384377" y="623423"/>
                  <a:pt x="4384377" y="649522"/>
                </a:cubicBezTo>
                <a:cubicBezTo>
                  <a:pt x="4384377" y="676295"/>
                  <a:pt x="4385033" y="701559"/>
                  <a:pt x="4386345" y="725313"/>
                </a:cubicBezTo>
                <a:cubicBezTo>
                  <a:pt x="4387657" y="749068"/>
                  <a:pt x="4389005" y="766147"/>
                  <a:pt x="4390389" y="776551"/>
                </a:cubicBezTo>
                <a:cubicBezTo>
                  <a:pt x="4391773" y="786955"/>
                  <a:pt x="4387557" y="799667"/>
                  <a:pt x="4377741" y="814689"/>
                </a:cubicBezTo>
                <a:cubicBezTo>
                  <a:pt x="4367925" y="829710"/>
                  <a:pt x="4360590" y="830929"/>
                  <a:pt x="4355736" y="818345"/>
                </a:cubicBezTo>
                <a:cubicBezTo>
                  <a:pt x="4350882" y="805762"/>
                  <a:pt x="4341593" y="794487"/>
                  <a:pt x="4327869" y="784520"/>
                </a:cubicBezTo>
                <a:cubicBezTo>
                  <a:pt x="4314146" y="774554"/>
                  <a:pt x="4315228" y="771371"/>
                  <a:pt x="4331117" y="774970"/>
                </a:cubicBezTo>
                <a:cubicBezTo>
                  <a:pt x="4347006" y="778569"/>
                  <a:pt x="4355553" y="775827"/>
                  <a:pt x="4356758" y="766742"/>
                </a:cubicBezTo>
                <a:cubicBezTo>
                  <a:pt x="4357962" y="757658"/>
                  <a:pt x="4358565" y="746024"/>
                  <a:pt x="4358565" y="731842"/>
                </a:cubicBezTo>
                <a:cubicBezTo>
                  <a:pt x="4358565" y="716684"/>
                  <a:pt x="4357898" y="687971"/>
                  <a:pt x="4356564" y="645704"/>
                </a:cubicBezTo>
                <a:cubicBezTo>
                  <a:pt x="4355230" y="603436"/>
                  <a:pt x="4352237" y="579570"/>
                  <a:pt x="4347584" y="574107"/>
                </a:cubicBezTo>
                <a:cubicBezTo>
                  <a:pt x="4342930" y="568643"/>
                  <a:pt x="4336090" y="566133"/>
                  <a:pt x="4327063" y="566578"/>
                </a:cubicBezTo>
                <a:cubicBezTo>
                  <a:pt x="4318035" y="567023"/>
                  <a:pt x="4302946" y="568485"/>
                  <a:pt x="4281794" y="570966"/>
                </a:cubicBezTo>
                <a:cubicBezTo>
                  <a:pt x="4294385" y="575110"/>
                  <a:pt x="4299106" y="580413"/>
                  <a:pt x="4295959" y="586873"/>
                </a:cubicBezTo>
                <a:cubicBezTo>
                  <a:pt x="4292811" y="593333"/>
                  <a:pt x="4291237" y="604286"/>
                  <a:pt x="4291237" y="619730"/>
                </a:cubicBezTo>
                <a:cubicBezTo>
                  <a:pt x="4298135" y="618855"/>
                  <a:pt x="4303505" y="618418"/>
                  <a:pt x="4307349" y="618418"/>
                </a:cubicBezTo>
                <a:cubicBezTo>
                  <a:pt x="4313113" y="618418"/>
                  <a:pt x="4318394" y="621060"/>
                  <a:pt x="4323191" y="626344"/>
                </a:cubicBezTo>
                <a:cubicBezTo>
                  <a:pt x="4327988" y="631629"/>
                  <a:pt x="4324740" y="635891"/>
                  <a:pt x="4313447" y="639132"/>
                </a:cubicBezTo>
                <a:cubicBezTo>
                  <a:pt x="4302154" y="642373"/>
                  <a:pt x="4294693" y="644603"/>
                  <a:pt x="4291065" y="645822"/>
                </a:cubicBezTo>
                <a:lnTo>
                  <a:pt x="4289882" y="677786"/>
                </a:lnTo>
                <a:cubicBezTo>
                  <a:pt x="4300809" y="675176"/>
                  <a:pt x="4309754" y="673398"/>
                  <a:pt x="4316716" y="672452"/>
                </a:cubicBezTo>
                <a:cubicBezTo>
                  <a:pt x="4323678" y="671505"/>
                  <a:pt x="4329045" y="674122"/>
                  <a:pt x="4332817" y="680303"/>
                </a:cubicBezTo>
                <a:cubicBezTo>
                  <a:pt x="4336588" y="686484"/>
                  <a:pt x="4333921" y="691212"/>
                  <a:pt x="4324815" y="694489"/>
                </a:cubicBezTo>
                <a:cubicBezTo>
                  <a:pt x="4315709" y="697766"/>
                  <a:pt x="4304064" y="701376"/>
                  <a:pt x="4289882" y="705320"/>
                </a:cubicBezTo>
                <a:cubicBezTo>
                  <a:pt x="4289882" y="725769"/>
                  <a:pt x="4288459" y="746928"/>
                  <a:pt x="4285612" y="768796"/>
                </a:cubicBezTo>
                <a:cubicBezTo>
                  <a:pt x="4282766" y="790665"/>
                  <a:pt x="4278747" y="801912"/>
                  <a:pt x="4273556" y="802535"/>
                </a:cubicBezTo>
                <a:cubicBezTo>
                  <a:pt x="4268365" y="803159"/>
                  <a:pt x="4265264" y="796961"/>
                  <a:pt x="4264253" y="783940"/>
                </a:cubicBezTo>
                <a:cubicBezTo>
                  <a:pt x="4263242" y="770919"/>
                  <a:pt x="4263188" y="745931"/>
                  <a:pt x="4264091" y="708976"/>
                </a:cubicBezTo>
                <a:cubicBezTo>
                  <a:pt x="4256477" y="710783"/>
                  <a:pt x="4249299" y="711687"/>
                  <a:pt x="4242559" y="711687"/>
                </a:cubicBezTo>
                <a:cubicBezTo>
                  <a:pt x="4236565" y="711687"/>
                  <a:pt x="4229657" y="709579"/>
                  <a:pt x="4221834" y="705363"/>
                </a:cubicBezTo>
                <a:cubicBezTo>
                  <a:pt x="4214011" y="701147"/>
                  <a:pt x="4213979" y="697995"/>
                  <a:pt x="4221737" y="695909"/>
                </a:cubicBezTo>
                <a:cubicBezTo>
                  <a:pt x="4229495" y="693822"/>
                  <a:pt x="4244058" y="689904"/>
                  <a:pt x="4265425" y="684153"/>
                </a:cubicBezTo>
                <a:lnTo>
                  <a:pt x="4265425" y="649586"/>
                </a:lnTo>
                <a:cubicBezTo>
                  <a:pt x="4255344" y="652297"/>
                  <a:pt x="4245625" y="651343"/>
                  <a:pt x="4236268" y="646725"/>
                </a:cubicBezTo>
                <a:cubicBezTo>
                  <a:pt x="4226911" y="642108"/>
                  <a:pt x="4225921" y="638724"/>
                  <a:pt x="4233299" y="636573"/>
                </a:cubicBezTo>
                <a:cubicBezTo>
                  <a:pt x="4240677" y="634422"/>
                  <a:pt x="4251386" y="631783"/>
                  <a:pt x="4265425" y="628657"/>
                </a:cubicBezTo>
                <a:cubicBezTo>
                  <a:pt x="4265425" y="608796"/>
                  <a:pt x="4264270" y="591028"/>
                  <a:pt x="4261962" y="575354"/>
                </a:cubicBezTo>
                <a:cubicBezTo>
                  <a:pt x="4246632" y="577161"/>
                  <a:pt x="4232959" y="578810"/>
                  <a:pt x="4220942" y="580302"/>
                </a:cubicBezTo>
                <a:cubicBezTo>
                  <a:pt x="4220067" y="642079"/>
                  <a:pt x="4218496" y="682497"/>
                  <a:pt x="4216231" y="701555"/>
                </a:cubicBezTo>
                <a:cubicBezTo>
                  <a:pt x="4213965" y="720613"/>
                  <a:pt x="4209832" y="740306"/>
                  <a:pt x="4203830" y="760633"/>
                </a:cubicBezTo>
                <a:cubicBezTo>
                  <a:pt x="4197829" y="780961"/>
                  <a:pt x="4185450" y="797007"/>
                  <a:pt x="4166693" y="808773"/>
                </a:cubicBezTo>
                <a:cubicBezTo>
                  <a:pt x="4147936" y="820540"/>
                  <a:pt x="4144648" y="818188"/>
                  <a:pt x="4156830" y="801718"/>
                </a:cubicBezTo>
                <a:cubicBezTo>
                  <a:pt x="4169012" y="785248"/>
                  <a:pt x="4178236" y="762462"/>
                  <a:pt x="4184503" y="733358"/>
                </a:cubicBezTo>
                <a:cubicBezTo>
                  <a:pt x="4190770" y="704255"/>
                  <a:pt x="4193903" y="679909"/>
                  <a:pt x="4193903" y="660320"/>
                </a:cubicBezTo>
                <a:lnTo>
                  <a:pt x="4193903" y="604974"/>
                </a:lnTo>
                <a:cubicBezTo>
                  <a:pt x="4193903" y="588884"/>
                  <a:pt x="4191426" y="576749"/>
                  <a:pt x="4186471" y="568568"/>
                </a:cubicBezTo>
                <a:cubicBezTo>
                  <a:pt x="4181517" y="560387"/>
                  <a:pt x="4185170" y="557648"/>
                  <a:pt x="4197431" y="560351"/>
                </a:cubicBezTo>
                <a:cubicBezTo>
                  <a:pt x="4209692" y="563054"/>
                  <a:pt x="4224659" y="563291"/>
                  <a:pt x="4242334" y="561061"/>
                </a:cubicBezTo>
                <a:cubicBezTo>
                  <a:pt x="4260008" y="558831"/>
                  <a:pt x="4279274" y="555941"/>
                  <a:pt x="4300132" y="552392"/>
                </a:cubicBezTo>
                <a:cubicBezTo>
                  <a:pt x="4320990" y="548843"/>
                  <a:pt x="4334150" y="545681"/>
                  <a:pt x="4339614" y="542906"/>
                </a:cubicBezTo>
                <a:cubicBezTo>
                  <a:pt x="4342346" y="541518"/>
                  <a:pt x="4345631" y="541071"/>
                  <a:pt x="4349471" y="541564"/>
                </a:cubicBezTo>
                <a:close/>
                <a:moveTo>
                  <a:pt x="777596" y="541564"/>
                </a:moveTo>
                <a:cubicBezTo>
                  <a:pt x="781436" y="542057"/>
                  <a:pt x="785829" y="543490"/>
                  <a:pt x="790777" y="545864"/>
                </a:cubicBezTo>
                <a:cubicBezTo>
                  <a:pt x="800671" y="550610"/>
                  <a:pt x="809014" y="555773"/>
                  <a:pt x="815804" y="561351"/>
                </a:cubicBezTo>
                <a:cubicBezTo>
                  <a:pt x="822594" y="566929"/>
                  <a:pt x="824161" y="572698"/>
                  <a:pt x="820504" y="578656"/>
                </a:cubicBezTo>
                <a:cubicBezTo>
                  <a:pt x="816847" y="584614"/>
                  <a:pt x="814600" y="591390"/>
                  <a:pt x="813760" y="598983"/>
                </a:cubicBezTo>
                <a:cubicBezTo>
                  <a:pt x="812921" y="606576"/>
                  <a:pt x="812502" y="623423"/>
                  <a:pt x="812502" y="649522"/>
                </a:cubicBezTo>
                <a:cubicBezTo>
                  <a:pt x="812502" y="676295"/>
                  <a:pt x="813158" y="701559"/>
                  <a:pt x="814470" y="725313"/>
                </a:cubicBezTo>
                <a:cubicBezTo>
                  <a:pt x="815783" y="749068"/>
                  <a:pt x="817130" y="766147"/>
                  <a:pt x="818514" y="776551"/>
                </a:cubicBezTo>
                <a:cubicBezTo>
                  <a:pt x="819898" y="786955"/>
                  <a:pt x="815682" y="799667"/>
                  <a:pt x="805866" y="814689"/>
                </a:cubicBezTo>
                <a:cubicBezTo>
                  <a:pt x="796050" y="829710"/>
                  <a:pt x="788715" y="830929"/>
                  <a:pt x="783861" y="818345"/>
                </a:cubicBezTo>
                <a:cubicBezTo>
                  <a:pt x="779007" y="805762"/>
                  <a:pt x="769718" y="794487"/>
                  <a:pt x="755995" y="784520"/>
                </a:cubicBezTo>
                <a:cubicBezTo>
                  <a:pt x="742271" y="774554"/>
                  <a:pt x="743353" y="771371"/>
                  <a:pt x="759242" y="774970"/>
                </a:cubicBezTo>
                <a:cubicBezTo>
                  <a:pt x="775131" y="778569"/>
                  <a:pt x="783678" y="775827"/>
                  <a:pt x="784883" y="766742"/>
                </a:cubicBezTo>
                <a:cubicBezTo>
                  <a:pt x="786087" y="757658"/>
                  <a:pt x="786690" y="746024"/>
                  <a:pt x="786690" y="731842"/>
                </a:cubicBezTo>
                <a:cubicBezTo>
                  <a:pt x="786690" y="716684"/>
                  <a:pt x="786023" y="687971"/>
                  <a:pt x="784689" y="645704"/>
                </a:cubicBezTo>
                <a:cubicBezTo>
                  <a:pt x="783355" y="603436"/>
                  <a:pt x="780362" y="579570"/>
                  <a:pt x="775708" y="574107"/>
                </a:cubicBezTo>
                <a:cubicBezTo>
                  <a:pt x="771055" y="568643"/>
                  <a:pt x="764215" y="566133"/>
                  <a:pt x="755188" y="566578"/>
                </a:cubicBezTo>
                <a:cubicBezTo>
                  <a:pt x="746161" y="567023"/>
                  <a:pt x="731071" y="568485"/>
                  <a:pt x="709919" y="570966"/>
                </a:cubicBezTo>
                <a:cubicBezTo>
                  <a:pt x="722510" y="575110"/>
                  <a:pt x="727232" y="580413"/>
                  <a:pt x="724084" y="586873"/>
                </a:cubicBezTo>
                <a:cubicBezTo>
                  <a:pt x="720936" y="593333"/>
                  <a:pt x="719362" y="604286"/>
                  <a:pt x="719362" y="619730"/>
                </a:cubicBezTo>
                <a:cubicBezTo>
                  <a:pt x="726260" y="618855"/>
                  <a:pt x="731630" y="618418"/>
                  <a:pt x="735474" y="618418"/>
                </a:cubicBezTo>
                <a:cubicBezTo>
                  <a:pt x="741238" y="618418"/>
                  <a:pt x="746519" y="621060"/>
                  <a:pt x="751316" y="626344"/>
                </a:cubicBezTo>
                <a:cubicBezTo>
                  <a:pt x="756113" y="631629"/>
                  <a:pt x="752865" y="635891"/>
                  <a:pt x="741572" y="639132"/>
                </a:cubicBezTo>
                <a:cubicBezTo>
                  <a:pt x="730279" y="642373"/>
                  <a:pt x="722818" y="644603"/>
                  <a:pt x="719190" y="645822"/>
                </a:cubicBezTo>
                <a:lnTo>
                  <a:pt x="718007" y="677786"/>
                </a:lnTo>
                <a:cubicBezTo>
                  <a:pt x="728934" y="675176"/>
                  <a:pt x="737879" y="673398"/>
                  <a:pt x="744841" y="672452"/>
                </a:cubicBezTo>
                <a:cubicBezTo>
                  <a:pt x="751804" y="671505"/>
                  <a:pt x="757170" y="674122"/>
                  <a:pt x="760942" y="680303"/>
                </a:cubicBezTo>
                <a:cubicBezTo>
                  <a:pt x="764713" y="686484"/>
                  <a:pt x="762046" y="691212"/>
                  <a:pt x="752940" y="694489"/>
                </a:cubicBezTo>
                <a:cubicBezTo>
                  <a:pt x="743834" y="697766"/>
                  <a:pt x="732190" y="701376"/>
                  <a:pt x="718007" y="705320"/>
                </a:cubicBezTo>
                <a:cubicBezTo>
                  <a:pt x="718007" y="725769"/>
                  <a:pt x="716584" y="746928"/>
                  <a:pt x="713738" y="768796"/>
                </a:cubicBezTo>
                <a:cubicBezTo>
                  <a:pt x="710891" y="790665"/>
                  <a:pt x="706872" y="801912"/>
                  <a:pt x="701681" y="802535"/>
                </a:cubicBezTo>
                <a:cubicBezTo>
                  <a:pt x="696490" y="803159"/>
                  <a:pt x="693388" y="796961"/>
                  <a:pt x="692378" y="783940"/>
                </a:cubicBezTo>
                <a:cubicBezTo>
                  <a:pt x="691366" y="770919"/>
                  <a:pt x="691313" y="745931"/>
                  <a:pt x="692216" y="708976"/>
                </a:cubicBezTo>
                <a:cubicBezTo>
                  <a:pt x="684602" y="710783"/>
                  <a:pt x="677424" y="711687"/>
                  <a:pt x="670684" y="711687"/>
                </a:cubicBezTo>
                <a:cubicBezTo>
                  <a:pt x="664690" y="711687"/>
                  <a:pt x="657782" y="709579"/>
                  <a:pt x="649959" y="705363"/>
                </a:cubicBezTo>
                <a:lnTo>
                  <a:pt x="644489" y="700231"/>
                </a:lnTo>
                <a:lnTo>
                  <a:pt x="644356" y="701555"/>
                </a:lnTo>
                <a:cubicBezTo>
                  <a:pt x="642090" y="720613"/>
                  <a:pt x="637956" y="740306"/>
                  <a:pt x="631955" y="760633"/>
                </a:cubicBezTo>
                <a:cubicBezTo>
                  <a:pt x="625954" y="780961"/>
                  <a:pt x="613575" y="797007"/>
                  <a:pt x="594817" y="808773"/>
                </a:cubicBezTo>
                <a:cubicBezTo>
                  <a:pt x="576061" y="820540"/>
                  <a:pt x="572773" y="818188"/>
                  <a:pt x="584955" y="801718"/>
                </a:cubicBezTo>
                <a:cubicBezTo>
                  <a:pt x="597137" y="785248"/>
                  <a:pt x="606362" y="762462"/>
                  <a:pt x="612628" y="733358"/>
                </a:cubicBezTo>
                <a:cubicBezTo>
                  <a:pt x="618895" y="704255"/>
                  <a:pt x="622028" y="679909"/>
                  <a:pt x="622028" y="660320"/>
                </a:cubicBezTo>
                <a:lnTo>
                  <a:pt x="622028" y="604974"/>
                </a:lnTo>
                <a:cubicBezTo>
                  <a:pt x="622028" y="588884"/>
                  <a:pt x="619551" y="576749"/>
                  <a:pt x="614596" y="568568"/>
                </a:cubicBezTo>
                <a:cubicBezTo>
                  <a:pt x="609642" y="560387"/>
                  <a:pt x="613295" y="557648"/>
                  <a:pt x="625556" y="560351"/>
                </a:cubicBezTo>
                <a:cubicBezTo>
                  <a:pt x="637817" y="563054"/>
                  <a:pt x="652784" y="563291"/>
                  <a:pt x="670459" y="561061"/>
                </a:cubicBezTo>
                <a:cubicBezTo>
                  <a:pt x="688133" y="558831"/>
                  <a:pt x="707399" y="555941"/>
                  <a:pt x="728257" y="552392"/>
                </a:cubicBezTo>
                <a:cubicBezTo>
                  <a:pt x="749115" y="548843"/>
                  <a:pt x="762275" y="545681"/>
                  <a:pt x="767739" y="542906"/>
                </a:cubicBezTo>
                <a:cubicBezTo>
                  <a:pt x="770471" y="541518"/>
                  <a:pt x="773756" y="541071"/>
                  <a:pt x="777596" y="541564"/>
                </a:cubicBezTo>
                <a:close/>
                <a:moveTo>
                  <a:pt x="2215525" y="541454"/>
                </a:moveTo>
                <a:lnTo>
                  <a:pt x="2241252" y="553994"/>
                </a:lnTo>
                <a:lnTo>
                  <a:pt x="2156200" y="806160"/>
                </a:lnTo>
                <a:lnTo>
                  <a:pt x="2084054" y="714375"/>
                </a:lnTo>
                <a:lnTo>
                  <a:pt x="2065534" y="731928"/>
                </a:lnTo>
                <a:lnTo>
                  <a:pt x="2052112" y="718914"/>
                </a:lnTo>
                <a:lnTo>
                  <a:pt x="2090206" y="679120"/>
                </a:lnTo>
                <a:lnTo>
                  <a:pt x="2147660" y="750663"/>
                </a:lnTo>
                <a:close/>
                <a:moveTo>
                  <a:pt x="5465973" y="538686"/>
                </a:moveTo>
                <a:cubicBezTo>
                  <a:pt x="5467433" y="538524"/>
                  <a:pt x="5468649" y="538708"/>
                  <a:pt x="5469622" y="539238"/>
                </a:cubicBezTo>
                <a:cubicBezTo>
                  <a:pt x="5473515" y="541361"/>
                  <a:pt x="5471038" y="546760"/>
                  <a:pt x="5462190" y="555436"/>
                </a:cubicBezTo>
                <a:cubicBezTo>
                  <a:pt x="5453342" y="564111"/>
                  <a:pt x="5446739" y="571504"/>
                  <a:pt x="5442379" y="577613"/>
                </a:cubicBezTo>
                <a:cubicBezTo>
                  <a:pt x="5438020" y="583722"/>
                  <a:pt x="5434205" y="590117"/>
                  <a:pt x="5430935" y="596800"/>
                </a:cubicBezTo>
                <a:cubicBezTo>
                  <a:pt x="5440529" y="595897"/>
                  <a:pt x="5447649" y="598768"/>
                  <a:pt x="5452295" y="605415"/>
                </a:cubicBezTo>
                <a:cubicBezTo>
                  <a:pt x="5456941" y="612062"/>
                  <a:pt x="5458766" y="618977"/>
                  <a:pt x="5457770" y="626162"/>
                </a:cubicBezTo>
                <a:cubicBezTo>
                  <a:pt x="5456773" y="633346"/>
                  <a:pt x="5452847" y="639498"/>
                  <a:pt x="5445993" y="644617"/>
                </a:cubicBezTo>
                <a:cubicBezTo>
                  <a:pt x="5439138" y="649737"/>
                  <a:pt x="5431248" y="651063"/>
                  <a:pt x="5422321" y="648597"/>
                </a:cubicBezTo>
                <a:cubicBezTo>
                  <a:pt x="5413394" y="646130"/>
                  <a:pt x="5407170" y="640796"/>
                  <a:pt x="5403650" y="632593"/>
                </a:cubicBezTo>
                <a:cubicBezTo>
                  <a:pt x="5400129" y="624391"/>
                  <a:pt x="5399982" y="615112"/>
                  <a:pt x="5403209" y="604759"/>
                </a:cubicBezTo>
                <a:cubicBezTo>
                  <a:pt x="5406435" y="594405"/>
                  <a:pt x="5411505" y="584847"/>
                  <a:pt x="5418416" y="576086"/>
                </a:cubicBezTo>
                <a:cubicBezTo>
                  <a:pt x="5425329" y="567324"/>
                  <a:pt x="5434617" y="558461"/>
                  <a:pt x="5446283" y="549499"/>
                </a:cubicBezTo>
                <a:cubicBezTo>
                  <a:pt x="5455033" y="542777"/>
                  <a:pt x="5461596" y="539173"/>
                  <a:pt x="5465973" y="538686"/>
                </a:cubicBezTo>
                <a:close/>
                <a:moveTo>
                  <a:pt x="5393081" y="538686"/>
                </a:moveTo>
                <a:cubicBezTo>
                  <a:pt x="5394541" y="538524"/>
                  <a:pt x="5395759" y="538708"/>
                  <a:pt x="5396734" y="539238"/>
                </a:cubicBezTo>
                <a:cubicBezTo>
                  <a:pt x="5400635" y="541361"/>
                  <a:pt x="5398161" y="546760"/>
                  <a:pt x="5389313" y="555436"/>
                </a:cubicBezTo>
                <a:cubicBezTo>
                  <a:pt x="5380465" y="564111"/>
                  <a:pt x="5373862" y="571500"/>
                  <a:pt x="5369502" y="577602"/>
                </a:cubicBezTo>
                <a:cubicBezTo>
                  <a:pt x="5365143" y="583704"/>
                  <a:pt x="5361321" y="590103"/>
                  <a:pt x="5358037" y="596800"/>
                </a:cubicBezTo>
                <a:cubicBezTo>
                  <a:pt x="5367631" y="595897"/>
                  <a:pt x="5374754" y="598765"/>
                  <a:pt x="5379408" y="605404"/>
                </a:cubicBezTo>
                <a:cubicBezTo>
                  <a:pt x="5384061" y="612044"/>
                  <a:pt x="5385886" y="618959"/>
                  <a:pt x="5384882" y="626151"/>
                </a:cubicBezTo>
                <a:cubicBezTo>
                  <a:pt x="5383878" y="633342"/>
                  <a:pt x="5379953" y="639498"/>
                  <a:pt x="5373105" y="644617"/>
                </a:cubicBezTo>
                <a:cubicBezTo>
                  <a:pt x="5366257" y="649737"/>
                  <a:pt x="5358371" y="651063"/>
                  <a:pt x="5349444" y="648597"/>
                </a:cubicBezTo>
                <a:cubicBezTo>
                  <a:pt x="5340517" y="646130"/>
                  <a:pt x="5334293" y="640796"/>
                  <a:pt x="5330773" y="632593"/>
                </a:cubicBezTo>
                <a:cubicBezTo>
                  <a:pt x="5327252" y="624391"/>
                  <a:pt x="5327102" y="615112"/>
                  <a:pt x="5330321" y="604759"/>
                </a:cubicBezTo>
                <a:cubicBezTo>
                  <a:pt x="5333540" y="594405"/>
                  <a:pt x="5338606" y="584847"/>
                  <a:pt x="5345518" y="576086"/>
                </a:cubicBezTo>
                <a:cubicBezTo>
                  <a:pt x="5352430" y="567324"/>
                  <a:pt x="5361719" y="558461"/>
                  <a:pt x="5373385" y="549499"/>
                </a:cubicBezTo>
                <a:cubicBezTo>
                  <a:pt x="5382134" y="542777"/>
                  <a:pt x="5388700" y="539173"/>
                  <a:pt x="5393081" y="538686"/>
                </a:cubicBezTo>
                <a:close/>
                <a:moveTo>
                  <a:pt x="1894098" y="538686"/>
                </a:moveTo>
                <a:cubicBezTo>
                  <a:pt x="1895557" y="538524"/>
                  <a:pt x="1896774" y="538708"/>
                  <a:pt x="1897747" y="539238"/>
                </a:cubicBezTo>
                <a:cubicBezTo>
                  <a:pt x="1901640" y="541361"/>
                  <a:pt x="1899163" y="546760"/>
                  <a:pt x="1890315" y="555436"/>
                </a:cubicBezTo>
                <a:cubicBezTo>
                  <a:pt x="1881467" y="564111"/>
                  <a:pt x="1874864" y="571504"/>
                  <a:pt x="1870504" y="577613"/>
                </a:cubicBezTo>
                <a:cubicBezTo>
                  <a:pt x="1866145" y="583722"/>
                  <a:pt x="1862330" y="590117"/>
                  <a:pt x="1859061" y="596800"/>
                </a:cubicBezTo>
                <a:cubicBezTo>
                  <a:pt x="1868654" y="595897"/>
                  <a:pt x="1875774" y="598768"/>
                  <a:pt x="1880420" y="605415"/>
                </a:cubicBezTo>
                <a:cubicBezTo>
                  <a:pt x="1885067" y="612062"/>
                  <a:pt x="1886891" y="618977"/>
                  <a:pt x="1885895" y="626162"/>
                </a:cubicBezTo>
                <a:cubicBezTo>
                  <a:pt x="1884898" y="633346"/>
                  <a:pt x="1880973" y="639498"/>
                  <a:pt x="1874118" y="644617"/>
                </a:cubicBezTo>
                <a:cubicBezTo>
                  <a:pt x="1867263" y="649737"/>
                  <a:pt x="1859373" y="651063"/>
                  <a:pt x="1850446" y="648597"/>
                </a:cubicBezTo>
                <a:cubicBezTo>
                  <a:pt x="1841519" y="646130"/>
                  <a:pt x="1835295" y="640796"/>
                  <a:pt x="1831775" y="632593"/>
                </a:cubicBezTo>
                <a:cubicBezTo>
                  <a:pt x="1828254" y="624391"/>
                  <a:pt x="1828107" y="615112"/>
                  <a:pt x="1831334" y="604759"/>
                </a:cubicBezTo>
                <a:cubicBezTo>
                  <a:pt x="1834560" y="594405"/>
                  <a:pt x="1839630" y="584847"/>
                  <a:pt x="1846542" y="576086"/>
                </a:cubicBezTo>
                <a:cubicBezTo>
                  <a:pt x="1853454" y="567324"/>
                  <a:pt x="1862743" y="558461"/>
                  <a:pt x="1874408" y="549499"/>
                </a:cubicBezTo>
                <a:cubicBezTo>
                  <a:pt x="1883158" y="542777"/>
                  <a:pt x="1889721" y="539173"/>
                  <a:pt x="1894098" y="538686"/>
                </a:cubicBezTo>
                <a:close/>
                <a:moveTo>
                  <a:pt x="1821206" y="538686"/>
                </a:moveTo>
                <a:cubicBezTo>
                  <a:pt x="1822666" y="538524"/>
                  <a:pt x="1823884" y="538708"/>
                  <a:pt x="1824859" y="539238"/>
                </a:cubicBezTo>
                <a:cubicBezTo>
                  <a:pt x="1828760" y="541361"/>
                  <a:pt x="1826286" y="546760"/>
                  <a:pt x="1817438" y="555436"/>
                </a:cubicBezTo>
                <a:cubicBezTo>
                  <a:pt x="1808590" y="564111"/>
                  <a:pt x="1801987" y="571500"/>
                  <a:pt x="1797627" y="577602"/>
                </a:cubicBezTo>
                <a:cubicBezTo>
                  <a:pt x="1793268" y="583704"/>
                  <a:pt x="1789446" y="590103"/>
                  <a:pt x="1786162" y="596800"/>
                </a:cubicBezTo>
                <a:cubicBezTo>
                  <a:pt x="1795756" y="595897"/>
                  <a:pt x="1802879" y="598765"/>
                  <a:pt x="1807533" y="605404"/>
                </a:cubicBezTo>
                <a:cubicBezTo>
                  <a:pt x="1812186" y="612044"/>
                  <a:pt x="1814011" y="618959"/>
                  <a:pt x="1813007" y="626151"/>
                </a:cubicBezTo>
                <a:cubicBezTo>
                  <a:pt x="1812003" y="633342"/>
                  <a:pt x="1808078" y="639498"/>
                  <a:pt x="1801230" y="644617"/>
                </a:cubicBezTo>
                <a:cubicBezTo>
                  <a:pt x="1794383" y="649737"/>
                  <a:pt x="1786496" y="651063"/>
                  <a:pt x="1777569" y="648597"/>
                </a:cubicBezTo>
                <a:cubicBezTo>
                  <a:pt x="1768642" y="646130"/>
                  <a:pt x="1762418" y="640796"/>
                  <a:pt x="1758898" y="632593"/>
                </a:cubicBezTo>
                <a:cubicBezTo>
                  <a:pt x="1755377" y="624391"/>
                  <a:pt x="1755227" y="615112"/>
                  <a:pt x="1758446" y="604759"/>
                </a:cubicBezTo>
                <a:cubicBezTo>
                  <a:pt x="1761666" y="594405"/>
                  <a:pt x="1766731" y="584847"/>
                  <a:pt x="1773643" y="576086"/>
                </a:cubicBezTo>
                <a:cubicBezTo>
                  <a:pt x="1780555" y="567324"/>
                  <a:pt x="1789844" y="558461"/>
                  <a:pt x="1801510" y="549499"/>
                </a:cubicBezTo>
                <a:cubicBezTo>
                  <a:pt x="1810259" y="542777"/>
                  <a:pt x="1816824" y="539173"/>
                  <a:pt x="1821206" y="538686"/>
                </a:cubicBezTo>
                <a:close/>
                <a:moveTo>
                  <a:pt x="4712658" y="528241"/>
                </a:moveTo>
                <a:cubicBezTo>
                  <a:pt x="4714640" y="528123"/>
                  <a:pt x="4717195" y="528526"/>
                  <a:pt x="4720325" y="529451"/>
                </a:cubicBezTo>
                <a:cubicBezTo>
                  <a:pt x="4730019" y="532362"/>
                  <a:pt x="4737888" y="535901"/>
                  <a:pt x="4743933" y="540067"/>
                </a:cubicBezTo>
                <a:cubicBezTo>
                  <a:pt x="4749977" y="544232"/>
                  <a:pt x="4751418" y="550399"/>
                  <a:pt x="4748256" y="558565"/>
                </a:cubicBezTo>
                <a:cubicBezTo>
                  <a:pt x="4745094" y="566732"/>
                  <a:pt x="4743732" y="581001"/>
                  <a:pt x="4744169" y="601371"/>
                </a:cubicBezTo>
                <a:cubicBezTo>
                  <a:pt x="4744606" y="621741"/>
                  <a:pt x="4745051" y="645636"/>
                  <a:pt x="4745503" y="673054"/>
                </a:cubicBezTo>
                <a:cubicBezTo>
                  <a:pt x="4745955" y="700473"/>
                  <a:pt x="4746865" y="727185"/>
                  <a:pt x="4748235" y="753191"/>
                </a:cubicBezTo>
                <a:cubicBezTo>
                  <a:pt x="4749604" y="779197"/>
                  <a:pt x="4745453" y="800377"/>
                  <a:pt x="4735780" y="816732"/>
                </a:cubicBezTo>
                <a:cubicBezTo>
                  <a:pt x="4726108" y="833087"/>
                  <a:pt x="4718299" y="834657"/>
                  <a:pt x="4712355" y="821443"/>
                </a:cubicBezTo>
                <a:cubicBezTo>
                  <a:pt x="4706411" y="808228"/>
                  <a:pt x="4698625" y="795154"/>
                  <a:pt x="4688995" y="782219"/>
                </a:cubicBezTo>
                <a:cubicBezTo>
                  <a:pt x="4679366" y="769284"/>
                  <a:pt x="4680599" y="765290"/>
                  <a:pt x="4692695" y="770238"/>
                </a:cubicBezTo>
                <a:cubicBezTo>
                  <a:pt x="4704791" y="775185"/>
                  <a:pt x="4712226" y="777010"/>
                  <a:pt x="4715001" y="775712"/>
                </a:cubicBezTo>
                <a:cubicBezTo>
                  <a:pt x="4717776" y="774414"/>
                  <a:pt x="4719601" y="767198"/>
                  <a:pt x="4720476" y="754062"/>
                </a:cubicBezTo>
                <a:cubicBezTo>
                  <a:pt x="4721350" y="740926"/>
                  <a:pt x="4721340" y="705775"/>
                  <a:pt x="4720443" y="648608"/>
                </a:cubicBezTo>
                <a:cubicBezTo>
                  <a:pt x="4719547" y="591440"/>
                  <a:pt x="4716174" y="556364"/>
                  <a:pt x="4710323" y="543379"/>
                </a:cubicBezTo>
                <a:cubicBezTo>
                  <a:pt x="4705935" y="533640"/>
                  <a:pt x="4706713" y="528594"/>
                  <a:pt x="4712658" y="528241"/>
                </a:cubicBezTo>
                <a:close/>
                <a:moveTo>
                  <a:pt x="3905669" y="526020"/>
                </a:moveTo>
                <a:cubicBezTo>
                  <a:pt x="3917930" y="527433"/>
                  <a:pt x="3928083" y="530401"/>
                  <a:pt x="3936127" y="534926"/>
                </a:cubicBezTo>
                <a:cubicBezTo>
                  <a:pt x="3944172" y="539450"/>
                  <a:pt x="3948195" y="546602"/>
                  <a:pt x="3948195" y="556382"/>
                </a:cubicBezTo>
                <a:cubicBezTo>
                  <a:pt x="3948195" y="567238"/>
                  <a:pt x="3944739" y="572174"/>
                  <a:pt x="3937827" y="571192"/>
                </a:cubicBezTo>
                <a:cubicBezTo>
                  <a:pt x="3930915" y="570210"/>
                  <a:pt x="3922540" y="565782"/>
                  <a:pt x="3912703" y="557909"/>
                </a:cubicBezTo>
                <a:cubicBezTo>
                  <a:pt x="3904471" y="550596"/>
                  <a:pt x="3898176" y="543099"/>
                  <a:pt x="3893817" y="535420"/>
                </a:cubicBezTo>
                <a:cubicBezTo>
                  <a:pt x="3889457" y="527741"/>
                  <a:pt x="3893408" y="524608"/>
                  <a:pt x="3905669" y="526020"/>
                </a:cubicBezTo>
                <a:close/>
                <a:moveTo>
                  <a:pt x="333794" y="526020"/>
                </a:moveTo>
                <a:cubicBezTo>
                  <a:pt x="346055" y="527433"/>
                  <a:pt x="356208" y="530401"/>
                  <a:pt x="364253" y="534926"/>
                </a:cubicBezTo>
                <a:cubicBezTo>
                  <a:pt x="372297" y="539450"/>
                  <a:pt x="376320" y="546602"/>
                  <a:pt x="376320" y="556382"/>
                </a:cubicBezTo>
                <a:cubicBezTo>
                  <a:pt x="376320" y="567238"/>
                  <a:pt x="372864" y="572174"/>
                  <a:pt x="365952" y="571192"/>
                </a:cubicBezTo>
                <a:cubicBezTo>
                  <a:pt x="359040" y="570210"/>
                  <a:pt x="350665" y="565782"/>
                  <a:pt x="340828" y="557909"/>
                </a:cubicBezTo>
                <a:cubicBezTo>
                  <a:pt x="332596" y="550596"/>
                  <a:pt x="326301" y="543099"/>
                  <a:pt x="321942" y="535420"/>
                </a:cubicBezTo>
                <a:cubicBezTo>
                  <a:pt x="317583" y="527741"/>
                  <a:pt x="321533" y="524608"/>
                  <a:pt x="333794" y="526020"/>
                </a:cubicBezTo>
                <a:close/>
                <a:moveTo>
                  <a:pt x="134471" y="525257"/>
                </a:moveTo>
                <a:lnTo>
                  <a:pt x="153486" y="544810"/>
                </a:lnTo>
                <a:cubicBezTo>
                  <a:pt x="132262" y="565933"/>
                  <a:pt x="116610" y="586801"/>
                  <a:pt x="106529" y="607415"/>
                </a:cubicBezTo>
                <a:cubicBezTo>
                  <a:pt x="96447" y="628029"/>
                  <a:pt x="91407" y="651508"/>
                  <a:pt x="91407" y="677851"/>
                </a:cubicBezTo>
                <a:cubicBezTo>
                  <a:pt x="91407" y="704667"/>
                  <a:pt x="96505" y="728493"/>
                  <a:pt x="106701" y="749330"/>
                </a:cubicBezTo>
                <a:cubicBezTo>
                  <a:pt x="116897" y="770166"/>
                  <a:pt x="132492" y="790572"/>
                  <a:pt x="153486" y="810548"/>
                </a:cubicBezTo>
                <a:lnTo>
                  <a:pt x="134535" y="829111"/>
                </a:lnTo>
                <a:cubicBezTo>
                  <a:pt x="109784" y="806497"/>
                  <a:pt x="91658" y="783223"/>
                  <a:pt x="80157" y="759289"/>
                </a:cubicBezTo>
                <a:cubicBezTo>
                  <a:pt x="68656" y="735355"/>
                  <a:pt x="62906" y="708209"/>
                  <a:pt x="62906" y="677851"/>
                </a:cubicBezTo>
                <a:cubicBezTo>
                  <a:pt x="62906" y="647923"/>
                  <a:pt x="68588" y="621132"/>
                  <a:pt x="79953" y="597478"/>
                </a:cubicBezTo>
                <a:cubicBezTo>
                  <a:pt x="91317" y="573823"/>
                  <a:pt x="109490" y="549750"/>
                  <a:pt x="134471" y="525257"/>
                </a:cubicBezTo>
                <a:close/>
                <a:moveTo>
                  <a:pt x="6652433" y="519858"/>
                </a:moveTo>
                <a:cubicBezTo>
                  <a:pt x="6709607" y="566148"/>
                  <a:pt x="6738195" y="615019"/>
                  <a:pt x="6738195" y="666472"/>
                </a:cubicBezTo>
                <a:cubicBezTo>
                  <a:pt x="6740002" y="726744"/>
                  <a:pt x="6711838" y="777358"/>
                  <a:pt x="6653703" y="818313"/>
                </a:cubicBezTo>
                <a:lnTo>
                  <a:pt x="6635461" y="796652"/>
                </a:lnTo>
                <a:cubicBezTo>
                  <a:pt x="6683157" y="760888"/>
                  <a:pt x="6707449" y="719459"/>
                  <a:pt x="6708339" y="672366"/>
                </a:cubicBezTo>
                <a:cubicBezTo>
                  <a:pt x="6710145" y="624312"/>
                  <a:pt x="6685401" y="581062"/>
                  <a:pt x="6634107" y="542615"/>
                </a:cubicBezTo>
                <a:close/>
                <a:moveTo>
                  <a:pt x="4918939" y="519376"/>
                </a:moveTo>
                <a:cubicBezTo>
                  <a:pt x="4923132" y="518865"/>
                  <a:pt x="4930433" y="520446"/>
                  <a:pt x="4940844" y="524117"/>
                </a:cubicBezTo>
                <a:cubicBezTo>
                  <a:pt x="4954324" y="529580"/>
                  <a:pt x="4959028" y="536736"/>
                  <a:pt x="4954955" y="545584"/>
                </a:cubicBezTo>
                <a:cubicBezTo>
                  <a:pt x="4950883" y="554432"/>
                  <a:pt x="4948424" y="575548"/>
                  <a:pt x="4947577" y="608932"/>
                </a:cubicBezTo>
                <a:cubicBezTo>
                  <a:pt x="4949270" y="608186"/>
                  <a:pt x="4954550" y="606652"/>
                  <a:pt x="4963420" y="604329"/>
                </a:cubicBezTo>
                <a:cubicBezTo>
                  <a:pt x="4972289" y="602005"/>
                  <a:pt x="4978165" y="603518"/>
                  <a:pt x="4981047" y="608867"/>
                </a:cubicBezTo>
                <a:cubicBezTo>
                  <a:pt x="4983930" y="614216"/>
                  <a:pt x="4982091" y="619794"/>
                  <a:pt x="4975530" y="625602"/>
                </a:cubicBezTo>
                <a:cubicBezTo>
                  <a:pt x="4968969" y="631410"/>
                  <a:pt x="4959652" y="636329"/>
                  <a:pt x="4947577" y="640358"/>
                </a:cubicBezTo>
                <a:lnTo>
                  <a:pt x="4947577" y="660234"/>
                </a:lnTo>
                <a:cubicBezTo>
                  <a:pt x="4954346" y="654082"/>
                  <a:pt x="4960763" y="650518"/>
                  <a:pt x="4966829" y="649543"/>
                </a:cubicBezTo>
                <a:cubicBezTo>
                  <a:pt x="4972895" y="648568"/>
                  <a:pt x="4970063" y="655437"/>
                  <a:pt x="4958332" y="670150"/>
                </a:cubicBezTo>
                <a:lnTo>
                  <a:pt x="4946222" y="681034"/>
                </a:lnTo>
                <a:cubicBezTo>
                  <a:pt x="4946222" y="715207"/>
                  <a:pt x="4946437" y="738582"/>
                  <a:pt x="4946867" y="751158"/>
                </a:cubicBezTo>
                <a:cubicBezTo>
                  <a:pt x="4947298" y="763734"/>
                  <a:pt x="4946796" y="773866"/>
                  <a:pt x="4945362" y="781552"/>
                </a:cubicBezTo>
                <a:cubicBezTo>
                  <a:pt x="4943928" y="789238"/>
                  <a:pt x="4939461" y="797061"/>
                  <a:pt x="4931961" y="805020"/>
                </a:cubicBezTo>
                <a:cubicBezTo>
                  <a:pt x="4924461" y="812979"/>
                  <a:pt x="4918542" y="812448"/>
                  <a:pt x="4914204" y="803428"/>
                </a:cubicBezTo>
                <a:cubicBezTo>
                  <a:pt x="4909866" y="794408"/>
                  <a:pt x="4901943" y="784711"/>
                  <a:pt x="4890435" y="774335"/>
                </a:cubicBezTo>
                <a:cubicBezTo>
                  <a:pt x="4878927" y="763960"/>
                  <a:pt x="4879228" y="759895"/>
                  <a:pt x="4891339" y="762139"/>
                </a:cubicBezTo>
                <a:cubicBezTo>
                  <a:pt x="4903449" y="764383"/>
                  <a:pt x="4910683" y="765423"/>
                  <a:pt x="4913043" y="765258"/>
                </a:cubicBezTo>
                <a:cubicBezTo>
                  <a:pt x="4915401" y="765093"/>
                  <a:pt x="4917219" y="759877"/>
                  <a:pt x="4918495" y="749609"/>
                </a:cubicBezTo>
                <a:cubicBezTo>
                  <a:pt x="4919772" y="739342"/>
                  <a:pt x="4920410" y="721302"/>
                  <a:pt x="4920410" y="695489"/>
                </a:cubicBezTo>
                <a:cubicBezTo>
                  <a:pt x="4896304" y="718104"/>
                  <a:pt x="4880809" y="733430"/>
                  <a:pt x="4873926" y="741468"/>
                </a:cubicBezTo>
                <a:cubicBezTo>
                  <a:pt x="4867043" y="749505"/>
                  <a:pt x="4860493" y="752273"/>
                  <a:pt x="4854276" y="749771"/>
                </a:cubicBezTo>
                <a:cubicBezTo>
                  <a:pt x="4848060" y="747268"/>
                  <a:pt x="4842231" y="742056"/>
                  <a:pt x="4836789" y="734133"/>
                </a:cubicBezTo>
                <a:cubicBezTo>
                  <a:pt x="4831346" y="726210"/>
                  <a:pt x="4834358" y="720968"/>
                  <a:pt x="4845823" y="718409"/>
                </a:cubicBezTo>
                <a:cubicBezTo>
                  <a:pt x="4857288" y="715849"/>
                  <a:pt x="4882602" y="701089"/>
                  <a:pt x="4921765" y="674130"/>
                </a:cubicBezTo>
                <a:lnTo>
                  <a:pt x="4921765" y="646897"/>
                </a:lnTo>
                <a:cubicBezTo>
                  <a:pt x="4909748" y="650468"/>
                  <a:pt x="4899387" y="652487"/>
                  <a:pt x="4890682" y="652953"/>
                </a:cubicBezTo>
                <a:cubicBezTo>
                  <a:pt x="4881978" y="653419"/>
                  <a:pt x="4874184" y="651278"/>
                  <a:pt x="4867301" y="646532"/>
                </a:cubicBezTo>
                <a:cubicBezTo>
                  <a:pt x="4860417" y="641785"/>
                  <a:pt x="4861418" y="638207"/>
                  <a:pt x="4870302" y="635798"/>
                </a:cubicBezTo>
                <a:cubicBezTo>
                  <a:pt x="4879185" y="633389"/>
                  <a:pt x="4896340" y="627524"/>
                  <a:pt x="4921765" y="618203"/>
                </a:cubicBezTo>
                <a:lnTo>
                  <a:pt x="4921765" y="568535"/>
                </a:lnTo>
                <a:cubicBezTo>
                  <a:pt x="4921765" y="550352"/>
                  <a:pt x="4919739" y="536568"/>
                  <a:pt x="4915688" y="527182"/>
                </a:cubicBezTo>
                <a:cubicBezTo>
                  <a:pt x="4913662" y="522489"/>
                  <a:pt x="4914746" y="519887"/>
                  <a:pt x="4918939" y="519376"/>
                </a:cubicBezTo>
                <a:close/>
                <a:moveTo>
                  <a:pt x="1347064" y="519376"/>
                </a:moveTo>
                <a:cubicBezTo>
                  <a:pt x="1351257" y="518865"/>
                  <a:pt x="1358559" y="520446"/>
                  <a:pt x="1368970" y="524117"/>
                </a:cubicBezTo>
                <a:cubicBezTo>
                  <a:pt x="1382450" y="529580"/>
                  <a:pt x="1387153" y="536736"/>
                  <a:pt x="1383081" y="545584"/>
                </a:cubicBezTo>
                <a:cubicBezTo>
                  <a:pt x="1379008" y="554432"/>
                  <a:pt x="1376548" y="575548"/>
                  <a:pt x="1375702" y="608932"/>
                </a:cubicBezTo>
                <a:cubicBezTo>
                  <a:pt x="1377395" y="608186"/>
                  <a:pt x="1382676" y="606652"/>
                  <a:pt x="1391545" y="604329"/>
                </a:cubicBezTo>
                <a:cubicBezTo>
                  <a:pt x="1400414" y="602005"/>
                  <a:pt x="1406290" y="603518"/>
                  <a:pt x="1409173" y="608867"/>
                </a:cubicBezTo>
                <a:cubicBezTo>
                  <a:pt x="1412055" y="614216"/>
                  <a:pt x="1410216" y="619794"/>
                  <a:pt x="1403655" y="625602"/>
                </a:cubicBezTo>
                <a:cubicBezTo>
                  <a:pt x="1397095" y="631410"/>
                  <a:pt x="1387777" y="636329"/>
                  <a:pt x="1375702" y="640358"/>
                </a:cubicBezTo>
                <a:lnTo>
                  <a:pt x="1375702" y="660234"/>
                </a:lnTo>
                <a:cubicBezTo>
                  <a:pt x="1382472" y="654082"/>
                  <a:pt x="1388888" y="650518"/>
                  <a:pt x="1394954" y="649543"/>
                </a:cubicBezTo>
                <a:cubicBezTo>
                  <a:pt x="1401020" y="648568"/>
                  <a:pt x="1398188" y="655437"/>
                  <a:pt x="1386458" y="670150"/>
                </a:cubicBezTo>
                <a:lnTo>
                  <a:pt x="1374347" y="681034"/>
                </a:lnTo>
                <a:cubicBezTo>
                  <a:pt x="1374347" y="715207"/>
                  <a:pt x="1374562" y="738582"/>
                  <a:pt x="1374993" y="751158"/>
                </a:cubicBezTo>
                <a:cubicBezTo>
                  <a:pt x="1375423" y="763734"/>
                  <a:pt x="1374921" y="773866"/>
                  <a:pt x="1373487" y="781552"/>
                </a:cubicBezTo>
                <a:cubicBezTo>
                  <a:pt x="1372053" y="789238"/>
                  <a:pt x="1367586" y="797061"/>
                  <a:pt x="1360086" y="805020"/>
                </a:cubicBezTo>
                <a:cubicBezTo>
                  <a:pt x="1352586" y="812979"/>
                  <a:pt x="1346668" y="812448"/>
                  <a:pt x="1342329" y="803428"/>
                </a:cubicBezTo>
                <a:cubicBezTo>
                  <a:pt x="1337991" y="794408"/>
                  <a:pt x="1330068" y="784711"/>
                  <a:pt x="1318560" y="774335"/>
                </a:cubicBezTo>
                <a:cubicBezTo>
                  <a:pt x="1307052" y="763960"/>
                  <a:pt x="1307353" y="759895"/>
                  <a:pt x="1319464" y="762139"/>
                </a:cubicBezTo>
                <a:cubicBezTo>
                  <a:pt x="1331574" y="764383"/>
                  <a:pt x="1338809" y="765423"/>
                  <a:pt x="1341168" y="765258"/>
                </a:cubicBezTo>
                <a:cubicBezTo>
                  <a:pt x="1343527" y="765093"/>
                  <a:pt x="1345344" y="759877"/>
                  <a:pt x="1346621" y="749609"/>
                </a:cubicBezTo>
                <a:cubicBezTo>
                  <a:pt x="1347897" y="739342"/>
                  <a:pt x="1348535" y="721302"/>
                  <a:pt x="1348535" y="695489"/>
                </a:cubicBezTo>
                <a:cubicBezTo>
                  <a:pt x="1324429" y="718104"/>
                  <a:pt x="1308935" y="733430"/>
                  <a:pt x="1302051" y="741468"/>
                </a:cubicBezTo>
                <a:cubicBezTo>
                  <a:pt x="1295168" y="749505"/>
                  <a:pt x="1288618" y="752273"/>
                  <a:pt x="1282402" y="749771"/>
                </a:cubicBezTo>
                <a:cubicBezTo>
                  <a:pt x="1276185" y="747268"/>
                  <a:pt x="1270356" y="742056"/>
                  <a:pt x="1264914" y="734133"/>
                </a:cubicBezTo>
                <a:cubicBezTo>
                  <a:pt x="1259472" y="726210"/>
                  <a:pt x="1262483" y="720968"/>
                  <a:pt x="1273948" y="718409"/>
                </a:cubicBezTo>
                <a:cubicBezTo>
                  <a:pt x="1285413" y="715849"/>
                  <a:pt x="1310727" y="701089"/>
                  <a:pt x="1349890" y="674130"/>
                </a:cubicBezTo>
                <a:lnTo>
                  <a:pt x="1349890" y="646897"/>
                </a:lnTo>
                <a:cubicBezTo>
                  <a:pt x="1337873" y="650468"/>
                  <a:pt x="1327512" y="652487"/>
                  <a:pt x="1318808" y="652953"/>
                </a:cubicBezTo>
                <a:cubicBezTo>
                  <a:pt x="1310103" y="653419"/>
                  <a:pt x="1302309" y="651278"/>
                  <a:pt x="1295426" y="646532"/>
                </a:cubicBezTo>
                <a:cubicBezTo>
                  <a:pt x="1288543" y="641785"/>
                  <a:pt x="1289543" y="638207"/>
                  <a:pt x="1298427" y="635798"/>
                </a:cubicBezTo>
                <a:cubicBezTo>
                  <a:pt x="1307310" y="633389"/>
                  <a:pt x="1324465" y="627524"/>
                  <a:pt x="1349890" y="618203"/>
                </a:cubicBezTo>
                <a:lnTo>
                  <a:pt x="1349890" y="568535"/>
                </a:lnTo>
                <a:cubicBezTo>
                  <a:pt x="1349890" y="550352"/>
                  <a:pt x="1347864" y="536568"/>
                  <a:pt x="1343813" y="527182"/>
                </a:cubicBezTo>
                <a:cubicBezTo>
                  <a:pt x="1341788" y="522489"/>
                  <a:pt x="1342872" y="519887"/>
                  <a:pt x="1347064" y="519376"/>
                </a:cubicBezTo>
                <a:close/>
                <a:moveTo>
                  <a:pt x="3547092" y="518524"/>
                </a:moveTo>
                <a:cubicBezTo>
                  <a:pt x="3551265" y="518524"/>
                  <a:pt x="3559070" y="520621"/>
                  <a:pt x="3570506" y="524816"/>
                </a:cubicBezTo>
                <a:cubicBezTo>
                  <a:pt x="3581942" y="529010"/>
                  <a:pt x="3585990" y="533656"/>
                  <a:pt x="3582648" y="538754"/>
                </a:cubicBezTo>
                <a:cubicBezTo>
                  <a:pt x="3579307" y="543852"/>
                  <a:pt x="3576253" y="550087"/>
                  <a:pt x="3573485" y="557458"/>
                </a:cubicBezTo>
                <a:cubicBezTo>
                  <a:pt x="3570717" y="564829"/>
                  <a:pt x="3567347" y="571640"/>
                  <a:pt x="3563375" y="577892"/>
                </a:cubicBezTo>
                <a:cubicBezTo>
                  <a:pt x="3578189" y="576143"/>
                  <a:pt x="3594379" y="573917"/>
                  <a:pt x="3611945" y="571213"/>
                </a:cubicBezTo>
                <a:cubicBezTo>
                  <a:pt x="3629512" y="568510"/>
                  <a:pt x="3643569" y="566248"/>
                  <a:pt x="3654116" y="564427"/>
                </a:cubicBezTo>
                <a:cubicBezTo>
                  <a:pt x="3664663" y="562606"/>
                  <a:pt x="3675089" y="562652"/>
                  <a:pt x="3685392" y="564567"/>
                </a:cubicBezTo>
                <a:cubicBezTo>
                  <a:pt x="3695696" y="566481"/>
                  <a:pt x="3703354" y="571052"/>
                  <a:pt x="3708365" y="578280"/>
                </a:cubicBezTo>
                <a:cubicBezTo>
                  <a:pt x="3713377" y="585507"/>
                  <a:pt x="3712567" y="589752"/>
                  <a:pt x="3705935" y="591014"/>
                </a:cubicBezTo>
                <a:cubicBezTo>
                  <a:pt x="3699302" y="592276"/>
                  <a:pt x="3688705" y="592455"/>
                  <a:pt x="3674143" y="591551"/>
                </a:cubicBezTo>
                <a:cubicBezTo>
                  <a:pt x="3659580" y="590648"/>
                  <a:pt x="3642777" y="590867"/>
                  <a:pt x="3623733" y="592208"/>
                </a:cubicBezTo>
                <a:cubicBezTo>
                  <a:pt x="3604689" y="593548"/>
                  <a:pt x="3582778" y="595925"/>
                  <a:pt x="3557998" y="599338"/>
                </a:cubicBezTo>
                <a:cubicBezTo>
                  <a:pt x="3550469" y="616102"/>
                  <a:pt x="3542811" y="629790"/>
                  <a:pt x="3535025" y="640401"/>
                </a:cubicBezTo>
                <a:cubicBezTo>
                  <a:pt x="3537075" y="641921"/>
                  <a:pt x="3545898" y="640914"/>
                  <a:pt x="3561493" y="637379"/>
                </a:cubicBezTo>
                <a:cubicBezTo>
                  <a:pt x="3577088" y="633844"/>
                  <a:pt x="3587786" y="630919"/>
                  <a:pt x="3593586" y="628603"/>
                </a:cubicBezTo>
                <a:cubicBezTo>
                  <a:pt x="3599387" y="626287"/>
                  <a:pt x="3605797" y="626323"/>
                  <a:pt x="3612817" y="628711"/>
                </a:cubicBezTo>
                <a:cubicBezTo>
                  <a:pt x="3619836" y="631098"/>
                  <a:pt x="3626171" y="633877"/>
                  <a:pt x="3631821" y="637046"/>
                </a:cubicBezTo>
                <a:cubicBezTo>
                  <a:pt x="3637471" y="640215"/>
                  <a:pt x="3638719" y="646998"/>
                  <a:pt x="3635564" y="657395"/>
                </a:cubicBezTo>
                <a:cubicBezTo>
                  <a:pt x="3632409" y="667791"/>
                  <a:pt x="3631276" y="678955"/>
                  <a:pt x="3632165" y="690886"/>
                </a:cubicBezTo>
                <a:cubicBezTo>
                  <a:pt x="3633054" y="702817"/>
                  <a:pt x="3633947" y="716874"/>
                  <a:pt x="3634843" y="733057"/>
                </a:cubicBezTo>
                <a:cubicBezTo>
                  <a:pt x="3635739" y="749240"/>
                  <a:pt x="3636650" y="763996"/>
                  <a:pt x="3637575" y="777325"/>
                </a:cubicBezTo>
                <a:cubicBezTo>
                  <a:pt x="3638500" y="790655"/>
                  <a:pt x="3637030" y="801912"/>
                  <a:pt x="3633165" y="811096"/>
                </a:cubicBezTo>
                <a:cubicBezTo>
                  <a:pt x="3629301" y="820281"/>
                  <a:pt x="3623482" y="827832"/>
                  <a:pt x="3615710" y="833747"/>
                </a:cubicBezTo>
                <a:cubicBezTo>
                  <a:pt x="3607937" y="839662"/>
                  <a:pt x="3602922" y="838454"/>
                  <a:pt x="3600663" y="830122"/>
                </a:cubicBezTo>
                <a:cubicBezTo>
                  <a:pt x="3598405" y="821791"/>
                  <a:pt x="3592722" y="811864"/>
                  <a:pt x="3583616" y="800341"/>
                </a:cubicBezTo>
                <a:cubicBezTo>
                  <a:pt x="3574510" y="788819"/>
                  <a:pt x="3574650" y="784431"/>
                  <a:pt x="3584036" y="787177"/>
                </a:cubicBezTo>
                <a:cubicBezTo>
                  <a:pt x="3593421" y="789923"/>
                  <a:pt x="3599720" y="791275"/>
                  <a:pt x="3602933" y="791232"/>
                </a:cubicBezTo>
                <a:cubicBezTo>
                  <a:pt x="3606145" y="791189"/>
                  <a:pt x="3607751" y="780842"/>
                  <a:pt x="3607751" y="760192"/>
                </a:cubicBezTo>
                <a:cubicBezTo>
                  <a:pt x="3607751" y="736115"/>
                  <a:pt x="3606883" y="711959"/>
                  <a:pt x="3605148" y="687724"/>
                </a:cubicBezTo>
                <a:cubicBezTo>
                  <a:pt x="3603413" y="663489"/>
                  <a:pt x="3600011" y="650626"/>
                  <a:pt x="3594942" y="649135"/>
                </a:cubicBezTo>
                <a:cubicBezTo>
                  <a:pt x="3589872" y="647643"/>
                  <a:pt x="3571248" y="650246"/>
                  <a:pt x="3539069" y="656943"/>
                </a:cubicBezTo>
                <a:lnTo>
                  <a:pt x="3539069" y="684519"/>
                </a:lnTo>
                <a:cubicBezTo>
                  <a:pt x="3545565" y="684605"/>
                  <a:pt x="3555388" y="682827"/>
                  <a:pt x="3568538" y="679184"/>
                </a:cubicBezTo>
                <a:cubicBezTo>
                  <a:pt x="3581687" y="675542"/>
                  <a:pt x="3590188" y="677155"/>
                  <a:pt x="3594038" y="684024"/>
                </a:cubicBezTo>
                <a:cubicBezTo>
                  <a:pt x="3597889" y="690893"/>
                  <a:pt x="3593350" y="695647"/>
                  <a:pt x="3580422" y="698286"/>
                </a:cubicBezTo>
                <a:cubicBezTo>
                  <a:pt x="3567494" y="700924"/>
                  <a:pt x="3553710" y="702244"/>
                  <a:pt x="3539069" y="702244"/>
                </a:cubicBezTo>
                <a:cubicBezTo>
                  <a:pt x="3539069" y="711307"/>
                  <a:pt x="3538172" y="720699"/>
                  <a:pt x="3536380" y="730422"/>
                </a:cubicBezTo>
                <a:cubicBezTo>
                  <a:pt x="3549071" y="730494"/>
                  <a:pt x="3560579" y="728712"/>
                  <a:pt x="3570904" y="725077"/>
                </a:cubicBezTo>
                <a:cubicBezTo>
                  <a:pt x="3581229" y="721441"/>
                  <a:pt x="3589076" y="723284"/>
                  <a:pt x="3594447" y="730605"/>
                </a:cubicBezTo>
                <a:cubicBezTo>
                  <a:pt x="3599817" y="737926"/>
                  <a:pt x="3593669" y="743128"/>
                  <a:pt x="3576002" y="746211"/>
                </a:cubicBezTo>
                <a:cubicBezTo>
                  <a:pt x="3558335" y="749294"/>
                  <a:pt x="3544984" y="749036"/>
                  <a:pt x="3535950" y="745436"/>
                </a:cubicBezTo>
                <a:cubicBezTo>
                  <a:pt x="3534344" y="768682"/>
                  <a:pt x="3529966" y="787091"/>
                  <a:pt x="3522818" y="800664"/>
                </a:cubicBezTo>
                <a:cubicBezTo>
                  <a:pt x="3515669" y="814237"/>
                  <a:pt x="3509366" y="816349"/>
                  <a:pt x="3503910" y="806999"/>
                </a:cubicBezTo>
                <a:cubicBezTo>
                  <a:pt x="3498454" y="797649"/>
                  <a:pt x="3497762" y="788310"/>
                  <a:pt x="3501834" y="778982"/>
                </a:cubicBezTo>
                <a:cubicBezTo>
                  <a:pt x="3505907" y="769653"/>
                  <a:pt x="3509055" y="759214"/>
                  <a:pt x="3511277" y="747663"/>
                </a:cubicBezTo>
                <a:cubicBezTo>
                  <a:pt x="3513500" y="736112"/>
                  <a:pt x="3515285" y="719821"/>
                  <a:pt x="3516633" y="698791"/>
                </a:cubicBezTo>
                <a:cubicBezTo>
                  <a:pt x="3517981" y="677761"/>
                  <a:pt x="3518598" y="664514"/>
                  <a:pt x="3518483" y="659051"/>
                </a:cubicBezTo>
                <a:cubicBezTo>
                  <a:pt x="3508158" y="677880"/>
                  <a:pt x="3495872" y="694181"/>
                  <a:pt x="3481625" y="707955"/>
                </a:cubicBezTo>
                <a:cubicBezTo>
                  <a:pt x="3467378" y="721728"/>
                  <a:pt x="3450192" y="733218"/>
                  <a:pt x="3430065" y="742425"/>
                </a:cubicBezTo>
                <a:cubicBezTo>
                  <a:pt x="3409939" y="751631"/>
                  <a:pt x="3408544" y="748548"/>
                  <a:pt x="3425881" y="733175"/>
                </a:cubicBezTo>
                <a:cubicBezTo>
                  <a:pt x="3443219" y="717803"/>
                  <a:pt x="3461259" y="698734"/>
                  <a:pt x="3480001" y="675969"/>
                </a:cubicBezTo>
                <a:cubicBezTo>
                  <a:pt x="3498744" y="653204"/>
                  <a:pt x="3515680" y="628212"/>
                  <a:pt x="3530809" y="600994"/>
                </a:cubicBezTo>
                <a:cubicBezTo>
                  <a:pt x="3496378" y="605454"/>
                  <a:pt x="3474150" y="608821"/>
                  <a:pt x="3464127" y="611094"/>
                </a:cubicBezTo>
                <a:cubicBezTo>
                  <a:pt x="3454103" y="613367"/>
                  <a:pt x="3444488" y="610839"/>
                  <a:pt x="3435281" y="603511"/>
                </a:cubicBezTo>
                <a:cubicBezTo>
                  <a:pt x="3426075" y="596183"/>
                  <a:pt x="3424064" y="592121"/>
                  <a:pt x="3429248" y="591326"/>
                </a:cubicBezTo>
                <a:cubicBezTo>
                  <a:pt x="3434432" y="590530"/>
                  <a:pt x="3444215" y="589906"/>
                  <a:pt x="3458598" y="589454"/>
                </a:cubicBezTo>
                <a:cubicBezTo>
                  <a:pt x="3472982" y="589002"/>
                  <a:pt x="3498665" y="586203"/>
                  <a:pt x="3535648" y="581054"/>
                </a:cubicBezTo>
                <a:cubicBezTo>
                  <a:pt x="3545916" y="555945"/>
                  <a:pt x="3549028" y="539246"/>
                  <a:pt x="3544984" y="530957"/>
                </a:cubicBezTo>
                <a:cubicBezTo>
                  <a:pt x="3540940" y="522668"/>
                  <a:pt x="3541643" y="518524"/>
                  <a:pt x="3547092" y="518524"/>
                </a:cubicBezTo>
                <a:close/>
                <a:moveTo>
                  <a:pt x="5794249" y="239045"/>
                </a:moveTo>
                <a:cubicBezTo>
                  <a:pt x="5801047" y="239045"/>
                  <a:pt x="5806585" y="241185"/>
                  <a:pt x="5810866" y="245466"/>
                </a:cubicBezTo>
                <a:cubicBezTo>
                  <a:pt x="5815147" y="249746"/>
                  <a:pt x="5817287" y="254819"/>
                  <a:pt x="5817287" y="260684"/>
                </a:cubicBezTo>
                <a:cubicBezTo>
                  <a:pt x="5817287" y="267252"/>
                  <a:pt x="5815089" y="272734"/>
                  <a:pt x="5810694" y="277129"/>
                </a:cubicBezTo>
                <a:cubicBezTo>
                  <a:pt x="5806299" y="281524"/>
                  <a:pt x="5800817" y="283722"/>
                  <a:pt x="5794249" y="283722"/>
                </a:cubicBezTo>
                <a:cubicBezTo>
                  <a:pt x="5787653" y="283722"/>
                  <a:pt x="5782168" y="281535"/>
                  <a:pt x="5777793" y="277161"/>
                </a:cubicBezTo>
                <a:cubicBezTo>
                  <a:pt x="5773420" y="272788"/>
                  <a:pt x="5771233" y="267295"/>
                  <a:pt x="5771233" y="260684"/>
                </a:cubicBezTo>
                <a:cubicBezTo>
                  <a:pt x="5771233" y="254776"/>
                  <a:pt x="5773363" y="249693"/>
                  <a:pt x="5777621" y="245434"/>
                </a:cubicBezTo>
                <a:cubicBezTo>
                  <a:pt x="5781881" y="241175"/>
                  <a:pt x="5787423" y="239045"/>
                  <a:pt x="5794249" y="239045"/>
                </a:cubicBezTo>
                <a:close/>
                <a:moveTo>
                  <a:pt x="1612339" y="226580"/>
                </a:moveTo>
                <a:cubicBezTo>
                  <a:pt x="1610009" y="225985"/>
                  <a:pt x="1602387" y="226565"/>
                  <a:pt x="1589474" y="228322"/>
                </a:cubicBezTo>
                <a:cubicBezTo>
                  <a:pt x="1576561" y="230079"/>
                  <a:pt x="1559750" y="232585"/>
                  <a:pt x="1539043" y="235840"/>
                </a:cubicBezTo>
                <a:cubicBezTo>
                  <a:pt x="1541753" y="248173"/>
                  <a:pt x="1544320" y="263180"/>
                  <a:pt x="1546744" y="280861"/>
                </a:cubicBezTo>
                <a:cubicBezTo>
                  <a:pt x="1562604" y="280029"/>
                  <a:pt x="1583526" y="277104"/>
                  <a:pt x="1609511" y="272085"/>
                </a:cubicBezTo>
                <a:cubicBezTo>
                  <a:pt x="1611934" y="262377"/>
                  <a:pt x="1613594" y="252514"/>
                  <a:pt x="1614491" y="242497"/>
                </a:cubicBezTo>
                <a:cubicBezTo>
                  <a:pt x="1615387" y="232481"/>
                  <a:pt x="1614670" y="227175"/>
                  <a:pt x="1612339" y="226580"/>
                </a:cubicBezTo>
                <a:close/>
                <a:moveTo>
                  <a:pt x="2690383" y="213235"/>
                </a:moveTo>
                <a:cubicBezTo>
                  <a:pt x="2686839" y="213431"/>
                  <a:pt x="2682330" y="213978"/>
                  <a:pt x="2676855" y="214878"/>
                </a:cubicBezTo>
                <a:cubicBezTo>
                  <a:pt x="2665906" y="216678"/>
                  <a:pt x="2644514" y="220080"/>
                  <a:pt x="2612679" y="225085"/>
                </a:cubicBezTo>
                <a:cubicBezTo>
                  <a:pt x="2614429" y="244157"/>
                  <a:pt x="2616114" y="261401"/>
                  <a:pt x="2617734" y="276817"/>
                </a:cubicBezTo>
                <a:cubicBezTo>
                  <a:pt x="2640105" y="275053"/>
                  <a:pt x="2667681" y="272494"/>
                  <a:pt x="2700463" y="269138"/>
                </a:cubicBezTo>
                <a:cubicBezTo>
                  <a:pt x="2702126" y="253479"/>
                  <a:pt x="2702958" y="240314"/>
                  <a:pt x="2702958" y="229645"/>
                </a:cubicBezTo>
                <a:cubicBezTo>
                  <a:pt x="2702958" y="220037"/>
                  <a:pt x="2701345" y="214724"/>
                  <a:pt x="2698118" y="213706"/>
                </a:cubicBezTo>
                <a:cubicBezTo>
                  <a:pt x="2696505" y="213197"/>
                  <a:pt x="2693926" y="213040"/>
                  <a:pt x="2690383" y="213235"/>
                </a:cubicBezTo>
                <a:close/>
                <a:moveTo>
                  <a:pt x="2021915" y="199533"/>
                </a:moveTo>
                <a:cubicBezTo>
                  <a:pt x="2024126" y="199474"/>
                  <a:pt x="2027205" y="200147"/>
                  <a:pt x="2031152" y="201553"/>
                </a:cubicBezTo>
                <a:cubicBezTo>
                  <a:pt x="2046941" y="207174"/>
                  <a:pt x="2057990" y="213168"/>
                  <a:pt x="2064299" y="219535"/>
                </a:cubicBezTo>
                <a:cubicBezTo>
                  <a:pt x="2070609" y="225902"/>
                  <a:pt x="2072868" y="233918"/>
                  <a:pt x="2071075" y="243584"/>
                </a:cubicBezTo>
                <a:cubicBezTo>
                  <a:pt x="2069283" y="253249"/>
                  <a:pt x="2063755" y="254436"/>
                  <a:pt x="2054491" y="247144"/>
                </a:cubicBezTo>
                <a:cubicBezTo>
                  <a:pt x="2045227" y="239852"/>
                  <a:pt x="2035547" y="230749"/>
                  <a:pt x="2025452" y="219836"/>
                </a:cubicBezTo>
                <a:cubicBezTo>
                  <a:pt x="2016460" y="206478"/>
                  <a:pt x="2015281" y="199711"/>
                  <a:pt x="2021915" y="199533"/>
                </a:cubicBezTo>
                <a:close/>
                <a:moveTo>
                  <a:pt x="1622342" y="196810"/>
                </a:moveTo>
                <a:cubicBezTo>
                  <a:pt x="1626572" y="196960"/>
                  <a:pt x="1631322" y="198340"/>
                  <a:pt x="1636592" y="200950"/>
                </a:cubicBezTo>
                <a:cubicBezTo>
                  <a:pt x="1647132" y="206170"/>
                  <a:pt x="1656005" y="212150"/>
                  <a:pt x="1663211" y="218890"/>
                </a:cubicBezTo>
                <a:cubicBezTo>
                  <a:pt x="1670417" y="225630"/>
                  <a:pt x="1669811" y="232495"/>
                  <a:pt x="1661394" y="239486"/>
                </a:cubicBezTo>
                <a:cubicBezTo>
                  <a:pt x="1652976" y="246477"/>
                  <a:pt x="1645039" y="256655"/>
                  <a:pt x="1637582" y="270020"/>
                </a:cubicBezTo>
                <a:cubicBezTo>
                  <a:pt x="1651076" y="286138"/>
                  <a:pt x="1651105" y="294477"/>
                  <a:pt x="1637668" y="295036"/>
                </a:cubicBezTo>
                <a:cubicBezTo>
                  <a:pt x="1624231" y="295596"/>
                  <a:pt x="1594260" y="297596"/>
                  <a:pt x="1547755" y="301038"/>
                </a:cubicBezTo>
                <a:cubicBezTo>
                  <a:pt x="1544098" y="314690"/>
                  <a:pt x="1539043" y="317493"/>
                  <a:pt x="1532590" y="309448"/>
                </a:cubicBezTo>
                <a:cubicBezTo>
                  <a:pt x="1526137" y="301403"/>
                  <a:pt x="1520670" y="287311"/>
                  <a:pt x="1516188" y="267170"/>
                </a:cubicBezTo>
                <a:cubicBezTo>
                  <a:pt x="1511707" y="247029"/>
                  <a:pt x="1507172" y="233592"/>
                  <a:pt x="1502583" y="226859"/>
                </a:cubicBezTo>
                <a:cubicBezTo>
                  <a:pt x="1497994" y="220127"/>
                  <a:pt x="1498934" y="216194"/>
                  <a:pt x="1505401" y="215061"/>
                </a:cubicBezTo>
                <a:cubicBezTo>
                  <a:pt x="1511868" y="213928"/>
                  <a:pt x="1517995" y="214039"/>
                  <a:pt x="1523781" y="215394"/>
                </a:cubicBezTo>
                <a:cubicBezTo>
                  <a:pt x="1529568" y="216750"/>
                  <a:pt x="1538796" y="216771"/>
                  <a:pt x="1551465" y="215459"/>
                </a:cubicBezTo>
                <a:cubicBezTo>
                  <a:pt x="1564135" y="214147"/>
                  <a:pt x="1575664" y="212405"/>
                  <a:pt x="1586054" y="210232"/>
                </a:cubicBezTo>
                <a:cubicBezTo>
                  <a:pt x="1596443" y="208059"/>
                  <a:pt x="1604829" y="204664"/>
                  <a:pt x="1611210" y="200047"/>
                </a:cubicBezTo>
                <a:cubicBezTo>
                  <a:pt x="1614401" y="197738"/>
                  <a:pt x="1618111" y="196659"/>
                  <a:pt x="1622342" y="196810"/>
                </a:cubicBezTo>
                <a:close/>
                <a:moveTo>
                  <a:pt x="2961359" y="162624"/>
                </a:moveTo>
                <a:cubicBezTo>
                  <a:pt x="2963859" y="161775"/>
                  <a:pt x="2968768" y="163357"/>
                  <a:pt x="2976085" y="167373"/>
                </a:cubicBezTo>
                <a:cubicBezTo>
                  <a:pt x="2990719" y="175403"/>
                  <a:pt x="3001094" y="184212"/>
                  <a:pt x="3007211" y="193798"/>
                </a:cubicBezTo>
                <a:cubicBezTo>
                  <a:pt x="3013327" y="203385"/>
                  <a:pt x="3013811" y="213344"/>
                  <a:pt x="3008663" y="223676"/>
                </a:cubicBezTo>
                <a:cubicBezTo>
                  <a:pt x="3003514" y="234008"/>
                  <a:pt x="2997269" y="234782"/>
                  <a:pt x="2989927" y="225999"/>
                </a:cubicBezTo>
                <a:cubicBezTo>
                  <a:pt x="2982585" y="217216"/>
                  <a:pt x="2977179" y="209346"/>
                  <a:pt x="2973708" y="202392"/>
                </a:cubicBezTo>
                <a:cubicBezTo>
                  <a:pt x="2969922" y="193873"/>
                  <a:pt x="2965714" y="183900"/>
                  <a:pt x="2961082" y="172471"/>
                </a:cubicBezTo>
                <a:cubicBezTo>
                  <a:pt x="2958766" y="166756"/>
                  <a:pt x="2958858" y="163474"/>
                  <a:pt x="2961359" y="162624"/>
                </a:cubicBezTo>
                <a:close/>
                <a:moveTo>
                  <a:pt x="2298848" y="162232"/>
                </a:moveTo>
                <a:lnTo>
                  <a:pt x="2247722" y="174488"/>
                </a:lnTo>
                <a:lnTo>
                  <a:pt x="2253343" y="177343"/>
                </a:lnTo>
                <a:cubicBezTo>
                  <a:pt x="2265095" y="183918"/>
                  <a:pt x="2269977" y="189453"/>
                  <a:pt x="2267991" y="193949"/>
                </a:cubicBezTo>
                <a:cubicBezTo>
                  <a:pt x="2266005" y="198444"/>
                  <a:pt x="2263399" y="202184"/>
                  <a:pt x="2260172" y="205166"/>
                </a:cubicBezTo>
                <a:lnTo>
                  <a:pt x="2300504" y="233624"/>
                </a:lnTo>
                <a:lnTo>
                  <a:pt x="2300504" y="183764"/>
                </a:lnTo>
                <a:cubicBezTo>
                  <a:pt x="2300504" y="171245"/>
                  <a:pt x="2299952" y="164067"/>
                  <a:pt x="2298848" y="162232"/>
                </a:cubicBezTo>
                <a:close/>
                <a:moveTo>
                  <a:pt x="4384290" y="156443"/>
                </a:moveTo>
                <a:cubicBezTo>
                  <a:pt x="4386855" y="157155"/>
                  <a:pt x="4382715" y="169968"/>
                  <a:pt x="4371871" y="194884"/>
                </a:cubicBezTo>
                <a:cubicBezTo>
                  <a:pt x="4359438" y="223292"/>
                  <a:pt x="4351880" y="245201"/>
                  <a:pt x="4349199" y="260609"/>
                </a:cubicBezTo>
                <a:cubicBezTo>
                  <a:pt x="4346517" y="276018"/>
                  <a:pt x="4340964" y="279800"/>
                  <a:pt x="4332539" y="271956"/>
                </a:cubicBezTo>
                <a:cubicBezTo>
                  <a:pt x="4324114" y="264112"/>
                  <a:pt x="4318253" y="255321"/>
                  <a:pt x="4314954" y="245584"/>
                </a:cubicBezTo>
                <a:cubicBezTo>
                  <a:pt x="4311656" y="235847"/>
                  <a:pt x="4312904" y="229968"/>
                  <a:pt x="4318697" y="227946"/>
                </a:cubicBezTo>
                <a:cubicBezTo>
                  <a:pt x="4324491" y="225924"/>
                  <a:pt x="4330650" y="220991"/>
                  <a:pt x="4337175" y="213147"/>
                </a:cubicBezTo>
                <a:cubicBezTo>
                  <a:pt x="4343700" y="205303"/>
                  <a:pt x="4355451" y="190331"/>
                  <a:pt x="4372430" y="168233"/>
                </a:cubicBezTo>
                <a:cubicBezTo>
                  <a:pt x="4378797" y="159946"/>
                  <a:pt x="4382750" y="156016"/>
                  <a:pt x="4384290" y="156443"/>
                </a:cubicBezTo>
                <a:close/>
                <a:moveTo>
                  <a:pt x="465339" y="154144"/>
                </a:moveTo>
                <a:cubicBezTo>
                  <a:pt x="461323" y="167409"/>
                  <a:pt x="455817" y="178235"/>
                  <a:pt x="448818" y="186624"/>
                </a:cubicBezTo>
                <a:cubicBezTo>
                  <a:pt x="441820" y="195013"/>
                  <a:pt x="432700" y="201821"/>
                  <a:pt x="421457" y="207048"/>
                </a:cubicBezTo>
                <a:cubicBezTo>
                  <a:pt x="418646" y="208355"/>
                  <a:pt x="416401" y="209221"/>
                  <a:pt x="414721" y="209645"/>
                </a:cubicBezTo>
                <a:lnTo>
                  <a:pt x="412269" y="209606"/>
                </a:lnTo>
                <a:lnTo>
                  <a:pt x="411519" y="233624"/>
                </a:lnTo>
                <a:lnTo>
                  <a:pt x="469960" y="222851"/>
                </a:lnTo>
                <a:lnTo>
                  <a:pt x="466780" y="219159"/>
                </a:lnTo>
                <a:cubicBezTo>
                  <a:pt x="460427" y="209415"/>
                  <a:pt x="458373" y="201029"/>
                  <a:pt x="460617" y="194002"/>
                </a:cubicBezTo>
                <a:cubicBezTo>
                  <a:pt x="462861" y="186976"/>
                  <a:pt x="464435" y="173690"/>
                  <a:pt x="465339" y="154144"/>
                </a:cubicBezTo>
                <a:close/>
                <a:moveTo>
                  <a:pt x="4817832" y="136439"/>
                </a:moveTo>
                <a:cubicBezTo>
                  <a:pt x="4819469" y="136623"/>
                  <a:pt x="4821472" y="137197"/>
                  <a:pt x="4823841" y="138162"/>
                </a:cubicBezTo>
                <a:cubicBezTo>
                  <a:pt x="4833320" y="142019"/>
                  <a:pt x="4840548" y="146354"/>
                  <a:pt x="4845524" y="151165"/>
                </a:cubicBezTo>
                <a:cubicBezTo>
                  <a:pt x="4850500" y="155976"/>
                  <a:pt x="4851263" y="160572"/>
                  <a:pt x="4847815" y="164953"/>
                </a:cubicBezTo>
                <a:cubicBezTo>
                  <a:pt x="4844365" y="169334"/>
                  <a:pt x="4840006" y="176138"/>
                  <a:pt x="4834736" y="185366"/>
                </a:cubicBezTo>
                <a:cubicBezTo>
                  <a:pt x="4829466" y="194594"/>
                  <a:pt x="4822952" y="204808"/>
                  <a:pt x="4815194" y="216008"/>
                </a:cubicBezTo>
                <a:cubicBezTo>
                  <a:pt x="4824271" y="222963"/>
                  <a:pt x="4838780" y="232646"/>
                  <a:pt x="4858720" y="245057"/>
                </a:cubicBezTo>
                <a:cubicBezTo>
                  <a:pt x="4878660" y="257469"/>
                  <a:pt x="4896438" y="265187"/>
                  <a:pt x="4912055" y="268213"/>
                </a:cubicBezTo>
                <a:cubicBezTo>
                  <a:pt x="4927671" y="271239"/>
                  <a:pt x="4943776" y="274741"/>
                  <a:pt x="4960367" y="278721"/>
                </a:cubicBezTo>
                <a:cubicBezTo>
                  <a:pt x="4976959" y="282700"/>
                  <a:pt x="4979063" y="287225"/>
                  <a:pt x="4966680" y="292294"/>
                </a:cubicBezTo>
                <a:cubicBezTo>
                  <a:pt x="4954298" y="297363"/>
                  <a:pt x="4938327" y="301249"/>
                  <a:pt x="4918766" y="303952"/>
                </a:cubicBezTo>
                <a:cubicBezTo>
                  <a:pt x="4899206" y="306656"/>
                  <a:pt x="4883124" y="302683"/>
                  <a:pt x="4870519" y="292036"/>
                </a:cubicBezTo>
                <a:cubicBezTo>
                  <a:pt x="4857913" y="281388"/>
                  <a:pt x="4835077" y="261968"/>
                  <a:pt x="4802008" y="233775"/>
                </a:cubicBezTo>
                <a:cubicBezTo>
                  <a:pt x="4787181" y="251284"/>
                  <a:pt x="4769635" y="264875"/>
                  <a:pt x="4749373" y="274548"/>
                </a:cubicBezTo>
                <a:cubicBezTo>
                  <a:pt x="4729110" y="284220"/>
                  <a:pt x="4708668" y="289741"/>
                  <a:pt x="4688047" y="291111"/>
                </a:cubicBezTo>
                <a:cubicBezTo>
                  <a:pt x="4667426" y="292480"/>
                  <a:pt x="4666884" y="289164"/>
                  <a:pt x="4686423" y="281162"/>
                </a:cubicBezTo>
                <a:cubicBezTo>
                  <a:pt x="4705961" y="273160"/>
                  <a:pt x="4724977" y="263438"/>
                  <a:pt x="4743468" y="251994"/>
                </a:cubicBezTo>
                <a:cubicBezTo>
                  <a:pt x="4761960" y="240551"/>
                  <a:pt x="4775013" y="229265"/>
                  <a:pt x="4782627" y="218137"/>
                </a:cubicBezTo>
                <a:cubicBezTo>
                  <a:pt x="4775328" y="209805"/>
                  <a:pt x="4767556" y="202603"/>
                  <a:pt x="4759310" y="196530"/>
                </a:cubicBezTo>
                <a:cubicBezTo>
                  <a:pt x="4751065" y="190457"/>
                  <a:pt x="4743443" y="185402"/>
                  <a:pt x="4736445" y="181365"/>
                </a:cubicBezTo>
                <a:cubicBezTo>
                  <a:pt x="4729447" y="177328"/>
                  <a:pt x="4730910" y="173779"/>
                  <a:pt x="4740833" y="170718"/>
                </a:cubicBezTo>
                <a:cubicBezTo>
                  <a:pt x="4750757" y="167656"/>
                  <a:pt x="4759110" y="169190"/>
                  <a:pt x="4765893" y="175321"/>
                </a:cubicBezTo>
                <a:cubicBezTo>
                  <a:pt x="4772676" y="181451"/>
                  <a:pt x="4782915" y="190088"/>
                  <a:pt x="4796609" y="201230"/>
                </a:cubicBezTo>
                <a:cubicBezTo>
                  <a:pt x="4800008" y="196225"/>
                  <a:pt x="4804152" y="187811"/>
                  <a:pt x="4809042" y="175988"/>
                </a:cubicBezTo>
                <a:cubicBezTo>
                  <a:pt x="4813932" y="164164"/>
                  <a:pt x="4815252" y="153940"/>
                  <a:pt x="4813000" y="145314"/>
                </a:cubicBezTo>
                <a:cubicBezTo>
                  <a:pt x="4811312" y="138845"/>
                  <a:pt x="4812922" y="135886"/>
                  <a:pt x="4817832" y="136439"/>
                </a:cubicBezTo>
                <a:close/>
                <a:moveTo>
                  <a:pt x="5193345" y="133903"/>
                </a:moveTo>
                <a:cubicBezTo>
                  <a:pt x="5183695" y="135695"/>
                  <a:pt x="5176016" y="137208"/>
                  <a:pt x="5170308" y="138441"/>
                </a:cubicBezTo>
                <a:cubicBezTo>
                  <a:pt x="5172975" y="159450"/>
                  <a:pt x="5175083" y="175876"/>
                  <a:pt x="5176632" y="187721"/>
                </a:cubicBezTo>
                <a:lnTo>
                  <a:pt x="5194571" y="186818"/>
                </a:lnTo>
                <a:cubicBezTo>
                  <a:pt x="5195389" y="173080"/>
                  <a:pt x="5195797" y="161708"/>
                  <a:pt x="5195797" y="152703"/>
                </a:cubicBezTo>
                <a:cubicBezTo>
                  <a:pt x="5195797" y="144328"/>
                  <a:pt x="5194980" y="138061"/>
                  <a:pt x="5193345" y="133903"/>
                </a:cubicBezTo>
                <a:close/>
                <a:moveTo>
                  <a:pt x="3011134" y="133373"/>
                </a:moveTo>
                <a:cubicBezTo>
                  <a:pt x="3014018" y="133160"/>
                  <a:pt x="3018801" y="135079"/>
                  <a:pt x="3025484" y="139130"/>
                </a:cubicBezTo>
                <a:cubicBezTo>
                  <a:pt x="3038849" y="147232"/>
                  <a:pt x="3047424" y="155381"/>
                  <a:pt x="3051210" y="163576"/>
                </a:cubicBezTo>
                <a:cubicBezTo>
                  <a:pt x="3054996" y="171772"/>
                  <a:pt x="3054526" y="180795"/>
                  <a:pt x="3049801" y="190647"/>
                </a:cubicBezTo>
                <a:cubicBezTo>
                  <a:pt x="3045076" y="200499"/>
                  <a:pt x="3039290" y="201047"/>
                  <a:pt x="3032442" y="192292"/>
                </a:cubicBezTo>
                <a:cubicBezTo>
                  <a:pt x="3025595" y="183538"/>
                  <a:pt x="3020300" y="174951"/>
                  <a:pt x="3016557" y="166534"/>
                </a:cubicBezTo>
                <a:cubicBezTo>
                  <a:pt x="3012800" y="158073"/>
                  <a:pt x="3010007" y="149365"/>
                  <a:pt x="3008179" y="140410"/>
                </a:cubicBezTo>
                <a:cubicBezTo>
                  <a:pt x="3007265" y="135932"/>
                  <a:pt x="3008249" y="133586"/>
                  <a:pt x="3011134" y="133373"/>
                </a:cubicBezTo>
                <a:close/>
                <a:moveTo>
                  <a:pt x="1943393" y="132733"/>
                </a:moveTo>
                <a:cubicBezTo>
                  <a:pt x="1947033" y="133366"/>
                  <a:pt x="1949986" y="135014"/>
                  <a:pt x="1952252" y="137678"/>
                </a:cubicBezTo>
                <a:cubicBezTo>
                  <a:pt x="1956784" y="143005"/>
                  <a:pt x="1953880" y="147049"/>
                  <a:pt x="1943541" y="149810"/>
                </a:cubicBezTo>
                <a:cubicBezTo>
                  <a:pt x="1933201" y="152570"/>
                  <a:pt x="1919019" y="155284"/>
                  <a:pt x="1900993" y="157951"/>
                </a:cubicBezTo>
                <a:cubicBezTo>
                  <a:pt x="1907303" y="160102"/>
                  <a:pt x="1910458" y="163752"/>
                  <a:pt x="1910458" y="168900"/>
                </a:cubicBezTo>
                <a:lnTo>
                  <a:pt x="1910458" y="180967"/>
                </a:lnTo>
                <a:cubicBezTo>
                  <a:pt x="1912967" y="181111"/>
                  <a:pt x="1917943" y="179347"/>
                  <a:pt x="1925386" y="175676"/>
                </a:cubicBezTo>
                <a:cubicBezTo>
                  <a:pt x="1932828" y="172005"/>
                  <a:pt x="1939622" y="172994"/>
                  <a:pt x="1945767" y="178644"/>
                </a:cubicBezTo>
                <a:cubicBezTo>
                  <a:pt x="1951912" y="184294"/>
                  <a:pt x="1950352" y="188596"/>
                  <a:pt x="1941088" y="191550"/>
                </a:cubicBezTo>
                <a:cubicBezTo>
                  <a:pt x="1931825" y="194504"/>
                  <a:pt x="1921492" y="195981"/>
                  <a:pt x="1910092" y="195981"/>
                </a:cubicBezTo>
                <a:lnTo>
                  <a:pt x="1907747" y="224224"/>
                </a:lnTo>
                <a:lnTo>
                  <a:pt x="1951529" y="241902"/>
                </a:lnTo>
                <a:lnTo>
                  <a:pt x="1951467" y="241968"/>
                </a:lnTo>
                <a:lnTo>
                  <a:pt x="1951652" y="241951"/>
                </a:lnTo>
                <a:lnTo>
                  <a:pt x="1983133" y="254662"/>
                </a:lnTo>
                <a:cubicBezTo>
                  <a:pt x="2003268" y="261867"/>
                  <a:pt x="2018411" y="266134"/>
                  <a:pt x="2028560" y="267460"/>
                </a:cubicBezTo>
                <a:cubicBezTo>
                  <a:pt x="2048858" y="270113"/>
                  <a:pt x="2067949" y="271440"/>
                  <a:pt x="2085831" y="271440"/>
                </a:cubicBezTo>
                <a:cubicBezTo>
                  <a:pt x="2106582" y="271440"/>
                  <a:pt x="2115264" y="273644"/>
                  <a:pt x="2111880" y="278054"/>
                </a:cubicBezTo>
                <a:cubicBezTo>
                  <a:pt x="2108496" y="282464"/>
                  <a:pt x="2097139" y="287658"/>
                  <a:pt x="2077808" y="293638"/>
                </a:cubicBezTo>
                <a:cubicBezTo>
                  <a:pt x="2058477" y="299618"/>
                  <a:pt x="2043155" y="302608"/>
                  <a:pt x="2031840" y="302608"/>
                </a:cubicBezTo>
                <a:cubicBezTo>
                  <a:pt x="2020325" y="302608"/>
                  <a:pt x="2004719" y="297801"/>
                  <a:pt x="1985023" y="288185"/>
                </a:cubicBezTo>
                <a:cubicBezTo>
                  <a:pt x="1965327" y="278570"/>
                  <a:pt x="1943182" y="266607"/>
                  <a:pt x="1918589" y="252295"/>
                </a:cubicBezTo>
                <a:cubicBezTo>
                  <a:pt x="1893995" y="237984"/>
                  <a:pt x="1874320" y="227759"/>
                  <a:pt x="1859564" y="221622"/>
                </a:cubicBezTo>
                <a:cubicBezTo>
                  <a:pt x="1855993" y="228720"/>
                  <a:pt x="1849408" y="237987"/>
                  <a:pt x="1839807" y="249424"/>
                </a:cubicBezTo>
                <a:cubicBezTo>
                  <a:pt x="1830206" y="260860"/>
                  <a:pt x="1818182" y="270110"/>
                  <a:pt x="1803734" y="277172"/>
                </a:cubicBezTo>
                <a:cubicBezTo>
                  <a:pt x="1789286" y="284235"/>
                  <a:pt x="1789304" y="279707"/>
                  <a:pt x="1803788" y="263588"/>
                </a:cubicBezTo>
                <a:cubicBezTo>
                  <a:pt x="1818272" y="247470"/>
                  <a:pt x="1828844" y="231266"/>
                  <a:pt x="1835505" y="214975"/>
                </a:cubicBezTo>
                <a:cubicBezTo>
                  <a:pt x="1842166" y="198685"/>
                  <a:pt x="1845048" y="188044"/>
                  <a:pt x="1844152" y="183054"/>
                </a:cubicBezTo>
                <a:cubicBezTo>
                  <a:pt x="1843256" y="178063"/>
                  <a:pt x="1848458" y="177612"/>
                  <a:pt x="1859758" y="181699"/>
                </a:cubicBezTo>
                <a:cubicBezTo>
                  <a:pt x="1871058" y="185786"/>
                  <a:pt x="1876174" y="189740"/>
                  <a:pt x="1875105" y="193562"/>
                </a:cubicBezTo>
                <a:cubicBezTo>
                  <a:pt x="1874037" y="197383"/>
                  <a:pt x="1870520" y="202435"/>
                  <a:pt x="1864555" y="208716"/>
                </a:cubicBezTo>
                <a:cubicBezTo>
                  <a:pt x="1877475" y="213892"/>
                  <a:pt x="1884624" y="216796"/>
                  <a:pt x="1886000" y="217427"/>
                </a:cubicBezTo>
                <a:cubicBezTo>
                  <a:pt x="1886000" y="195415"/>
                  <a:pt x="1885570" y="181426"/>
                  <a:pt x="1884710" y="175461"/>
                </a:cubicBezTo>
                <a:cubicBezTo>
                  <a:pt x="1883849" y="169495"/>
                  <a:pt x="1882838" y="165537"/>
                  <a:pt x="1881677" y="163587"/>
                </a:cubicBezTo>
                <a:cubicBezTo>
                  <a:pt x="1852896" y="171603"/>
                  <a:pt x="1834838" y="176533"/>
                  <a:pt x="1827503" y="178375"/>
                </a:cubicBezTo>
                <a:cubicBezTo>
                  <a:pt x="1820168" y="180218"/>
                  <a:pt x="1812109" y="177604"/>
                  <a:pt x="1803326" y="170535"/>
                </a:cubicBezTo>
                <a:cubicBezTo>
                  <a:pt x="1794542" y="163465"/>
                  <a:pt x="1795887" y="159629"/>
                  <a:pt x="1807359" y="159027"/>
                </a:cubicBezTo>
                <a:cubicBezTo>
                  <a:pt x="1818831" y="158424"/>
                  <a:pt x="1839699" y="154782"/>
                  <a:pt x="1869964" y="148099"/>
                </a:cubicBezTo>
                <a:cubicBezTo>
                  <a:pt x="1900230" y="141417"/>
                  <a:pt x="1920378" y="136677"/>
                  <a:pt x="1930408" y="133881"/>
                </a:cubicBezTo>
                <a:cubicBezTo>
                  <a:pt x="1935424" y="132483"/>
                  <a:pt x="1939752" y="132100"/>
                  <a:pt x="1943393" y="132733"/>
                </a:cubicBezTo>
                <a:close/>
                <a:moveTo>
                  <a:pt x="5241227" y="128493"/>
                </a:moveTo>
                <a:cubicBezTo>
                  <a:pt x="5233799" y="129389"/>
                  <a:pt x="5224113" y="130246"/>
                  <a:pt x="5212167" y="131063"/>
                </a:cubicBezTo>
                <a:cubicBezTo>
                  <a:pt x="5214662" y="129672"/>
                  <a:pt x="5218659" y="131139"/>
                  <a:pt x="5224159" y="135462"/>
                </a:cubicBezTo>
                <a:cubicBezTo>
                  <a:pt x="5229658" y="139786"/>
                  <a:pt x="5230795" y="144048"/>
                  <a:pt x="5227568" y="148250"/>
                </a:cubicBezTo>
                <a:cubicBezTo>
                  <a:pt x="5224342" y="152452"/>
                  <a:pt x="5221452" y="163809"/>
                  <a:pt x="5218900" y="182322"/>
                </a:cubicBezTo>
                <a:cubicBezTo>
                  <a:pt x="5226299" y="182394"/>
                  <a:pt x="5234538" y="181677"/>
                  <a:pt x="5243615" y="180171"/>
                </a:cubicBezTo>
                <a:cubicBezTo>
                  <a:pt x="5248648" y="163393"/>
                  <a:pt x="5251610" y="151100"/>
                  <a:pt x="5252499" y="143292"/>
                </a:cubicBezTo>
                <a:cubicBezTo>
                  <a:pt x="5253388" y="135484"/>
                  <a:pt x="5253589" y="130841"/>
                  <a:pt x="5253101" y="129364"/>
                </a:cubicBezTo>
                <a:cubicBezTo>
                  <a:pt x="5252614" y="127887"/>
                  <a:pt x="5248656" y="127597"/>
                  <a:pt x="5241227" y="128493"/>
                </a:cubicBezTo>
                <a:close/>
                <a:moveTo>
                  <a:pt x="2707583" y="125696"/>
                </a:moveTo>
                <a:cubicBezTo>
                  <a:pt x="2728663" y="127539"/>
                  <a:pt x="2747965" y="131067"/>
                  <a:pt x="2765488" y="136280"/>
                </a:cubicBezTo>
                <a:cubicBezTo>
                  <a:pt x="2783012" y="141492"/>
                  <a:pt x="2793420" y="151620"/>
                  <a:pt x="2796711" y="166663"/>
                </a:cubicBezTo>
                <a:cubicBezTo>
                  <a:pt x="2800002" y="181706"/>
                  <a:pt x="2793879" y="185552"/>
                  <a:pt x="2778341" y="178203"/>
                </a:cubicBezTo>
                <a:cubicBezTo>
                  <a:pt x="2762803" y="170854"/>
                  <a:pt x="2744789" y="161823"/>
                  <a:pt x="2724296" y="151111"/>
                </a:cubicBezTo>
                <a:cubicBezTo>
                  <a:pt x="2692074" y="132325"/>
                  <a:pt x="2686503" y="123854"/>
                  <a:pt x="2707583" y="125696"/>
                </a:cubicBezTo>
                <a:close/>
                <a:moveTo>
                  <a:pt x="2384965" y="122924"/>
                </a:moveTo>
                <a:cubicBezTo>
                  <a:pt x="2394883" y="122817"/>
                  <a:pt x="2403027" y="126638"/>
                  <a:pt x="2409400" y="134387"/>
                </a:cubicBezTo>
                <a:cubicBezTo>
                  <a:pt x="2417897" y="144719"/>
                  <a:pt x="2412365" y="150139"/>
                  <a:pt x="2392805" y="150648"/>
                </a:cubicBezTo>
                <a:cubicBezTo>
                  <a:pt x="2373245" y="151158"/>
                  <a:pt x="2350630" y="153369"/>
                  <a:pt x="2324961" y="157284"/>
                </a:cubicBezTo>
                <a:cubicBezTo>
                  <a:pt x="2328561" y="161357"/>
                  <a:pt x="2329668" y="166014"/>
                  <a:pt x="2328285" y="171255"/>
                </a:cubicBezTo>
                <a:cubicBezTo>
                  <a:pt x="2326901" y="176497"/>
                  <a:pt x="2325793" y="182437"/>
                  <a:pt x="2324961" y="189077"/>
                </a:cubicBezTo>
                <a:cubicBezTo>
                  <a:pt x="2335659" y="186510"/>
                  <a:pt x="2345199" y="183617"/>
                  <a:pt x="2353581" y="180397"/>
                </a:cubicBezTo>
                <a:cubicBezTo>
                  <a:pt x="2361963" y="177178"/>
                  <a:pt x="2370086" y="179074"/>
                  <a:pt x="2377952" y="186087"/>
                </a:cubicBezTo>
                <a:cubicBezTo>
                  <a:pt x="2385817" y="193099"/>
                  <a:pt x="2382613" y="198753"/>
                  <a:pt x="2368337" y="203048"/>
                </a:cubicBezTo>
                <a:cubicBezTo>
                  <a:pt x="2354061" y="207342"/>
                  <a:pt x="2339538" y="209038"/>
                  <a:pt x="2324768" y="208135"/>
                </a:cubicBezTo>
                <a:lnTo>
                  <a:pt x="2323585" y="245907"/>
                </a:lnTo>
                <a:cubicBezTo>
                  <a:pt x="2348938" y="258569"/>
                  <a:pt x="2372087" y="266682"/>
                  <a:pt x="2393031" y="270246"/>
                </a:cubicBezTo>
                <a:cubicBezTo>
                  <a:pt x="2413974" y="273809"/>
                  <a:pt x="2433735" y="277068"/>
                  <a:pt x="2452313" y="280022"/>
                </a:cubicBezTo>
                <a:cubicBezTo>
                  <a:pt x="2470891" y="282976"/>
                  <a:pt x="2473150" y="287009"/>
                  <a:pt x="2459089" y="292122"/>
                </a:cubicBezTo>
                <a:cubicBezTo>
                  <a:pt x="2445028" y="297234"/>
                  <a:pt x="2428982" y="301611"/>
                  <a:pt x="2410949" y="305254"/>
                </a:cubicBezTo>
                <a:cubicBezTo>
                  <a:pt x="2392916" y="308896"/>
                  <a:pt x="2379120" y="309075"/>
                  <a:pt x="2369563" y="305792"/>
                </a:cubicBezTo>
                <a:cubicBezTo>
                  <a:pt x="2360005" y="302508"/>
                  <a:pt x="2343295" y="291405"/>
                  <a:pt x="2319433" y="272483"/>
                </a:cubicBezTo>
                <a:cubicBezTo>
                  <a:pt x="2295571" y="253561"/>
                  <a:pt x="2272440" y="235259"/>
                  <a:pt x="2250041" y="217578"/>
                </a:cubicBezTo>
                <a:cubicBezTo>
                  <a:pt x="2245495" y="224533"/>
                  <a:pt x="2237472" y="234216"/>
                  <a:pt x="2225971" y="246627"/>
                </a:cubicBezTo>
                <a:cubicBezTo>
                  <a:pt x="2214470" y="259039"/>
                  <a:pt x="2203360" y="268740"/>
                  <a:pt x="2192641" y="275731"/>
                </a:cubicBezTo>
                <a:cubicBezTo>
                  <a:pt x="2181921" y="282722"/>
                  <a:pt x="2170223" y="287601"/>
                  <a:pt x="2157546" y="290369"/>
                </a:cubicBezTo>
                <a:cubicBezTo>
                  <a:pt x="2144870" y="293136"/>
                  <a:pt x="2145433" y="289272"/>
                  <a:pt x="2159235" y="278775"/>
                </a:cubicBezTo>
                <a:cubicBezTo>
                  <a:pt x="2173038" y="268278"/>
                  <a:pt x="2187471" y="253719"/>
                  <a:pt x="2202535" y="235098"/>
                </a:cubicBezTo>
                <a:cubicBezTo>
                  <a:pt x="2217600" y="216477"/>
                  <a:pt x="2227122" y="202789"/>
                  <a:pt x="2231101" y="194035"/>
                </a:cubicBezTo>
                <a:cubicBezTo>
                  <a:pt x="2233091" y="189657"/>
                  <a:pt x="2234527" y="185815"/>
                  <a:pt x="2235409" y="182508"/>
                </a:cubicBezTo>
                <a:lnTo>
                  <a:pt x="2236001" y="177500"/>
                </a:lnTo>
                <a:lnTo>
                  <a:pt x="2214925" y="183129"/>
                </a:lnTo>
                <a:cubicBezTo>
                  <a:pt x="2204923" y="186305"/>
                  <a:pt x="2194641" y="182917"/>
                  <a:pt x="2184079" y="172965"/>
                </a:cubicBezTo>
                <a:cubicBezTo>
                  <a:pt x="2173518" y="163013"/>
                  <a:pt x="2172253" y="158493"/>
                  <a:pt x="2180283" y="159403"/>
                </a:cubicBezTo>
                <a:cubicBezTo>
                  <a:pt x="2188313" y="160314"/>
                  <a:pt x="2195763" y="160339"/>
                  <a:pt x="2202632" y="159478"/>
                </a:cubicBezTo>
                <a:cubicBezTo>
                  <a:pt x="2209501" y="158618"/>
                  <a:pt x="2222658" y="156607"/>
                  <a:pt x="2242104" y="153445"/>
                </a:cubicBezTo>
                <a:cubicBezTo>
                  <a:pt x="2261549" y="150283"/>
                  <a:pt x="2284769" y="145550"/>
                  <a:pt x="2311765" y="139248"/>
                </a:cubicBezTo>
                <a:cubicBezTo>
                  <a:pt x="2338760" y="132945"/>
                  <a:pt x="2359657" y="127977"/>
                  <a:pt x="2374456" y="124341"/>
                </a:cubicBezTo>
                <a:cubicBezTo>
                  <a:pt x="2378156" y="123432"/>
                  <a:pt x="2381659" y="122960"/>
                  <a:pt x="2384965" y="122924"/>
                </a:cubicBezTo>
                <a:close/>
                <a:moveTo>
                  <a:pt x="2009556" y="121663"/>
                </a:moveTo>
                <a:cubicBezTo>
                  <a:pt x="2015435" y="122624"/>
                  <a:pt x="2020859" y="124291"/>
                  <a:pt x="2025828" y="126664"/>
                </a:cubicBezTo>
                <a:cubicBezTo>
                  <a:pt x="2030797" y="129038"/>
                  <a:pt x="2032353" y="132171"/>
                  <a:pt x="2030496" y="136064"/>
                </a:cubicBezTo>
                <a:cubicBezTo>
                  <a:pt x="2028639" y="139958"/>
                  <a:pt x="2027047" y="147454"/>
                  <a:pt x="2025721" y="158553"/>
                </a:cubicBezTo>
                <a:cubicBezTo>
                  <a:pt x="2024394" y="169653"/>
                  <a:pt x="2021609" y="180863"/>
                  <a:pt x="2017364" y="192185"/>
                </a:cubicBezTo>
                <a:cubicBezTo>
                  <a:pt x="2013119" y="203506"/>
                  <a:pt x="2006515" y="213412"/>
                  <a:pt x="1997553" y="221901"/>
                </a:cubicBezTo>
                <a:cubicBezTo>
                  <a:pt x="1988590" y="230391"/>
                  <a:pt x="1976978" y="236743"/>
                  <a:pt x="1962717" y="240959"/>
                </a:cubicBezTo>
                <a:lnTo>
                  <a:pt x="1951652" y="241951"/>
                </a:lnTo>
                <a:lnTo>
                  <a:pt x="1951529" y="241902"/>
                </a:lnTo>
                <a:lnTo>
                  <a:pt x="1960501" y="232345"/>
                </a:lnTo>
                <a:cubicBezTo>
                  <a:pt x="1973286" y="222385"/>
                  <a:pt x="1982736" y="211508"/>
                  <a:pt x="1988852" y="199713"/>
                </a:cubicBezTo>
                <a:cubicBezTo>
                  <a:pt x="1994968" y="187919"/>
                  <a:pt x="1999152" y="175012"/>
                  <a:pt x="2001403" y="160995"/>
                </a:cubicBezTo>
                <a:cubicBezTo>
                  <a:pt x="2003655" y="146977"/>
                  <a:pt x="2003429" y="136455"/>
                  <a:pt x="2000726" y="129428"/>
                </a:cubicBezTo>
                <a:cubicBezTo>
                  <a:pt x="1998022" y="122402"/>
                  <a:pt x="2000966" y="119813"/>
                  <a:pt x="2009556" y="121663"/>
                </a:cubicBezTo>
                <a:close/>
                <a:moveTo>
                  <a:pt x="4323110" y="108975"/>
                </a:moveTo>
                <a:cubicBezTo>
                  <a:pt x="4325517" y="109106"/>
                  <a:pt x="4328427" y="109592"/>
                  <a:pt x="4331840" y="110435"/>
                </a:cubicBezTo>
                <a:cubicBezTo>
                  <a:pt x="4345492" y="113805"/>
                  <a:pt x="4354290" y="119039"/>
                  <a:pt x="4358233" y="126137"/>
                </a:cubicBezTo>
                <a:cubicBezTo>
                  <a:pt x="4362177" y="133236"/>
                  <a:pt x="4362087" y="140578"/>
                  <a:pt x="4357964" y="148164"/>
                </a:cubicBezTo>
                <a:cubicBezTo>
                  <a:pt x="4353842" y="155750"/>
                  <a:pt x="4343965" y="153162"/>
                  <a:pt x="4328334" y="140399"/>
                </a:cubicBezTo>
                <a:cubicBezTo>
                  <a:pt x="4321910" y="133085"/>
                  <a:pt x="4317475" y="125420"/>
                  <a:pt x="4315030" y="117404"/>
                </a:cubicBezTo>
                <a:cubicBezTo>
                  <a:pt x="4313196" y="111392"/>
                  <a:pt x="4315890" y="108582"/>
                  <a:pt x="4323110" y="108975"/>
                </a:cubicBezTo>
                <a:close/>
                <a:moveTo>
                  <a:pt x="3089338" y="106690"/>
                </a:moveTo>
                <a:cubicBezTo>
                  <a:pt x="3090513" y="106380"/>
                  <a:pt x="3091922" y="106466"/>
                  <a:pt x="3093564" y="106950"/>
                </a:cubicBezTo>
                <a:cubicBezTo>
                  <a:pt x="3100132" y="108886"/>
                  <a:pt x="3108259" y="113185"/>
                  <a:pt x="3117946" y="119846"/>
                </a:cubicBezTo>
                <a:cubicBezTo>
                  <a:pt x="3127633" y="126507"/>
                  <a:pt x="3130278" y="132311"/>
                  <a:pt x="3125883" y="137258"/>
                </a:cubicBezTo>
                <a:cubicBezTo>
                  <a:pt x="3121488" y="142206"/>
                  <a:pt x="3117397" y="147834"/>
                  <a:pt x="3113611" y="154144"/>
                </a:cubicBezTo>
                <a:cubicBezTo>
                  <a:pt x="3109826" y="160454"/>
                  <a:pt x="3102935" y="173607"/>
                  <a:pt x="3092940" y="193605"/>
                </a:cubicBezTo>
                <a:cubicBezTo>
                  <a:pt x="3082945" y="213602"/>
                  <a:pt x="3068225" y="235940"/>
                  <a:pt x="3048779" y="260620"/>
                </a:cubicBezTo>
                <a:cubicBezTo>
                  <a:pt x="3076886" y="258885"/>
                  <a:pt x="3098816" y="256651"/>
                  <a:pt x="3114569" y="253919"/>
                </a:cubicBezTo>
                <a:cubicBezTo>
                  <a:pt x="3130321" y="251188"/>
                  <a:pt x="3142417" y="254916"/>
                  <a:pt x="3150857" y="265105"/>
                </a:cubicBezTo>
                <a:cubicBezTo>
                  <a:pt x="3159296" y="275294"/>
                  <a:pt x="3159927" y="280718"/>
                  <a:pt x="3152750" y="281377"/>
                </a:cubicBezTo>
                <a:cubicBezTo>
                  <a:pt x="3145572" y="282037"/>
                  <a:pt x="3136968" y="282141"/>
                  <a:pt x="3126937" y="281689"/>
                </a:cubicBezTo>
                <a:cubicBezTo>
                  <a:pt x="3116906" y="281238"/>
                  <a:pt x="3101706" y="281234"/>
                  <a:pt x="3081335" y="281679"/>
                </a:cubicBezTo>
                <a:cubicBezTo>
                  <a:pt x="3060965" y="282123"/>
                  <a:pt x="3037580" y="284374"/>
                  <a:pt x="3011179" y="288433"/>
                </a:cubicBezTo>
                <a:cubicBezTo>
                  <a:pt x="2984779" y="292491"/>
                  <a:pt x="2968058" y="295194"/>
                  <a:pt x="2961017" y="296542"/>
                </a:cubicBezTo>
                <a:cubicBezTo>
                  <a:pt x="2953976" y="297890"/>
                  <a:pt x="2945447" y="293997"/>
                  <a:pt x="2935431" y="284862"/>
                </a:cubicBezTo>
                <a:cubicBezTo>
                  <a:pt x="2925414" y="275727"/>
                  <a:pt x="2922840" y="270755"/>
                  <a:pt x="2927709" y="269945"/>
                </a:cubicBezTo>
                <a:cubicBezTo>
                  <a:pt x="2932577" y="269134"/>
                  <a:pt x="2938632" y="268959"/>
                  <a:pt x="2945874" y="269418"/>
                </a:cubicBezTo>
                <a:cubicBezTo>
                  <a:pt x="2953116" y="269877"/>
                  <a:pt x="2981423" y="267510"/>
                  <a:pt x="3030797" y="262319"/>
                </a:cubicBezTo>
                <a:cubicBezTo>
                  <a:pt x="3052680" y="222038"/>
                  <a:pt x="3067421" y="190977"/>
                  <a:pt x="3075022" y="169137"/>
                </a:cubicBezTo>
                <a:cubicBezTo>
                  <a:pt x="3082622" y="147296"/>
                  <a:pt x="3085971" y="130988"/>
                  <a:pt x="3085067" y="120211"/>
                </a:cubicBezTo>
                <a:cubicBezTo>
                  <a:pt x="3084390" y="112129"/>
                  <a:pt x="3085813" y="107622"/>
                  <a:pt x="3089338" y="106690"/>
                </a:cubicBezTo>
                <a:close/>
                <a:moveTo>
                  <a:pt x="5591497" y="105552"/>
                </a:moveTo>
                <a:lnTo>
                  <a:pt x="5567363" y="109144"/>
                </a:lnTo>
                <a:lnTo>
                  <a:pt x="5567363" y="129687"/>
                </a:lnTo>
                <a:lnTo>
                  <a:pt x="5587711" y="126353"/>
                </a:lnTo>
                <a:cubicBezTo>
                  <a:pt x="5589332" y="115769"/>
                  <a:pt x="5590594" y="108836"/>
                  <a:pt x="5591497" y="105552"/>
                </a:cubicBezTo>
                <a:close/>
                <a:moveTo>
                  <a:pt x="4753334" y="103708"/>
                </a:moveTo>
                <a:cubicBezTo>
                  <a:pt x="4755223" y="103969"/>
                  <a:pt x="4757427" y="104706"/>
                  <a:pt x="4759945" y="105918"/>
                </a:cubicBezTo>
                <a:cubicBezTo>
                  <a:pt x="4770019" y="110765"/>
                  <a:pt x="4777472" y="116354"/>
                  <a:pt x="4782305" y="122685"/>
                </a:cubicBezTo>
                <a:cubicBezTo>
                  <a:pt x="4787138" y="129016"/>
                  <a:pt x="4786714" y="133078"/>
                  <a:pt x="4781036" y="134871"/>
                </a:cubicBezTo>
                <a:cubicBezTo>
                  <a:pt x="4775357" y="136663"/>
                  <a:pt x="4766014" y="142944"/>
                  <a:pt x="4753008" y="153714"/>
                </a:cubicBezTo>
                <a:cubicBezTo>
                  <a:pt x="4740001" y="164483"/>
                  <a:pt x="4725489" y="172872"/>
                  <a:pt x="4709471" y="178881"/>
                </a:cubicBezTo>
                <a:cubicBezTo>
                  <a:pt x="4693453" y="184889"/>
                  <a:pt x="4691402" y="182240"/>
                  <a:pt x="4703319" y="170933"/>
                </a:cubicBezTo>
                <a:cubicBezTo>
                  <a:pt x="4715236" y="159625"/>
                  <a:pt x="4725360" y="148745"/>
                  <a:pt x="4733692" y="138291"/>
                </a:cubicBezTo>
                <a:cubicBezTo>
                  <a:pt x="4742023" y="127837"/>
                  <a:pt x="4745737" y="119799"/>
                  <a:pt x="4744834" y="114178"/>
                </a:cubicBezTo>
                <a:cubicBezTo>
                  <a:pt x="4744834" y="106412"/>
                  <a:pt x="4747667" y="102922"/>
                  <a:pt x="4753334" y="103708"/>
                </a:cubicBezTo>
                <a:close/>
                <a:moveTo>
                  <a:pt x="4828597" y="101054"/>
                </a:moveTo>
                <a:cubicBezTo>
                  <a:pt x="4831801" y="101052"/>
                  <a:pt x="4836045" y="101619"/>
                  <a:pt x="4841329" y="102756"/>
                </a:cubicBezTo>
                <a:cubicBezTo>
                  <a:pt x="4860559" y="105638"/>
                  <a:pt x="4873835" y="111016"/>
                  <a:pt x="4881155" y="118888"/>
                </a:cubicBezTo>
                <a:cubicBezTo>
                  <a:pt x="4888476" y="126761"/>
                  <a:pt x="4891000" y="135279"/>
                  <a:pt x="4888727" y="144443"/>
                </a:cubicBezTo>
                <a:cubicBezTo>
                  <a:pt x="4886454" y="153606"/>
                  <a:pt x="4878778" y="154649"/>
                  <a:pt x="4865700" y="147572"/>
                </a:cubicBezTo>
                <a:cubicBezTo>
                  <a:pt x="4852622" y="140496"/>
                  <a:pt x="4840006" y="130120"/>
                  <a:pt x="4827853" y="116447"/>
                </a:cubicBezTo>
                <a:cubicBezTo>
                  <a:pt x="4818738" y="106192"/>
                  <a:pt x="4818986" y="101061"/>
                  <a:pt x="4828597" y="101054"/>
                </a:cubicBezTo>
                <a:close/>
                <a:moveTo>
                  <a:pt x="4069608" y="94754"/>
                </a:moveTo>
                <a:lnTo>
                  <a:pt x="4029644" y="101966"/>
                </a:lnTo>
                <a:lnTo>
                  <a:pt x="4037977" y="104079"/>
                </a:lnTo>
                <a:cubicBezTo>
                  <a:pt x="4051980" y="108603"/>
                  <a:pt x="4058060" y="113303"/>
                  <a:pt x="4056218" y="118179"/>
                </a:cubicBezTo>
                <a:cubicBezTo>
                  <a:pt x="4054375" y="123054"/>
                  <a:pt x="4053023" y="129127"/>
                  <a:pt x="4052163" y="136398"/>
                </a:cubicBezTo>
                <a:cubicBezTo>
                  <a:pt x="4051302" y="143668"/>
                  <a:pt x="4050872" y="152703"/>
                  <a:pt x="4050872" y="163501"/>
                </a:cubicBezTo>
                <a:cubicBezTo>
                  <a:pt x="4050872" y="169251"/>
                  <a:pt x="4050273" y="174480"/>
                  <a:pt x="4049076" y="179187"/>
                </a:cubicBezTo>
                <a:lnTo>
                  <a:pt x="4046508" y="185173"/>
                </a:lnTo>
                <a:lnTo>
                  <a:pt x="4047143" y="184307"/>
                </a:lnTo>
                <a:cubicBezTo>
                  <a:pt x="4055028" y="172652"/>
                  <a:pt x="4062517" y="159729"/>
                  <a:pt x="4069608" y="145540"/>
                </a:cubicBezTo>
                <a:close/>
                <a:moveTo>
                  <a:pt x="4111790" y="90710"/>
                </a:moveTo>
                <a:cubicBezTo>
                  <a:pt x="4121010" y="92617"/>
                  <a:pt x="4127786" y="95019"/>
                  <a:pt x="4132117" y="97916"/>
                </a:cubicBezTo>
                <a:cubicBezTo>
                  <a:pt x="4136448" y="100813"/>
                  <a:pt x="4137691" y="104132"/>
                  <a:pt x="4135849" y="107875"/>
                </a:cubicBezTo>
                <a:cubicBezTo>
                  <a:pt x="4134006" y="111618"/>
                  <a:pt x="4132676" y="117540"/>
                  <a:pt x="4131859" y="125643"/>
                </a:cubicBezTo>
                <a:cubicBezTo>
                  <a:pt x="4142557" y="116881"/>
                  <a:pt x="4147905" y="109704"/>
                  <a:pt x="4147905" y="104111"/>
                </a:cubicBezTo>
                <a:cubicBezTo>
                  <a:pt x="4147905" y="94159"/>
                  <a:pt x="4152265" y="91151"/>
                  <a:pt x="4160984" y="95087"/>
                </a:cubicBezTo>
                <a:cubicBezTo>
                  <a:pt x="4169703" y="99024"/>
                  <a:pt x="4175801" y="103731"/>
                  <a:pt x="4179278" y="109209"/>
                </a:cubicBezTo>
                <a:cubicBezTo>
                  <a:pt x="4182756" y="114687"/>
                  <a:pt x="4181594" y="118326"/>
                  <a:pt x="4175793" y="120125"/>
                </a:cubicBezTo>
                <a:cubicBezTo>
                  <a:pt x="4169993" y="121925"/>
                  <a:pt x="4155269" y="128317"/>
                  <a:pt x="4131622" y="139302"/>
                </a:cubicBezTo>
                <a:cubicBezTo>
                  <a:pt x="4130876" y="149670"/>
                  <a:pt x="4131539" y="156062"/>
                  <a:pt x="4133612" y="158478"/>
                </a:cubicBezTo>
                <a:cubicBezTo>
                  <a:pt x="4135684" y="160895"/>
                  <a:pt x="4139574" y="162103"/>
                  <a:pt x="4145281" y="162103"/>
                </a:cubicBezTo>
                <a:cubicBezTo>
                  <a:pt x="4152021" y="162103"/>
                  <a:pt x="4157646" y="161540"/>
                  <a:pt x="4162156" y="160414"/>
                </a:cubicBezTo>
                <a:cubicBezTo>
                  <a:pt x="4166666" y="159288"/>
                  <a:pt x="4169703" y="156962"/>
                  <a:pt x="4171266" y="153434"/>
                </a:cubicBezTo>
                <a:cubicBezTo>
                  <a:pt x="4172829" y="149906"/>
                  <a:pt x="4175367" y="143041"/>
                  <a:pt x="4178880" y="132838"/>
                </a:cubicBezTo>
                <a:cubicBezTo>
                  <a:pt x="4182394" y="122635"/>
                  <a:pt x="4185315" y="123965"/>
                  <a:pt x="4187646" y="136828"/>
                </a:cubicBezTo>
                <a:cubicBezTo>
                  <a:pt x="4189976" y="149691"/>
                  <a:pt x="4192959" y="158808"/>
                  <a:pt x="4196594" y="164178"/>
                </a:cubicBezTo>
                <a:cubicBezTo>
                  <a:pt x="4200229" y="169549"/>
                  <a:pt x="4196070" y="174844"/>
                  <a:pt x="4184118" y="180064"/>
                </a:cubicBezTo>
                <a:cubicBezTo>
                  <a:pt x="4172165" y="185284"/>
                  <a:pt x="4158958" y="187187"/>
                  <a:pt x="4144496" y="185775"/>
                </a:cubicBezTo>
                <a:cubicBezTo>
                  <a:pt x="4130034" y="184362"/>
                  <a:pt x="4120236" y="180293"/>
                  <a:pt x="4115102" y="173568"/>
                </a:cubicBezTo>
                <a:cubicBezTo>
                  <a:pt x="4109968" y="166842"/>
                  <a:pt x="4107853" y="158500"/>
                  <a:pt x="4108757" y="148540"/>
                </a:cubicBezTo>
                <a:cubicBezTo>
                  <a:pt x="4109660" y="138581"/>
                  <a:pt x="4110112" y="129170"/>
                  <a:pt x="4110112" y="120308"/>
                </a:cubicBezTo>
                <a:cubicBezTo>
                  <a:pt x="4110112" y="111503"/>
                  <a:pt x="4108086" y="103892"/>
                  <a:pt x="4104035" y="97475"/>
                </a:cubicBezTo>
                <a:cubicBezTo>
                  <a:pt x="4099984" y="91058"/>
                  <a:pt x="4102569" y="88803"/>
                  <a:pt x="4111790" y="90710"/>
                </a:cubicBezTo>
                <a:close/>
                <a:moveTo>
                  <a:pt x="5451669" y="87281"/>
                </a:moveTo>
                <a:cubicBezTo>
                  <a:pt x="5453216" y="87493"/>
                  <a:pt x="5455059" y="88023"/>
                  <a:pt x="5457197" y="88871"/>
                </a:cubicBezTo>
                <a:cubicBezTo>
                  <a:pt x="5465751" y="92262"/>
                  <a:pt x="5472979" y="96668"/>
                  <a:pt x="5478880" y="102089"/>
                </a:cubicBezTo>
                <a:cubicBezTo>
                  <a:pt x="5484781" y="107509"/>
                  <a:pt x="5484849" y="112615"/>
                  <a:pt x="5479084" y="117404"/>
                </a:cubicBezTo>
                <a:cubicBezTo>
                  <a:pt x="5473320" y="122194"/>
                  <a:pt x="5462249" y="136756"/>
                  <a:pt x="5445872" y="161092"/>
                </a:cubicBezTo>
                <a:cubicBezTo>
                  <a:pt x="5452182" y="168835"/>
                  <a:pt x="5454437" y="176436"/>
                  <a:pt x="5452637" y="183893"/>
                </a:cubicBezTo>
                <a:cubicBezTo>
                  <a:pt x="5450838" y="191350"/>
                  <a:pt x="5449938" y="206149"/>
                  <a:pt x="5449938" y="228290"/>
                </a:cubicBezTo>
                <a:cubicBezTo>
                  <a:pt x="5449938" y="250087"/>
                  <a:pt x="5449221" y="264320"/>
                  <a:pt x="5447787" y="270988"/>
                </a:cubicBezTo>
                <a:cubicBezTo>
                  <a:pt x="5446353" y="277656"/>
                  <a:pt x="5443628" y="284371"/>
                  <a:pt x="5439613" y="291132"/>
                </a:cubicBezTo>
                <a:cubicBezTo>
                  <a:pt x="5435597" y="297894"/>
                  <a:pt x="5430661" y="295728"/>
                  <a:pt x="5424803" y="284636"/>
                </a:cubicBezTo>
                <a:cubicBezTo>
                  <a:pt x="5418945" y="273544"/>
                  <a:pt x="5418041" y="260441"/>
                  <a:pt x="5422092" y="245326"/>
                </a:cubicBezTo>
                <a:cubicBezTo>
                  <a:pt x="5426144" y="230211"/>
                  <a:pt x="5428169" y="206565"/>
                  <a:pt x="5428169" y="174385"/>
                </a:cubicBezTo>
                <a:cubicBezTo>
                  <a:pt x="5419307" y="189872"/>
                  <a:pt x="5410739" y="200832"/>
                  <a:pt x="5402465" y="207264"/>
                </a:cubicBezTo>
                <a:cubicBezTo>
                  <a:pt x="5394190" y="213695"/>
                  <a:pt x="5383360" y="219947"/>
                  <a:pt x="5369973" y="226021"/>
                </a:cubicBezTo>
                <a:cubicBezTo>
                  <a:pt x="5356587" y="232094"/>
                  <a:pt x="5358060" y="227046"/>
                  <a:pt x="5374394" y="210877"/>
                </a:cubicBezTo>
                <a:cubicBezTo>
                  <a:pt x="5390727" y="194709"/>
                  <a:pt x="5405594" y="177242"/>
                  <a:pt x="5418995" y="158478"/>
                </a:cubicBezTo>
                <a:cubicBezTo>
                  <a:pt x="5432396" y="139714"/>
                  <a:pt x="5440427" y="125965"/>
                  <a:pt x="5443086" y="117232"/>
                </a:cubicBezTo>
                <a:cubicBezTo>
                  <a:pt x="5445747" y="108499"/>
                  <a:pt x="5446625" y="100741"/>
                  <a:pt x="5445722" y="93958"/>
                </a:cubicBezTo>
                <a:cubicBezTo>
                  <a:pt x="5445044" y="88871"/>
                  <a:pt x="5447026" y="86645"/>
                  <a:pt x="5451669" y="87281"/>
                </a:cubicBezTo>
                <a:close/>
                <a:moveTo>
                  <a:pt x="202473" y="83072"/>
                </a:moveTo>
                <a:cubicBezTo>
                  <a:pt x="204060" y="82959"/>
                  <a:pt x="206079" y="83253"/>
                  <a:pt x="208531" y="83956"/>
                </a:cubicBezTo>
                <a:cubicBezTo>
                  <a:pt x="216088" y="84888"/>
                  <a:pt x="223427" y="87462"/>
                  <a:pt x="230546" y="91678"/>
                </a:cubicBezTo>
                <a:cubicBezTo>
                  <a:pt x="237667" y="95894"/>
                  <a:pt x="239652" y="101659"/>
                  <a:pt x="236505" y="108972"/>
                </a:cubicBezTo>
                <a:cubicBezTo>
                  <a:pt x="233357" y="116286"/>
                  <a:pt x="232450" y="131113"/>
                  <a:pt x="233784" y="153456"/>
                </a:cubicBezTo>
                <a:cubicBezTo>
                  <a:pt x="235117" y="175798"/>
                  <a:pt x="234020" y="192522"/>
                  <a:pt x="230493" y="203628"/>
                </a:cubicBezTo>
                <a:cubicBezTo>
                  <a:pt x="226965" y="214735"/>
                  <a:pt x="221322" y="215491"/>
                  <a:pt x="213564" y="205898"/>
                </a:cubicBezTo>
                <a:cubicBezTo>
                  <a:pt x="205806" y="196304"/>
                  <a:pt x="202382" y="188517"/>
                  <a:pt x="203293" y="182537"/>
                </a:cubicBezTo>
                <a:cubicBezTo>
                  <a:pt x="204203" y="176558"/>
                  <a:pt x="204877" y="170947"/>
                  <a:pt x="205315" y="165706"/>
                </a:cubicBezTo>
                <a:cubicBezTo>
                  <a:pt x="205752" y="160464"/>
                  <a:pt x="205971" y="149835"/>
                  <a:pt x="205971" y="133817"/>
                </a:cubicBezTo>
                <a:cubicBezTo>
                  <a:pt x="205971" y="118272"/>
                  <a:pt x="203945" y="105373"/>
                  <a:pt x="199894" y="95120"/>
                </a:cubicBezTo>
                <a:cubicBezTo>
                  <a:pt x="196856" y="87430"/>
                  <a:pt x="197716" y="83414"/>
                  <a:pt x="202473" y="83072"/>
                </a:cubicBezTo>
                <a:close/>
                <a:moveTo>
                  <a:pt x="1265293" y="77728"/>
                </a:moveTo>
                <a:cubicBezTo>
                  <a:pt x="1266499" y="77427"/>
                  <a:pt x="1268112" y="77452"/>
                  <a:pt x="1270132" y="77804"/>
                </a:cubicBezTo>
                <a:cubicBezTo>
                  <a:pt x="1278213" y="79209"/>
                  <a:pt x="1285917" y="81288"/>
                  <a:pt x="1293245" y="84042"/>
                </a:cubicBezTo>
                <a:cubicBezTo>
                  <a:pt x="1302250" y="87670"/>
                  <a:pt x="1305614" y="92119"/>
                  <a:pt x="1303333" y="97389"/>
                </a:cubicBezTo>
                <a:cubicBezTo>
                  <a:pt x="1301053" y="102659"/>
                  <a:pt x="1299705" y="113023"/>
                  <a:pt x="1299289" y="128482"/>
                </a:cubicBezTo>
                <a:cubicBezTo>
                  <a:pt x="1298874" y="143941"/>
                  <a:pt x="1298666" y="158317"/>
                  <a:pt x="1298666" y="171610"/>
                </a:cubicBezTo>
                <a:cubicBezTo>
                  <a:pt x="1298666" y="183771"/>
                  <a:pt x="1296479" y="194924"/>
                  <a:pt x="1292105" y="205070"/>
                </a:cubicBezTo>
                <a:cubicBezTo>
                  <a:pt x="1287732" y="215215"/>
                  <a:pt x="1282529" y="214756"/>
                  <a:pt x="1276500" y="203693"/>
                </a:cubicBezTo>
                <a:cubicBezTo>
                  <a:pt x="1270469" y="192629"/>
                  <a:pt x="1268354" y="182684"/>
                  <a:pt x="1270154" y="173858"/>
                </a:cubicBezTo>
                <a:cubicBezTo>
                  <a:pt x="1271953" y="165032"/>
                  <a:pt x="1272853" y="150781"/>
                  <a:pt x="1272853" y="131106"/>
                </a:cubicBezTo>
                <a:cubicBezTo>
                  <a:pt x="1272853" y="112220"/>
                  <a:pt x="1270379" y="98264"/>
                  <a:pt x="1265432" y="89236"/>
                </a:cubicBezTo>
                <a:cubicBezTo>
                  <a:pt x="1261721" y="82466"/>
                  <a:pt x="1261675" y="78630"/>
                  <a:pt x="1265293" y="77728"/>
                </a:cubicBezTo>
                <a:close/>
                <a:moveTo>
                  <a:pt x="1557499" y="73158"/>
                </a:moveTo>
                <a:cubicBezTo>
                  <a:pt x="1553570" y="80285"/>
                  <a:pt x="1547418" y="87397"/>
                  <a:pt x="1539043" y="94496"/>
                </a:cubicBezTo>
                <a:cubicBezTo>
                  <a:pt x="1547748" y="95729"/>
                  <a:pt x="1554441" y="98457"/>
                  <a:pt x="1559123" y="102680"/>
                </a:cubicBezTo>
                <a:cubicBezTo>
                  <a:pt x="1563805" y="106904"/>
                  <a:pt x="1571194" y="113203"/>
                  <a:pt x="1581289" y="121577"/>
                </a:cubicBezTo>
                <a:cubicBezTo>
                  <a:pt x="1588273" y="112055"/>
                  <a:pt x="1593977" y="102870"/>
                  <a:pt x="1598401" y="94023"/>
                </a:cubicBezTo>
                <a:cubicBezTo>
                  <a:pt x="1602825" y="85175"/>
                  <a:pt x="1605037" y="79094"/>
                  <a:pt x="1605037" y="75782"/>
                </a:cubicBezTo>
                <a:cubicBezTo>
                  <a:pt x="1605037" y="74032"/>
                  <a:pt x="1601767" y="73831"/>
                  <a:pt x="1595228" y="75179"/>
                </a:cubicBezTo>
                <a:cubicBezTo>
                  <a:pt x="1588689" y="76527"/>
                  <a:pt x="1582236" y="77875"/>
                  <a:pt x="1575869" y="79223"/>
                </a:cubicBezTo>
                <a:cubicBezTo>
                  <a:pt x="1569502" y="80571"/>
                  <a:pt x="1563378" y="78549"/>
                  <a:pt x="1557499" y="73158"/>
                </a:cubicBezTo>
                <a:close/>
                <a:moveTo>
                  <a:pt x="59062" y="72121"/>
                </a:moveTo>
                <a:cubicBezTo>
                  <a:pt x="61565" y="71970"/>
                  <a:pt x="64757" y="72372"/>
                  <a:pt x="68638" y="73330"/>
                </a:cubicBezTo>
                <a:cubicBezTo>
                  <a:pt x="84162" y="77158"/>
                  <a:pt x="93411" y="82400"/>
                  <a:pt x="96387" y="89054"/>
                </a:cubicBezTo>
                <a:cubicBezTo>
                  <a:pt x="99362" y="95707"/>
                  <a:pt x="99057" y="102594"/>
                  <a:pt x="95473" y="109714"/>
                </a:cubicBezTo>
                <a:cubicBezTo>
                  <a:pt x="91888" y="116834"/>
                  <a:pt x="86216" y="117505"/>
                  <a:pt x="78458" y="111725"/>
                </a:cubicBezTo>
                <a:cubicBezTo>
                  <a:pt x="70700" y="105946"/>
                  <a:pt x="62920" y="98188"/>
                  <a:pt x="55119" y="88451"/>
                </a:cubicBezTo>
                <a:cubicBezTo>
                  <a:pt x="50236" y="78019"/>
                  <a:pt x="51551" y="72575"/>
                  <a:pt x="59062" y="72121"/>
                </a:cubicBezTo>
                <a:close/>
                <a:moveTo>
                  <a:pt x="424598" y="71122"/>
                </a:moveTo>
                <a:cubicBezTo>
                  <a:pt x="426889" y="70733"/>
                  <a:pt x="430449" y="71523"/>
                  <a:pt x="435278" y="73491"/>
                </a:cubicBezTo>
                <a:cubicBezTo>
                  <a:pt x="444936" y="77427"/>
                  <a:pt x="451712" y="82497"/>
                  <a:pt x="455605" y="88699"/>
                </a:cubicBezTo>
                <a:cubicBezTo>
                  <a:pt x="459498" y="94901"/>
                  <a:pt x="458358" y="101286"/>
                  <a:pt x="452185" y="107854"/>
                </a:cubicBezTo>
                <a:cubicBezTo>
                  <a:pt x="446011" y="114421"/>
                  <a:pt x="438859" y="110715"/>
                  <a:pt x="430728" y="96733"/>
                </a:cubicBezTo>
                <a:cubicBezTo>
                  <a:pt x="425093" y="88286"/>
                  <a:pt x="422027" y="81317"/>
                  <a:pt x="421533" y="75825"/>
                </a:cubicBezTo>
                <a:cubicBezTo>
                  <a:pt x="421285" y="73079"/>
                  <a:pt x="422307" y="71511"/>
                  <a:pt x="424598" y="71122"/>
                </a:cubicBezTo>
                <a:close/>
                <a:moveTo>
                  <a:pt x="5596713" y="68307"/>
                </a:moveTo>
                <a:cubicBezTo>
                  <a:pt x="5595688" y="67941"/>
                  <a:pt x="5585904" y="69365"/>
                  <a:pt x="5567363" y="72577"/>
                </a:cubicBezTo>
                <a:lnTo>
                  <a:pt x="5567363" y="89183"/>
                </a:lnTo>
                <a:lnTo>
                  <a:pt x="5594423" y="85698"/>
                </a:lnTo>
                <a:cubicBezTo>
                  <a:pt x="5595182" y="79661"/>
                  <a:pt x="5596011" y="75344"/>
                  <a:pt x="5596907" y="72749"/>
                </a:cubicBezTo>
                <a:cubicBezTo>
                  <a:pt x="5597803" y="70153"/>
                  <a:pt x="5597739" y="68673"/>
                  <a:pt x="5596713" y="68307"/>
                </a:cubicBezTo>
                <a:close/>
                <a:moveTo>
                  <a:pt x="3102351" y="57288"/>
                </a:moveTo>
                <a:cubicBezTo>
                  <a:pt x="3106380" y="58271"/>
                  <a:pt x="3110471" y="60316"/>
                  <a:pt x="3114622" y="63424"/>
                </a:cubicBezTo>
                <a:cubicBezTo>
                  <a:pt x="3122925" y="69641"/>
                  <a:pt x="3122746" y="75050"/>
                  <a:pt x="3114085" y="79654"/>
                </a:cubicBezTo>
                <a:cubicBezTo>
                  <a:pt x="3105423" y="84257"/>
                  <a:pt x="3089409" y="88136"/>
                  <a:pt x="3066042" y="91291"/>
                </a:cubicBezTo>
                <a:cubicBezTo>
                  <a:pt x="3042674" y="94446"/>
                  <a:pt x="3022497" y="96937"/>
                  <a:pt x="3005512" y="98766"/>
                </a:cubicBezTo>
                <a:cubicBezTo>
                  <a:pt x="2988525" y="100594"/>
                  <a:pt x="2974497" y="101056"/>
                  <a:pt x="2963426" y="100153"/>
                </a:cubicBezTo>
                <a:cubicBezTo>
                  <a:pt x="2960888" y="141051"/>
                  <a:pt x="2956417" y="173392"/>
                  <a:pt x="2950015" y="197175"/>
                </a:cubicBezTo>
                <a:cubicBezTo>
                  <a:pt x="2943612" y="220958"/>
                  <a:pt x="2935115" y="240680"/>
                  <a:pt x="2924525" y="256339"/>
                </a:cubicBezTo>
                <a:cubicBezTo>
                  <a:pt x="2913935" y="271999"/>
                  <a:pt x="2898677" y="286551"/>
                  <a:pt x="2878751" y="299995"/>
                </a:cubicBezTo>
                <a:cubicBezTo>
                  <a:pt x="2858825" y="313439"/>
                  <a:pt x="2856122" y="311413"/>
                  <a:pt x="2870642" y="293918"/>
                </a:cubicBezTo>
                <a:cubicBezTo>
                  <a:pt x="2885161" y="276423"/>
                  <a:pt x="2897533" y="256791"/>
                  <a:pt x="2907758" y="235023"/>
                </a:cubicBezTo>
                <a:cubicBezTo>
                  <a:pt x="2917982" y="213254"/>
                  <a:pt x="2925120" y="190206"/>
                  <a:pt x="2929171" y="165878"/>
                </a:cubicBezTo>
                <a:cubicBezTo>
                  <a:pt x="2933222" y="141550"/>
                  <a:pt x="2935248" y="123664"/>
                  <a:pt x="2935248" y="112220"/>
                </a:cubicBezTo>
                <a:cubicBezTo>
                  <a:pt x="2935248" y="101035"/>
                  <a:pt x="2934122" y="91251"/>
                  <a:pt x="2931871" y="82869"/>
                </a:cubicBezTo>
                <a:cubicBezTo>
                  <a:pt x="2929619" y="74488"/>
                  <a:pt x="2932032" y="71279"/>
                  <a:pt x="2939109" y="73244"/>
                </a:cubicBezTo>
                <a:cubicBezTo>
                  <a:pt x="2946186" y="75208"/>
                  <a:pt x="2953460" y="78277"/>
                  <a:pt x="2960931" y="82450"/>
                </a:cubicBezTo>
                <a:cubicBezTo>
                  <a:pt x="2991662" y="79854"/>
                  <a:pt x="3018977" y="75624"/>
                  <a:pt x="3042875" y="69759"/>
                </a:cubicBezTo>
                <a:cubicBezTo>
                  <a:pt x="3066773" y="63894"/>
                  <a:pt x="3082629" y="59818"/>
                  <a:pt x="3090445" y="57530"/>
                </a:cubicBezTo>
                <a:cubicBezTo>
                  <a:pt x="3094352" y="56387"/>
                  <a:pt x="3098321" y="56306"/>
                  <a:pt x="3102351" y="57288"/>
                </a:cubicBezTo>
                <a:close/>
                <a:moveTo>
                  <a:pt x="4890988" y="54122"/>
                </a:moveTo>
                <a:cubicBezTo>
                  <a:pt x="4899558" y="54472"/>
                  <a:pt x="4907570" y="57907"/>
                  <a:pt x="4915023" y="64424"/>
                </a:cubicBezTo>
                <a:cubicBezTo>
                  <a:pt x="4924961" y="73114"/>
                  <a:pt x="4926890" y="78768"/>
                  <a:pt x="4920810" y="81385"/>
                </a:cubicBezTo>
                <a:cubicBezTo>
                  <a:pt x="4914730" y="84002"/>
                  <a:pt x="4901942" y="85085"/>
                  <a:pt x="4882446" y="84633"/>
                </a:cubicBezTo>
                <a:cubicBezTo>
                  <a:pt x="4862950" y="84182"/>
                  <a:pt x="4841638" y="85289"/>
                  <a:pt x="4818507" y="87957"/>
                </a:cubicBezTo>
                <a:cubicBezTo>
                  <a:pt x="4795376" y="90624"/>
                  <a:pt x="4776397" y="93098"/>
                  <a:pt x="4761569" y="95378"/>
                </a:cubicBezTo>
                <a:cubicBezTo>
                  <a:pt x="4746741" y="97658"/>
                  <a:pt x="4733598" y="99923"/>
                  <a:pt x="4722141" y="102175"/>
                </a:cubicBezTo>
                <a:cubicBezTo>
                  <a:pt x="4710683" y="104426"/>
                  <a:pt x="4699455" y="101562"/>
                  <a:pt x="4688455" y="93582"/>
                </a:cubicBezTo>
                <a:cubicBezTo>
                  <a:pt x="4677456" y="85601"/>
                  <a:pt x="4678417" y="81310"/>
                  <a:pt x="4691338" y="80708"/>
                </a:cubicBezTo>
                <a:cubicBezTo>
                  <a:pt x="4704258" y="80105"/>
                  <a:pt x="4719717" y="78908"/>
                  <a:pt x="4737714" y="77115"/>
                </a:cubicBezTo>
                <a:cubicBezTo>
                  <a:pt x="4755310" y="75352"/>
                  <a:pt x="4780814" y="71759"/>
                  <a:pt x="4814226" y="66339"/>
                </a:cubicBezTo>
                <a:cubicBezTo>
                  <a:pt x="4847639" y="60918"/>
                  <a:pt x="4870307" y="57071"/>
                  <a:pt x="4882231" y="54798"/>
                </a:cubicBezTo>
                <a:cubicBezTo>
                  <a:pt x="4885212" y="54230"/>
                  <a:pt x="4888131" y="54005"/>
                  <a:pt x="4890988" y="54122"/>
                </a:cubicBezTo>
                <a:close/>
                <a:moveTo>
                  <a:pt x="1911237" y="48442"/>
                </a:moveTo>
                <a:cubicBezTo>
                  <a:pt x="1908929" y="48500"/>
                  <a:pt x="1905876" y="48865"/>
                  <a:pt x="1902079" y="49539"/>
                </a:cubicBezTo>
                <a:cubicBezTo>
                  <a:pt x="1894486" y="50887"/>
                  <a:pt x="1885577" y="52952"/>
                  <a:pt x="1875353" y="55734"/>
                </a:cubicBezTo>
                <a:cubicBezTo>
                  <a:pt x="1876199" y="57082"/>
                  <a:pt x="1877396" y="63736"/>
                  <a:pt x="1878945" y="75696"/>
                </a:cubicBezTo>
                <a:cubicBezTo>
                  <a:pt x="1881770" y="75825"/>
                  <a:pt x="1886502" y="74283"/>
                  <a:pt x="1893142" y="71071"/>
                </a:cubicBezTo>
                <a:cubicBezTo>
                  <a:pt x="1899781" y="67859"/>
                  <a:pt x="1905675" y="69121"/>
                  <a:pt x="1910823" y="74857"/>
                </a:cubicBezTo>
                <a:cubicBezTo>
                  <a:pt x="1915971" y="80593"/>
                  <a:pt x="1913681" y="84891"/>
                  <a:pt x="1903951" y="87752"/>
                </a:cubicBezTo>
                <a:cubicBezTo>
                  <a:pt x="1894221" y="90613"/>
                  <a:pt x="1886488" y="92044"/>
                  <a:pt x="1880752" y="92044"/>
                </a:cubicBezTo>
                <a:lnTo>
                  <a:pt x="1883096" y="113489"/>
                </a:lnTo>
                <a:cubicBezTo>
                  <a:pt x="1900204" y="111095"/>
                  <a:pt x="1909242" y="109087"/>
                  <a:pt x="1910210" y="107466"/>
                </a:cubicBezTo>
                <a:cubicBezTo>
                  <a:pt x="1911178" y="105846"/>
                  <a:pt x="1912784" y="96009"/>
                  <a:pt x="1915029" y="77954"/>
                </a:cubicBezTo>
                <a:cubicBezTo>
                  <a:pt x="1917273" y="59900"/>
                  <a:pt x="1917574" y="50314"/>
                  <a:pt x="1915932" y="49195"/>
                </a:cubicBezTo>
                <a:cubicBezTo>
                  <a:pt x="1915111" y="48636"/>
                  <a:pt x="1913546" y="48385"/>
                  <a:pt x="1911237" y="48442"/>
                </a:cubicBezTo>
                <a:close/>
                <a:moveTo>
                  <a:pt x="4363740" y="46087"/>
                </a:moveTo>
                <a:cubicBezTo>
                  <a:pt x="4373463" y="47040"/>
                  <a:pt x="4382260" y="50980"/>
                  <a:pt x="4390133" y="57907"/>
                </a:cubicBezTo>
                <a:cubicBezTo>
                  <a:pt x="4398006" y="64833"/>
                  <a:pt x="4401071" y="74054"/>
                  <a:pt x="4399329" y="85569"/>
                </a:cubicBezTo>
                <a:cubicBezTo>
                  <a:pt x="4397586" y="97084"/>
                  <a:pt x="4388807" y="96525"/>
                  <a:pt x="4372989" y="83891"/>
                </a:cubicBezTo>
                <a:cubicBezTo>
                  <a:pt x="4363855" y="76578"/>
                  <a:pt x="4357599" y="68210"/>
                  <a:pt x="4354222" y="58789"/>
                </a:cubicBezTo>
                <a:cubicBezTo>
                  <a:pt x="4350844" y="49367"/>
                  <a:pt x="4354017" y="45133"/>
                  <a:pt x="4363740" y="46087"/>
                </a:cubicBezTo>
                <a:close/>
                <a:moveTo>
                  <a:pt x="5796959" y="41968"/>
                </a:moveTo>
                <a:cubicBezTo>
                  <a:pt x="5818097" y="41968"/>
                  <a:pt x="5834642" y="47704"/>
                  <a:pt x="5846595" y="59176"/>
                </a:cubicBezTo>
                <a:cubicBezTo>
                  <a:pt x="5858547" y="70648"/>
                  <a:pt x="5864523" y="85182"/>
                  <a:pt x="5864523" y="102777"/>
                </a:cubicBezTo>
                <a:cubicBezTo>
                  <a:pt x="5864523" y="115167"/>
                  <a:pt x="5861681" y="126575"/>
                  <a:pt x="5855995" y="137000"/>
                </a:cubicBezTo>
                <a:cubicBezTo>
                  <a:pt x="5850309" y="147425"/>
                  <a:pt x="5842719" y="156438"/>
                  <a:pt x="5833226" y="164039"/>
                </a:cubicBezTo>
                <a:cubicBezTo>
                  <a:pt x="5824737" y="170865"/>
                  <a:pt x="5818832" y="177590"/>
                  <a:pt x="5815513" y="184215"/>
                </a:cubicBezTo>
                <a:cubicBezTo>
                  <a:pt x="5812193" y="190840"/>
                  <a:pt x="5810533" y="195186"/>
                  <a:pt x="5810533" y="197251"/>
                </a:cubicBezTo>
                <a:lnTo>
                  <a:pt x="5810533" y="210824"/>
                </a:lnTo>
                <a:lnTo>
                  <a:pt x="5777966" y="210824"/>
                </a:lnTo>
                <a:lnTo>
                  <a:pt x="5777966" y="193207"/>
                </a:lnTo>
                <a:cubicBezTo>
                  <a:pt x="5777966" y="184846"/>
                  <a:pt x="5780067" y="176694"/>
                  <a:pt x="5784269" y="168749"/>
                </a:cubicBezTo>
                <a:cubicBezTo>
                  <a:pt x="5788471" y="160805"/>
                  <a:pt x="5795604" y="152258"/>
                  <a:pt x="5805671" y="143109"/>
                </a:cubicBezTo>
                <a:cubicBezTo>
                  <a:pt x="5812612" y="137043"/>
                  <a:pt x="5817380" y="130773"/>
                  <a:pt x="5819975" y="124298"/>
                </a:cubicBezTo>
                <a:cubicBezTo>
                  <a:pt x="5822571" y="117824"/>
                  <a:pt x="5823869" y="111546"/>
                  <a:pt x="5823869" y="105466"/>
                </a:cubicBezTo>
                <a:cubicBezTo>
                  <a:pt x="5823869" y="94912"/>
                  <a:pt x="5821539" y="87114"/>
                  <a:pt x="5816878" y="82074"/>
                </a:cubicBezTo>
                <a:cubicBezTo>
                  <a:pt x="5812218" y="77033"/>
                  <a:pt x="5805578" y="74513"/>
                  <a:pt x="5796959" y="74513"/>
                </a:cubicBezTo>
                <a:cubicBezTo>
                  <a:pt x="5788269" y="74513"/>
                  <a:pt x="5780934" y="77901"/>
                  <a:pt x="5774955" y="84676"/>
                </a:cubicBezTo>
                <a:cubicBezTo>
                  <a:pt x="5768975" y="91452"/>
                  <a:pt x="5765985" y="104261"/>
                  <a:pt x="5765985" y="123104"/>
                </a:cubicBezTo>
                <a:lnTo>
                  <a:pt x="5726685" y="123104"/>
                </a:lnTo>
                <a:cubicBezTo>
                  <a:pt x="5727603" y="94610"/>
                  <a:pt x="5734698" y="73964"/>
                  <a:pt x="5747970" y="61166"/>
                </a:cubicBezTo>
                <a:cubicBezTo>
                  <a:pt x="5761242" y="48367"/>
                  <a:pt x="5777571" y="41968"/>
                  <a:pt x="5796959" y="41968"/>
                </a:cubicBezTo>
                <a:close/>
                <a:moveTo>
                  <a:pt x="2334359" y="38694"/>
                </a:moveTo>
                <a:cubicBezTo>
                  <a:pt x="2332882" y="38388"/>
                  <a:pt x="2331158" y="38404"/>
                  <a:pt x="2329188" y="38741"/>
                </a:cubicBezTo>
                <a:cubicBezTo>
                  <a:pt x="2321308" y="40089"/>
                  <a:pt x="2304154" y="42792"/>
                  <a:pt x="2277725" y="46850"/>
                </a:cubicBezTo>
                <a:cubicBezTo>
                  <a:pt x="2278614" y="49001"/>
                  <a:pt x="2279811" y="55469"/>
                  <a:pt x="2281317" y="66253"/>
                </a:cubicBezTo>
                <a:cubicBezTo>
                  <a:pt x="2285275" y="66353"/>
                  <a:pt x="2294994" y="64578"/>
                  <a:pt x="2310474" y="60929"/>
                </a:cubicBezTo>
                <a:cubicBezTo>
                  <a:pt x="2325954" y="57279"/>
                  <a:pt x="2334264" y="59165"/>
                  <a:pt x="2335405" y="66586"/>
                </a:cubicBezTo>
                <a:cubicBezTo>
                  <a:pt x="2336545" y="74007"/>
                  <a:pt x="2330812" y="78983"/>
                  <a:pt x="2318207" y="81514"/>
                </a:cubicBezTo>
                <a:cubicBezTo>
                  <a:pt x="2305602" y="84045"/>
                  <a:pt x="2293908" y="84407"/>
                  <a:pt x="2283124" y="82601"/>
                </a:cubicBezTo>
                <a:lnTo>
                  <a:pt x="2286716" y="109445"/>
                </a:lnTo>
                <a:cubicBezTo>
                  <a:pt x="2293327" y="107639"/>
                  <a:pt x="2301709" y="106065"/>
                  <a:pt x="2311862" y="104724"/>
                </a:cubicBezTo>
                <a:cubicBezTo>
                  <a:pt x="2322014" y="103383"/>
                  <a:pt x="2329636" y="102713"/>
                  <a:pt x="2334727" y="102713"/>
                </a:cubicBezTo>
                <a:cubicBezTo>
                  <a:pt x="2338914" y="79266"/>
                  <a:pt x="2341008" y="61736"/>
                  <a:pt x="2341008" y="50120"/>
                </a:cubicBezTo>
                <a:cubicBezTo>
                  <a:pt x="2341008" y="43420"/>
                  <a:pt x="2338792" y="39611"/>
                  <a:pt x="2334359" y="38694"/>
                </a:cubicBezTo>
                <a:close/>
                <a:moveTo>
                  <a:pt x="1240303" y="35534"/>
                </a:moveTo>
                <a:cubicBezTo>
                  <a:pt x="1247613" y="35288"/>
                  <a:pt x="1254182" y="37827"/>
                  <a:pt x="1260011" y="43151"/>
                </a:cubicBezTo>
                <a:cubicBezTo>
                  <a:pt x="1267784" y="50249"/>
                  <a:pt x="1266156" y="55218"/>
                  <a:pt x="1255128" y="58057"/>
                </a:cubicBezTo>
                <a:cubicBezTo>
                  <a:pt x="1244101" y="60897"/>
                  <a:pt x="1232253" y="62994"/>
                  <a:pt x="1219583" y="64349"/>
                </a:cubicBezTo>
                <a:cubicBezTo>
                  <a:pt x="1206913" y="65704"/>
                  <a:pt x="1197280" y="66819"/>
                  <a:pt x="1190683" y="67694"/>
                </a:cubicBezTo>
                <a:cubicBezTo>
                  <a:pt x="1199675" y="75337"/>
                  <a:pt x="1202460" y="80826"/>
                  <a:pt x="1199040" y="84160"/>
                </a:cubicBezTo>
                <a:cubicBezTo>
                  <a:pt x="1195620" y="87494"/>
                  <a:pt x="1191691" y="93596"/>
                  <a:pt x="1187253" y="102465"/>
                </a:cubicBezTo>
                <a:cubicBezTo>
                  <a:pt x="1182814" y="111335"/>
                  <a:pt x="1179003" y="116816"/>
                  <a:pt x="1175820" y="118910"/>
                </a:cubicBezTo>
                <a:cubicBezTo>
                  <a:pt x="1177297" y="118910"/>
                  <a:pt x="1181230" y="118272"/>
                  <a:pt x="1187618" y="116996"/>
                </a:cubicBezTo>
                <a:cubicBezTo>
                  <a:pt x="1194007" y="115719"/>
                  <a:pt x="1200392" y="113690"/>
                  <a:pt x="1206774" y="110908"/>
                </a:cubicBezTo>
                <a:cubicBezTo>
                  <a:pt x="1213155" y="108126"/>
                  <a:pt x="1219963" y="108449"/>
                  <a:pt x="1227197" y="111876"/>
                </a:cubicBezTo>
                <a:cubicBezTo>
                  <a:pt x="1234432" y="115303"/>
                  <a:pt x="1240276" y="119806"/>
                  <a:pt x="1244728" y="125385"/>
                </a:cubicBezTo>
                <a:cubicBezTo>
                  <a:pt x="1249181" y="130963"/>
                  <a:pt x="1249027" y="135351"/>
                  <a:pt x="1244266" y="138549"/>
                </a:cubicBezTo>
                <a:cubicBezTo>
                  <a:pt x="1239505" y="141747"/>
                  <a:pt x="1235623" y="146992"/>
                  <a:pt x="1232618" y="154284"/>
                </a:cubicBezTo>
                <a:cubicBezTo>
                  <a:pt x="1229614" y="161576"/>
                  <a:pt x="1222601" y="173722"/>
                  <a:pt x="1211581" y="190722"/>
                </a:cubicBezTo>
                <a:cubicBezTo>
                  <a:pt x="1200560" y="207722"/>
                  <a:pt x="1185224" y="226046"/>
                  <a:pt x="1165570" y="245692"/>
                </a:cubicBezTo>
                <a:cubicBezTo>
                  <a:pt x="1145918" y="265338"/>
                  <a:pt x="1125816" y="277936"/>
                  <a:pt x="1105267" y="283485"/>
                </a:cubicBezTo>
                <a:cubicBezTo>
                  <a:pt x="1084717" y="289035"/>
                  <a:pt x="1080737" y="286970"/>
                  <a:pt x="1093328" y="277290"/>
                </a:cubicBezTo>
                <a:cubicBezTo>
                  <a:pt x="1105919" y="267611"/>
                  <a:pt x="1118610" y="257254"/>
                  <a:pt x="1131401" y="246219"/>
                </a:cubicBezTo>
                <a:cubicBezTo>
                  <a:pt x="1144193" y="235184"/>
                  <a:pt x="1156697" y="221758"/>
                  <a:pt x="1168915" y="205941"/>
                </a:cubicBezTo>
                <a:cubicBezTo>
                  <a:pt x="1159924" y="202370"/>
                  <a:pt x="1151829" y="194845"/>
                  <a:pt x="1144630" y="183366"/>
                </a:cubicBezTo>
                <a:cubicBezTo>
                  <a:pt x="1137431" y="171886"/>
                  <a:pt x="1137904" y="166147"/>
                  <a:pt x="1146050" y="166147"/>
                </a:cubicBezTo>
                <a:cubicBezTo>
                  <a:pt x="1153220" y="166147"/>
                  <a:pt x="1160336" y="168161"/>
                  <a:pt x="1167399" y="172191"/>
                </a:cubicBezTo>
                <a:cubicBezTo>
                  <a:pt x="1174461" y="176221"/>
                  <a:pt x="1179305" y="182301"/>
                  <a:pt x="1181929" y="190432"/>
                </a:cubicBezTo>
                <a:cubicBezTo>
                  <a:pt x="1188726" y="178214"/>
                  <a:pt x="1194556" y="166416"/>
                  <a:pt x="1199417" y="155037"/>
                </a:cubicBezTo>
                <a:cubicBezTo>
                  <a:pt x="1204278" y="143658"/>
                  <a:pt x="1206436" y="136839"/>
                  <a:pt x="1205891" y="134580"/>
                </a:cubicBezTo>
                <a:cubicBezTo>
                  <a:pt x="1205347" y="132322"/>
                  <a:pt x="1201332" y="132318"/>
                  <a:pt x="1193845" y="134569"/>
                </a:cubicBezTo>
                <a:cubicBezTo>
                  <a:pt x="1186360" y="136821"/>
                  <a:pt x="1177269" y="137043"/>
                  <a:pt x="1166570" y="135236"/>
                </a:cubicBezTo>
                <a:cubicBezTo>
                  <a:pt x="1154582" y="149161"/>
                  <a:pt x="1142078" y="158718"/>
                  <a:pt x="1129056" y="163910"/>
                </a:cubicBezTo>
                <a:cubicBezTo>
                  <a:pt x="1116036" y="169101"/>
                  <a:pt x="1114311" y="165867"/>
                  <a:pt x="1123883" y="154208"/>
                </a:cubicBezTo>
                <a:cubicBezTo>
                  <a:pt x="1133455" y="142550"/>
                  <a:pt x="1142906" y="128285"/>
                  <a:pt x="1152234" y="111414"/>
                </a:cubicBezTo>
                <a:cubicBezTo>
                  <a:pt x="1161562" y="94542"/>
                  <a:pt x="1166227" y="81339"/>
                  <a:pt x="1166227" y="71802"/>
                </a:cubicBezTo>
                <a:cubicBezTo>
                  <a:pt x="1155930" y="75387"/>
                  <a:pt x="1146860" y="77409"/>
                  <a:pt x="1139016" y="77868"/>
                </a:cubicBezTo>
                <a:cubicBezTo>
                  <a:pt x="1131172" y="78327"/>
                  <a:pt x="1122722" y="74484"/>
                  <a:pt x="1113666" y="66339"/>
                </a:cubicBezTo>
                <a:cubicBezTo>
                  <a:pt x="1104610" y="58193"/>
                  <a:pt x="1106406" y="54121"/>
                  <a:pt x="1119054" y="54121"/>
                </a:cubicBezTo>
                <a:cubicBezTo>
                  <a:pt x="1129680" y="54121"/>
                  <a:pt x="1141726" y="53225"/>
                  <a:pt x="1155192" y="51432"/>
                </a:cubicBezTo>
                <a:cubicBezTo>
                  <a:pt x="1168657" y="49640"/>
                  <a:pt x="1182349" y="47438"/>
                  <a:pt x="1196266" y="44828"/>
                </a:cubicBezTo>
                <a:cubicBezTo>
                  <a:pt x="1210183" y="42219"/>
                  <a:pt x="1222343" y="39512"/>
                  <a:pt x="1232748" y="36708"/>
                </a:cubicBezTo>
                <a:cubicBezTo>
                  <a:pt x="1235348" y="36007"/>
                  <a:pt x="1237867" y="35616"/>
                  <a:pt x="1240303" y="35534"/>
                </a:cubicBezTo>
                <a:close/>
                <a:moveTo>
                  <a:pt x="975736" y="34424"/>
                </a:moveTo>
                <a:cubicBezTo>
                  <a:pt x="992655" y="33507"/>
                  <a:pt x="1004833" y="36305"/>
                  <a:pt x="1012270" y="42817"/>
                </a:cubicBezTo>
                <a:cubicBezTo>
                  <a:pt x="1022186" y="51500"/>
                  <a:pt x="1025377" y="57828"/>
                  <a:pt x="1021843" y="61800"/>
                </a:cubicBezTo>
                <a:cubicBezTo>
                  <a:pt x="1018308" y="65772"/>
                  <a:pt x="1008409" y="67307"/>
                  <a:pt x="992147" y="66403"/>
                </a:cubicBezTo>
                <a:cubicBezTo>
                  <a:pt x="975886" y="65500"/>
                  <a:pt x="960595" y="65500"/>
                  <a:pt x="946277" y="66403"/>
                </a:cubicBezTo>
                <a:cubicBezTo>
                  <a:pt x="931958" y="67307"/>
                  <a:pt x="910774" y="68906"/>
                  <a:pt x="882725" y="71200"/>
                </a:cubicBezTo>
                <a:cubicBezTo>
                  <a:pt x="890812" y="79919"/>
                  <a:pt x="893734" y="86010"/>
                  <a:pt x="891490" y="89473"/>
                </a:cubicBezTo>
                <a:cubicBezTo>
                  <a:pt x="889246" y="92936"/>
                  <a:pt x="888124" y="107251"/>
                  <a:pt x="888124" y="132418"/>
                </a:cubicBezTo>
                <a:cubicBezTo>
                  <a:pt x="908315" y="132418"/>
                  <a:pt x="925914" y="134838"/>
                  <a:pt x="940920" y="139678"/>
                </a:cubicBezTo>
                <a:cubicBezTo>
                  <a:pt x="955928" y="144518"/>
                  <a:pt x="964600" y="154212"/>
                  <a:pt x="966937" y="168760"/>
                </a:cubicBezTo>
                <a:cubicBezTo>
                  <a:pt x="969275" y="183308"/>
                  <a:pt x="958928" y="184922"/>
                  <a:pt x="935898" y="173600"/>
                </a:cubicBezTo>
                <a:cubicBezTo>
                  <a:pt x="912868" y="162278"/>
                  <a:pt x="896943" y="153090"/>
                  <a:pt x="888124" y="146034"/>
                </a:cubicBezTo>
                <a:cubicBezTo>
                  <a:pt x="888970" y="213821"/>
                  <a:pt x="887970" y="259340"/>
                  <a:pt x="885123" y="282593"/>
                </a:cubicBezTo>
                <a:cubicBezTo>
                  <a:pt x="882276" y="305845"/>
                  <a:pt x="877849" y="317472"/>
                  <a:pt x="871840" y="317472"/>
                </a:cubicBezTo>
                <a:cubicBezTo>
                  <a:pt x="867380" y="317472"/>
                  <a:pt x="862652" y="312144"/>
                  <a:pt x="857654" y="301490"/>
                </a:cubicBezTo>
                <a:cubicBezTo>
                  <a:pt x="852656" y="290835"/>
                  <a:pt x="851083" y="281664"/>
                  <a:pt x="852933" y="273978"/>
                </a:cubicBezTo>
                <a:cubicBezTo>
                  <a:pt x="854783" y="266291"/>
                  <a:pt x="856582" y="258082"/>
                  <a:pt x="858332" y="249349"/>
                </a:cubicBezTo>
                <a:cubicBezTo>
                  <a:pt x="860081" y="240615"/>
                  <a:pt x="861408" y="210924"/>
                  <a:pt x="862311" y="160274"/>
                </a:cubicBezTo>
                <a:cubicBezTo>
                  <a:pt x="863215" y="109625"/>
                  <a:pt x="860497" y="81037"/>
                  <a:pt x="854159" y="74513"/>
                </a:cubicBezTo>
                <a:cubicBezTo>
                  <a:pt x="809532" y="81711"/>
                  <a:pt x="781558" y="86433"/>
                  <a:pt x="770236" y="88677"/>
                </a:cubicBezTo>
                <a:cubicBezTo>
                  <a:pt x="758915" y="90921"/>
                  <a:pt x="748260" y="86845"/>
                  <a:pt x="738272" y="76449"/>
                </a:cubicBezTo>
                <a:cubicBezTo>
                  <a:pt x="728284" y="66052"/>
                  <a:pt x="728650" y="61309"/>
                  <a:pt x="739369" y="62220"/>
                </a:cubicBezTo>
                <a:cubicBezTo>
                  <a:pt x="750088" y="63130"/>
                  <a:pt x="768587" y="62252"/>
                  <a:pt x="794865" y="59584"/>
                </a:cubicBezTo>
                <a:cubicBezTo>
                  <a:pt x="821144" y="56917"/>
                  <a:pt x="848082" y="53547"/>
                  <a:pt x="875680" y="49475"/>
                </a:cubicBezTo>
                <a:cubicBezTo>
                  <a:pt x="903278" y="45402"/>
                  <a:pt x="930463" y="41104"/>
                  <a:pt x="957236" y="36579"/>
                </a:cubicBezTo>
                <a:cubicBezTo>
                  <a:pt x="963930" y="35448"/>
                  <a:pt x="970096" y="34730"/>
                  <a:pt x="975736" y="34424"/>
                </a:cubicBezTo>
                <a:close/>
                <a:moveTo>
                  <a:pt x="3803335" y="29838"/>
                </a:moveTo>
                <a:cubicBezTo>
                  <a:pt x="3807376" y="30496"/>
                  <a:pt x="3811689" y="32517"/>
                  <a:pt x="3816274" y="35902"/>
                </a:cubicBezTo>
                <a:cubicBezTo>
                  <a:pt x="3825445" y="42670"/>
                  <a:pt x="3831933" y="49450"/>
                  <a:pt x="3835741" y="56240"/>
                </a:cubicBezTo>
                <a:cubicBezTo>
                  <a:pt x="3839548" y="63030"/>
                  <a:pt x="3837214" y="67507"/>
                  <a:pt x="3828739" y="69673"/>
                </a:cubicBezTo>
                <a:cubicBezTo>
                  <a:pt x="3820264" y="71838"/>
                  <a:pt x="3808240" y="77814"/>
                  <a:pt x="3792666" y="87602"/>
                </a:cubicBezTo>
                <a:cubicBezTo>
                  <a:pt x="3777093" y="97389"/>
                  <a:pt x="3761856" y="107782"/>
                  <a:pt x="3746957" y="118781"/>
                </a:cubicBezTo>
                <a:cubicBezTo>
                  <a:pt x="3758658" y="123800"/>
                  <a:pt x="3763136" y="128708"/>
                  <a:pt x="3760390" y="133505"/>
                </a:cubicBezTo>
                <a:cubicBezTo>
                  <a:pt x="3757644" y="138302"/>
                  <a:pt x="3755837" y="146784"/>
                  <a:pt x="3754969" y="158951"/>
                </a:cubicBezTo>
                <a:cubicBezTo>
                  <a:pt x="3754102" y="171119"/>
                  <a:pt x="3754339" y="188865"/>
                  <a:pt x="3755679" y="212189"/>
                </a:cubicBezTo>
                <a:cubicBezTo>
                  <a:pt x="3757020" y="235514"/>
                  <a:pt x="3757461" y="253059"/>
                  <a:pt x="3757002" y="264825"/>
                </a:cubicBezTo>
                <a:cubicBezTo>
                  <a:pt x="3756543" y="276591"/>
                  <a:pt x="3751054" y="289207"/>
                  <a:pt x="3740536" y="302673"/>
                </a:cubicBezTo>
                <a:cubicBezTo>
                  <a:pt x="3730017" y="316138"/>
                  <a:pt x="3721822" y="317905"/>
                  <a:pt x="3715950" y="307975"/>
                </a:cubicBezTo>
                <a:cubicBezTo>
                  <a:pt x="3710077" y="298044"/>
                  <a:pt x="3701602" y="287443"/>
                  <a:pt x="3690524" y="276172"/>
                </a:cubicBezTo>
                <a:cubicBezTo>
                  <a:pt x="3679447" y="264900"/>
                  <a:pt x="3679838" y="260839"/>
                  <a:pt x="3691697" y="263986"/>
                </a:cubicBezTo>
                <a:cubicBezTo>
                  <a:pt x="3703556" y="267134"/>
                  <a:pt x="3711723" y="268575"/>
                  <a:pt x="3716197" y="268310"/>
                </a:cubicBezTo>
                <a:cubicBezTo>
                  <a:pt x="3720671" y="268045"/>
                  <a:pt x="3723518" y="264657"/>
                  <a:pt x="3724737" y="258146"/>
                </a:cubicBezTo>
                <a:cubicBezTo>
                  <a:pt x="3725956" y="251636"/>
                  <a:pt x="3726788" y="235672"/>
                  <a:pt x="3727232" y="210254"/>
                </a:cubicBezTo>
                <a:cubicBezTo>
                  <a:pt x="3727677" y="184835"/>
                  <a:pt x="3727024" y="165136"/>
                  <a:pt x="3725274" y="151154"/>
                </a:cubicBezTo>
                <a:cubicBezTo>
                  <a:pt x="3723525" y="137172"/>
                  <a:pt x="3720152" y="126274"/>
                  <a:pt x="3715154" y="118458"/>
                </a:cubicBezTo>
                <a:cubicBezTo>
                  <a:pt x="3710156" y="110643"/>
                  <a:pt x="3710784" y="107212"/>
                  <a:pt x="3717036" y="108166"/>
                </a:cubicBezTo>
                <a:cubicBezTo>
                  <a:pt x="3723288" y="109119"/>
                  <a:pt x="3729132" y="109990"/>
                  <a:pt x="3734567" y="110779"/>
                </a:cubicBezTo>
                <a:cubicBezTo>
                  <a:pt x="3756636" y="90115"/>
                  <a:pt x="3771841" y="75305"/>
                  <a:pt x="3780179" y="66349"/>
                </a:cubicBezTo>
                <a:cubicBezTo>
                  <a:pt x="3788518" y="57394"/>
                  <a:pt x="3784037" y="54490"/>
                  <a:pt x="3766735" y="57638"/>
                </a:cubicBezTo>
                <a:cubicBezTo>
                  <a:pt x="3749434" y="60785"/>
                  <a:pt x="3729860" y="64578"/>
                  <a:pt x="3708012" y="69017"/>
                </a:cubicBezTo>
                <a:cubicBezTo>
                  <a:pt x="3686165" y="73455"/>
                  <a:pt x="3671886" y="77054"/>
                  <a:pt x="3665175" y="79815"/>
                </a:cubicBezTo>
                <a:cubicBezTo>
                  <a:pt x="3658463" y="82575"/>
                  <a:pt x="3651333" y="82507"/>
                  <a:pt x="3643783" y="79611"/>
                </a:cubicBezTo>
                <a:cubicBezTo>
                  <a:pt x="3636232" y="76714"/>
                  <a:pt x="3629693" y="71512"/>
                  <a:pt x="3624165" y="64005"/>
                </a:cubicBezTo>
                <a:cubicBezTo>
                  <a:pt x="3618637" y="56498"/>
                  <a:pt x="3621684" y="53203"/>
                  <a:pt x="3633307" y="54121"/>
                </a:cubicBezTo>
                <a:cubicBezTo>
                  <a:pt x="3644930" y="55039"/>
                  <a:pt x="3662324" y="54383"/>
                  <a:pt x="3685491" y="52153"/>
                </a:cubicBezTo>
                <a:cubicBezTo>
                  <a:pt x="3708658" y="49923"/>
                  <a:pt x="3730458" y="47033"/>
                  <a:pt x="3750893" y="43484"/>
                </a:cubicBezTo>
                <a:cubicBezTo>
                  <a:pt x="3771328" y="39935"/>
                  <a:pt x="3785041" y="36092"/>
                  <a:pt x="3792032" y="31954"/>
                </a:cubicBezTo>
                <a:cubicBezTo>
                  <a:pt x="3795527" y="29886"/>
                  <a:pt x="3799295" y="29181"/>
                  <a:pt x="3803335" y="29838"/>
                </a:cubicBezTo>
                <a:close/>
                <a:moveTo>
                  <a:pt x="609568" y="28642"/>
                </a:moveTo>
                <a:cubicBezTo>
                  <a:pt x="612169" y="28208"/>
                  <a:pt x="615781" y="29190"/>
                  <a:pt x="620406" y="31589"/>
                </a:cubicBezTo>
                <a:cubicBezTo>
                  <a:pt x="629656" y="36386"/>
                  <a:pt x="636969" y="41469"/>
                  <a:pt x="642347" y="46840"/>
                </a:cubicBezTo>
                <a:cubicBezTo>
                  <a:pt x="647724" y="52210"/>
                  <a:pt x="643913" y="57000"/>
                  <a:pt x="630914" y="61209"/>
                </a:cubicBezTo>
                <a:cubicBezTo>
                  <a:pt x="617914" y="65417"/>
                  <a:pt x="597419" y="76406"/>
                  <a:pt x="569427" y="94173"/>
                </a:cubicBezTo>
                <a:cubicBezTo>
                  <a:pt x="570287" y="106262"/>
                  <a:pt x="570287" y="118551"/>
                  <a:pt x="569427" y="131042"/>
                </a:cubicBezTo>
                <a:cubicBezTo>
                  <a:pt x="596716" y="127514"/>
                  <a:pt x="617613" y="123707"/>
                  <a:pt x="632119" y="119620"/>
                </a:cubicBezTo>
                <a:cubicBezTo>
                  <a:pt x="646624" y="115533"/>
                  <a:pt x="657350" y="115877"/>
                  <a:pt x="664298" y="120652"/>
                </a:cubicBezTo>
                <a:cubicBezTo>
                  <a:pt x="671246" y="125428"/>
                  <a:pt x="674031" y="129443"/>
                  <a:pt x="672655" y="132698"/>
                </a:cubicBezTo>
                <a:cubicBezTo>
                  <a:pt x="671278" y="135953"/>
                  <a:pt x="665147" y="138527"/>
                  <a:pt x="654263" y="140420"/>
                </a:cubicBezTo>
                <a:cubicBezTo>
                  <a:pt x="643379" y="142313"/>
                  <a:pt x="629053" y="143969"/>
                  <a:pt x="611286" y="145389"/>
                </a:cubicBezTo>
                <a:cubicBezTo>
                  <a:pt x="615674" y="144357"/>
                  <a:pt x="619919" y="145701"/>
                  <a:pt x="624020" y="149422"/>
                </a:cubicBezTo>
                <a:cubicBezTo>
                  <a:pt x="628122" y="153144"/>
                  <a:pt x="628810" y="158600"/>
                  <a:pt x="626085" y="165792"/>
                </a:cubicBezTo>
                <a:cubicBezTo>
                  <a:pt x="623360" y="172983"/>
                  <a:pt x="621536" y="199749"/>
                  <a:pt x="620611" y="246090"/>
                </a:cubicBezTo>
                <a:cubicBezTo>
                  <a:pt x="619685" y="292430"/>
                  <a:pt x="614946" y="316134"/>
                  <a:pt x="606392" y="317203"/>
                </a:cubicBezTo>
                <a:cubicBezTo>
                  <a:pt x="597839" y="318271"/>
                  <a:pt x="593562" y="306186"/>
                  <a:pt x="593562" y="280947"/>
                </a:cubicBezTo>
                <a:cubicBezTo>
                  <a:pt x="593562" y="257487"/>
                  <a:pt x="594239" y="230893"/>
                  <a:pt x="595594" y="201165"/>
                </a:cubicBezTo>
                <a:cubicBezTo>
                  <a:pt x="596949" y="171438"/>
                  <a:pt x="596128" y="153965"/>
                  <a:pt x="593131" y="148745"/>
                </a:cubicBezTo>
                <a:cubicBezTo>
                  <a:pt x="588543" y="150537"/>
                  <a:pt x="580483" y="151434"/>
                  <a:pt x="568953" y="151434"/>
                </a:cubicBezTo>
                <a:cubicBezTo>
                  <a:pt x="564680" y="188245"/>
                  <a:pt x="556062" y="218223"/>
                  <a:pt x="543098" y="241368"/>
                </a:cubicBezTo>
                <a:cubicBezTo>
                  <a:pt x="530135" y="264513"/>
                  <a:pt x="514160" y="279832"/>
                  <a:pt x="495173" y="287325"/>
                </a:cubicBezTo>
                <a:cubicBezTo>
                  <a:pt x="476187" y="294818"/>
                  <a:pt x="475291" y="290713"/>
                  <a:pt x="492484" y="275010"/>
                </a:cubicBezTo>
                <a:cubicBezTo>
                  <a:pt x="509678" y="259308"/>
                  <a:pt x="522724" y="237665"/>
                  <a:pt x="531622" y="210081"/>
                </a:cubicBezTo>
                <a:cubicBezTo>
                  <a:pt x="540520" y="182498"/>
                  <a:pt x="544751" y="157023"/>
                  <a:pt x="544313" y="133655"/>
                </a:cubicBezTo>
                <a:cubicBezTo>
                  <a:pt x="543876" y="110288"/>
                  <a:pt x="542076" y="94786"/>
                  <a:pt x="538914" y="87150"/>
                </a:cubicBezTo>
                <a:cubicBezTo>
                  <a:pt x="535752" y="79514"/>
                  <a:pt x="536867" y="76176"/>
                  <a:pt x="542259" y="77137"/>
                </a:cubicBezTo>
                <a:cubicBezTo>
                  <a:pt x="547651" y="78098"/>
                  <a:pt x="553266" y="79417"/>
                  <a:pt x="559102" y="81095"/>
                </a:cubicBezTo>
                <a:cubicBezTo>
                  <a:pt x="575493" y="70139"/>
                  <a:pt x="586918" y="61216"/>
                  <a:pt x="593379" y="54325"/>
                </a:cubicBezTo>
                <a:cubicBezTo>
                  <a:pt x="599839" y="47435"/>
                  <a:pt x="603646" y="40724"/>
                  <a:pt x="604800" y="34192"/>
                </a:cubicBezTo>
                <a:cubicBezTo>
                  <a:pt x="605378" y="30926"/>
                  <a:pt x="606967" y="29076"/>
                  <a:pt x="609568" y="28642"/>
                </a:cubicBezTo>
                <a:close/>
                <a:moveTo>
                  <a:pt x="2056502" y="28502"/>
                </a:moveTo>
                <a:cubicBezTo>
                  <a:pt x="2065515" y="26667"/>
                  <a:pt x="2072445" y="28900"/>
                  <a:pt x="2077291" y="35203"/>
                </a:cubicBezTo>
                <a:cubicBezTo>
                  <a:pt x="2082139" y="41505"/>
                  <a:pt x="2079156" y="45954"/>
                  <a:pt x="2068343" y="48550"/>
                </a:cubicBezTo>
                <a:cubicBezTo>
                  <a:pt x="2057531" y="51145"/>
                  <a:pt x="2039541" y="54666"/>
                  <a:pt x="2014374" y="59111"/>
                </a:cubicBezTo>
                <a:cubicBezTo>
                  <a:pt x="2023380" y="62825"/>
                  <a:pt x="2026176" y="67163"/>
                  <a:pt x="2022763" y="72125"/>
                </a:cubicBezTo>
                <a:cubicBezTo>
                  <a:pt x="2019350" y="77087"/>
                  <a:pt x="2012954" y="85476"/>
                  <a:pt x="2003576" y="97292"/>
                </a:cubicBezTo>
                <a:cubicBezTo>
                  <a:pt x="2018475" y="93908"/>
                  <a:pt x="2028933" y="90588"/>
                  <a:pt x="2034949" y="87333"/>
                </a:cubicBezTo>
                <a:cubicBezTo>
                  <a:pt x="2040964" y="84078"/>
                  <a:pt x="2049163" y="85236"/>
                  <a:pt x="2059545" y="90807"/>
                </a:cubicBezTo>
                <a:cubicBezTo>
                  <a:pt x="2069928" y="96378"/>
                  <a:pt x="2074166" y="101598"/>
                  <a:pt x="2072258" y="106466"/>
                </a:cubicBezTo>
                <a:cubicBezTo>
                  <a:pt x="2070351" y="111335"/>
                  <a:pt x="2068774" y="115644"/>
                  <a:pt x="2067526" y="119394"/>
                </a:cubicBezTo>
                <a:cubicBezTo>
                  <a:pt x="2066278" y="123144"/>
                  <a:pt x="2066099" y="131945"/>
                  <a:pt x="2066988" y="145798"/>
                </a:cubicBezTo>
                <a:cubicBezTo>
                  <a:pt x="2067877" y="159650"/>
                  <a:pt x="2067203" y="173951"/>
                  <a:pt x="2064966" y="188700"/>
                </a:cubicBezTo>
                <a:cubicBezTo>
                  <a:pt x="2062729" y="203449"/>
                  <a:pt x="2057986" y="207174"/>
                  <a:pt x="2050737" y="199875"/>
                </a:cubicBezTo>
                <a:cubicBezTo>
                  <a:pt x="2043488" y="192576"/>
                  <a:pt x="2040315" y="186671"/>
                  <a:pt x="2041219" y="182161"/>
                </a:cubicBezTo>
                <a:cubicBezTo>
                  <a:pt x="2042122" y="177651"/>
                  <a:pt x="2042796" y="166537"/>
                  <a:pt x="2043241" y="148820"/>
                </a:cubicBezTo>
                <a:cubicBezTo>
                  <a:pt x="2043685" y="131103"/>
                  <a:pt x="2043201" y="119462"/>
                  <a:pt x="2041789" y="113898"/>
                </a:cubicBezTo>
                <a:cubicBezTo>
                  <a:pt x="2040376" y="108334"/>
                  <a:pt x="2035389" y="106814"/>
                  <a:pt x="2026828" y="109338"/>
                </a:cubicBezTo>
                <a:lnTo>
                  <a:pt x="1986045" y="116996"/>
                </a:lnTo>
                <a:cubicBezTo>
                  <a:pt x="1986045" y="130045"/>
                  <a:pt x="1985514" y="147823"/>
                  <a:pt x="1984453" y="170330"/>
                </a:cubicBezTo>
                <a:cubicBezTo>
                  <a:pt x="1983392" y="192837"/>
                  <a:pt x="1978864" y="200957"/>
                  <a:pt x="1970869" y="194691"/>
                </a:cubicBezTo>
                <a:cubicBezTo>
                  <a:pt x="1962875" y="188424"/>
                  <a:pt x="1959333" y="181777"/>
                  <a:pt x="1960243" y="174751"/>
                </a:cubicBezTo>
                <a:cubicBezTo>
                  <a:pt x="1961154" y="167724"/>
                  <a:pt x="1962054" y="157098"/>
                  <a:pt x="1962943" y="142872"/>
                </a:cubicBezTo>
                <a:cubicBezTo>
                  <a:pt x="1963832" y="128647"/>
                  <a:pt x="1962477" y="118171"/>
                  <a:pt x="1958877" y="111446"/>
                </a:cubicBezTo>
                <a:cubicBezTo>
                  <a:pt x="1955278" y="104720"/>
                  <a:pt x="1957106" y="101358"/>
                  <a:pt x="1964362" y="101358"/>
                </a:cubicBezTo>
                <a:cubicBezTo>
                  <a:pt x="1969295" y="101358"/>
                  <a:pt x="1973185" y="101580"/>
                  <a:pt x="1976032" y="102024"/>
                </a:cubicBezTo>
                <a:cubicBezTo>
                  <a:pt x="1978878" y="102469"/>
                  <a:pt x="1982739" y="102153"/>
                  <a:pt x="1987615" y="101078"/>
                </a:cubicBezTo>
                <a:cubicBezTo>
                  <a:pt x="1993652" y="79854"/>
                  <a:pt x="1996169" y="67400"/>
                  <a:pt x="1995165" y="63714"/>
                </a:cubicBezTo>
                <a:cubicBezTo>
                  <a:pt x="1989530" y="65478"/>
                  <a:pt x="1984184" y="66593"/>
                  <a:pt x="1979129" y="67059"/>
                </a:cubicBezTo>
                <a:cubicBezTo>
                  <a:pt x="1974074" y="67525"/>
                  <a:pt x="1967636" y="65045"/>
                  <a:pt x="1959813" y="59617"/>
                </a:cubicBezTo>
                <a:cubicBezTo>
                  <a:pt x="1951990" y="54189"/>
                  <a:pt x="1954009" y="50582"/>
                  <a:pt x="1965868" y="48797"/>
                </a:cubicBezTo>
                <a:cubicBezTo>
                  <a:pt x="1977727" y="47012"/>
                  <a:pt x="1988827" y="44767"/>
                  <a:pt x="1999166" y="42064"/>
                </a:cubicBezTo>
                <a:cubicBezTo>
                  <a:pt x="2009506" y="39361"/>
                  <a:pt x="2019393" y="36884"/>
                  <a:pt x="2028829" y="34633"/>
                </a:cubicBezTo>
                <a:cubicBezTo>
                  <a:pt x="2038265" y="32381"/>
                  <a:pt x="2047489" y="30338"/>
                  <a:pt x="2056502" y="28502"/>
                </a:cubicBezTo>
                <a:close/>
                <a:moveTo>
                  <a:pt x="2753604" y="28192"/>
                </a:moveTo>
                <a:cubicBezTo>
                  <a:pt x="2761735" y="29012"/>
                  <a:pt x="2768801" y="33095"/>
                  <a:pt x="2774802" y="40440"/>
                </a:cubicBezTo>
                <a:cubicBezTo>
                  <a:pt x="2782804" y="50235"/>
                  <a:pt x="2782098" y="55437"/>
                  <a:pt x="2772684" y="56046"/>
                </a:cubicBezTo>
                <a:cubicBezTo>
                  <a:pt x="2763269" y="56655"/>
                  <a:pt x="2751385" y="57408"/>
                  <a:pt x="2737030" y="58305"/>
                </a:cubicBezTo>
                <a:cubicBezTo>
                  <a:pt x="2722676" y="59201"/>
                  <a:pt x="2702370" y="60703"/>
                  <a:pt x="2676113" y="62811"/>
                </a:cubicBezTo>
                <a:cubicBezTo>
                  <a:pt x="2686008" y="68060"/>
                  <a:pt x="2688539" y="73111"/>
                  <a:pt x="2683706" y="77965"/>
                </a:cubicBezTo>
                <a:cubicBezTo>
                  <a:pt x="2678874" y="82819"/>
                  <a:pt x="2673647" y="89262"/>
                  <a:pt x="2668025" y="97292"/>
                </a:cubicBezTo>
                <a:cubicBezTo>
                  <a:pt x="2668871" y="111661"/>
                  <a:pt x="2669068" y="127783"/>
                  <a:pt x="2668617" y="145658"/>
                </a:cubicBezTo>
                <a:cubicBezTo>
                  <a:pt x="2668165" y="163533"/>
                  <a:pt x="2666814" y="178641"/>
                  <a:pt x="2664562" y="190980"/>
                </a:cubicBezTo>
                <a:lnTo>
                  <a:pt x="2662285" y="198120"/>
                </a:lnTo>
                <a:lnTo>
                  <a:pt x="2671908" y="196724"/>
                </a:lnTo>
                <a:cubicBezTo>
                  <a:pt x="2683215" y="194551"/>
                  <a:pt x="2691812" y="191608"/>
                  <a:pt x="2697699" y="187894"/>
                </a:cubicBezTo>
                <a:cubicBezTo>
                  <a:pt x="2703586" y="184179"/>
                  <a:pt x="2710160" y="183767"/>
                  <a:pt x="2717424" y="186657"/>
                </a:cubicBezTo>
                <a:cubicBezTo>
                  <a:pt x="2724687" y="189546"/>
                  <a:pt x="2732890" y="194046"/>
                  <a:pt x="2742031" y="200154"/>
                </a:cubicBezTo>
                <a:cubicBezTo>
                  <a:pt x="2751173" y="206263"/>
                  <a:pt x="2752070" y="213505"/>
                  <a:pt x="2744720" y="221880"/>
                </a:cubicBezTo>
                <a:cubicBezTo>
                  <a:pt x="2737371" y="230255"/>
                  <a:pt x="2730248" y="245677"/>
                  <a:pt x="2723350" y="268149"/>
                </a:cubicBezTo>
                <a:cubicBezTo>
                  <a:pt x="2736858" y="280969"/>
                  <a:pt x="2736912" y="287669"/>
                  <a:pt x="2723511" y="288250"/>
                </a:cubicBezTo>
                <a:cubicBezTo>
                  <a:pt x="2710110" y="288831"/>
                  <a:pt x="2694178" y="290021"/>
                  <a:pt x="2675715" y="291821"/>
                </a:cubicBezTo>
                <a:cubicBezTo>
                  <a:pt x="2657252" y="293620"/>
                  <a:pt x="2638069" y="295352"/>
                  <a:pt x="2618164" y="297015"/>
                </a:cubicBezTo>
                <a:cubicBezTo>
                  <a:pt x="2610779" y="310653"/>
                  <a:pt x="2605298" y="314009"/>
                  <a:pt x="2601720" y="307082"/>
                </a:cubicBezTo>
                <a:cubicBezTo>
                  <a:pt x="2598142" y="300156"/>
                  <a:pt x="2595446" y="291272"/>
                  <a:pt x="2593632" y="280431"/>
                </a:cubicBezTo>
                <a:cubicBezTo>
                  <a:pt x="2591818" y="269590"/>
                  <a:pt x="2589814" y="258017"/>
                  <a:pt x="2587620" y="245713"/>
                </a:cubicBezTo>
                <a:cubicBezTo>
                  <a:pt x="2585426" y="233409"/>
                  <a:pt x="2581604" y="223249"/>
                  <a:pt x="2576155" y="215233"/>
                </a:cubicBezTo>
                <a:cubicBezTo>
                  <a:pt x="2570705" y="207217"/>
                  <a:pt x="2571455" y="202653"/>
                  <a:pt x="2578402" y="201542"/>
                </a:cubicBezTo>
                <a:cubicBezTo>
                  <a:pt x="2585350" y="200430"/>
                  <a:pt x="2591940" y="200775"/>
                  <a:pt x="2598170" y="202574"/>
                </a:cubicBezTo>
                <a:cubicBezTo>
                  <a:pt x="2604401" y="204374"/>
                  <a:pt x="2615422" y="204392"/>
                  <a:pt x="2631232" y="202628"/>
                </a:cubicBezTo>
                <a:lnTo>
                  <a:pt x="2651897" y="199628"/>
                </a:lnTo>
                <a:lnTo>
                  <a:pt x="2647644" y="196487"/>
                </a:lnTo>
                <a:cubicBezTo>
                  <a:pt x="2638617" y="187818"/>
                  <a:pt x="2635455" y="179211"/>
                  <a:pt x="2638158" y="170664"/>
                </a:cubicBezTo>
                <a:cubicBezTo>
                  <a:pt x="2640861" y="162117"/>
                  <a:pt x="2642213" y="145360"/>
                  <a:pt x="2642213" y="120394"/>
                </a:cubicBezTo>
                <a:cubicBezTo>
                  <a:pt x="2636979" y="133143"/>
                  <a:pt x="2623868" y="147727"/>
                  <a:pt x="2602881" y="164146"/>
                </a:cubicBezTo>
                <a:cubicBezTo>
                  <a:pt x="2581894" y="180566"/>
                  <a:pt x="2559807" y="193128"/>
                  <a:pt x="2536619" y="201832"/>
                </a:cubicBezTo>
                <a:cubicBezTo>
                  <a:pt x="2513431" y="210537"/>
                  <a:pt x="2512377" y="206916"/>
                  <a:pt x="2533457" y="190970"/>
                </a:cubicBezTo>
                <a:cubicBezTo>
                  <a:pt x="2554537" y="175023"/>
                  <a:pt x="2574420" y="158604"/>
                  <a:pt x="2593105" y="141711"/>
                </a:cubicBezTo>
                <a:cubicBezTo>
                  <a:pt x="2611790" y="124818"/>
                  <a:pt x="2626811" y="107775"/>
                  <a:pt x="2638169" y="90581"/>
                </a:cubicBezTo>
                <a:cubicBezTo>
                  <a:pt x="2637438" y="88946"/>
                  <a:pt x="2636129" y="84931"/>
                  <a:pt x="2634243" y="78535"/>
                </a:cubicBezTo>
                <a:cubicBezTo>
                  <a:pt x="2632358" y="72139"/>
                  <a:pt x="2637602" y="71193"/>
                  <a:pt x="2649978" y="75696"/>
                </a:cubicBezTo>
                <a:cubicBezTo>
                  <a:pt x="2652932" y="71723"/>
                  <a:pt x="2654839" y="68174"/>
                  <a:pt x="2655700" y="65048"/>
                </a:cubicBezTo>
                <a:cubicBezTo>
                  <a:pt x="2620151" y="71358"/>
                  <a:pt x="2597385" y="75187"/>
                  <a:pt x="2587405" y="76535"/>
                </a:cubicBezTo>
                <a:cubicBezTo>
                  <a:pt x="2577424" y="77883"/>
                  <a:pt x="2566966" y="73806"/>
                  <a:pt x="2556032" y="64306"/>
                </a:cubicBezTo>
                <a:cubicBezTo>
                  <a:pt x="2545097" y="54806"/>
                  <a:pt x="2546567" y="50511"/>
                  <a:pt x="2560441" y="51421"/>
                </a:cubicBezTo>
                <a:cubicBezTo>
                  <a:pt x="2574316" y="52332"/>
                  <a:pt x="2591467" y="51679"/>
                  <a:pt x="2611894" y="49464"/>
                </a:cubicBezTo>
                <a:cubicBezTo>
                  <a:pt x="2632322" y="47248"/>
                  <a:pt x="2652688" y="44560"/>
                  <a:pt x="2672994" y="41398"/>
                </a:cubicBezTo>
                <a:cubicBezTo>
                  <a:pt x="2693300" y="38236"/>
                  <a:pt x="2707554" y="36210"/>
                  <a:pt x="2715757" y="35321"/>
                </a:cubicBezTo>
                <a:lnTo>
                  <a:pt x="2745118" y="28459"/>
                </a:lnTo>
                <a:cubicBezTo>
                  <a:pt x="2748065" y="28007"/>
                  <a:pt x="2750894" y="27918"/>
                  <a:pt x="2753604" y="28192"/>
                </a:cubicBezTo>
                <a:close/>
                <a:moveTo>
                  <a:pt x="3454121" y="27214"/>
                </a:moveTo>
                <a:cubicBezTo>
                  <a:pt x="3457960" y="27707"/>
                  <a:pt x="3462354" y="29140"/>
                  <a:pt x="3467301" y="31514"/>
                </a:cubicBezTo>
                <a:cubicBezTo>
                  <a:pt x="3477196" y="36260"/>
                  <a:pt x="3485539" y="41423"/>
                  <a:pt x="3492328" y="47001"/>
                </a:cubicBezTo>
                <a:cubicBezTo>
                  <a:pt x="3499119" y="52579"/>
                  <a:pt x="3500685" y="58348"/>
                  <a:pt x="3497028" y="64306"/>
                </a:cubicBezTo>
                <a:cubicBezTo>
                  <a:pt x="3493372" y="70264"/>
                  <a:pt x="3491124" y="77040"/>
                  <a:pt x="3490285" y="84633"/>
                </a:cubicBezTo>
                <a:cubicBezTo>
                  <a:pt x="3489446" y="92226"/>
                  <a:pt x="3489027" y="109073"/>
                  <a:pt x="3489027" y="135172"/>
                </a:cubicBezTo>
                <a:cubicBezTo>
                  <a:pt x="3489027" y="161945"/>
                  <a:pt x="3489683" y="187209"/>
                  <a:pt x="3490995" y="210963"/>
                </a:cubicBezTo>
                <a:cubicBezTo>
                  <a:pt x="3492307" y="234718"/>
                  <a:pt x="3493655" y="251797"/>
                  <a:pt x="3495039" y="262201"/>
                </a:cubicBezTo>
                <a:cubicBezTo>
                  <a:pt x="3496423" y="272605"/>
                  <a:pt x="3492207" y="285317"/>
                  <a:pt x="3482391" y="300339"/>
                </a:cubicBezTo>
                <a:cubicBezTo>
                  <a:pt x="3472575" y="315360"/>
                  <a:pt x="3465240" y="316579"/>
                  <a:pt x="3460386" y="303995"/>
                </a:cubicBezTo>
                <a:cubicBezTo>
                  <a:pt x="3455532" y="291412"/>
                  <a:pt x="3446243" y="280137"/>
                  <a:pt x="3432519" y="270171"/>
                </a:cubicBezTo>
                <a:cubicBezTo>
                  <a:pt x="3418795" y="260204"/>
                  <a:pt x="3419878" y="257021"/>
                  <a:pt x="3435767" y="260620"/>
                </a:cubicBezTo>
                <a:cubicBezTo>
                  <a:pt x="3451656" y="264219"/>
                  <a:pt x="3460203" y="261477"/>
                  <a:pt x="3461407" y="252392"/>
                </a:cubicBezTo>
                <a:cubicBezTo>
                  <a:pt x="3462612" y="243308"/>
                  <a:pt x="3463214" y="231674"/>
                  <a:pt x="3463214" y="217492"/>
                </a:cubicBezTo>
                <a:cubicBezTo>
                  <a:pt x="3463214" y="202334"/>
                  <a:pt x="3462547" y="173621"/>
                  <a:pt x="3461214" y="131354"/>
                </a:cubicBezTo>
                <a:cubicBezTo>
                  <a:pt x="3459880" y="89086"/>
                  <a:pt x="3456887" y="65220"/>
                  <a:pt x="3452233" y="59757"/>
                </a:cubicBezTo>
                <a:cubicBezTo>
                  <a:pt x="3447580" y="54293"/>
                  <a:pt x="3440740" y="51783"/>
                  <a:pt x="3431712" y="52228"/>
                </a:cubicBezTo>
                <a:cubicBezTo>
                  <a:pt x="3422686" y="52673"/>
                  <a:pt x="3407596" y="54135"/>
                  <a:pt x="3386444" y="56616"/>
                </a:cubicBezTo>
                <a:cubicBezTo>
                  <a:pt x="3399035" y="60760"/>
                  <a:pt x="3403756" y="66063"/>
                  <a:pt x="3400608" y="72523"/>
                </a:cubicBezTo>
                <a:cubicBezTo>
                  <a:pt x="3397461" y="78983"/>
                  <a:pt x="3395887" y="89936"/>
                  <a:pt x="3395887" y="105380"/>
                </a:cubicBezTo>
                <a:cubicBezTo>
                  <a:pt x="3402785" y="104505"/>
                  <a:pt x="3408155" y="104068"/>
                  <a:pt x="3411998" y="104068"/>
                </a:cubicBezTo>
                <a:cubicBezTo>
                  <a:pt x="3417763" y="104068"/>
                  <a:pt x="3423044" y="106710"/>
                  <a:pt x="3427840" y="111994"/>
                </a:cubicBezTo>
                <a:cubicBezTo>
                  <a:pt x="3432637" y="117279"/>
                  <a:pt x="3429389" y="121541"/>
                  <a:pt x="3418096" y="124782"/>
                </a:cubicBezTo>
                <a:cubicBezTo>
                  <a:pt x="3406803" y="128023"/>
                  <a:pt x="3399343" y="130253"/>
                  <a:pt x="3395715" y="131472"/>
                </a:cubicBezTo>
                <a:lnTo>
                  <a:pt x="3394532" y="163436"/>
                </a:lnTo>
                <a:cubicBezTo>
                  <a:pt x="3405459" y="160826"/>
                  <a:pt x="3414404" y="159048"/>
                  <a:pt x="3421366" y="158102"/>
                </a:cubicBezTo>
                <a:cubicBezTo>
                  <a:pt x="3428328" y="157155"/>
                  <a:pt x="3433695" y="159772"/>
                  <a:pt x="3437466" y="165953"/>
                </a:cubicBezTo>
                <a:cubicBezTo>
                  <a:pt x="3441238" y="172134"/>
                  <a:pt x="3438571" y="176862"/>
                  <a:pt x="3429464" y="180139"/>
                </a:cubicBezTo>
                <a:cubicBezTo>
                  <a:pt x="3420359" y="183416"/>
                  <a:pt x="3408715" y="187026"/>
                  <a:pt x="3394532" y="190970"/>
                </a:cubicBezTo>
                <a:cubicBezTo>
                  <a:pt x="3394532" y="211419"/>
                  <a:pt x="3393109" y="232578"/>
                  <a:pt x="3390262" y="254446"/>
                </a:cubicBezTo>
                <a:cubicBezTo>
                  <a:pt x="3387416" y="276315"/>
                  <a:pt x="3383397" y="287562"/>
                  <a:pt x="3378205" y="288185"/>
                </a:cubicBezTo>
                <a:cubicBezTo>
                  <a:pt x="3373014" y="288809"/>
                  <a:pt x="3369913" y="282611"/>
                  <a:pt x="3368902" y="269590"/>
                </a:cubicBezTo>
                <a:cubicBezTo>
                  <a:pt x="3367891" y="256569"/>
                  <a:pt x="3367837" y="231581"/>
                  <a:pt x="3368741" y="194626"/>
                </a:cubicBezTo>
                <a:cubicBezTo>
                  <a:pt x="3361126" y="196433"/>
                  <a:pt x="3353949" y="197337"/>
                  <a:pt x="3347209" y="197337"/>
                </a:cubicBezTo>
                <a:cubicBezTo>
                  <a:pt x="3341215" y="197337"/>
                  <a:pt x="3334307" y="195229"/>
                  <a:pt x="3326484" y="191013"/>
                </a:cubicBezTo>
                <a:cubicBezTo>
                  <a:pt x="3318662" y="186797"/>
                  <a:pt x="3318629" y="183645"/>
                  <a:pt x="3326387" y="181559"/>
                </a:cubicBezTo>
                <a:cubicBezTo>
                  <a:pt x="3334145" y="179472"/>
                  <a:pt x="3348708" y="175554"/>
                  <a:pt x="3370075" y="169803"/>
                </a:cubicBezTo>
                <a:lnTo>
                  <a:pt x="3370075" y="135236"/>
                </a:lnTo>
                <a:cubicBezTo>
                  <a:pt x="3359994" y="137947"/>
                  <a:pt x="3350274" y="136993"/>
                  <a:pt x="3340917" y="132375"/>
                </a:cubicBezTo>
                <a:cubicBezTo>
                  <a:pt x="3331560" y="127758"/>
                  <a:pt x="3330571" y="124374"/>
                  <a:pt x="3337949" y="122223"/>
                </a:cubicBezTo>
                <a:cubicBezTo>
                  <a:pt x="3345327" y="120072"/>
                  <a:pt x="3356036" y="117433"/>
                  <a:pt x="3370075" y="114307"/>
                </a:cubicBezTo>
                <a:cubicBezTo>
                  <a:pt x="3370075" y="94446"/>
                  <a:pt x="3368921" y="76678"/>
                  <a:pt x="3366611" y="61004"/>
                </a:cubicBezTo>
                <a:cubicBezTo>
                  <a:pt x="3351282" y="62811"/>
                  <a:pt x="3337608" y="64460"/>
                  <a:pt x="3325591" y="65952"/>
                </a:cubicBezTo>
                <a:cubicBezTo>
                  <a:pt x="3324717" y="127729"/>
                  <a:pt x="3323147" y="168147"/>
                  <a:pt x="3320880" y="187205"/>
                </a:cubicBezTo>
                <a:cubicBezTo>
                  <a:pt x="3318615" y="206263"/>
                  <a:pt x="3314481" y="225956"/>
                  <a:pt x="3308480" y="246283"/>
                </a:cubicBezTo>
                <a:cubicBezTo>
                  <a:pt x="3302478" y="266611"/>
                  <a:pt x="3290099" y="282657"/>
                  <a:pt x="3271342" y="294423"/>
                </a:cubicBezTo>
                <a:cubicBezTo>
                  <a:pt x="3252585" y="306190"/>
                  <a:pt x="3249298" y="303838"/>
                  <a:pt x="3261480" y="287368"/>
                </a:cubicBezTo>
                <a:cubicBezTo>
                  <a:pt x="3273662" y="270898"/>
                  <a:pt x="3282886" y="248112"/>
                  <a:pt x="3289153" y="219008"/>
                </a:cubicBezTo>
                <a:cubicBezTo>
                  <a:pt x="3295420" y="189905"/>
                  <a:pt x="3298553" y="165559"/>
                  <a:pt x="3298553" y="145970"/>
                </a:cubicBezTo>
                <a:lnTo>
                  <a:pt x="3298553" y="90624"/>
                </a:lnTo>
                <a:cubicBezTo>
                  <a:pt x="3298553" y="74534"/>
                  <a:pt x="3296076" y="62399"/>
                  <a:pt x="3291121" y="54218"/>
                </a:cubicBezTo>
                <a:cubicBezTo>
                  <a:pt x="3286167" y="46037"/>
                  <a:pt x="3289820" y="43298"/>
                  <a:pt x="3302080" y="46001"/>
                </a:cubicBezTo>
                <a:cubicBezTo>
                  <a:pt x="3314341" y="48704"/>
                  <a:pt x="3329309" y="48940"/>
                  <a:pt x="3346983" y="46711"/>
                </a:cubicBezTo>
                <a:cubicBezTo>
                  <a:pt x="3364658" y="44481"/>
                  <a:pt x="3383924" y="41591"/>
                  <a:pt x="3404781" y="38042"/>
                </a:cubicBezTo>
                <a:cubicBezTo>
                  <a:pt x="3425639" y="34493"/>
                  <a:pt x="3438800" y="31331"/>
                  <a:pt x="3444264" y="28556"/>
                </a:cubicBezTo>
                <a:cubicBezTo>
                  <a:pt x="3446995" y="27168"/>
                  <a:pt x="3450281" y="26721"/>
                  <a:pt x="3454121" y="27214"/>
                </a:cubicBezTo>
                <a:close/>
                <a:moveTo>
                  <a:pt x="1918970" y="26007"/>
                </a:moveTo>
                <a:cubicBezTo>
                  <a:pt x="1921537" y="25663"/>
                  <a:pt x="1924038" y="25856"/>
                  <a:pt x="1926472" y="26588"/>
                </a:cubicBezTo>
                <a:cubicBezTo>
                  <a:pt x="1931340" y="28050"/>
                  <a:pt x="1937761" y="30944"/>
                  <a:pt x="1945734" y="35267"/>
                </a:cubicBezTo>
                <a:cubicBezTo>
                  <a:pt x="1953708" y="39591"/>
                  <a:pt x="1956038" y="43746"/>
                  <a:pt x="1952725" y="47732"/>
                </a:cubicBezTo>
                <a:cubicBezTo>
                  <a:pt x="1949413" y="51719"/>
                  <a:pt x="1946713" y="57459"/>
                  <a:pt x="1944627" y="64951"/>
                </a:cubicBezTo>
                <a:cubicBezTo>
                  <a:pt x="1942540" y="72444"/>
                  <a:pt x="1939880" y="83128"/>
                  <a:pt x="1936647" y="97002"/>
                </a:cubicBezTo>
                <a:cubicBezTo>
                  <a:pt x="1933413" y="110876"/>
                  <a:pt x="1929455" y="120717"/>
                  <a:pt x="1924773" y="126525"/>
                </a:cubicBezTo>
                <a:cubicBezTo>
                  <a:pt x="1920091" y="132332"/>
                  <a:pt x="1915355" y="131192"/>
                  <a:pt x="1910565" y="123104"/>
                </a:cubicBezTo>
                <a:lnTo>
                  <a:pt x="1882924" y="129192"/>
                </a:lnTo>
                <a:cubicBezTo>
                  <a:pt x="1881949" y="135028"/>
                  <a:pt x="1878952" y="137947"/>
                  <a:pt x="1873933" y="137947"/>
                </a:cubicBezTo>
                <a:cubicBezTo>
                  <a:pt x="1869760" y="137947"/>
                  <a:pt x="1866677" y="131988"/>
                  <a:pt x="1864684" y="120072"/>
                </a:cubicBezTo>
                <a:cubicBezTo>
                  <a:pt x="1862690" y="108155"/>
                  <a:pt x="1859933" y="95155"/>
                  <a:pt x="1856413" y="81073"/>
                </a:cubicBezTo>
                <a:cubicBezTo>
                  <a:pt x="1852892" y="66991"/>
                  <a:pt x="1849519" y="56953"/>
                  <a:pt x="1846292" y="50959"/>
                </a:cubicBezTo>
                <a:cubicBezTo>
                  <a:pt x="1843066" y="44965"/>
                  <a:pt x="1845525" y="41968"/>
                  <a:pt x="1853670" y="41968"/>
                </a:cubicBezTo>
                <a:lnTo>
                  <a:pt x="1867179" y="41968"/>
                </a:lnTo>
                <a:cubicBezTo>
                  <a:pt x="1870305" y="41968"/>
                  <a:pt x="1877052" y="40458"/>
                  <a:pt x="1887420" y="37440"/>
                </a:cubicBezTo>
                <a:cubicBezTo>
                  <a:pt x="1897788" y="34421"/>
                  <a:pt x="1905672" y="31492"/>
                  <a:pt x="1911071" y="28653"/>
                </a:cubicBezTo>
                <a:cubicBezTo>
                  <a:pt x="1913770" y="27233"/>
                  <a:pt x="1916404" y="26351"/>
                  <a:pt x="1918970" y="26007"/>
                </a:cubicBezTo>
                <a:close/>
                <a:moveTo>
                  <a:pt x="5451263" y="22079"/>
                </a:moveTo>
                <a:cubicBezTo>
                  <a:pt x="5452984" y="22425"/>
                  <a:pt x="5455048" y="23146"/>
                  <a:pt x="5457455" y="24243"/>
                </a:cubicBezTo>
                <a:cubicBezTo>
                  <a:pt x="5467085" y="28631"/>
                  <a:pt x="5474151" y="33528"/>
                  <a:pt x="5478654" y="38935"/>
                </a:cubicBezTo>
                <a:cubicBezTo>
                  <a:pt x="5483802" y="46707"/>
                  <a:pt x="5483633" y="51984"/>
                  <a:pt x="5478148" y="54766"/>
                </a:cubicBezTo>
                <a:cubicBezTo>
                  <a:pt x="5472663" y="57548"/>
                  <a:pt x="5464095" y="66109"/>
                  <a:pt x="5452443" y="80450"/>
                </a:cubicBezTo>
                <a:cubicBezTo>
                  <a:pt x="5440792" y="94790"/>
                  <a:pt x="5426187" y="106384"/>
                  <a:pt x="5408627" y="115232"/>
                </a:cubicBezTo>
                <a:cubicBezTo>
                  <a:pt x="5391068" y="124080"/>
                  <a:pt x="5388888" y="121308"/>
                  <a:pt x="5402088" y="106918"/>
                </a:cubicBezTo>
                <a:cubicBezTo>
                  <a:pt x="5415288" y="92528"/>
                  <a:pt x="5426086" y="77868"/>
                  <a:pt x="5434482" y="62940"/>
                </a:cubicBezTo>
                <a:cubicBezTo>
                  <a:pt x="5442879" y="48012"/>
                  <a:pt x="5446399" y="36733"/>
                  <a:pt x="5445044" y="29104"/>
                </a:cubicBezTo>
                <a:cubicBezTo>
                  <a:pt x="5444028" y="23383"/>
                  <a:pt x="5446101" y="21041"/>
                  <a:pt x="5451263" y="22079"/>
                </a:cubicBezTo>
                <a:close/>
                <a:moveTo>
                  <a:pt x="260676" y="18397"/>
                </a:moveTo>
                <a:cubicBezTo>
                  <a:pt x="262444" y="18186"/>
                  <a:pt x="264752" y="18428"/>
                  <a:pt x="267598" y="19124"/>
                </a:cubicBezTo>
                <a:cubicBezTo>
                  <a:pt x="277278" y="21045"/>
                  <a:pt x="286100" y="24297"/>
                  <a:pt x="294066" y="28879"/>
                </a:cubicBezTo>
                <a:cubicBezTo>
                  <a:pt x="302032" y="33460"/>
                  <a:pt x="304872" y="39422"/>
                  <a:pt x="302584" y="46764"/>
                </a:cubicBezTo>
                <a:cubicBezTo>
                  <a:pt x="300297" y="54107"/>
                  <a:pt x="298713" y="61535"/>
                  <a:pt x="297831" y="69049"/>
                </a:cubicBezTo>
                <a:cubicBezTo>
                  <a:pt x="296949" y="76563"/>
                  <a:pt x="296734" y="97306"/>
                  <a:pt x="297186" y="131278"/>
                </a:cubicBezTo>
                <a:cubicBezTo>
                  <a:pt x="297637" y="165250"/>
                  <a:pt x="298770" y="194938"/>
                  <a:pt x="300584" y="220342"/>
                </a:cubicBezTo>
                <a:cubicBezTo>
                  <a:pt x="302398" y="245746"/>
                  <a:pt x="301656" y="264796"/>
                  <a:pt x="298358" y="277495"/>
                </a:cubicBezTo>
                <a:cubicBezTo>
                  <a:pt x="295060" y="290193"/>
                  <a:pt x="289108" y="300704"/>
                  <a:pt x="280504" y="309029"/>
                </a:cubicBezTo>
                <a:cubicBezTo>
                  <a:pt x="271900" y="317353"/>
                  <a:pt x="265727" y="315801"/>
                  <a:pt x="261984" y="304372"/>
                </a:cubicBezTo>
                <a:cubicBezTo>
                  <a:pt x="258241" y="292943"/>
                  <a:pt x="250669" y="280316"/>
                  <a:pt x="239269" y="266492"/>
                </a:cubicBezTo>
                <a:cubicBezTo>
                  <a:pt x="227868" y="252668"/>
                  <a:pt x="228854" y="247782"/>
                  <a:pt x="242226" y="251833"/>
                </a:cubicBezTo>
                <a:cubicBezTo>
                  <a:pt x="255599" y="255884"/>
                  <a:pt x="263049" y="257691"/>
                  <a:pt x="264576" y="257254"/>
                </a:cubicBezTo>
                <a:cubicBezTo>
                  <a:pt x="266103" y="256816"/>
                  <a:pt x="267515" y="252030"/>
                  <a:pt x="268813" y="242895"/>
                </a:cubicBezTo>
                <a:cubicBezTo>
                  <a:pt x="270111" y="233761"/>
                  <a:pt x="270760" y="215850"/>
                  <a:pt x="270760" y="189163"/>
                </a:cubicBezTo>
                <a:cubicBezTo>
                  <a:pt x="270760" y="161343"/>
                  <a:pt x="270319" y="131214"/>
                  <a:pt x="269437" y="98776"/>
                </a:cubicBezTo>
                <a:cubicBezTo>
                  <a:pt x="268556" y="66339"/>
                  <a:pt x="265182" y="44258"/>
                  <a:pt x="259317" y="32535"/>
                </a:cubicBezTo>
                <a:cubicBezTo>
                  <a:pt x="254918" y="23743"/>
                  <a:pt x="255371" y="19030"/>
                  <a:pt x="260676" y="18397"/>
                </a:cubicBezTo>
                <a:close/>
                <a:moveTo>
                  <a:pt x="2343312" y="16378"/>
                </a:moveTo>
                <a:cubicBezTo>
                  <a:pt x="2345967" y="16165"/>
                  <a:pt x="2348623" y="16428"/>
                  <a:pt x="2351279" y="17166"/>
                </a:cubicBezTo>
                <a:cubicBezTo>
                  <a:pt x="2356592" y="18643"/>
                  <a:pt x="2363658" y="22228"/>
                  <a:pt x="2372478" y="27921"/>
                </a:cubicBezTo>
                <a:cubicBezTo>
                  <a:pt x="2381297" y="33614"/>
                  <a:pt x="2384018" y="38691"/>
                  <a:pt x="2380641" y="43151"/>
                </a:cubicBezTo>
                <a:cubicBezTo>
                  <a:pt x="2377264" y="47610"/>
                  <a:pt x="2374288" y="52837"/>
                  <a:pt x="2371714" y="58832"/>
                </a:cubicBezTo>
                <a:cubicBezTo>
                  <a:pt x="2369140" y="64826"/>
                  <a:pt x="2365566" y="76287"/>
                  <a:pt x="2360991" y="93216"/>
                </a:cubicBezTo>
                <a:cubicBezTo>
                  <a:pt x="2356417" y="110144"/>
                  <a:pt x="2351684" y="120258"/>
                  <a:pt x="2346794" y="123556"/>
                </a:cubicBezTo>
                <a:cubicBezTo>
                  <a:pt x="2341904" y="126854"/>
                  <a:pt x="2337803" y="125349"/>
                  <a:pt x="2334490" y="119039"/>
                </a:cubicBezTo>
                <a:cubicBezTo>
                  <a:pt x="2324868" y="120846"/>
                  <a:pt x="2308642" y="123377"/>
                  <a:pt x="2285813" y="126632"/>
                </a:cubicBezTo>
                <a:cubicBezTo>
                  <a:pt x="2285813" y="131178"/>
                  <a:pt x="2283532" y="134426"/>
                  <a:pt x="2278972" y="136376"/>
                </a:cubicBezTo>
                <a:cubicBezTo>
                  <a:pt x="2274412" y="138327"/>
                  <a:pt x="2270562" y="132504"/>
                  <a:pt x="2267421" y="118910"/>
                </a:cubicBezTo>
                <a:cubicBezTo>
                  <a:pt x="2264281" y="105315"/>
                  <a:pt x="2260742" y="90993"/>
                  <a:pt x="2256806" y="75943"/>
                </a:cubicBezTo>
                <a:cubicBezTo>
                  <a:pt x="2252870" y="60893"/>
                  <a:pt x="2248596" y="49439"/>
                  <a:pt x="2243986" y="41580"/>
                </a:cubicBezTo>
                <a:cubicBezTo>
                  <a:pt x="2239375" y="33722"/>
                  <a:pt x="2241050" y="30262"/>
                  <a:pt x="2249008" y="31202"/>
                </a:cubicBezTo>
                <a:cubicBezTo>
                  <a:pt x="2256967" y="32141"/>
                  <a:pt x="2262560" y="32593"/>
                  <a:pt x="2265786" y="32557"/>
                </a:cubicBezTo>
                <a:cubicBezTo>
                  <a:pt x="2269013" y="32521"/>
                  <a:pt x="2280087" y="30743"/>
                  <a:pt x="2299009" y="27222"/>
                </a:cubicBezTo>
                <a:cubicBezTo>
                  <a:pt x="2317931" y="23702"/>
                  <a:pt x="2330045" y="20776"/>
                  <a:pt x="2335351" y="18446"/>
                </a:cubicBezTo>
                <a:cubicBezTo>
                  <a:pt x="2338004" y="17281"/>
                  <a:pt x="2340658" y="16592"/>
                  <a:pt x="2343312" y="16378"/>
                </a:cubicBezTo>
                <a:close/>
                <a:moveTo>
                  <a:pt x="5187276" y="15127"/>
                </a:moveTo>
                <a:cubicBezTo>
                  <a:pt x="5188757" y="15008"/>
                  <a:pt x="5190597" y="15246"/>
                  <a:pt x="5192797" y="15843"/>
                </a:cubicBezTo>
                <a:cubicBezTo>
                  <a:pt x="5201594" y="18231"/>
                  <a:pt x="5209271" y="21325"/>
                  <a:pt x="5215824" y="25125"/>
                </a:cubicBezTo>
                <a:cubicBezTo>
                  <a:pt x="5222377" y="28925"/>
                  <a:pt x="5223470" y="33804"/>
                  <a:pt x="5219104" y="39763"/>
                </a:cubicBezTo>
                <a:cubicBezTo>
                  <a:pt x="5214737" y="45721"/>
                  <a:pt x="5210174" y="50952"/>
                  <a:pt x="5205413" y="55455"/>
                </a:cubicBezTo>
                <a:cubicBezTo>
                  <a:pt x="5221158" y="55555"/>
                  <a:pt x="5231999" y="53329"/>
                  <a:pt x="5237936" y="48776"/>
                </a:cubicBezTo>
                <a:cubicBezTo>
                  <a:pt x="5243873" y="44223"/>
                  <a:pt x="5250341" y="44147"/>
                  <a:pt x="5257339" y="48550"/>
                </a:cubicBezTo>
                <a:cubicBezTo>
                  <a:pt x="5264337" y="52952"/>
                  <a:pt x="5269578" y="57197"/>
                  <a:pt x="5273063" y="61284"/>
                </a:cubicBezTo>
                <a:cubicBezTo>
                  <a:pt x="5276547" y="65371"/>
                  <a:pt x="5275579" y="69336"/>
                  <a:pt x="5270159" y="73179"/>
                </a:cubicBezTo>
                <a:cubicBezTo>
                  <a:pt x="5264738" y="77022"/>
                  <a:pt x="5257812" y="82934"/>
                  <a:pt x="5249380" y="90914"/>
                </a:cubicBezTo>
                <a:cubicBezTo>
                  <a:pt x="5240948" y="98895"/>
                  <a:pt x="5233039" y="106420"/>
                  <a:pt x="5225654" y="113489"/>
                </a:cubicBezTo>
                <a:cubicBezTo>
                  <a:pt x="5238747" y="110994"/>
                  <a:pt x="5247605" y="108345"/>
                  <a:pt x="5252230" y="105541"/>
                </a:cubicBezTo>
                <a:cubicBezTo>
                  <a:pt x="5256854" y="102738"/>
                  <a:pt x="5262788" y="103261"/>
                  <a:pt x="5270030" y="107112"/>
                </a:cubicBezTo>
                <a:cubicBezTo>
                  <a:pt x="5277272" y="110962"/>
                  <a:pt x="5284058" y="115558"/>
                  <a:pt x="5290389" y="120900"/>
                </a:cubicBezTo>
                <a:cubicBezTo>
                  <a:pt x="5296720" y="126241"/>
                  <a:pt x="5296423" y="131924"/>
                  <a:pt x="5289496" y="137947"/>
                </a:cubicBezTo>
                <a:cubicBezTo>
                  <a:pt x="5282570" y="143969"/>
                  <a:pt x="5276139" y="156510"/>
                  <a:pt x="5270202" y="175568"/>
                </a:cubicBezTo>
                <a:cubicBezTo>
                  <a:pt x="5274518" y="174851"/>
                  <a:pt x="5281165" y="173098"/>
                  <a:pt x="5290142" y="170309"/>
                </a:cubicBezTo>
                <a:cubicBezTo>
                  <a:pt x="5299119" y="167520"/>
                  <a:pt x="5308164" y="170553"/>
                  <a:pt x="5317277" y="179408"/>
                </a:cubicBezTo>
                <a:cubicBezTo>
                  <a:pt x="5326390" y="188263"/>
                  <a:pt x="5323228" y="193228"/>
                  <a:pt x="5307791" y="194304"/>
                </a:cubicBezTo>
                <a:cubicBezTo>
                  <a:pt x="5292354" y="195379"/>
                  <a:pt x="5262279" y="197996"/>
                  <a:pt x="5217566" y="202155"/>
                </a:cubicBezTo>
                <a:cubicBezTo>
                  <a:pt x="5225238" y="212379"/>
                  <a:pt x="5237721" y="225476"/>
                  <a:pt x="5255015" y="241443"/>
                </a:cubicBezTo>
                <a:cubicBezTo>
                  <a:pt x="5272310" y="257411"/>
                  <a:pt x="5290410" y="269722"/>
                  <a:pt x="5309318" y="278377"/>
                </a:cubicBezTo>
                <a:cubicBezTo>
                  <a:pt x="5328225" y="287031"/>
                  <a:pt x="5333686" y="292111"/>
                  <a:pt x="5325698" y="293617"/>
                </a:cubicBezTo>
                <a:cubicBezTo>
                  <a:pt x="5317711" y="295122"/>
                  <a:pt x="5304980" y="295639"/>
                  <a:pt x="5287506" y="295165"/>
                </a:cubicBezTo>
                <a:cubicBezTo>
                  <a:pt x="5270033" y="294692"/>
                  <a:pt x="5257227" y="289422"/>
                  <a:pt x="5249089" y="279355"/>
                </a:cubicBezTo>
                <a:cubicBezTo>
                  <a:pt x="5240951" y="269289"/>
                  <a:pt x="5228508" y="247800"/>
                  <a:pt x="5211758" y="214889"/>
                </a:cubicBezTo>
                <a:cubicBezTo>
                  <a:pt x="5207112" y="233560"/>
                  <a:pt x="5197737" y="248531"/>
                  <a:pt x="5183633" y="259803"/>
                </a:cubicBezTo>
                <a:cubicBezTo>
                  <a:pt x="5169530" y="271074"/>
                  <a:pt x="5152508" y="278552"/>
                  <a:pt x="5132568" y="282238"/>
                </a:cubicBezTo>
                <a:cubicBezTo>
                  <a:pt x="5112628" y="285923"/>
                  <a:pt x="5111169" y="283159"/>
                  <a:pt x="5128191" y="273946"/>
                </a:cubicBezTo>
                <a:cubicBezTo>
                  <a:pt x="5145213" y="264732"/>
                  <a:pt x="5159395" y="253801"/>
                  <a:pt x="5170738" y="241153"/>
                </a:cubicBezTo>
                <a:cubicBezTo>
                  <a:pt x="5182081" y="228505"/>
                  <a:pt x="5189086" y="216151"/>
                  <a:pt x="5191754" y="204091"/>
                </a:cubicBezTo>
                <a:cubicBezTo>
                  <a:pt x="5161897" y="210300"/>
                  <a:pt x="5144212" y="214100"/>
                  <a:pt x="5138698" y="215491"/>
                </a:cubicBezTo>
                <a:cubicBezTo>
                  <a:pt x="5133184" y="216882"/>
                  <a:pt x="5125577" y="213957"/>
                  <a:pt x="5115876" y="206715"/>
                </a:cubicBezTo>
                <a:cubicBezTo>
                  <a:pt x="5106174" y="199473"/>
                  <a:pt x="5107197" y="195852"/>
                  <a:pt x="5118941" y="195852"/>
                </a:cubicBezTo>
                <a:cubicBezTo>
                  <a:pt x="5128592" y="195852"/>
                  <a:pt x="5141161" y="194712"/>
                  <a:pt x="5156649" y="192432"/>
                </a:cubicBezTo>
                <a:cubicBezTo>
                  <a:pt x="5152275" y="167093"/>
                  <a:pt x="5146682" y="149505"/>
                  <a:pt x="5139871" y="139667"/>
                </a:cubicBezTo>
                <a:cubicBezTo>
                  <a:pt x="5133059" y="129830"/>
                  <a:pt x="5133030" y="124585"/>
                  <a:pt x="5139785" y="123933"/>
                </a:cubicBezTo>
                <a:cubicBezTo>
                  <a:pt x="5146539" y="123280"/>
                  <a:pt x="5152576" y="122950"/>
                  <a:pt x="5157896" y="122943"/>
                </a:cubicBezTo>
                <a:cubicBezTo>
                  <a:pt x="5163217" y="122936"/>
                  <a:pt x="5178919" y="120860"/>
                  <a:pt x="5205004" y="116716"/>
                </a:cubicBezTo>
                <a:cubicBezTo>
                  <a:pt x="5214167" y="102003"/>
                  <a:pt x="5221223" y="91065"/>
                  <a:pt x="5226170" y="83902"/>
                </a:cubicBezTo>
                <a:cubicBezTo>
                  <a:pt x="5231117" y="76739"/>
                  <a:pt x="5232717" y="73158"/>
                  <a:pt x="5230967" y="73158"/>
                </a:cubicBezTo>
                <a:lnTo>
                  <a:pt x="5214770" y="73158"/>
                </a:lnTo>
                <a:cubicBezTo>
                  <a:pt x="5208647" y="73158"/>
                  <a:pt x="5203706" y="71810"/>
                  <a:pt x="5199949" y="69114"/>
                </a:cubicBezTo>
                <a:cubicBezTo>
                  <a:pt x="5186627" y="89936"/>
                  <a:pt x="5173832" y="103914"/>
                  <a:pt x="5161564" y="111048"/>
                </a:cubicBezTo>
                <a:cubicBezTo>
                  <a:pt x="5149296" y="118182"/>
                  <a:pt x="5147023" y="115741"/>
                  <a:pt x="5154745" y="103724"/>
                </a:cubicBezTo>
                <a:cubicBezTo>
                  <a:pt x="5162467" y="91707"/>
                  <a:pt x="5169892" y="77994"/>
                  <a:pt x="5177019" y="62585"/>
                </a:cubicBezTo>
                <a:cubicBezTo>
                  <a:pt x="5184146" y="47177"/>
                  <a:pt x="5186358" y="34937"/>
                  <a:pt x="5183655" y="25867"/>
                </a:cubicBezTo>
                <a:cubicBezTo>
                  <a:pt x="5181627" y="19064"/>
                  <a:pt x="5182835" y="15484"/>
                  <a:pt x="5187276" y="15127"/>
                </a:cubicBezTo>
                <a:close/>
                <a:moveTo>
                  <a:pt x="98264" y="14784"/>
                </a:moveTo>
                <a:cubicBezTo>
                  <a:pt x="99970" y="14511"/>
                  <a:pt x="102187" y="14610"/>
                  <a:pt x="104916" y="15080"/>
                </a:cubicBezTo>
                <a:cubicBezTo>
                  <a:pt x="115828" y="16958"/>
                  <a:pt x="124852" y="19726"/>
                  <a:pt x="131986" y="23383"/>
                </a:cubicBezTo>
                <a:cubicBezTo>
                  <a:pt x="139120" y="27039"/>
                  <a:pt x="141548" y="32804"/>
                  <a:pt x="139268" y="40677"/>
                </a:cubicBezTo>
                <a:cubicBezTo>
                  <a:pt x="136987" y="48550"/>
                  <a:pt x="135403" y="59323"/>
                  <a:pt x="134514" y="72996"/>
                </a:cubicBezTo>
                <a:cubicBezTo>
                  <a:pt x="134069" y="79833"/>
                  <a:pt x="133628" y="87638"/>
                  <a:pt x="133191" y="96413"/>
                </a:cubicBezTo>
                <a:lnTo>
                  <a:pt x="133140" y="97551"/>
                </a:lnTo>
                <a:lnTo>
                  <a:pt x="136030" y="94087"/>
                </a:lnTo>
                <a:cubicBezTo>
                  <a:pt x="145186" y="84651"/>
                  <a:pt x="152389" y="75993"/>
                  <a:pt x="157637" y="68113"/>
                </a:cubicBezTo>
                <a:cubicBezTo>
                  <a:pt x="162886" y="60233"/>
                  <a:pt x="165797" y="52776"/>
                  <a:pt x="166371" y="45743"/>
                </a:cubicBezTo>
                <a:cubicBezTo>
                  <a:pt x="166944" y="38709"/>
                  <a:pt x="172293" y="37579"/>
                  <a:pt x="182417" y="42355"/>
                </a:cubicBezTo>
                <a:cubicBezTo>
                  <a:pt x="189515" y="46413"/>
                  <a:pt x="195467" y="52013"/>
                  <a:pt x="200271" y="59154"/>
                </a:cubicBezTo>
                <a:cubicBezTo>
                  <a:pt x="205075" y="66296"/>
                  <a:pt x="204580" y="71042"/>
                  <a:pt x="198786" y="73394"/>
                </a:cubicBezTo>
                <a:cubicBezTo>
                  <a:pt x="192993" y="75746"/>
                  <a:pt x="185403" y="79603"/>
                  <a:pt x="176018" y="84967"/>
                </a:cubicBezTo>
                <a:cubicBezTo>
                  <a:pt x="166633" y="90330"/>
                  <a:pt x="155332" y="95550"/>
                  <a:pt x="142118" y="100626"/>
                </a:cubicBezTo>
                <a:cubicBezTo>
                  <a:pt x="138814" y="101895"/>
                  <a:pt x="136210" y="102711"/>
                  <a:pt x="134304" y="103073"/>
                </a:cubicBezTo>
                <a:lnTo>
                  <a:pt x="132900" y="102967"/>
                </a:lnTo>
                <a:lnTo>
                  <a:pt x="131890" y="125643"/>
                </a:lnTo>
                <a:cubicBezTo>
                  <a:pt x="141297" y="122961"/>
                  <a:pt x="148474" y="121620"/>
                  <a:pt x="153421" y="121620"/>
                </a:cubicBezTo>
                <a:cubicBezTo>
                  <a:pt x="160448" y="121620"/>
                  <a:pt x="165593" y="124280"/>
                  <a:pt x="168855" y="129601"/>
                </a:cubicBezTo>
                <a:cubicBezTo>
                  <a:pt x="172117" y="134921"/>
                  <a:pt x="169339" y="138990"/>
                  <a:pt x="160520" y="141808"/>
                </a:cubicBezTo>
                <a:cubicBezTo>
                  <a:pt x="151700" y="144626"/>
                  <a:pt x="142157" y="147906"/>
                  <a:pt x="131890" y="151649"/>
                </a:cubicBezTo>
                <a:cubicBezTo>
                  <a:pt x="131890" y="158446"/>
                  <a:pt x="131445" y="165523"/>
                  <a:pt x="130556" y="172879"/>
                </a:cubicBezTo>
                <a:cubicBezTo>
                  <a:pt x="141053" y="171273"/>
                  <a:pt x="151367" y="169072"/>
                  <a:pt x="161499" y="166276"/>
                </a:cubicBezTo>
                <a:cubicBezTo>
                  <a:pt x="171630" y="163479"/>
                  <a:pt x="179352" y="165770"/>
                  <a:pt x="184665" y="173148"/>
                </a:cubicBezTo>
                <a:cubicBezTo>
                  <a:pt x="189979" y="180526"/>
                  <a:pt x="185518" y="185276"/>
                  <a:pt x="171286" y="187399"/>
                </a:cubicBezTo>
                <a:cubicBezTo>
                  <a:pt x="157053" y="189521"/>
                  <a:pt x="142846" y="192160"/>
                  <a:pt x="128663" y="195315"/>
                </a:cubicBezTo>
                <a:cubicBezTo>
                  <a:pt x="124389" y="220080"/>
                  <a:pt x="116471" y="241949"/>
                  <a:pt x="104905" y="260921"/>
                </a:cubicBezTo>
                <a:cubicBezTo>
                  <a:pt x="93339" y="279893"/>
                  <a:pt x="78949" y="294061"/>
                  <a:pt x="61734" y="303425"/>
                </a:cubicBezTo>
                <a:cubicBezTo>
                  <a:pt x="44519" y="312790"/>
                  <a:pt x="41589" y="310746"/>
                  <a:pt x="52946" y="297295"/>
                </a:cubicBezTo>
                <a:cubicBezTo>
                  <a:pt x="64304" y="283844"/>
                  <a:pt x="74425" y="268235"/>
                  <a:pt x="83308" y="250467"/>
                </a:cubicBezTo>
                <a:cubicBezTo>
                  <a:pt x="92192" y="232700"/>
                  <a:pt x="97990" y="216789"/>
                  <a:pt x="100700" y="202736"/>
                </a:cubicBezTo>
                <a:cubicBezTo>
                  <a:pt x="90676" y="205346"/>
                  <a:pt x="79436" y="208429"/>
                  <a:pt x="66982" y="211985"/>
                </a:cubicBezTo>
                <a:cubicBezTo>
                  <a:pt x="54528" y="215541"/>
                  <a:pt x="44342" y="219388"/>
                  <a:pt x="36427" y="223525"/>
                </a:cubicBezTo>
                <a:cubicBezTo>
                  <a:pt x="28511" y="227663"/>
                  <a:pt x="19022" y="223855"/>
                  <a:pt x="7958" y="212103"/>
                </a:cubicBezTo>
                <a:cubicBezTo>
                  <a:pt x="-3106" y="200352"/>
                  <a:pt x="-2632" y="194924"/>
                  <a:pt x="9377" y="195820"/>
                </a:cubicBezTo>
                <a:cubicBezTo>
                  <a:pt x="21387" y="196716"/>
                  <a:pt x="53219" y="191593"/>
                  <a:pt x="104872" y="180451"/>
                </a:cubicBezTo>
                <a:cubicBezTo>
                  <a:pt x="105690" y="168047"/>
                  <a:pt x="106099" y="160174"/>
                  <a:pt x="106099" y="156833"/>
                </a:cubicBezTo>
                <a:cubicBezTo>
                  <a:pt x="94469" y="158640"/>
                  <a:pt x="86399" y="159299"/>
                  <a:pt x="81889" y="158812"/>
                </a:cubicBezTo>
                <a:cubicBezTo>
                  <a:pt x="77379" y="158324"/>
                  <a:pt x="72188" y="155954"/>
                  <a:pt x="66315" y="151702"/>
                </a:cubicBezTo>
                <a:cubicBezTo>
                  <a:pt x="60443" y="147451"/>
                  <a:pt x="61984" y="144113"/>
                  <a:pt x="70940" y="141689"/>
                </a:cubicBezTo>
                <a:cubicBezTo>
                  <a:pt x="79895" y="139266"/>
                  <a:pt x="91644" y="136032"/>
                  <a:pt x="106185" y="131988"/>
                </a:cubicBezTo>
                <a:cubicBezTo>
                  <a:pt x="107920" y="92108"/>
                  <a:pt x="108135" y="67181"/>
                  <a:pt x="106830" y="57208"/>
                </a:cubicBezTo>
                <a:cubicBezTo>
                  <a:pt x="105525" y="47234"/>
                  <a:pt x="102151" y="37250"/>
                  <a:pt x="96709" y="27254"/>
                </a:cubicBezTo>
                <a:cubicBezTo>
                  <a:pt x="92628" y="19758"/>
                  <a:pt x="93146" y="15601"/>
                  <a:pt x="98264" y="14784"/>
                </a:cubicBezTo>
                <a:close/>
                <a:moveTo>
                  <a:pt x="5072442" y="13898"/>
                </a:moveTo>
                <a:cubicBezTo>
                  <a:pt x="5074008" y="13662"/>
                  <a:pt x="5076043" y="13837"/>
                  <a:pt x="5078545" y="14424"/>
                </a:cubicBezTo>
                <a:cubicBezTo>
                  <a:pt x="5088555" y="16768"/>
                  <a:pt x="5097578" y="19812"/>
                  <a:pt x="5105615" y="23555"/>
                </a:cubicBezTo>
                <a:cubicBezTo>
                  <a:pt x="5113653" y="27298"/>
                  <a:pt x="5115424" y="32435"/>
                  <a:pt x="5110928" y="38967"/>
                </a:cubicBezTo>
                <a:cubicBezTo>
                  <a:pt x="5106433" y="45499"/>
                  <a:pt x="5104185" y="65837"/>
                  <a:pt x="5104185" y="99981"/>
                </a:cubicBezTo>
                <a:cubicBezTo>
                  <a:pt x="5107842" y="99178"/>
                  <a:pt x="5112546" y="98303"/>
                  <a:pt x="5118296" y="97357"/>
                </a:cubicBezTo>
                <a:cubicBezTo>
                  <a:pt x="5124047" y="96410"/>
                  <a:pt x="5128080" y="98461"/>
                  <a:pt x="5130395" y="103509"/>
                </a:cubicBezTo>
                <a:cubicBezTo>
                  <a:pt x="5132711" y="108556"/>
                  <a:pt x="5130976" y="113038"/>
                  <a:pt x="5125190" y="116953"/>
                </a:cubicBezTo>
                <a:cubicBezTo>
                  <a:pt x="5119403" y="120867"/>
                  <a:pt x="5112402" y="123943"/>
                  <a:pt x="5104185" y="126180"/>
                </a:cubicBezTo>
                <a:lnTo>
                  <a:pt x="5104185" y="162081"/>
                </a:lnTo>
                <a:cubicBezTo>
                  <a:pt x="5121279" y="151283"/>
                  <a:pt x="5129047" y="149010"/>
                  <a:pt x="5127491" y="155262"/>
                </a:cubicBezTo>
                <a:cubicBezTo>
                  <a:pt x="5125935" y="161515"/>
                  <a:pt x="5118167" y="170757"/>
                  <a:pt x="5104185" y="182989"/>
                </a:cubicBezTo>
                <a:cubicBezTo>
                  <a:pt x="5105075" y="212846"/>
                  <a:pt x="5105519" y="233345"/>
                  <a:pt x="5105519" y="244487"/>
                </a:cubicBezTo>
                <a:cubicBezTo>
                  <a:pt x="5105519" y="257365"/>
                  <a:pt x="5104561" y="267876"/>
                  <a:pt x="5102647" y="276021"/>
                </a:cubicBezTo>
                <a:cubicBezTo>
                  <a:pt x="5100732" y="284167"/>
                  <a:pt x="5096686" y="291312"/>
                  <a:pt x="5090504" y="297456"/>
                </a:cubicBezTo>
                <a:cubicBezTo>
                  <a:pt x="5084324" y="303601"/>
                  <a:pt x="5079276" y="302558"/>
                  <a:pt x="5075361" y="294327"/>
                </a:cubicBezTo>
                <a:cubicBezTo>
                  <a:pt x="5071446" y="286095"/>
                  <a:pt x="5064896" y="276842"/>
                  <a:pt x="5055711" y="266568"/>
                </a:cubicBezTo>
                <a:cubicBezTo>
                  <a:pt x="5046526" y="256293"/>
                  <a:pt x="5046641" y="252055"/>
                  <a:pt x="5056055" y="253855"/>
                </a:cubicBezTo>
                <a:cubicBezTo>
                  <a:pt x="5065470" y="255655"/>
                  <a:pt x="5071353" y="256468"/>
                  <a:pt x="5073705" y="256296"/>
                </a:cubicBezTo>
                <a:cubicBezTo>
                  <a:pt x="5076057" y="256124"/>
                  <a:pt x="5077871" y="251564"/>
                  <a:pt x="5079147" y="242616"/>
                </a:cubicBezTo>
                <a:cubicBezTo>
                  <a:pt x="5080424" y="233668"/>
                  <a:pt x="5081061" y="217671"/>
                  <a:pt x="5081061" y="194626"/>
                </a:cubicBezTo>
                <a:cubicBezTo>
                  <a:pt x="5061573" y="211792"/>
                  <a:pt x="5049731" y="223733"/>
                  <a:pt x="5045537" y="230452"/>
                </a:cubicBezTo>
                <a:cubicBezTo>
                  <a:pt x="5041342" y="237170"/>
                  <a:pt x="5032943" y="235879"/>
                  <a:pt x="5020338" y="226580"/>
                </a:cubicBezTo>
                <a:cubicBezTo>
                  <a:pt x="5007733" y="217280"/>
                  <a:pt x="5006295" y="211232"/>
                  <a:pt x="5016025" y="208436"/>
                </a:cubicBezTo>
                <a:cubicBezTo>
                  <a:pt x="5025755" y="205640"/>
                  <a:pt x="5034990" y="201839"/>
                  <a:pt x="5043730" y="197035"/>
                </a:cubicBezTo>
                <a:cubicBezTo>
                  <a:pt x="5052471" y="192231"/>
                  <a:pt x="5064915" y="184301"/>
                  <a:pt x="5081061" y="173245"/>
                </a:cubicBezTo>
                <a:lnTo>
                  <a:pt x="5081061" y="131192"/>
                </a:lnTo>
                <a:cubicBezTo>
                  <a:pt x="5071769" y="134763"/>
                  <a:pt x="5062735" y="137007"/>
                  <a:pt x="5053958" y="137925"/>
                </a:cubicBezTo>
                <a:cubicBezTo>
                  <a:pt x="5045182" y="138843"/>
                  <a:pt x="5038059" y="136688"/>
                  <a:pt x="5032588" y="131461"/>
                </a:cubicBezTo>
                <a:cubicBezTo>
                  <a:pt x="5027117" y="126234"/>
                  <a:pt x="5028447" y="122255"/>
                  <a:pt x="5036578" y="119523"/>
                </a:cubicBezTo>
                <a:cubicBezTo>
                  <a:pt x="5044709" y="116791"/>
                  <a:pt x="5059537" y="112414"/>
                  <a:pt x="5081061" y="106391"/>
                </a:cubicBezTo>
                <a:cubicBezTo>
                  <a:pt x="5081061" y="94245"/>
                  <a:pt x="5080624" y="80697"/>
                  <a:pt x="5079749" y="65747"/>
                </a:cubicBezTo>
                <a:cubicBezTo>
                  <a:pt x="5078875" y="50798"/>
                  <a:pt x="5075952" y="37920"/>
                  <a:pt x="5070984" y="27115"/>
                </a:cubicBezTo>
                <a:cubicBezTo>
                  <a:pt x="5067257" y="19011"/>
                  <a:pt x="5067743" y="14605"/>
                  <a:pt x="5072442" y="13898"/>
                </a:cubicBezTo>
                <a:close/>
                <a:moveTo>
                  <a:pt x="461351" y="13714"/>
                </a:moveTo>
                <a:cubicBezTo>
                  <a:pt x="462866" y="13628"/>
                  <a:pt x="464783" y="13882"/>
                  <a:pt x="467102" y="14477"/>
                </a:cubicBezTo>
                <a:cubicBezTo>
                  <a:pt x="476380" y="16858"/>
                  <a:pt x="483382" y="19679"/>
                  <a:pt x="488107" y="22942"/>
                </a:cubicBezTo>
                <a:cubicBezTo>
                  <a:pt x="492832" y="26204"/>
                  <a:pt x="494054" y="31019"/>
                  <a:pt x="491775" y="37386"/>
                </a:cubicBezTo>
                <a:cubicBezTo>
                  <a:pt x="489494" y="43753"/>
                  <a:pt x="487938" y="60122"/>
                  <a:pt x="487107" y="86494"/>
                </a:cubicBezTo>
                <a:cubicBezTo>
                  <a:pt x="496069" y="72527"/>
                  <a:pt x="501393" y="61610"/>
                  <a:pt x="503078" y="53744"/>
                </a:cubicBezTo>
                <a:cubicBezTo>
                  <a:pt x="504763" y="45879"/>
                  <a:pt x="509377" y="44183"/>
                  <a:pt x="516920" y="48657"/>
                </a:cubicBezTo>
                <a:cubicBezTo>
                  <a:pt x="524463" y="53131"/>
                  <a:pt x="529701" y="58104"/>
                  <a:pt x="532634" y="63575"/>
                </a:cubicBezTo>
                <a:cubicBezTo>
                  <a:pt x="535566" y="69045"/>
                  <a:pt x="533049" y="72864"/>
                  <a:pt x="525083" y="75029"/>
                </a:cubicBezTo>
                <a:cubicBezTo>
                  <a:pt x="517117" y="77194"/>
                  <a:pt x="504458" y="85720"/>
                  <a:pt x="487107" y="100605"/>
                </a:cubicBezTo>
                <a:lnTo>
                  <a:pt x="487107" y="109445"/>
                </a:lnTo>
                <a:cubicBezTo>
                  <a:pt x="491437" y="108714"/>
                  <a:pt x="497270" y="107180"/>
                  <a:pt x="504606" y="104842"/>
                </a:cubicBezTo>
                <a:cubicBezTo>
                  <a:pt x="511940" y="102505"/>
                  <a:pt x="518057" y="104724"/>
                  <a:pt x="522954" y="111500"/>
                </a:cubicBezTo>
                <a:cubicBezTo>
                  <a:pt x="527851" y="118275"/>
                  <a:pt x="525657" y="122803"/>
                  <a:pt x="516372" y="125083"/>
                </a:cubicBezTo>
                <a:cubicBezTo>
                  <a:pt x="507086" y="127364"/>
                  <a:pt x="497245" y="129242"/>
                  <a:pt x="486849" y="130719"/>
                </a:cubicBezTo>
                <a:lnTo>
                  <a:pt x="485751" y="148616"/>
                </a:lnTo>
                <a:cubicBezTo>
                  <a:pt x="497367" y="148616"/>
                  <a:pt x="506796" y="150706"/>
                  <a:pt x="514038" y="154886"/>
                </a:cubicBezTo>
                <a:cubicBezTo>
                  <a:pt x="521279" y="159066"/>
                  <a:pt x="524291" y="164713"/>
                  <a:pt x="523072" y="171825"/>
                </a:cubicBezTo>
                <a:cubicBezTo>
                  <a:pt x="521853" y="178938"/>
                  <a:pt x="515844" y="180379"/>
                  <a:pt x="505046" y="176149"/>
                </a:cubicBezTo>
                <a:cubicBezTo>
                  <a:pt x="494248" y="171919"/>
                  <a:pt x="487817" y="167731"/>
                  <a:pt x="485751" y="163587"/>
                </a:cubicBezTo>
                <a:cubicBezTo>
                  <a:pt x="486626" y="185513"/>
                  <a:pt x="485271" y="202693"/>
                  <a:pt x="481686" y="215126"/>
                </a:cubicBezTo>
                <a:lnTo>
                  <a:pt x="479239" y="221140"/>
                </a:lnTo>
                <a:lnTo>
                  <a:pt x="480944" y="220826"/>
                </a:lnTo>
                <a:cubicBezTo>
                  <a:pt x="498919" y="217657"/>
                  <a:pt x="510962" y="220822"/>
                  <a:pt x="517070" y="230323"/>
                </a:cubicBezTo>
                <a:cubicBezTo>
                  <a:pt x="523180" y="239823"/>
                  <a:pt x="517738" y="244347"/>
                  <a:pt x="500744" y="243896"/>
                </a:cubicBezTo>
                <a:cubicBezTo>
                  <a:pt x="483751" y="243444"/>
                  <a:pt x="465145" y="245201"/>
                  <a:pt x="444925" y="249166"/>
                </a:cubicBezTo>
                <a:cubicBezTo>
                  <a:pt x="424705" y="253131"/>
                  <a:pt x="411380" y="257408"/>
                  <a:pt x="404948" y="261997"/>
                </a:cubicBezTo>
                <a:cubicBezTo>
                  <a:pt x="398516" y="266585"/>
                  <a:pt x="393028" y="264893"/>
                  <a:pt x="388482" y="256920"/>
                </a:cubicBezTo>
                <a:cubicBezTo>
                  <a:pt x="383936" y="248947"/>
                  <a:pt x="382789" y="242110"/>
                  <a:pt x="385041" y="236410"/>
                </a:cubicBezTo>
                <a:cubicBezTo>
                  <a:pt x="387292" y="230710"/>
                  <a:pt x="388866" y="220059"/>
                  <a:pt x="389762" y="204456"/>
                </a:cubicBezTo>
                <a:cubicBezTo>
                  <a:pt x="390658" y="188854"/>
                  <a:pt x="391332" y="165003"/>
                  <a:pt x="391784" y="132902"/>
                </a:cubicBezTo>
                <a:cubicBezTo>
                  <a:pt x="392236" y="100802"/>
                  <a:pt x="390662" y="79417"/>
                  <a:pt x="387062" y="68748"/>
                </a:cubicBezTo>
                <a:cubicBezTo>
                  <a:pt x="383463" y="58079"/>
                  <a:pt x="385406" y="53712"/>
                  <a:pt x="392892" y="55648"/>
                </a:cubicBezTo>
                <a:cubicBezTo>
                  <a:pt x="400377" y="57584"/>
                  <a:pt x="407376" y="60893"/>
                  <a:pt x="413886" y="65575"/>
                </a:cubicBezTo>
                <a:cubicBezTo>
                  <a:pt x="420396" y="70257"/>
                  <a:pt x="422289" y="75567"/>
                  <a:pt x="419564" y="81504"/>
                </a:cubicBezTo>
                <a:cubicBezTo>
                  <a:pt x="416840" y="87440"/>
                  <a:pt x="415255" y="97665"/>
                  <a:pt x="414810" y="112177"/>
                </a:cubicBezTo>
                <a:cubicBezTo>
                  <a:pt x="414366" y="126690"/>
                  <a:pt x="413918" y="144303"/>
                  <a:pt x="413466" y="165017"/>
                </a:cubicBezTo>
                <a:cubicBezTo>
                  <a:pt x="413240" y="175375"/>
                  <a:pt x="412965" y="186270"/>
                  <a:pt x="412641" y="197705"/>
                </a:cubicBezTo>
                <a:lnTo>
                  <a:pt x="412401" y="205372"/>
                </a:lnTo>
                <a:lnTo>
                  <a:pt x="414864" y="201542"/>
                </a:lnTo>
                <a:cubicBezTo>
                  <a:pt x="421712" y="192644"/>
                  <a:pt x="428957" y="182118"/>
                  <a:pt x="436600" y="169965"/>
                </a:cubicBezTo>
                <a:cubicBezTo>
                  <a:pt x="444244" y="157811"/>
                  <a:pt x="451127" y="146235"/>
                  <a:pt x="457250" y="135236"/>
                </a:cubicBezTo>
                <a:cubicBezTo>
                  <a:pt x="451643" y="136097"/>
                  <a:pt x="445807" y="137212"/>
                  <a:pt x="439741" y="138581"/>
                </a:cubicBezTo>
                <a:cubicBezTo>
                  <a:pt x="433675" y="139951"/>
                  <a:pt x="427426" y="137316"/>
                  <a:pt x="420995" y="130676"/>
                </a:cubicBezTo>
                <a:cubicBezTo>
                  <a:pt x="414563" y="124037"/>
                  <a:pt x="416836" y="120430"/>
                  <a:pt x="427814" y="119856"/>
                </a:cubicBezTo>
                <a:cubicBezTo>
                  <a:pt x="438791" y="119283"/>
                  <a:pt x="451299" y="117433"/>
                  <a:pt x="465339" y="114307"/>
                </a:cubicBezTo>
                <a:cubicBezTo>
                  <a:pt x="465339" y="103107"/>
                  <a:pt x="465116" y="87336"/>
                  <a:pt x="464671" y="66995"/>
                </a:cubicBezTo>
                <a:cubicBezTo>
                  <a:pt x="464227" y="46653"/>
                  <a:pt x="462201" y="32220"/>
                  <a:pt x="458595" y="23695"/>
                </a:cubicBezTo>
                <a:cubicBezTo>
                  <a:pt x="455890" y="17301"/>
                  <a:pt x="456809" y="13974"/>
                  <a:pt x="461351" y="13714"/>
                </a:cubicBezTo>
                <a:close/>
                <a:moveTo>
                  <a:pt x="3010319" y="11670"/>
                </a:moveTo>
                <a:cubicBezTo>
                  <a:pt x="3022580" y="13083"/>
                  <a:pt x="3032733" y="16051"/>
                  <a:pt x="3040777" y="20576"/>
                </a:cubicBezTo>
                <a:cubicBezTo>
                  <a:pt x="3048822" y="25100"/>
                  <a:pt x="3052845" y="32252"/>
                  <a:pt x="3052845" y="42032"/>
                </a:cubicBezTo>
                <a:cubicBezTo>
                  <a:pt x="3052845" y="52888"/>
                  <a:pt x="3049389" y="57824"/>
                  <a:pt x="3042477" y="56842"/>
                </a:cubicBezTo>
                <a:cubicBezTo>
                  <a:pt x="3035565" y="55860"/>
                  <a:pt x="3027190" y="51432"/>
                  <a:pt x="3017353" y="43559"/>
                </a:cubicBezTo>
                <a:cubicBezTo>
                  <a:pt x="3009122" y="36246"/>
                  <a:pt x="3002826" y="28749"/>
                  <a:pt x="2998467" y="21070"/>
                </a:cubicBezTo>
                <a:cubicBezTo>
                  <a:pt x="2994107" y="13391"/>
                  <a:pt x="2998058" y="10258"/>
                  <a:pt x="3010319" y="11670"/>
                </a:cubicBezTo>
                <a:close/>
                <a:moveTo>
                  <a:pt x="4459307" y="10682"/>
                </a:moveTo>
                <a:cubicBezTo>
                  <a:pt x="4460951" y="10450"/>
                  <a:pt x="4463039" y="10571"/>
                  <a:pt x="4465570" y="11046"/>
                </a:cubicBezTo>
                <a:cubicBezTo>
                  <a:pt x="4475694" y="12947"/>
                  <a:pt x="4484717" y="16729"/>
                  <a:pt x="4492640" y="22393"/>
                </a:cubicBezTo>
                <a:cubicBezTo>
                  <a:pt x="4500563" y="28058"/>
                  <a:pt x="4502485" y="34313"/>
                  <a:pt x="4498405" y="41161"/>
                </a:cubicBezTo>
                <a:cubicBezTo>
                  <a:pt x="4494325" y="48008"/>
                  <a:pt x="4491870" y="65371"/>
                  <a:pt x="4491038" y="93248"/>
                </a:cubicBezTo>
                <a:cubicBezTo>
                  <a:pt x="4499871" y="91599"/>
                  <a:pt x="4508762" y="89387"/>
                  <a:pt x="4517711" y="86612"/>
                </a:cubicBezTo>
                <a:cubicBezTo>
                  <a:pt x="4526659" y="83837"/>
                  <a:pt x="4534575" y="85680"/>
                  <a:pt x="4541458" y="92140"/>
                </a:cubicBezTo>
                <a:cubicBezTo>
                  <a:pt x="4548341" y="98601"/>
                  <a:pt x="4545380" y="104244"/>
                  <a:pt x="4532574" y="109069"/>
                </a:cubicBezTo>
                <a:cubicBezTo>
                  <a:pt x="4519768" y="113894"/>
                  <a:pt x="4505866" y="117490"/>
                  <a:pt x="4490866" y="119856"/>
                </a:cubicBezTo>
                <a:lnTo>
                  <a:pt x="4489683" y="159371"/>
                </a:lnTo>
                <a:cubicBezTo>
                  <a:pt x="4523354" y="154925"/>
                  <a:pt x="4545983" y="151566"/>
                  <a:pt x="4557569" y="149293"/>
                </a:cubicBezTo>
                <a:cubicBezTo>
                  <a:pt x="4569156" y="147020"/>
                  <a:pt x="4579248" y="147361"/>
                  <a:pt x="4587845" y="150315"/>
                </a:cubicBezTo>
                <a:cubicBezTo>
                  <a:pt x="4596442" y="153269"/>
                  <a:pt x="4602479" y="158471"/>
                  <a:pt x="4605957" y="165921"/>
                </a:cubicBezTo>
                <a:cubicBezTo>
                  <a:pt x="4609434" y="173370"/>
                  <a:pt x="4604870" y="176870"/>
                  <a:pt x="4592265" y="176418"/>
                </a:cubicBezTo>
                <a:cubicBezTo>
                  <a:pt x="4579660" y="175966"/>
                  <a:pt x="4564187" y="176414"/>
                  <a:pt x="4545846" y="177762"/>
                </a:cubicBezTo>
                <a:cubicBezTo>
                  <a:pt x="4527505" y="179110"/>
                  <a:pt x="4502933" y="181304"/>
                  <a:pt x="4472130" y="184344"/>
                </a:cubicBezTo>
                <a:cubicBezTo>
                  <a:pt x="4482039" y="192633"/>
                  <a:pt x="4484947" y="198520"/>
                  <a:pt x="4480853" y="202004"/>
                </a:cubicBezTo>
                <a:cubicBezTo>
                  <a:pt x="4476759" y="205489"/>
                  <a:pt x="4471464" y="210913"/>
                  <a:pt x="4464967" y="218277"/>
                </a:cubicBezTo>
                <a:cubicBezTo>
                  <a:pt x="4458471" y="225641"/>
                  <a:pt x="4453320" y="230939"/>
                  <a:pt x="4449512" y="234173"/>
                </a:cubicBezTo>
                <a:cubicBezTo>
                  <a:pt x="4445705" y="237407"/>
                  <a:pt x="4445888" y="238816"/>
                  <a:pt x="4450061" y="238400"/>
                </a:cubicBezTo>
                <a:cubicBezTo>
                  <a:pt x="4454234" y="237984"/>
                  <a:pt x="4476834" y="235704"/>
                  <a:pt x="4517861" y="231559"/>
                </a:cubicBezTo>
                <a:cubicBezTo>
                  <a:pt x="4512469" y="223658"/>
                  <a:pt x="4507748" y="215276"/>
                  <a:pt x="4503697" y="206414"/>
                </a:cubicBezTo>
                <a:cubicBezTo>
                  <a:pt x="4499646" y="197552"/>
                  <a:pt x="4501890" y="194580"/>
                  <a:pt x="4510429" y="197498"/>
                </a:cubicBezTo>
                <a:cubicBezTo>
                  <a:pt x="4518969" y="200416"/>
                  <a:pt x="4527441" y="205611"/>
                  <a:pt x="4535844" y="213082"/>
                </a:cubicBezTo>
                <a:cubicBezTo>
                  <a:pt x="4544247" y="220553"/>
                  <a:pt x="4551704" y="229430"/>
                  <a:pt x="4558215" y="239712"/>
                </a:cubicBezTo>
                <a:cubicBezTo>
                  <a:pt x="4564725" y="249994"/>
                  <a:pt x="4566281" y="261025"/>
                  <a:pt x="4562882" y="272806"/>
                </a:cubicBezTo>
                <a:cubicBezTo>
                  <a:pt x="4559484" y="284586"/>
                  <a:pt x="4554189" y="287293"/>
                  <a:pt x="4546997" y="280926"/>
                </a:cubicBezTo>
                <a:cubicBezTo>
                  <a:pt x="4539805" y="274559"/>
                  <a:pt x="4532080" y="263345"/>
                  <a:pt x="4523820" y="247284"/>
                </a:cubicBezTo>
                <a:cubicBezTo>
                  <a:pt x="4479924" y="255357"/>
                  <a:pt x="4450964" y="261807"/>
                  <a:pt x="4436939" y="266632"/>
                </a:cubicBezTo>
                <a:cubicBezTo>
                  <a:pt x="4422915" y="271458"/>
                  <a:pt x="4411299" y="276412"/>
                  <a:pt x="4402093" y="281496"/>
                </a:cubicBezTo>
                <a:cubicBezTo>
                  <a:pt x="4392886" y="286579"/>
                  <a:pt x="4388283" y="282345"/>
                  <a:pt x="4388283" y="268794"/>
                </a:cubicBezTo>
                <a:cubicBezTo>
                  <a:pt x="4388283" y="255988"/>
                  <a:pt x="4391951" y="248363"/>
                  <a:pt x="4399286" y="245918"/>
                </a:cubicBezTo>
                <a:cubicBezTo>
                  <a:pt x="4406621" y="243473"/>
                  <a:pt x="4412593" y="240572"/>
                  <a:pt x="4417204" y="237217"/>
                </a:cubicBezTo>
                <a:cubicBezTo>
                  <a:pt x="4421814" y="233861"/>
                  <a:pt x="4428278" y="227146"/>
                  <a:pt x="4436595" y="217072"/>
                </a:cubicBezTo>
                <a:cubicBezTo>
                  <a:pt x="4444913" y="206998"/>
                  <a:pt x="4449960" y="196820"/>
                  <a:pt x="4451739" y="186538"/>
                </a:cubicBezTo>
                <a:cubicBezTo>
                  <a:pt x="4435419" y="190052"/>
                  <a:pt x="4422893" y="192956"/>
                  <a:pt x="4414160" y="195250"/>
                </a:cubicBezTo>
                <a:cubicBezTo>
                  <a:pt x="4405427" y="197544"/>
                  <a:pt x="4396457" y="194619"/>
                  <a:pt x="4387251" y="186474"/>
                </a:cubicBezTo>
                <a:cubicBezTo>
                  <a:pt x="4378044" y="178329"/>
                  <a:pt x="4380217" y="174256"/>
                  <a:pt x="4393768" y="174256"/>
                </a:cubicBezTo>
                <a:cubicBezTo>
                  <a:pt x="4405140" y="174256"/>
                  <a:pt x="4428507" y="170463"/>
                  <a:pt x="4463870" y="162877"/>
                </a:cubicBezTo>
                <a:lnTo>
                  <a:pt x="4463870" y="124438"/>
                </a:lnTo>
                <a:cubicBezTo>
                  <a:pt x="4451853" y="126245"/>
                  <a:pt x="4440976" y="124581"/>
                  <a:pt x="4431239" y="119448"/>
                </a:cubicBezTo>
                <a:cubicBezTo>
                  <a:pt x="4421502" y="114314"/>
                  <a:pt x="4421638" y="110489"/>
                  <a:pt x="4431648" y="107972"/>
                </a:cubicBezTo>
                <a:cubicBezTo>
                  <a:pt x="4441657" y="105455"/>
                  <a:pt x="4452398" y="102670"/>
                  <a:pt x="4463870" y="99615"/>
                </a:cubicBezTo>
                <a:cubicBezTo>
                  <a:pt x="4463870" y="84744"/>
                  <a:pt x="4463655" y="70497"/>
                  <a:pt x="4463225" y="56874"/>
                </a:cubicBezTo>
                <a:cubicBezTo>
                  <a:pt x="4462795" y="43251"/>
                  <a:pt x="4460547" y="31732"/>
                  <a:pt x="4456482" y="22318"/>
                </a:cubicBezTo>
                <a:cubicBezTo>
                  <a:pt x="4453432" y="15257"/>
                  <a:pt x="4454374" y="11379"/>
                  <a:pt x="4459307" y="10682"/>
                </a:cubicBezTo>
                <a:close/>
                <a:moveTo>
                  <a:pt x="4772967" y="9416"/>
                </a:moveTo>
                <a:cubicBezTo>
                  <a:pt x="4775338" y="8929"/>
                  <a:pt x="4778544" y="9039"/>
                  <a:pt x="4782584" y="9745"/>
                </a:cubicBezTo>
                <a:cubicBezTo>
                  <a:pt x="4798746" y="12570"/>
                  <a:pt x="4809795" y="17227"/>
                  <a:pt x="4815732" y="23716"/>
                </a:cubicBezTo>
                <a:cubicBezTo>
                  <a:pt x="4821669" y="30205"/>
                  <a:pt x="4823511" y="38494"/>
                  <a:pt x="4821260" y="48582"/>
                </a:cubicBezTo>
                <a:cubicBezTo>
                  <a:pt x="4819009" y="58670"/>
                  <a:pt x="4813129" y="61072"/>
                  <a:pt x="4803621" y="55788"/>
                </a:cubicBezTo>
                <a:cubicBezTo>
                  <a:pt x="4794114" y="50504"/>
                  <a:pt x="4784291" y="41874"/>
                  <a:pt x="4774152" y="29900"/>
                </a:cubicBezTo>
                <a:cubicBezTo>
                  <a:pt x="4766248" y="17704"/>
                  <a:pt x="4765852" y="10876"/>
                  <a:pt x="4772967" y="9416"/>
                </a:cubicBezTo>
                <a:close/>
                <a:moveTo>
                  <a:pt x="1324896" y="7798"/>
                </a:moveTo>
                <a:cubicBezTo>
                  <a:pt x="1326745" y="7847"/>
                  <a:pt x="1329111" y="8284"/>
                  <a:pt x="1331996" y="9111"/>
                </a:cubicBezTo>
                <a:cubicBezTo>
                  <a:pt x="1343532" y="12416"/>
                  <a:pt x="1352901" y="16313"/>
                  <a:pt x="1360099" y="20801"/>
                </a:cubicBezTo>
                <a:cubicBezTo>
                  <a:pt x="1368631" y="26466"/>
                  <a:pt x="1371309" y="32732"/>
                  <a:pt x="1368133" y="39601"/>
                </a:cubicBezTo>
                <a:cubicBezTo>
                  <a:pt x="1364957" y="46470"/>
                  <a:pt x="1363146" y="61850"/>
                  <a:pt x="1362702" y="85741"/>
                </a:cubicBezTo>
                <a:cubicBezTo>
                  <a:pt x="1362257" y="109632"/>
                  <a:pt x="1362483" y="133942"/>
                  <a:pt x="1363379" y="158672"/>
                </a:cubicBezTo>
                <a:cubicBezTo>
                  <a:pt x="1364276" y="183401"/>
                  <a:pt x="1365408" y="207558"/>
                  <a:pt x="1366778" y="231140"/>
                </a:cubicBezTo>
                <a:cubicBezTo>
                  <a:pt x="1368147" y="254723"/>
                  <a:pt x="1367653" y="271934"/>
                  <a:pt x="1365294" y="282776"/>
                </a:cubicBezTo>
                <a:cubicBezTo>
                  <a:pt x="1362935" y="293617"/>
                  <a:pt x="1357984" y="303010"/>
                  <a:pt x="1350441" y="310954"/>
                </a:cubicBezTo>
                <a:cubicBezTo>
                  <a:pt x="1342898" y="318899"/>
                  <a:pt x="1336728" y="317411"/>
                  <a:pt x="1331931" y="306491"/>
                </a:cubicBezTo>
                <a:cubicBezTo>
                  <a:pt x="1327134" y="295571"/>
                  <a:pt x="1319014" y="283618"/>
                  <a:pt x="1307571" y="270633"/>
                </a:cubicBezTo>
                <a:cubicBezTo>
                  <a:pt x="1296127" y="257648"/>
                  <a:pt x="1297586" y="253633"/>
                  <a:pt x="1311948" y="258587"/>
                </a:cubicBezTo>
                <a:cubicBezTo>
                  <a:pt x="1326310" y="263542"/>
                  <a:pt x="1334409" y="265026"/>
                  <a:pt x="1336244" y="263040"/>
                </a:cubicBezTo>
                <a:cubicBezTo>
                  <a:pt x="1338080" y="261054"/>
                  <a:pt x="1338771" y="229190"/>
                  <a:pt x="1338320" y="167448"/>
                </a:cubicBezTo>
                <a:cubicBezTo>
                  <a:pt x="1337868" y="105706"/>
                  <a:pt x="1336330" y="67626"/>
                  <a:pt x="1333706" y="53207"/>
                </a:cubicBezTo>
                <a:cubicBezTo>
                  <a:pt x="1331082" y="38788"/>
                  <a:pt x="1327256" y="27007"/>
                  <a:pt x="1322230" y="17865"/>
                </a:cubicBezTo>
                <a:cubicBezTo>
                  <a:pt x="1318460" y="11009"/>
                  <a:pt x="1319349" y="7653"/>
                  <a:pt x="1324896" y="7798"/>
                </a:cubicBezTo>
                <a:close/>
                <a:moveTo>
                  <a:pt x="1554182" y="7023"/>
                </a:moveTo>
                <a:cubicBezTo>
                  <a:pt x="1555967" y="7104"/>
                  <a:pt x="1558105" y="7628"/>
                  <a:pt x="1560596" y="8594"/>
                </a:cubicBezTo>
                <a:cubicBezTo>
                  <a:pt x="1570563" y="12459"/>
                  <a:pt x="1578013" y="17080"/>
                  <a:pt x="1582946" y="22458"/>
                </a:cubicBezTo>
                <a:cubicBezTo>
                  <a:pt x="1587879" y="27835"/>
                  <a:pt x="1588151" y="32671"/>
                  <a:pt x="1583763" y="36966"/>
                </a:cubicBezTo>
                <a:cubicBezTo>
                  <a:pt x="1579375" y="41261"/>
                  <a:pt x="1573467" y="48550"/>
                  <a:pt x="1566039" y="58832"/>
                </a:cubicBezTo>
                <a:cubicBezTo>
                  <a:pt x="1571273" y="58373"/>
                  <a:pt x="1577902" y="57735"/>
                  <a:pt x="1585925" y="56917"/>
                </a:cubicBezTo>
                <a:cubicBezTo>
                  <a:pt x="1593948" y="56100"/>
                  <a:pt x="1601631" y="53852"/>
                  <a:pt x="1608973" y="50174"/>
                </a:cubicBezTo>
                <a:cubicBezTo>
                  <a:pt x="1616315" y="46495"/>
                  <a:pt x="1622643" y="46112"/>
                  <a:pt x="1627956" y="49023"/>
                </a:cubicBezTo>
                <a:cubicBezTo>
                  <a:pt x="1633269" y="51934"/>
                  <a:pt x="1639575" y="56319"/>
                  <a:pt x="1646874" y="62176"/>
                </a:cubicBezTo>
                <a:cubicBezTo>
                  <a:pt x="1654173" y="68034"/>
                  <a:pt x="1654041" y="74054"/>
                  <a:pt x="1646476" y="80234"/>
                </a:cubicBezTo>
                <a:cubicBezTo>
                  <a:pt x="1638912" y="86415"/>
                  <a:pt x="1630899" y="95958"/>
                  <a:pt x="1622439" y="108865"/>
                </a:cubicBezTo>
                <a:cubicBezTo>
                  <a:pt x="1613978" y="121771"/>
                  <a:pt x="1607331" y="130927"/>
                  <a:pt x="1602499" y="136333"/>
                </a:cubicBezTo>
                <a:cubicBezTo>
                  <a:pt x="1631939" y="155736"/>
                  <a:pt x="1652671" y="168326"/>
                  <a:pt x="1664696" y="174105"/>
                </a:cubicBezTo>
                <a:cubicBezTo>
                  <a:pt x="1676720" y="179885"/>
                  <a:pt x="1688902" y="184757"/>
                  <a:pt x="1701242" y="188722"/>
                </a:cubicBezTo>
                <a:cubicBezTo>
                  <a:pt x="1713581" y="192687"/>
                  <a:pt x="1726079" y="196100"/>
                  <a:pt x="1738734" y="198961"/>
                </a:cubicBezTo>
                <a:cubicBezTo>
                  <a:pt x="1751389" y="201821"/>
                  <a:pt x="1754516" y="205403"/>
                  <a:pt x="1748113" y="209705"/>
                </a:cubicBezTo>
                <a:cubicBezTo>
                  <a:pt x="1741710" y="214007"/>
                  <a:pt x="1726828" y="216846"/>
                  <a:pt x="1703468" y="218223"/>
                </a:cubicBezTo>
                <a:cubicBezTo>
                  <a:pt x="1680108" y="219600"/>
                  <a:pt x="1662462" y="215251"/>
                  <a:pt x="1650531" y="205177"/>
                </a:cubicBezTo>
                <a:cubicBezTo>
                  <a:pt x="1638600" y="195103"/>
                  <a:pt x="1618108" y="178092"/>
                  <a:pt x="1589054" y="154144"/>
                </a:cubicBezTo>
                <a:cubicBezTo>
                  <a:pt x="1563529" y="178866"/>
                  <a:pt x="1539122" y="197390"/>
                  <a:pt x="1515833" y="209716"/>
                </a:cubicBezTo>
                <a:cubicBezTo>
                  <a:pt x="1492545" y="222041"/>
                  <a:pt x="1470318" y="230258"/>
                  <a:pt x="1449152" y="234367"/>
                </a:cubicBezTo>
                <a:cubicBezTo>
                  <a:pt x="1427986" y="238475"/>
                  <a:pt x="1428437" y="234331"/>
                  <a:pt x="1450507" y="221934"/>
                </a:cubicBezTo>
                <a:cubicBezTo>
                  <a:pt x="1472576" y="209536"/>
                  <a:pt x="1493416" y="196648"/>
                  <a:pt x="1513026" y="183269"/>
                </a:cubicBezTo>
                <a:cubicBezTo>
                  <a:pt x="1532637" y="169889"/>
                  <a:pt x="1551153" y="154467"/>
                  <a:pt x="1568577" y="137000"/>
                </a:cubicBezTo>
                <a:cubicBezTo>
                  <a:pt x="1553419" y="121828"/>
                  <a:pt x="1540262" y="111345"/>
                  <a:pt x="1529105" y="105552"/>
                </a:cubicBezTo>
                <a:cubicBezTo>
                  <a:pt x="1516543" y="119534"/>
                  <a:pt x="1502662" y="129554"/>
                  <a:pt x="1487461" y="135613"/>
                </a:cubicBezTo>
                <a:cubicBezTo>
                  <a:pt x="1472261" y="141671"/>
                  <a:pt x="1472598" y="136842"/>
                  <a:pt x="1488472" y="121126"/>
                </a:cubicBezTo>
                <a:cubicBezTo>
                  <a:pt x="1504347" y="105409"/>
                  <a:pt x="1518519" y="86903"/>
                  <a:pt x="1530988" y="65607"/>
                </a:cubicBezTo>
                <a:cubicBezTo>
                  <a:pt x="1543456" y="44312"/>
                  <a:pt x="1549017" y="28520"/>
                  <a:pt x="1547669" y="18231"/>
                </a:cubicBezTo>
                <a:cubicBezTo>
                  <a:pt x="1546658" y="10514"/>
                  <a:pt x="1548829" y="6778"/>
                  <a:pt x="1554182" y="7023"/>
                </a:cubicBezTo>
                <a:close/>
                <a:moveTo>
                  <a:pt x="5535635" y="2574"/>
                </a:moveTo>
                <a:cubicBezTo>
                  <a:pt x="5537170" y="2334"/>
                  <a:pt x="5539184" y="2448"/>
                  <a:pt x="5541679" y="2916"/>
                </a:cubicBezTo>
                <a:cubicBezTo>
                  <a:pt x="5551660" y="4787"/>
                  <a:pt x="5559561" y="7117"/>
                  <a:pt x="5565384" y="9906"/>
                </a:cubicBezTo>
                <a:cubicBezTo>
                  <a:pt x="5571206" y="12696"/>
                  <a:pt x="5572991" y="16661"/>
                  <a:pt x="5570740" y="21802"/>
                </a:cubicBezTo>
                <a:cubicBezTo>
                  <a:pt x="5568488" y="26943"/>
                  <a:pt x="5567363" y="37709"/>
                  <a:pt x="5567363" y="54099"/>
                </a:cubicBezTo>
                <a:cubicBezTo>
                  <a:pt x="5578720" y="52465"/>
                  <a:pt x="5586829" y="50030"/>
                  <a:pt x="5591691" y="46797"/>
                </a:cubicBezTo>
                <a:cubicBezTo>
                  <a:pt x="5596552" y="43563"/>
                  <a:pt x="5602356" y="43140"/>
                  <a:pt x="5609103" y="45528"/>
                </a:cubicBezTo>
                <a:cubicBezTo>
                  <a:pt x="5615850" y="47915"/>
                  <a:pt x="5622727" y="51285"/>
                  <a:pt x="5629732" y="55637"/>
                </a:cubicBezTo>
                <a:cubicBezTo>
                  <a:pt x="5636737" y="59990"/>
                  <a:pt x="5638372" y="64342"/>
                  <a:pt x="5634636" y="68694"/>
                </a:cubicBezTo>
                <a:cubicBezTo>
                  <a:pt x="5630901" y="73046"/>
                  <a:pt x="5628273" y="77180"/>
                  <a:pt x="5626753" y="81095"/>
                </a:cubicBezTo>
                <a:cubicBezTo>
                  <a:pt x="5635987" y="80263"/>
                  <a:pt x="5646248" y="78481"/>
                  <a:pt x="5657534" y="75749"/>
                </a:cubicBezTo>
                <a:cubicBezTo>
                  <a:pt x="5668820" y="73018"/>
                  <a:pt x="5677535" y="76402"/>
                  <a:pt x="5683680" y="85902"/>
                </a:cubicBezTo>
                <a:cubicBezTo>
                  <a:pt x="5689824" y="95403"/>
                  <a:pt x="5687018" y="100153"/>
                  <a:pt x="5675258" y="100153"/>
                </a:cubicBezTo>
                <a:cubicBezTo>
                  <a:pt x="5666482" y="100153"/>
                  <a:pt x="5648205" y="101415"/>
                  <a:pt x="5620429" y="103939"/>
                </a:cubicBezTo>
                <a:lnTo>
                  <a:pt x="5614599" y="125083"/>
                </a:lnTo>
                <a:cubicBezTo>
                  <a:pt x="5624494" y="135566"/>
                  <a:pt x="5625874" y="141431"/>
                  <a:pt x="5618740" y="142679"/>
                </a:cubicBezTo>
                <a:cubicBezTo>
                  <a:pt x="5611606" y="143926"/>
                  <a:pt x="5594480" y="146250"/>
                  <a:pt x="5567363" y="149648"/>
                </a:cubicBezTo>
                <a:lnTo>
                  <a:pt x="5567363" y="168835"/>
                </a:lnTo>
                <a:cubicBezTo>
                  <a:pt x="5576225" y="168061"/>
                  <a:pt x="5584621" y="165842"/>
                  <a:pt x="5592551" y="162178"/>
                </a:cubicBezTo>
                <a:cubicBezTo>
                  <a:pt x="5600482" y="158514"/>
                  <a:pt x="5608390" y="160529"/>
                  <a:pt x="5616277" y="168222"/>
                </a:cubicBezTo>
                <a:cubicBezTo>
                  <a:pt x="5624164" y="175916"/>
                  <a:pt x="5622353" y="180888"/>
                  <a:pt x="5610845" y="183140"/>
                </a:cubicBezTo>
                <a:cubicBezTo>
                  <a:pt x="5599337" y="185391"/>
                  <a:pt x="5584844" y="188094"/>
                  <a:pt x="5567363" y="191249"/>
                </a:cubicBezTo>
                <a:lnTo>
                  <a:pt x="5567363" y="206629"/>
                </a:lnTo>
                <a:cubicBezTo>
                  <a:pt x="5605221" y="204033"/>
                  <a:pt x="5627958" y="201585"/>
                  <a:pt x="5635572" y="199283"/>
                </a:cubicBezTo>
                <a:cubicBezTo>
                  <a:pt x="5643187" y="196982"/>
                  <a:pt x="5650360" y="197064"/>
                  <a:pt x="5657093" y="199531"/>
                </a:cubicBezTo>
                <a:cubicBezTo>
                  <a:pt x="5663826" y="201997"/>
                  <a:pt x="5669451" y="206521"/>
                  <a:pt x="5673968" y="213104"/>
                </a:cubicBezTo>
                <a:cubicBezTo>
                  <a:pt x="5678485" y="219686"/>
                  <a:pt x="5673064" y="222977"/>
                  <a:pt x="5657706" y="222977"/>
                </a:cubicBezTo>
                <a:cubicBezTo>
                  <a:pt x="5646148" y="222977"/>
                  <a:pt x="5632822" y="223421"/>
                  <a:pt x="5617729" y="224311"/>
                </a:cubicBezTo>
                <a:cubicBezTo>
                  <a:pt x="5602636" y="225200"/>
                  <a:pt x="5585847" y="226849"/>
                  <a:pt x="5567363" y="229258"/>
                </a:cubicBezTo>
                <a:cubicBezTo>
                  <a:pt x="5567363" y="251915"/>
                  <a:pt x="5566431" y="271852"/>
                  <a:pt x="5564566" y="289067"/>
                </a:cubicBezTo>
                <a:cubicBezTo>
                  <a:pt x="5562702" y="306283"/>
                  <a:pt x="5558988" y="317568"/>
                  <a:pt x="5553424" y="322925"/>
                </a:cubicBezTo>
                <a:cubicBezTo>
                  <a:pt x="5547860" y="328281"/>
                  <a:pt x="5544264" y="320619"/>
                  <a:pt x="5542636" y="299941"/>
                </a:cubicBezTo>
                <a:cubicBezTo>
                  <a:pt x="5541009" y="279262"/>
                  <a:pt x="5540647" y="256311"/>
                  <a:pt x="5541550" y="231086"/>
                </a:cubicBezTo>
                <a:cubicBezTo>
                  <a:pt x="5513243" y="234671"/>
                  <a:pt x="5494772" y="237367"/>
                  <a:pt x="5486140" y="239174"/>
                </a:cubicBezTo>
                <a:cubicBezTo>
                  <a:pt x="5477507" y="240981"/>
                  <a:pt x="5468387" y="237357"/>
                  <a:pt x="5458779" y="228301"/>
                </a:cubicBezTo>
                <a:cubicBezTo>
                  <a:pt x="5449170" y="219245"/>
                  <a:pt x="5451519" y="215176"/>
                  <a:pt x="5465823" y="216094"/>
                </a:cubicBezTo>
                <a:cubicBezTo>
                  <a:pt x="5480127" y="217011"/>
                  <a:pt x="5505370" y="215369"/>
                  <a:pt x="5541550" y="211168"/>
                </a:cubicBezTo>
                <a:lnTo>
                  <a:pt x="5541550" y="193293"/>
                </a:lnTo>
                <a:cubicBezTo>
                  <a:pt x="5527511" y="195989"/>
                  <a:pt x="5517093" y="198011"/>
                  <a:pt x="5510296" y="199359"/>
                </a:cubicBezTo>
                <a:cubicBezTo>
                  <a:pt x="5503498" y="200707"/>
                  <a:pt x="5496210" y="197534"/>
                  <a:pt x="5488430" y="189840"/>
                </a:cubicBezTo>
                <a:cubicBezTo>
                  <a:pt x="5480651" y="182147"/>
                  <a:pt x="5483537" y="178300"/>
                  <a:pt x="5497088" y="178300"/>
                </a:cubicBezTo>
                <a:cubicBezTo>
                  <a:pt x="5508474" y="178300"/>
                  <a:pt x="5523295" y="176715"/>
                  <a:pt x="5541550" y="173546"/>
                </a:cubicBezTo>
                <a:lnTo>
                  <a:pt x="5541550" y="152789"/>
                </a:lnTo>
                <a:cubicBezTo>
                  <a:pt x="5529433" y="156388"/>
                  <a:pt x="5519036" y="158862"/>
                  <a:pt x="5510360" y="160210"/>
                </a:cubicBezTo>
                <a:cubicBezTo>
                  <a:pt x="5501685" y="161558"/>
                  <a:pt x="5493468" y="158385"/>
                  <a:pt x="5485709" y="150691"/>
                </a:cubicBezTo>
                <a:cubicBezTo>
                  <a:pt x="5477951" y="142998"/>
                  <a:pt x="5481293" y="139151"/>
                  <a:pt x="5495733" y="139151"/>
                </a:cubicBezTo>
                <a:cubicBezTo>
                  <a:pt x="5507134" y="139151"/>
                  <a:pt x="5522406" y="137552"/>
                  <a:pt x="5541550" y="134354"/>
                </a:cubicBezTo>
                <a:lnTo>
                  <a:pt x="5541550" y="113640"/>
                </a:lnTo>
                <a:cubicBezTo>
                  <a:pt x="5527884" y="115404"/>
                  <a:pt x="5517613" y="117644"/>
                  <a:pt x="5510736" y="120362"/>
                </a:cubicBezTo>
                <a:cubicBezTo>
                  <a:pt x="5503861" y="123079"/>
                  <a:pt x="5496253" y="120437"/>
                  <a:pt x="5487914" y="112435"/>
                </a:cubicBezTo>
                <a:cubicBezTo>
                  <a:pt x="5479576" y="104434"/>
                  <a:pt x="5481590" y="100149"/>
                  <a:pt x="5493958" y="99583"/>
                </a:cubicBezTo>
                <a:cubicBezTo>
                  <a:pt x="5506327" y="99017"/>
                  <a:pt x="5522191" y="97529"/>
                  <a:pt x="5541550" y="95120"/>
                </a:cubicBezTo>
                <a:lnTo>
                  <a:pt x="5541550" y="75846"/>
                </a:lnTo>
                <a:cubicBezTo>
                  <a:pt x="5535857" y="76721"/>
                  <a:pt x="5530719" y="77840"/>
                  <a:pt x="5526138" y="79202"/>
                </a:cubicBezTo>
                <a:cubicBezTo>
                  <a:pt x="5521556" y="80564"/>
                  <a:pt x="5515555" y="77850"/>
                  <a:pt x="5508134" y="71060"/>
                </a:cubicBezTo>
                <a:cubicBezTo>
                  <a:pt x="5500713" y="64270"/>
                  <a:pt x="5502882" y="60875"/>
                  <a:pt x="5514641" y="60875"/>
                </a:cubicBezTo>
                <a:cubicBezTo>
                  <a:pt x="5523389" y="60875"/>
                  <a:pt x="5532387" y="60158"/>
                  <a:pt x="5541636" y="58724"/>
                </a:cubicBezTo>
                <a:cubicBezTo>
                  <a:pt x="5542482" y="38562"/>
                  <a:pt x="5540206" y="23752"/>
                  <a:pt x="5534806" y="14295"/>
                </a:cubicBezTo>
                <a:cubicBezTo>
                  <a:pt x="5530757" y="7202"/>
                  <a:pt x="5531033" y="3295"/>
                  <a:pt x="5535635" y="2574"/>
                </a:cubicBezTo>
                <a:close/>
                <a:moveTo>
                  <a:pt x="4102174" y="208"/>
                </a:moveTo>
                <a:cubicBezTo>
                  <a:pt x="4105186" y="-410"/>
                  <a:pt x="4109173" y="352"/>
                  <a:pt x="4114134" y="2496"/>
                </a:cubicBezTo>
                <a:cubicBezTo>
                  <a:pt x="4124058" y="6784"/>
                  <a:pt x="4131966" y="11989"/>
                  <a:pt x="4137860" y="18113"/>
                </a:cubicBezTo>
                <a:cubicBezTo>
                  <a:pt x="4143754" y="24236"/>
                  <a:pt x="4142151" y="28176"/>
                  <a:pt x="4133052" y="29933"/>
                </a:cubicBezTo>
                <a:cubicBezTo>
                  <a:pt x="4123954" y="31689"/>
                  <a:pt x="4107358" y="36862"/>
                  <a:pt x="4083267" y="45452"/>
                </a:cubicBezTo>
                <a:cubicBezTo>
                  <a:pt x="4095872" y="49754"/>
                  <a:pt x="4101249" y="53852"/>
                  <a:pt x="4099400" y="57745"/>
                </a:cubicBezTo>
                <a:cubicBezTo>
                  <a:pt x="4097550" y="61639"/>
                  <a:pt x="4096223" y="66274"/>
                  <a:pt x="4095420" y="71652"/>
                </a:cubicBezTo>
                <a:cubicBezTo>
                  <a:pt x="4136118" y="65428"/>
                  <a:pt x="4160765" y="60947"/>
                  <a:pt x="4169362" y="58208"/>
                </a:cubicBezTo>
                <a:cubicBezTo>
                  <a:pt x="4177959" y="55469"/>
                  <a:pt x="4186387" y="56340"/>
                  <a:pt x="4194647" y="60821"/>
                </a:cubicBezTo>
                <a:cubicBezTo>
                  <a:pt x="4202907" y="65303"/>
                  <a:pt x="4207557" y="70010"/>
                  <a:pt x="4208597" y="74943"/>
                </a:cubicBezTo>
                <a:cubicBezTo>
                  <a:pt x="4209636" y="79876"/>
                  <a:pt x="4200376" y="82830"/>
                  <a:pt x="4180816" y="83805"/>
                </a:cubicBezTo>
                <a:cubicBezTo>
                  <a:pt x="4161256" y="84780"/>
                  <a:pt x="4132726" y="87397"/>
                  <a:pt x="4095227" y="91656"/>
                </a:cubicBezTo>
                <a:cubicBezTo>
                  <a:pt x="4094452" y="111446"/>
                  <a:pt x="4094065" y="133358"/>
                  <a:pt x="4094065" y="157392"/>
                </a:cubicBezTo>
                <a:cubicBezTo>
                  <a:pt x="4127592" y="190919"/>
                  <a:pt x="4154721" y="213638"/>
                  <a:pt x="4175449" y="225547"/>
                </a:cubicBezTo>
                <a:cubicBezTo>
                  <a:pt x="4196178" y="237457"/>
                  <a:pt x="4216817" y="245950"/>
                  <a:pt x="4237367" y="251026"/>
                </a:cubicBezTo>
                <a:cubicBezTo>
                  <a:pt x="4257916" y="256103"/>
                  <a:pt x="4260189" y="260792"/>
                  <a:pt x="4244186" y="265094"/>
                </a:cubicBezTo>
                <a:cubicBezTo>
                  <a:pt x="4228182" y="269396"/>
                  <a:pt x="4212350" y="271777"/>
                  <a:pt x="4196691" y="272235"/>
                </a:cubicBezTo>
                <a:cubicBezTo>
                  <a:pt x="4181031" y="272694"/>
                  <a:pt x="4170308" y="270038"/>
                  <a:pt x="4164522" y="264266"/>
                </a:cubicBezTo>
                <a:cubicBezTo>
                  <a:pt x="4158736" y="258494"/>
                  <a:pt x="4149397" y="247782"/>
                  <a:pt x="4136505" y="232130"/>
                </a:cubicBezTo>
                <a:cubicBezTo>
                  <a:pt x="4123613" y="216477"/>
                  <a:pt x="4109466" y="197229"/>
                  <a:pt x="4094065" y="174385"/>
                </a:cubicBezTo>
                <a:cubicBezTo>
                  <a:pt x="4094065" y="201273"/>
                  <a:pt x="4093825" y="227189"/>
                  <a:pt x="4093344" y="252134"/>
                </a:cubicBezTo>
                <a:cubicBezTo>
                  <a:pt x="4092864" y="277079"/>
                  <a:pt x="4090885" y="297352"/>
                  <a:pt x="4087407" y="312955"/>
                </a:cubicBezTo>
                <a:cubicBezTo>
                  <a:pt x="4083930" y="328557"/>
                  <a:pt x="4078068" y="329213"/>
                  <a:pt x="4069823" y="314923"/>
                </a:cubicBezTo>
                <a:cubicBezTo>
                  <a:pt x="4061577" y="300633"/>
                  <a:pt x="4059254" y="288404"/>
                  <a:pt x="4062853" y="278237"/>
                </a:cubicBezTo>
                <a:cubicBezTo>
                  <a:pt x="4066453" y="268070"/>
                  <a:pt x="4068704" y="237052"/>
                  <a:pt x="4069608" y="185183"/>
                </a:cubicBezTo>
                <a:cubicBezTo>
                  <a:pt x="4063628" y="202291"/>
                  <a:pt x="4051962" y="219066"/>
                  <a:pt x="4034610" y="235507"/>
                </a:cubicBezTo>
                <a:cubicBezTo>
                  <a:pt x="4017259" y="251948"/>
                  <a:pt x="3996932" y="264542"/>
                  <a:pt x="3973629" y="273290"/>
                </a:cubicBezTo>
                <a:cubicBezTo>
                  <a:pt x="3950326" y="282037"/>
                  <a:pt x="3948271" y="279147"/>
                  <a:pt x="3967466" y="264621"/>
                </a:cubicBezTo>
                <a:cubicBezTo>
                  <a:pt x="3986660" y="250094"/>
                  <a:pt x="4004937" y="233711"/>
                  <a:pt x="4022296" y="215470"/>
                </a:cubicBezTo>
                <a:cubicBezTo>
                  <a:pt x="4026636" y="210910"/>
                  <a:pt x="4030876" y="206033"/>
                  <a:pt x="4035017" y="200839"/>
                </a:cubicBezTo>
                <a:lnTo>
                  <a:pt x="4036392" y="198964"/>
                </a:lnTo>
                <a:lnTo>
                  <a:pt x="4034145" y="199435"/>
                </a:lnTo>
                <a:cubicBezTo>
                  <a:pt x="4033222" y="199312"/>
                  <a:pt x="4032345" y="198864"/>
                  <a:pt x="4031513" y="198089"/>
                </a:cubicBezTo>
                <a:cubicBezTo>
                  <a:pt x="4028186" y="194992"/>
                  <a:pt x="4026214" y="189342"/>
                  <a:pt x="4025598" y="181139"/>
                </a:cubicBezTo>
                <a:cubicBezTo>
                  <a:pt x="4015000" y="187980"/>
                  <a:pt x="4006396" y="193737"/>
                  <a:pt x="3999785" y="198412"/>
                </a:cubicBezTo>
                <a:cubicBezTo>
                  <a:pt x="3993174" y="203087"/>
                  <a:pt x="3985388" y="200904"/>
                  <a:pt x="3976425" y="191862"/>
                </a:cubicBezTo>
                <a:cubicBezTo>
                  <a:pt x="3967462" y="182821"/>
                  <a:pt x="3968853" y="178300"/>
                  <a:pt x="3980598" y="178300"/>
                </a:cubicBezTo>
                <a:cubicBezTo>
                  <a:pt x="3989890" y="178300"/>
                  <a:pt x="4005163" y="174213"/>
                  <a:pt x="4026415" y="166039"/>
                </a:cubicBezTo>
                <a:lnTo>
                  <a:pt x="4026415" y="146034"/>
                </a:lnTo>
                <a:cubicBezTo>
                  <a:pt x="4018040" y="150509"/>
                  <a:pt x="4010182" y="153205"/>
                  <a:pt x="4002840" y="154122"/>
                </a:cubicBezTo>
                <a:cubicBezTo>
                  <a:pt x="3995497" y="155040"/>
                  <a:pt x="3988367" y="152803"/>
                  <a:pt x="3981448" y="147411"/>
                </a:cubicBezTo>
                <a:cubicBezTo>
                  <a:pt x="3974529" y="142019"/>
                  <a:pt x="3975884" y="138409"/>
                  <a:pt x="3985513" y="136581"/>
                </a:cubicBezTo>
                <a:cubicBezTo>
                  <a:pt x="3995142" y="134752"/>
                  <a:pt x="4003488" y="132694"/>
                  <a:pt x="4010551" y="130407"/>
                </a:cubicBezTo>
                <a:cubicBezTo>
                  <a:pt x="4017614" y="128120"/>
                  <a:pt x="4022902" y="127880"/>
                  <a:pt x="4026415" y="129687"/>
                </a:cubicBezTo>
                <a:cubicBezTo>
                  <a:pt x="4026415" y="123320"/>
                  <a:pt x="4024841" y="116329"/>
                  <a:pt x="4021693" y="108714"/>
                </a:cubicBezTo>
                <a:cubicBezTo>
                  <a:pt x="4020907" y="106810"/>
                  <a:pt x="4020655" y="105286"/>
                  <a:pt x="4020941" y="104141"/>
                </a:cubicBezTo>
                <a:lnTo>
                  <a:pt x="4021744" y="103392"/>
                </a:lnTo>
                <a:lnTo>
                  <a:pt x="4020053" y="103697"/>
                </a:lnTo>
                <a:cubicBezTo>
                  <a:pt x="4007559" y="106059"/>
                  <a:pt x="3999090" y="107803"/>
                  <a:pt x="3994644" y="108929"/>
                </a:cubicBezTo>
                <a:cubicBezTo>
                  <a:pt x="3985753" y="111181"/>
                  <a:pt x="3976228" y="108542"/>
                  <a:pt x="3966068" y="101013"/>
                </a:cubicBezTo>
                <a:cubicBezTo>
                  <a:pt x="3955908" y="93485"/>
                  <a:pt x="3957238" y="89423"/>
                  <a:pt x="3970058" y="88828"/>
                </a:cubicBezTo>
                <a:cubicBezTo>
                  <a:pt x="3982878" y="88233"/>
                  <a:pt x="3998287" y="86813"/>
                  <a:pt x="4016284" y="84569"/>
                </a:cubicBezTo>
                <a:cubicBezTo>
                  <a:pt x="4034280" y="82324"/>
                  <a:pt x="4052055" y="79611"/>
                  <a:pt x="4069608" y="76427"/>
                </a:cubicBezTo>
                <a:cubicBezTo>
                  <a:pt x="4068762" y="62861"/>
                  <a:pt x="4067435" y="55024"/>
                  <a:pt x="4065628" y="52916"/>
                </a:cubicBezTo>
                <a:cubicBezTo>
                  <a:pt x="4055432" y="55584"/>
                  <a:pt x="4045000" y="57373"/>
                  <a:pt x="4034331" y="58283"/>
                </a:cubicBezTo>
                <a:cubicBezTo>
                  <a:pt x="4023662" y="59194"/>
                  <a:pt x="4024017" y="56344"/>
                  <a:pt x="4035396" y="49733"/>
                </a:cubicBezTo>
                <a:cubicBezTo>
                  <a:pt x="4046774" y="43122"/>
                  <a:pt x="4059200" y="35905"/>
                  <a:pt x="4072673" y="28083"/>
                </a:cubicBezTo>
                <a:cubicBezTo>
                  <a:pt x="4086146" y="20260"/>
                  <a:pt x="4093943" y="12968"/>
                  <a:pt x="4096065" y="6207"/>
                </a:cubicBezTo>
                <a:cubicBezTo>
                  <a:pt x="4097127" y="2826"/>
                  <a:pt x="4099163" y="826"/>
                  <a:pt x="4102174" y="2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133665" y="3981106"/>
            <a:ext cx="832767" cy="3905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6550049" y="2489927"/>
            <a:ext cx="3683400" cy="830540"/>
          </a:xfrm>
          <a:prstGeom prst="wedgeRoundRectCallout">
            <a:avLst>
              <a:gd name="adj1" fmla="val -35227"/>
              <a:gd name="adj2" fmla="val 117770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乘法交换律是交换因数的位置而不是分解因数。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947258" y="4645652"/>
            <a:ext cx="297484" cy="3583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5509309" y="5679334"/>
            <a:ext cx="3658819" cy="462879"/>
          </a:xfrm>
          <a:prstGeom prst="wedgeRoundRectCallout">
            <a:avLst>
              <a:gd name="adj1" fmla="val -33003"/>
              <a:gd name="adj2" fmla="val -187882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乘法交换律指的是乘法。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4788531" y="4056893"/>
            <a:ext cx="436970" cy="3905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/>
          <p:cNvSpPr/>
          <p:nvPr/>
        </p:nvSpPr>
        <p:spPr>
          <a:xfrm>
            <a:off x="1021674" y="1340068"/>
            <a:ext cx="2413795" cy="331484"/>
          </a:xfrm>
          <a:custGeom>
            <a:avLst/>
            <a:gdLst/>
            <a:ahLst/>
            <a:cxnLst/>
            <a:rect l="l" t="t" r="r" b="b"/>
            <a:pathLst>
              <a:path w="2413795" h="331484">
                <a:moveTo>
                  <a:pt x="1076784" y="232923"/>
                </a:moveTo>
                <a:cubicBezTo>
                  <a:pt x="1088916" y="231045"/>
                  <a:pt x="1098011" y="234110"/>
                  <a:pt x="1104070" y="242119"/>
                </a:cubicBezTo>
                <a:cubicBezTo>
                  <a:pt x="1110128" y="250128"/>
                  <a:pt x="1112247" y="258829"/>
                  <a:pt x="1110426" y="268222"/>
                </a:cubicBezTo>
                <a:cubicBezTo>
                  <a:pt x="1108504" y="282662"/>
                  <a:pt x="1103503" y="295350"/>
                  <a:pt x="1095422" y="306284"/>
                </a:cubicBezTo>
                <a:cubicBezTo>
                  <a:pt x="1087342" y="317219"/>
                  <a:pt x="1075235" y="325618"/>
                  <a:pt x="1059102" y="331484"/>
                </a:cubicBezTo>
                <a:lnTo>
                  <a:pt x="1050907" y="320363"/>
                </a:lnTo>
                <a:cubicBezTo>
                  <a:pt x="1060414" y="314067"/>
                  <a:pt x="1067290" y="308163"/>
                  <a:pt x="1071535" y="302649"/>
                </a:cubicBezTo>
                <a:cubicBezTo>
                  <a:pt x="1075780" y="297135"/>
                  <a:pt x="1077902" y="291682"/>
                  <a:pt x="1077902" y="286290"/>
                </a:cubicBezTo>
                <a:cubicBezTo>
                  <a:pt x="1077357" y="284111"/>
                  <a:pt x="1073622" y="281408"/>
                  <a:pt x="1066695" y="278181"/>
                </a:cubicBezTo>
                <a:cubicBezTo>
                  <a:pt x="1059769" y="274954"/>
                  <a:pt x="1056306" y="267949"/>
                  <a:pt x="1056306" y="257165"/>
                </a:cubicBezTo>
                <a:cubicBezTo>
                  <a:pt x="1056306" y="253308"/>
                  <a:pt x="1057313" y="249110"/>
                  <a:pt x="1059328" y="244571"/>
                </a:cubicBezTo>
                <a:cubicBezTo>
                  <a:pt x="1061343" y="240032"/>
                  <a:pt x="1067161" y="236150"/>
                  <a:pt x="1076784" y="232923"/>
                </a:cubicBezTo>
                <a:close/>
                <a:moveTo>
                  <a:pt x="2368179" y="224083"/>
                </a:moveTo>
                <a:cubicBezTo>
                  <a:pt x="2364807" y="224273"/>
                  <a:pt x="2361528" y="225552"/>
                  <a:pt x="2358341" y="227922"/>
                </a:cubicBezTo>
                <a:cubicBezTo>
                  <a:pt x="2351966" y="232662"/>
                  <a:pt x="2348779" y="238978"/>
                  <a:pt x="2348779" y="246873"/>
                </a:cubicBezTo>
                <a:cubicBezTo>
                  <a:pt x="2348779" y="254767"/>
                  <a:pt x="2352328" y="260693"/>
                  <a:pt x="2359427" y="264651"/>
                </a:cubicBezTo>
                <a:cubicBezTo>
                  <a:pt x="2366525" y="268609"/>
                  <a:pt x="2373473" y="268408"/>
                  <a:pt x="2380270" y="264049"/>
                </a:cubicBezTo>
                <a:cubicBezTo>
                  <a:pt x="2387068" y="259675"/>
                  <a:pt x="2390262" y="253365"/>
                  <a:pt x="2389853" y="245120"/>
                </a:cubicBezTo>
                <a:cubicBezTo>
                  <a:pt x="2389445" y="236874"/>
                  <a:pt x="2385684" y="230762"/>
                  <a:pt x="2378571" y="226782"/>
                </a:cubicBezTo>
                <a:cubicBezTo>
                  <a:pt x="2375015" y="224792"/>
                  <a:pt x="2371551" y="223893"/>
                  <a:pt x="2368179" y="224083"/>
                </a:cubicBezTo>
                <a:close/>
                <a:moveTo>
                  <a:pt x="778808" y="216382"/>
                </a:moveTo>
                <a:cubicBezTo>
                  <a:pt x="781674" y="216199"/>
                  <a:pt x="786807" y="221017"/>
                  <a:pt x="794207" y="230837"/>
                </a:cubicBezTo>
                <a:cubicBezTo>
                  <a:pt x="801033" y="240215"/>
                  <a:pt x="809601" y="248988"/>
                  <a:pt x="819912" y="257155"/>
                </a:cubicBezTo>
                <a:cubicBezTo>
                  <a:pt x="830222" y="265321"/>
                  <a:pt x="845520" y="269835"/>
                  <a:pt x="865804" y="270695"/>
                </a:cubicBezTo>
                <a:cubicBezTo>
                  <a:pt x="886088" y="271556"/>
                  <a:pt x="900378" y="271047"/>
                  <a:pt x="908674" y="269168"/>
                </a:cubicBezTo>
                <a:cubicBezTo>
                  <a:pt x="916970" y="267290"/>
                  <a:pt x="919372" y="263077"/>
                  <a:pt x="915880" y="256531"/>
                </a:cubicBezTo>
                <a:cubicBezTo>
                  <a:pt x="912388" y="249985"/>
                  <a:pt x="909011" y="242144"/>
                  <a:pt x="905748" y="233009"/>
                </a:cubicBezTo>
                <a:cubicBezTo>
                  <a:pt x="902486" y="223875"/>
                  <a:pt x="905881" y="223753"/>
                  <a:pt x="915934" y="232644"/>
                </a:cubicBezTo>
                <a:cubicBezTo>
                  <a:pt x="925986" y="241535"/>
                  <a:pt x="936587" y="249526"/>
                  <a:pt x="947737" y="256617"/>
                </a:cubicBezTo>
                <a:cubicBezTo>
                  <a:pt x="958886" y="263708"/>
                  <a:pt x="963382" y="270194"/>
                  <a:pt x="961224" y="276073"/>
                </a:cubicBezTo>
                <a:cubicBezTo>
                  <a:pt x="959065" y="281953"/>
                  <a:pt x="951085" y="287033"/>
                  <a:pt x="937283" y="291313"/>
                </a:cubicBezTo>
                <a:cubicBezTo>
                  <a:pt x="923480" y="295594"/>
                  <a:pt x="903648" y="297960"/>
                  <a:pt x="877785" y="298411"/>
                </a:cubicBezTo>
                <a:cubicBezTo>
                  <a:pt x="851922" y="298863"/>
                  <a:pt x="831204" y="294138"/>
                  <a:pt x="815631" y="284236"/>
                </a:cubicBezTo>
                <a:cubicBezTo>
                  <a:pt x="800057" y="274334"/>
                  <a:pt x="789223" y="262030"/>
                  <a:pt x="783129" y="247324"/>
                </a:cubicBezTo>
                <a:cubicBezTo>
                  <a:pt x="777034" y="232619"/>
                  <a:pt x="774890" y="222921"/>
                  <a:pt x="776697" y="218232"/>
                </a:cubicBezTo>
                <a:cubicBezTo>
                  <a:pt x="777149" y="217059"/>
                  <a:pt x="777853" y="216443"/>
                  <a:pt x="778808" y="216382"/>
                </a:cubicBezTo>
                <a:close/>
                <a:moveTo>
                  <a:pt x="64433" y="216382"/>
                </a:moveTo>
                <a:cubicBezTo>
                  <a:pt x="67299" y="216199"/>
                  <a:pt x="72432" y="221017"/>
                  <a:pt x="79832" y="230837"/>
                </a:cubicBezTo>
                <a:cubicBezTo>
                  <a:pt x="86658" y="240215"/>
                  <a:pt x="95226" y="248988"/>
                  <a:pt x="105537" y="257155"/>
                </a:cubicBezTo>
                <a:cubicBezTo>
                  <a:pt x="115847" y="265321"/>
                  <a:pt x="131145" y="269835"/>
                  <a:pt x="151429" y="270695"/>
                </a:cubicBezTo>
                <a:cubicBezTo>
                  <a:pt x="171713" y="271556"/>
                  <a:pt x="186003" y="271047"/>
                  <a:pt x="194299" y="269168"/>
                </a:cubicBezTo>
                <a:cubicBezTo>
                  <a:pt x="202595" y="267290"/>
                  <a:pt x="204997" y="263077"/>
                  <a:pt x="201505" y="256531"/>
                </a:cubicBezTo>
                <a:cubicBezTo>
                  <a:pt x="198013" y="249985"/>
                  <a:pt x="194636" y="242144"/>
                  <a:pt x="191373" y="233009"/>
                </a:cubicBezTo>
                <a:cubicBezTo>
                  <a:pt x="188111" y="223875"/>
                  <a:pt x="191506" y="223753"/>
                  <a:pt x="201559" y="232644"/>
                </a:cubicBezTo>
                <a:cubicBezTo>
                  <a:pt x="211611" y="241535"/>
                  <a:pt x="222212" y="249526"/>
                  <a:pt x="233362" y="256617"/>
                </a:cubicBezTo>
                <a:cubicBezTo>
                  <a:pt x="244511" y="263708"/>
                  <a:pt x="249007" y="270194"/>
                  <a:pt x="246849" y="276073"/>
                </a:cubicBezTo>
                <a:cubicBezTo>
                  <a:pt x="244690" y="281953"/>
                  <a:pt x="236710" y="287033"/>
                  <a:pt x="222908" y="291313"/>
                </a:cubicBezTo>
                <a:cubicBezTo>
                  <a:pt x="209105" y="295594"/>
                  <a:pt x="189273" y="297960"/>
                  <a:pt x="163410" y="298411"/>
                </a:cubicBezTo>
                <a:cubicBezTo>
                  <a:pt x="137547" y="298863"/>
                  <a:pt x="116829" y="294138"/>
                  <a:pt x="101256" y="284236"/>
                </a:cubicBezTo>
                <a:cubicBezTo>
                  <a:pt x="85682" y="274334"/>
                  <a:pt x="74848" y="262030"/>
                  <a:pt x="68754" y="247324"/>
                </a:cubicBezTo>
                <a:cubicBezTo>
                  <a:pt x="62659" y="232619"/>
                  <a:pt x="60515" y="222921"/>
                  <a:pt x="62322" y="218232"/>
                </a:cubicBezTo>
                <a:cubicBezTo>
                  <a:pt x="62774" y="217059"/>
                  <a:pt x="63478" y="216443"/>
                  <a:pt x="64433" y="216382"/>
                </a:cubicBezTo>
                <a:close/>
                <a:moveTo>
                  <a:pt x="935293" y="204218"/>
                </a:moveTo>
                <a:cubicBezTo>
                  <a:pt x="942047" y="203494"/>
                  <a:pt x="950938" y="203598"/>
                  <a:pt x="961966" y="204530"/>
                </a:cubicBezTo>
                <a:cubicBezTo>
                  <a:pt x="975101" y="205534"/>
                  <a:pt x="984874" y="209818"/>
                  <a:pt x="991284" y="217382"/>
                </a:cubicBezTo>
                <a:cubicBezTo>
                  <a:pt x="997694" y="224947"/>
                  <a:pt x="999458" y="232135"/>
                  <a:pt x="996576" y="238946"/>
                </a:cubicBezTo>
                <a:cubicBezTo>
                  <a:pt x="993693" y="245758"/>
                  <a:pt x="987714" y="247514"/>
                  <a:pt x="978636" y="244216"/>
                </a:cubicBezTo>
                <a:cubicBezTo>
                  <a:pt x="969559" y="240918"/>
                  <a:pt x="958377" y="233608"/>
                  <a:pt x="945091" y="222286"/>
                </a:cubicBezTo>
                <a:cubicBezTo>
                  <a:pt x="931805" y="210965"/>
                  <a:pt x="928539" y="204942"/>
                  <a:pt x="935293" y="204218"/>
                </a:cubicBezTo>
                <a:close/>
                <a:moveTo>
                  <a:pt x="220918" y="204218"/>
                </a:moveTo>
                <a:cubicBezTo>
                  <a:pt x="227672" y="203494"/>
                  <a:pt x="236563" y="203598"/>
                  <a:pt x="247591" y="204530"/>
                </a:cubicBezTo>
                <a:cubicBezTo>
                  <a:pt x="260726" y="205534"/>
                  <a:pt x="270499" y="209818"/>
                  <a:pt x="276909" y="217382"/>
                </a:cubicBezTo>
                <a:cubicBezTo>
                  <a:pt x="283319" y="224947"/>
                  <a:pt x="285083" y="232135"/>
                  <a:pt x="282201" y="238946"/>
                </a:cubicBezTo>
                <a:cubicBezTo>
                  <a:pt x="279318" y="245758"/>
                  <a:pt x="273338" y="247514"/>
                  <a:pt x="264261" y="244216"/>
                </a:cubicBezTo>
                <a:cubicBezTo>
                  <a:pt x="255184" y="240918"/>
                  <a:pt x="244002" y="233608"/>
                  <a:pt x="230716" y="222286"/>
                </a:cubicBezTo>
                <a:cubicBezTo>
                  <a:pt x="217430" y="210965"/>
                  <a:pt x="214164" y="204942"/>
                  <a:pt x="220918" y="204218"/>
                </a:cubicBezTo>
                <a:close/>
                <a:moveTo>
                  <a:pt x="759960" y="202890"/>
                </a:moveTo>
                <a:cubicBezTo>
                  <a:pt x="761858" y="203366"/>
                  <a:pt x="763318" y="206473"/>
                  <a:pt x="764340" y="212209"/>
                </a:cubicBezTo>
                <a:cubicBezTo>
                  <a:pt x="766383" y="223681"/>
                  <a:pt x="765480" y="234006"/>
                  <a:pt x="761629" y="243184"/>
                </a:cubicBezTo>
                <a:cubicBezTo>
                  <a:pt x="757779" y="252361"/>
                  <a:pt x="751699" y="260374"/>
                  <a:pt x="743389" y="267222"/>
                </a:cubicBezTo>
                <a:cubicBezTo>
                  <a:pt x="735078" y="274069"/>
                  <a:pt x="729328" y="274646"/>
                  <a:pt x="726137" y="268953"/>
                </a:cubicBezTo>
                <a:cubicBezTo>
                  <a:pt x="722947" y="263260"/>
                  <a:pt x="722050" y="257925"/>
                  <a:pt x="723448" y="252949"/>
                </a:cubicBezTo>
                <a:cubicBezTo>
                  <a:pt x="724847" y="247973"/>
                  <a:pt x="728966" y="241578"/>
                  <a:pt x="735806" y="233762"/>
                </a:cubicBezTo>
                <a:cubicBezTo>
                  <a:pt x="741686" y="227051"/>
                  <a:pt x="747400" y="218913"/>
                  <a:pt x="752950" y="209348"/>
                </a:cubicBezTo>
                <a:cubicBezTo>
                  <a:pt x="755725" y="204566"/>
                  <a:pt x="758061" y="202413"/>
                  <a:pt x="759960" y="202890"/>
                </a:cubicBezTo>
                <a:close/>
                <a:moveTo>
                  <a:pt x="45585" y="202890"/>
                </a:moveTo>
                <a:cubicBezTo>
                  <a:pt x="47483" y="203366"/>
                  <a:pt x="48943" y="206473"/>
                  <a:pt x="49965" y="212209"/>
                </a:cubicBezTo>
                <a:cubicBezTo>
                  <a:pt x="52008" y="223681"/>
                  <a:pt x="51105" y="234006"/>
                  <a:pt x="47254" y="243184"/>
                </a:cubicBezTo>
                <a:cubicBezTo>
                  <a:pt x="43404" y="252361"/>
                  <a:pt x="37324" y="260374"/>
                  <a:pt x="29014" y="267222"/>
                </a:cubicBezTo>
                <a:cubicBezTo>
                  <a:pt x="20703" y="274069"/>
                  <a:pt x="14953" y="274646"/>
                  <a:pt x="11762" y="268953"/>
                </a:cubicBezTo>
                <a:cubicBezTo>
                  <a:pt x="8572" y="263260"/>
                  <a:pt x="7675" y="257925"/>
                  <a:pt x="9073" y="252949"/>
                </a:cubicBezTo>
                <a:cubicBezTo>
                  <a:pt x="10472" y="247973"/>
                  <a:pt x="14591" y="241578"/>
                  <a:pt x="21431" y="233762"/>
                </a:cubicBezTo>
                <a:cubicBezTo>
                  <a:pt x="27311" y="227051"/>
                  <a:pt x="33025" y="218913"/>
                  <a:pt x="38575" y="209348"/>
                </a:cubicBezTo>
                <a:cubicBezTo>
                  <a:pt x="41350" y="204566"/>
                  <a:pt x="43686" y="202413"/>
                  <a:pt x="45585" y="202890"/>
                </a:cubicBezTo>
                <a:close/>
                <a:moveTo>
                  <a:pt x="2370660" y="201163"/>
                </a:moveTo>
                <a:cubicBezTo>
                  <a:pt x="2376182" y="201285"/>
                  <a:pt x="2381826" y="202558"/>
                  <a:pt x="2387595" y="204981"/>
                </a:cubicBezTo>
                <a:cubicBezTo>
                  <a:pt x="2399131" y="209828"/>
                  <a:pt x="2406793" y="217508"/>
                  <a:pt x="2410578" y="228019"/>
                </a:cubicBezTo>
                <a:cubicBezTo>
                  <a:pt x="2414364" y="238530"/>
                  <a:pt x="2414809" y="248927"/>
                  <a:pt x="2411912" y="259209"/>
                </a:cubicBezTo>
                <a:cubicBezTo>
                  <a:pt x="2409015" y="269491"/>
                  <a:pt x="2403595" y="277360"/>
                  <a:pt x="2395650" y="282816"/>
                </a:cubicBezTo>
                <a:cubicBezTo>
                  <a:pt x="2387706" y="288273"/>
                  <a:pt x="2378266" y="291001"/>
                  <a:pt x="2367332" y="291001"/>
                </a:cubicBezTo>
                <a:cubicBezTo>
                  <a:pt x="2356397" y="291001"/>
                  <a:pt x="2346496" y="286563"/>
                  <a:pt x="2337626" y="277686"/>
                </a:cubicBezTo>
                <a:cubicBezTo>
                  <a:pt x="2328757" y="268810"/>
                  <a:pt x="2324322" y="259266"/>
                  <a:pt x="2324322" y="249056"/>
                </a:cubicBezTo>
                <a:cubicBezTo>
                  <a:pt x="2324322" y="238846"/>
                  <a:pt x="2326710" y="229915"/>
                  <a:pt x="2331485" y="222265"/>
                </a:cubicBezTo>
                <a:cubicBezTo>
                  <a:pt x="2336260" y="214614"/>
                  <a:pt x="2343921" y="208609"/>
                  <a:pt x="2354469" y="204250"/>
                </a:cubicBezTo>
                <a:cubicBezTo>
                  <a:pt x="2359742" y="202070"/>
                  <a:pt x="2365140" y="201041"/>
                  <a:pt x="2370660" y="201163"/>
                </a:cubicBezTo>
                <a:close/>
                <a:moveTo>
                  <a:pt x="835388" y="189913"/>
                </a:moveTo>
                <a:cubicBezTo>
                  <a:pt x="842135" y="188802"/>
                  <a:pt x="851345" y="192090"/>
                  <a:pt x="863018" y="199776"/>
                </a:cubicBezTo>
                <a:cubicBezTo>
                  <a:pt x="874863" y="205928"/>
                  <a:pt x="877997" y="215245"/>
                  <a:pt x="872418" y="227729"/>
                </a:cubicBezTo>
                <a:cubicBezTo>
                  <a:pt x="866840" y="240212"/>
                  <a:pt x="857587" y="237308"/>
                  <a:pt x="844659" y="219017"/>
                </a:cubicBezTo>
                <a:cubicBezTo>
                  <a:pt x="831731" y="200726"/>
                  <a:pt x="828641" y="191025"/>
                  <a:pt x="835388" y="189913"/>
                </a:cubicBezTo>
                <a:close/>
                <a:moveTo>
                  <a:pt x="121013" y="189913"/>
                </a:moveTo>
                <a:cubicBezTo>
                  <a:pt x="127760" y="188802"/>
                  <a:pt x="136970" y="192090"/>
                  <a:pt x="148643" y="199776"/>
                </a:cubicBezTo>
                <a:cubicBezTo>
                  <a:pt x="160488" y="205928"/>
                  <a:pt x="163622" y="215245"/>
                  <a:pt x="158043" y="227729"/>
                </a:cubicBezTo>
                <a:cubicBezTo>
                  <a:pt x="152465" y="240212"/>
                  <a:pt x="143212" y="237308"/>
                  <a:pt x="130284" y="219017"/>
                </a:cubicBezTo>
                <a:cubicBezTo>
                  <a:pt x="117356" y="200726"/>
                  <a:pt x="114266" y="191025"/>
                  <a:pt x="121013" y="189913"/>
                </a:cubicBezTo>
                <a:close/>
                <a:moveTo>
                  <a:pt x="2008040" y="129227"/>
                </a:moveTo>
                <a:cubicBezTo>
                  <a:pt x="2010635" y="128873"/>
                  <a:pt x="2013469" y="129538"/>
                  <a:pt x="2016542" y="131223"/>
                </a:cubicBezTo>
                <a:cubicBezTo>
                  <a:pt x="2022686" y="134592"/>
                  <a:pt x="2028505" y="138619"/>
                  <a:pt x="2033997" y="143301"/>
                </a:cubicBezTo>
                <a:cubicBezTo>
                  <a:pt x="2039490" y="147983"/>
                  <a:pt x="2039386" y="151991"/>
                  <a:pt x="2033685" y="155325"/>
                </a:cubicBezTo>
                <a:cubicBezTo>
                  <a:pt x="2027985" y="158659"/>
                  <a:pt x="2023486" y="164538"/>
                  <a:pt x="2020188" y="172963"/>
                </a:cubicBezTo>
                <a:cubicBezTo>
                  <a:pt x="2016889" y="181388"/>
                  <a:pt x="2018166" y="189853"/>
                  <a:pt x="2024017" y="198356"/>
                </a:cubicBezTo>
                <a:cubicBezTo>
                  <a:pt x="2029867" y="206860"/>
                  <a:pt x="2030541" y="219644"/>
                  <a:pt x="2026039" y="236709"/>
                </a:cubicBezTo>
                <a:cubicBezTo>
                  <a:pt x="2062764" y="247708"/>
                  <a:pt x="2095825" y="255434"/>
                  <a:pt x="2125223" y="259886"/>
                </a:cubicBezTo>
                <a:cubicBezTo>
                  <a:pt x="2154620" y="264339"/>
                  <a:pt x="2177772" y="266565"/>
                  <a:pt x="2194679" y="266565"/>
                </a:cubicBezTo>
                <a:cubicBezTo>
                  <a:pt x="2212476" y="266565"/>
                  <a:pt x="2230888" y="264762"/>
                  <a:pt x="2249918" y="261156"/>
                </a:cubicBezTo>
                <a:cubicBezTo>
                  <a:pt x="2268947" y="257549"/>
                  <a:pt x="2269055" y="262016"/>
                  <a:pt x="2250241" y="274557"/>
                </a:cubicBezTo>
                <a:cubicBezTo>
                  <a:pt x="2231426" y="287097"/>
                  <a:pt x="2215659" y="295447"/>
                  <a:pt x="2202939" y="299605"/>
                </a:cubicBezTo>
                <a:cubicBezTo>
                  <a:pt x="2190219" y="303764"/>
                  <a:pt x="2175076" y="302896"/>
                  <a:pt x="2157510" y="297003"/>
                </a:cubicBezTo>
                <a:cubicBezTo>
                  <a:pt x="2139943" y="291109"/>
                  <a:pt x="2117945" y="283888"/>
                  <a:pt x="2091516" y="275342"/>
                </a:cubicBezTo>
                <a:cubicBezTo>
                  <a:pt x="2065087" y="266795"/>
                  <a:pt x="2045369" y="260743"/>
                  <a:pt x="2032363" y="257187"/>
                </a:cubicBezTo>
                <a:cubicBezTo>
                  <a:pt x="2019356" y="253631"/>
                  <a:pt x="2008730" y="253849"/>
                  <a:pt x="2000484" y="257843"/>
                </a:cubicBezTo>
                <a:cubicBezTo>
                  <a:pt x="1992239" y="261837"/>
                  <a:pt x="1984843" y="264762"/>
                  <a:pt x="1978296" y="266619"/>
                </a:cubicBezTo>
                <a:cubicBezTo>
                  <a:pt x="1971750" y="268476"/>
                  <a:pt x="1964096" y="265332"/>
                  <a:pt x="1955334" y="257187"/>
                </a:cubicBezTo>
                <a:cubicBezTo>
                  <a:pt x="1946572" y="249042"/>
                  <a:pt x="1948071" y="244969"/>
                  <a:pt x="1959830" y="244969"/>
                </a:cubicBezTo>
                <a:cubicBezTo>
                  <a:pt x="1969266" y="244969"/>
                  <a:pt x="1985477" y="242101"/>
                  <a:pt x="2008465" y="236365"/>
                </a:cubicBezTo>
                <a:cubicBezTo>
                  <a:pt x="2009282" y="225653"/>
                  <a:pt x="2006991" y="215073"/>
                  <a:pt x="2001592" y="204626"/>
                </a:cubicBezTo>
                <a:cubicBezTo>
                  <a:pt x="1996193" y="194180"/>
                  <a:pt x="1994619" y="184801"/>
                  <a:pt x="1996871" y="176491"/>
                </a:cubicBezTo>
                <a:cubicBezTo>
                  <a:pt x="1999122" y="168181"/>
                  <a:pt x="2000136" y="162918"/>
                  <a:pt x="1999914" y="160702"/>
                </a:cubicBezTo>
                <a:cubicBezTo>
                  <a:pt x="1999692" y="158487"/>
                  <a:pt x="1998362" y="158239"/>
                  <a:pt x="1995924" y="159960"/>
                </a:cubicBezTo>
                <a:cubicBezTo>
                  <a:pt x="1993486" y="161681"/>
                  <a:pt x="1989403" y="163255"/>
                  <a:pt x="1983674" y="164682"/>
                </a:cubicBezTo>
                <a:cubicBezTo>
                  <a:pt x="1977945" y="166109"/>
                  <a:pt x="1971850" y="163750"/>
                  <a:pt x="1965390" y="157605"/>
                </a:cubicBezTo>
                <a:cubicBezTo>
                  <a:pt x="1958930" y="151460"/>
                  <a:pt x="1959977" y="148079"/>
                  <a:pt x="1968531" y="147463"/>
                </a:cubicBezTo>
                <a:cubicBezTo>
                  <a:pt x="1977085" y="146846"/>
                  <a:pt x="1983570" y="145538"/>
                  <a:pt x="1987987" y="143537"/>
                </a:cubicBezTo>
                <a:cubicBezTo>
                  <a:pt x="1992403" y="141537"/>
                  <a:pt x="1996731" y="138142"/>
                  <a:pt x="2000968" y="133352"/>
                </a:cubicBezTo>
                <a:cubicBezTo>
                  <a:pt x="2003087" y="130957"/>
                  <a:pt x="2005444" y="129582"/>
                  <a:pt x="2008040" y="129227"/>
                </a:cubicBezTo>
                <a:close/>
                <a:moveTo>
                  <a:pt x="1293665" y="129227"/>
                </a:moveTo>
                <a:cubicBezTo>
                  <a:pt x="1296260" y="128873"/>
                  <a:pt x="1299094" y="129538"/>
                  <a:pt x="1302167" y="131223"/>
                </a:cubicBezTo>
                <a:cubicBezTo>
                  <a:pt x="1308311" y="134592"/>
                  <a:pt x="1314130" y="138619"/>
                  <a:pt x="1319622" y="143301"/>
                </a:cubicBezTo>
                <a:cubicBezTo>
                  <a:pt x="1325115" y="147983"/>
                  <a:pt x="1325011" y="151991"/>
                  <a:pt x="1319310" y="155325"/>
                </a:cubicBezTo>
                <a:cubicBezTo>
                  <a:pt x="1313610" y="158659"/>
                  <a:pt x="1309111" y="164538"/>
                  <a:pt x="1305813" y="172963"/>
                </a:cubicBezTo>
                <a:cubicBezTo>
                  <a:pt x="1302514" y="181388"/>
                  <a:pt x="1303791" y="189853"/>
                  <a:pt x="1309642" y="198356"/>
                </a:cubicBezTo>
                <a:cubicBezTo>
                  <a:pt x="1315492" y="206860"/>
                  <a:pt x="1316166" y="219644"/>
                  <a:pt x="1311664" y="236709"/>
                </a:cubicBezTo>
                <a:cubicBezTo>
                  <a:pt x="1348389" y="247708"/>
                  <a:pt x="1381450" y="255434"/>
                  <a:pt x="1410848" y="259886"/>
                </a:cubicBezTo>
                <a:cubicBezTo>
                  <a:pt x="1440245" y="264339"/>
                  <a:pt x="1463397" y="266565"/>
                  <a:pt x="1480304" y="266565"/>
                </a:cubicBezTo>
                <a:cubicBezTo>
                  <a:pt x="1498101" y="266565"/>
                  <a:pt x="1516513" y="264762"/>
                  <a:pt x="1535543" y="261156"/>
                </a:cubicBezTo>
                <a:cubicBezTo>
                  <a:pt x="1554572" y="257549"/>
                  <a:pt x="1554680" y="262016"/>
                  <a:pt x="1535866" y="274557"/>
                </a:cubicBezTo>
                <a:cubicBezTo>
                  <a:pt x="1517051" y="287097"/>
                  <a:pt x="1501284" y="295447"/>
                  <a:pt x="1488564" y="299605"/>
                </a:cubicBezTo>
                <a:cubicBezTo>
                  <a:pt x="1475845" y="303764"/>
                  <a:pt x="1460701" y="302896"/>
                  <a:pt x="1443135" y="297003"/>
                </a:cubicBezTo>
                <a:cubicBezTo>
                  <a:pt x="1425568" y="291109"/>
                  <a:pt x="1403570" y="283888"/>
                  <a:pt x="1377141" y="275342"/>
                </a:cubicBezTo>
                <a:cubicBezTo>
                  <a:pt x="1350712" y="266795"/>
                  <a:pt x="1330994" y="260743"/>
                  <a:pt x="1317988" y="257187"/>
                </a:cubicBezTo>
                <a:cubicBezTo>
                  <a:pt x="1304981" y="253631"/>
                  <a:pt x="1294355" y="253849"/>
                  <a:pt x="1286109" y="257843"/>
                </a:cubicBezTo>
                <a:cubicBezTo>
                  <a:pt x="1277864" y="261837"/>
                  <a:pt x="1270468" y="264762"/>
                  <a:pt x="1263921" y="266619"/>
                </a:cubicBezTo>
                <a:cubicBezTo>
                  <a:pt x="1257375" y="268476"/>
                  <a:pt x="1249721" y="265332"/>
                  <a:pt x="1240959" y="257187"/>
                </a:cubicBezTo>
                <a:cubicBezTo>
                  <a:pt x="1232197" y="249042"/>
                  <a:pt x="1233696" y="244969"/>
                  <a:pt x="1245455" y="244969"/>
                </a:cubicBezTo>
                <a:cubicBezTo>
                  <a:pt x="1254891" y="244969"/>
                  <a:pt x="1271102" y="242101"/>
                  <a:pt x="1294090" y="236365"/>
                </a:cubicBezTo>
                <a:cubicBezTo>
                  <a:pt x="1294907" y="225653"/>
                  <a:pt x="1292616" y="215073"/>
                  <a:pt x="1287217" y="204626"/>
                </a:cubicBezTo>
                <a:cubicBezTo>
                  <a:pt x="1281818" y="194180"/>
                  <a:pt x="1280244" y="184801"/>
                  <a:pt x="1282496" y="176491"/>
                </a:cubicBezTo>
                <a:cubicBezTo>
                  <a:pt x="1284747" y="168181"/>
                  <a:pt x="1285762" y="162918"/>
                  <a:pt x="1285539" y="160702"/>
                </a:cubicBezTo>
                <a:cubicBezTo>
                  <a:pt x="1285317" y="158487"/>
                  <a:pt x="1283987" y="158239"/>
                  <a:pt x="1281549" y="159960"/>
                </a:cubicBezTo>
                <a:cubicBezTo>
                  <a:pt x="1279111" y="161681"/>
                  <a:pt x="1275028" y="163255"/>
                  <a:pt x="1269299" y="164682"/>
                </a:cubicBezTo>
                <a:cubicBezTo>
                  <a:pt x="1263570" y="166109"/>
                  <a:pt x="1257475" y="163750"/>
                  <a:pt x="1251015" y="157605"/>
                </a:cubicBezTo>
                <a:cubicBezTo>
                  <a:pt x="1244555" y="151460"/>
                  <a:pt x="1245602" y="148079"/>
                  <a:pt x="1254156" y="147463"/>
                </a:cubicBezTo>
                <a:cubicBezTo>
                  <a:pt x="1262710" y="146846"/>
                  <a:pt x="1269195" y="145538"/>
                  <a:pt x="1273612" y="143537"/>
                </a:cubicBezTo>
                <a:cubicBezTo>
                  <a:pt x="1278029" y="141537"/>
                  <a:pt x="1282356" y="138142"/>
                  <a:pt x="1286593" y="133352"/>
                </a:cubicBezTo>
                <a:cubicBezTo>
                  <a:pt x="1288712" y="130957"/>
                  <a:pt x="1291069" y="129582"/>
                  <a:pt x="1293665" y="129227"/>
                </a:cubicBezTo>
                <a:close/>
                <a:moveTo>
                  <a:pt x="1837668" y="126664"/>
                </a:moveTo>
                <a:cubicBezTo>
                  <a:pt x="1853848" y="125580"/>
                  <a:pt x="1867420" y="127953"/>
                  <a:pt x="1878385" y="133782"/>
                </a:cubicBezTo>
                <a:cubicBezTo>
                  <a:pt x="1893005" y="141555"/>
                  <a:pt x="1899444" y="148553"/>
                  <a:pt x="1897701" y="154776"/>
                </a:cubicBezTo>
                <a:cubicBezTo>
                  <a:pt x="1895959" y="161000"/>
                  <a:pt x="1888925" y="163664"/>
                  <a:pt x="1876600" y="162767"/>
                </a:cubicBezTo>
                <a:cubicBezTo>
                  <a:pt x="1864274" y="161871"/>
                  <a:pt x="1846955" y="161423"/>
                  <a:pt x="1824642" y="161423"/>
                </a:cubicBezTo>
                <a:cubicBezTo>
                  <a:pt x="1802357" y="161423"/>
                  <a:pt x="1778416" y="162545"/>
                  <a:pt x="1752819" y="164789"/>
                </a:cubicBezTo>
                <a:cubicBezTo>
                  <a:pt x="1727221" y="167034"/>
                  <a:pt x="1705797" y="169704"/>
                  <a:pt x="1688546" y="172802"/>
                </a:cubicBezTo>
                <a:cubicBezTo>
                  <a:pt x="1671295" y="175899"/>
                  <a:pt x="1656237" y="178825"/>
                  <a:pt x="1643374" y="181578"/>
                </a:cubicBezTo>
                <a:cubicBezTo>
                  <a:pt x="1630511" y="184332"/>
                  <a:pt x="1617124" y="181342"/>
                  <a:pt x="1603214" y="172608"/>
                </a:cubicBezTo>
                <a:cubicBezTo>
                  <a:pt x="1590609" y="158741"/>
                  <a:pt x="1589713" y="152493"/>
                  <a:pt x="1600526" y="153862"/>
                </a:cubicBezTo>
                <a:cubicBezTo>
                  <a:pt x="1611338" y="155232"/>
                  <a:pt x="1629862" y="154801"/>
                  <a:pt x="1656097" y="152572"/>
                </a:cubicBezTo>
                <a:cubicBezTo>
                  <a:pt x="1682333" y="150342"/>
                  <a:pt x="1710339" y="146968"/>
                  <a:pt x="1740117" y="142451"/>
                </a:cubicBezTo>
                <a:cubicBezTo>
                  <a:pt x="1769894" y="137934"/>
                  <a:pt x="1796728" y="133417"/>
                  <a:pt x="1820619" y="128899"/>
                </a:cubicBezTo>
                <a:cubicBezTo>
                  <a:pt x="1826592" y="127770"/>
                  <a:pt x="1832275" y="127025"/>
                  <a:pt x="1837668" y="126664"/>
                </a:cubicBezTo>
                <a:close/>
                <a:moveTo>
                  <a:pt x="589893" y="126664"/>
                </a:moveTo>
                <a:cubicBezTo>
                  <a:pt x="606073" y="125580"/>
                  <a:pt x="619645" y="127953"/>
                  <a:pt x="630610" y="133782"/>
                </a:cubicBezTo>
                <a:cubicBezTo>
                  <a:pt x="645230" y="141555"/>
                  <a:pt x="651669" y="148553"/>
                  <a:pt x="649926" y="154776"/>
                </a:cubicBezTo>
                <a:cubicBezTo>
                  <a:pt x="648184" y="161000"/>
                  <a:pt x="641150" y="163664"/>
                  <a:pt x="628825" y="162767"/>
                </a:cubicBezTo>
                <a:cubicBezTo>
                  <a:pt x="616499" y="161871"/>
                  <a:pt x="599180" y="161423"/>
                  <a:pt x="576866" y="161423"/>
                </a:cubicBezTo>
                <a:cubicBezTo>
                  <a:pt x="554582" y="161423"/>
                  <a:pt x="530641" y="162545"/>
                  <a:pt x="505044" y="164789"/>
                </a:cubicBezTo>
                <a:cubicBezTo>
                  <a:pt x="479446" y="167034"/>
                  <a:pt x="458022" y="169704"/>
                  <a:pt x="440771" y="172802"/>
                </a:cubicBezTo>
                <a:cubicBezTo>
                  <a:pt x="423519" y="175899"/>
                  <a:pt x="408462" y="178825"/>
                  <a:pt x="395599" y="181578"/>
                </a:cubicBezTo>
                <a:cubicBezTo>
                  <a:pt x="382736" y="184332"/>
                  <a:pt x="369349" y="181342"/>
                  <a:pt x="355439" y="172608"/>
                </a:cubicBezTo>
                <a:cubicBezTo>
                  <a:pt x="342834" y="158741"/>
                  <a:pt x="341938" y="152493"/>
                  <a:pt x="352750" y="153862"/>
                </a:cubicBezTo>
                <a:cubicBezTo>
                  <a:pt x="363563" y="155232"/>
                  <a:pt x="382087" y="154801"/>
                  <a:pt x="408322" y="152572"/>
                </a:cubicBezTo>
                <a:cubicBezTo>
                  <a:pt x="434558" y="150342"/>
                  <a:pt x="462564" y="146968"/>
                  <a:pt x="492342" y="142451"/>
                </a:cubicBezTo>
                <a:cubicBezTo>
                  <a:pt x="522119" y="137934"/>
                  <a:pt x="548953" y="133417"/>
                  <a:pt x="572844" y="128899"/>
                </a:cubicBezTo>
                <a:cubicBezTo>
                  <a:pt x="578817" y="127770"/>
                  <a:pt x="584500" y="127025"/>
                  <a:pt x="589893" y="126664"/>
                </a:cubicBezTo>
                <a:close/>
                <a:moveTo>
                  <a:pt x="919066" y="54404"/>
                </a:moveTo>
                <a:cubicBezTo>
                  <a:pt x="916859" y="54386"/>
                  <a:pt x="914177" y="54689"/>
                  <a:pt x="911018" y="55313"/>
                </a:cubicBezTo>
                <a:cubicBezTo>
                  <a:pt x="904702" y="56560"/>
                  <a:pt x="892373" y="59271"/>
                  <a:pt x="874031" y="63444"/>
                </a:cubicBezTo>
                <a:lnTo>
                  <a:pt x="874031" y="85664"/>
                </a:lnTo>
                <a:cubicBezTo>
                  <a:pt x="880399" y="85778"/>
                  <a:pt x="887533" y="84685"/>
                  <a:pt x="895434" y="82383"/>
                </a:cubicBezTo>
                <a:cubicBezTo>
                  <a:pt x="903336" y="80082"/>
                  <a:pt x="909843" y="81354"/>
                  <a:pt x="914955" y="86201"/>
                </a:cubicBezTo>
                <a:cubicBezTo>
                  <a:pt x="920067" y="91048"/>
                  <a:pt x="916622" y="94899"/>
                  <a:pt x="904619" y="97752"/>
                </a:cubicBezTo>
                <a:cubicBezTo>
                  <a:pt x="892616" y="100606"/>
                  <a:pt x="882420" y="102033"/>
                  <a:pt x="874031" y="102033"/>
                </a:cubicBezTo>
                <a:lnTo>
                  <a:pt x="874031" y="124812"/>
                </a:lnTo>
                <a:cubicBezTo>
                  <a:pt x="880312" y="124913"/>
                  <a:pt x="887414" y="123590"/>
                  <a:pt x="895337" y="120844"/>
                </a:cubicBezTo>
                <a:cubicBezTo>
                  <a:pt x="903260" y="118098"/>
                  <a:pt x="910237" y="119585"/>
                  <a:pt x="916267" y="125307"/>
                </a:cubicBezTo>
                <a:cubicBezTo>
                  <a:pt x="922297" y="131029"/>
                  <a:pt x="919106" y="135553"/>
                  <a:pt x="906695" y="138880"/>
                </a:cubicBezTo>
                <a:cubicBezTo>
                  <a:pt x="894283" y="142207"/>
                  <a:pt x="883396" y="143871"/>
                  <a:pt x="874031" y="143871"/>
                </a:cubicBezTo>
                <a:lnTo>
                  <a:pt x="874031" y="165316"/>
                </a:lnTo>
                <a:cubicBezTo>
                  <a:pt x="882363" y="165388"/>
                  <a:pt x="892111" y="164280"/>
                  <a:pt x="903275" y="161993"/>
                </a:cubicBezTo>
                <a:cubicBezTo>
                  <a:pt x="914439" y="159706"/>
                  <a:pt x="920963" y="160136"/>
                  <a:pt x="922849" y="163284"/>
                </a:cubicBezTo>
                <a:cubicBezTo>
                  <a:pt x="924735" y="166431"/>
                  <a:pt x="926492" y="155651"/>
                  <a:pt x="928119" y="130943"/>
                </a:cubicBezTo>
                <a:cubicBezTo>
                  <a:pt x="929747" y="106235"/>
                  <a:pt x="930138" y="87800"/>
                  <a:pt x="929291" y="75640"/>
                </a:cubicBezTo>
                <a:cubicBezTo>
                  <a:pt x="928445" y="63479"/>
                  <a:pt x="926768" y="56739"/>
                  <a:pt x="924258" y="55420"/>
                </a:cubicBezTo>
                <a:cubicBezTo>
                  <a:pt x="923003" y="54761"/>
                  <a:pt x="921273" y="54422"/>
                  <a:pt x="919066" y="54404"/>
                </a:cubicBezTo>
                <a:close/>
                <a:moveTo>
                  <a:pt x="204691" y="54404"/>
                </a:moveTo>
                <a:cubicBezTo>
                  <a:pt x="202484" y="54386"/>
                  <a:pt x="199802" y="54689"/>
                  <a:pt x="196643" y="55313"/>
                </a:cubicBezTo>
                <a:cubicBezTo>
                  <a:pt x="190327" y="56560"/>
                  <a:pt x="177998" y="59271"/>
                  <a:pt x="159656" y="63444"/>
                </a:cubicBezTo>
                <a:lnTo>
                  <a:pt x="159656" y="85664"/>
                </a:lnTo>
                <a:cubicBezTo>
                  <a:pt x="166024" y="85778"/>
                  <a:pt x="173158" y="84685"/>
                  <a:pt x="181059" y="82383"/>
                </a:cubicBezTo>
                <a:cubicBezTo>
                  <a:pt x="188961" y="80082"/>
                  <a:pt x="195468" y="81354"/>
                  <a:pt x="200580" y="86201"/>
                </a:cubicBezTo>
                <a:cubicBezTo>
                  <a:pt x="205692" y="91048"/>
                  <a:pt x="202247" y="94899"/>
                  <a:pt x="190244" y="97752"/>
                </a:cubicBezTo>
                <a:cubicBezTo>
                  <a:pt x="178241" y="100606"/>
                  <a:pt x="168046" y="102033"/>
                  <a:pt x="159656" y="102033"/>
                </a:cubicBezTo>
                <a:lnTo>
                  <a:pt x="159656" y="124812"/>
                </a:lnTo>
                <a:cubicBezTo>
                  <a:pt x="165937" y="124913"/>
                  <a:pt x="173039" y="123590"/>
                  <a:pt x="180962" y="120844"/>
                </a:cubicBezTo>
                <a:cubicBezTo>
                  <a:pt x="188885" y="118098"/>
                  <a:pt x="195862" y="119585"/>
                  <a:pt x="201892" y="125307"/>
                </a:cubicBezTo>
                <a:cubicBezTo>
                  <a:pt x="207922" y="131029"/>
                  <a:pt x="204731" y="135553"/>
                  <a:pt x="192320" y="138880"/>
                </a:cubicBezTo>
                <a:cubicBezTo>
                  <a:pt x="179908" y="142207"/>
                  <a:pt x="169021" y="143871"/>
                  <a:pt x="159656" y="143871"/>
                </a:cubicBezTo>
                <a:lnTo>
                  <a:pt x="159656" y="165316"/>
                </a:lnTo>
                <a:cubicBezTo>
                  <a:pt x="167988" y="165388"/>
                  <a:pt x="177736" y="164280"/>
                  <a:pt x="188900" y="161993"/>
                </a:cubicBezTo>
                <a:cubicBezTo>
                  <a:pt x="200064" y="159706"/>
                  <a:pt x="206588" y="160136"/>
                  <a:pt x="208474" y="163284"/>
                </a:cubicBezTo>
                <a:cubicBezTo>
                  <a:pt x="210360" y="166431"/>
                  <a:pt x="212117" y="155651"/>
                  <a:pt x="213744" y="130943"/>
                </a:cubicBezTo>
                <a:cubicBezTo>
                  <a:pt x="215372" y="106235"/>
                  <a:pt x="215763" y="87800"/>
                  <a:pt x="214916" y="75640"/>
                </a:cubicBezTo>
                <a:cubicBezTo>
                  <a:pt x="214070" y="63479"/>
                  <a:pt x="212393" y="56739"/>
                  <a:pt x="209883" y="55420"/>
                </a:cubicBezTo>
                <a:cubicBezTo>
                  <a:pt x="208628" y="54761"/>
                  <a:pt x="206898" y="54422"/>
                  <a:pt x="204691" y="54404"/>
                </a:cubicBezTo>
                <a:close/>
                <a:moveTo>
                  <a:pt x="1995877" y="46739"/>
                </a:moveTo>
                <a:cubicBezTo>
                  <a:pt x="1997873" y="46577"/>
                  <a:pt x="2000369" y="46793"/>
                  <a:pt x="2003367" y="47386"/>
                </a:cubicBezTo>
                <a:cubicBezTo>
                  <a:pt x="2015355" y="49759"/>
                  <a:pt x="2025056" y="53950"/>
                  <a:pt x="2032470" y="59959"/>
                </a:cubicBezTo>
                <a:cubicBezTo>
                  <a:pt x="2039884" y="65967"/>
                  <a:pt x="2042200" y="73808"/>
                  <a:pt x="2039418" y="83480"/>
                </a:cubicBezTo>
                <a:cubicBezTo>
                  <a:pt x="2036636" y="93153"/>
                  <a:pt x="2031441" y="96268"/>
                  <a:pt x="2023834" y="92827"/>
                </a:cubicBezTo>
                <a:cubicBezTo>
                  <a:pt x="2016226" y="89385"/>
                  <a:pt x="2009752" y="84025"/>
                  <a:pt x="2004410" y="76748"/>
                </a:cubicBezTo>
                <a:cubicBezTo>
                  <a:pt x="1999068" y="69470"/>
                  <a:pt x="1994741" y="63350"/>
                  <a:pt x="1991428" y="58389"/>
                </a:cubicBezTo>
                <a:cubicBezTo>
                  <a:pt x="1988406" y="51107"/>
                  <a:pt x="1989889" y="47224"/>
                  <a:pt x="1995877" y="46739"/>
                </a:cubicBezTo>
                <a:close/>
                <a:moveTo>
                  <a:pt x="1281502" y="46739"/>
                </a:moveTo>
                <a:cubicBezTo>
                  <a:pt x="1283498" y="46577"/>
                  <a:pt x="1285994" y="46793"/>
                  <a:pt x="1288992" y="47386"/>
                </a:cubicBezTo>
                <a:cubicBezTo>
                  <a:pt x="1300980" y="49759"/>
                  <a:pt x="1310681" y="53950"/>
                  <a:pt x="1318095" y="59959"/>
                </a:cubicBezTo>
                <a:cubicBezTo>
                  <a:pt x="1325509" y="65967"/>
                  <a:pt x="1327825" y="73808"/>
                  <a:pt x="1325043" y="83480"/>
                </a:cubicBezTo>
                <a:cubicBezTo>
                  <a:pt x="1322261" y="93153"/>
                  <a:pt x="1317066" y="96268"/>
                  <a:pt x="1309459" y="92827"/>
                </a:cubicBezTo>
                <a:cubicBezTo>
                  <a:pt x="1301851" y="89385"/>
                  <a:pt x="1295377" y="84025"/>
                  <a:pt x="1290035" y="76748"/>
                </a:cubicBezTo>
                <a:cubicBezTo>
                  <a:pt x="1284693" y="69470"/>
                  <a:pt x="1280366" y="63350"/>
                  <a:pt x="1277053" y="58389"/>
                </a:cubicBezTo>
                <a:cubicBezTo>
                  <a:pt x="1274031" y="51107"/>
                  <a:pt x="1275514" y="47224"/>
                  <a:pt x="1281502" y="46739"/>
                </a:cubicBezTo>
                <a:close/>
                <a:moveTo>
                  <a:pt x="928600" y="29637"/>
                </a:moveTo>
                <a:cubicBezTo>
                  <a:pt x="931144" y="29761"/>
                  <a:pt x="934146" y="30554"/>
                  <a:pt x="937605" y="32017"/>
                </a:cubicBezTo>
                <a:cubicBezTo>
                  <a:pt x="944524" y="34942"/>
                  <a:pt x="950956" y="38237"/>
                  <a:pt x="956900" y="41901"/>
                </a:cubicBezTo>
                <a:cubicBezTo>
                  <a:pt x="962844" y="45565"/>
                  <a:pt x="964669" y="49516"/>
                  <a:pt x="962374" y="53753"/>
                </a:cubicBezTo>
                <a:cubicBezTo>
                  <a:pt x="960080" y="57991"/>
                  <a:pt x="958269" y="70040"/>
                  <a:pt x="956943" y="89901"/>
                </a:cubicBezTo>
                <a:cubicBezTo>
                  <a:pt x="955617" y="109762"/>
                  <a:pt x="954724" y="126551"/>
                  <a:pt x="954265" y="140268"/>
                </a:cubicBezTo>
                <a:cubicBezTo>
                  <a:pt x="953806" y="153984"/>
                  <a:pt x="951680" y="165825"/>
                  <a:pt x="947887" y="175792"/>
                </a:cubicBezTo>
                <a:cubicBezTo>
                  <a:pt x="944094" y="185758"/>
                  <a:pt x="940301" y="192154"/>
                  <a:pt x="936508" y="194979"/>
                </a:cubicBezTo>
                <a:cubicBezTo>
                  <a:pt x="932715" y="197804"/>
                  <a:pt x="929001" y="196065"/>
                  <a:pt x="925366" y="189763"/>
                </a:cubicBezTo>
                <a:cubicBezTo>
                  <a:pt x="921731" y="183460"/>
                  <a:pt x="917640" y="180309"/>
                  <a:pt x="913094" y="180309"/>
                </a:cubicBezTo>
                <a:cubicBezTo>
                  <a:pt x="908075" y="180309"/>
                  <a:pt x="893477" y="182037"/>
                  <a:pt x="869299" y="185493"/>
                </a:cubicBezTo>
                <a:cubicBezTo>
                  <a:pt x="862488" y="191043"/>
                  <a:pt x="857271" y="189598"/>
                  <a:pt x="853650" y="181159"/>
                </a:cubicBezTo>
                <a:cubicBezTo>
                  <a:pt x="850030" y="172720"/>
                  <a:pt x="849119" y="162979"/>
                  <a:pt x="850919" y="151937"/>
                </a:cubicBezTo>
                <a:cubicBezTo>
                  <a:pt x="852718" y="140895"/>
                  <a:pt x="853174" y="125429"/>
                  <a:pt x="852285" y="105539"/>
                </a:cubicBezTo>
                <a:cubicBezTo>
                  <a:pt x="851395" y="85649"/>
                  <a:pt x="849370" y="69943"/>
                  <a:pt x="846208" y="58421"/>
                </a:cubicBezTo>
                <a:cubicBezTo>
                  <a:pt x="843046" y="46899"/>
                  <a:pt x="845788" y="42711"/>
                  <a:pt x="854436" y="45859"/>
                </a:cubicBezTo>
                <a:cubicBezTo>
                  <a:pt x="863083" y="49007"/>
                  <a:pt x="875749" y="47970"/>
                  <a:pt x="892434" y="42751"/>
                </a:cubicBezTo>
                <a:cubicBezTo>
                  <a:pt x="909118" y="37531"/>
                  <a:pt x="919088" y="33706"/>
                  <a:pt x="922344" y="31275"/>
                </a:cubicBezTo>
                <a:cubicBezTo>
                  <a:pt x="923971" y="30060"/>
                  <a:pt x="926057" y="29514"/>
                  <a:pt x="928600" y="29637"/>
                </a:cubicBezTo>
                <a:close/>
                <a:moveTo>
                  <a:pt x="214225" y="29637"/>
                </a:moveTo>
                <a:cubicBezTo>
                  <a:pt x="216769" y="29761"/>
                  <a:pt x="219771" y="30554"/>
                  <a:pt x="223230" y="32017"/>
                </a:cubicBezTo>
                <a:cubicBezTo>
                  <a:pt x="230149" y="34942"/>
                  <a:pt x="236581" y="38237"/>
                  <a:pt x="242525" y="41901"/>
                </a:cubicBezTo>
                <a:cubicBezTo>
                  <a:pt x="248469" y="45565"/>
                  <a:pt x="250294" y="49516"/>
                  <a:pt x="247999" y="53753"/>
                </a:cubicBezTo>
                <a:cubicBezTo>
                  <a:pt x="245705" y="57991"/>
                  <a:pt x="243894" y="70040"/>
                  <a:pt x="242568" y="89901"/>
                </a:cubicBezTo>
                <a:cubicBezTo>
                  <a:pt x="241242" y="109762"/>
                  <a:pt x="240349" y="126551"/>
                  <a:pt x="239890" y="140268"/>
                </a:cubicBezTo>
                <a:cubicBezTo>
                  <a:pt x="239431" y="153984"/>
                  <a:pt x="237305" y="165825"/>
                  <a:pt x="233512" y="175792"/>
                </a:cubicBezTo>
                <a:cubicBezTo>
                  <a:pt x="229719" y="185758"/>
                  <a:pt x="225926" y="192154"/>
                  <a:pt x="222133" y="194979"/>
                </a:cubicBezTo>
                <a:cubicBezTo>
                  <a:pt x="218340" y="197804"/>
                  <a:pt x="214626" y="196065"/>
                  <a:pt x="210991" y="189763"/>
                </a:cubicBezTo>
                <a:cubicBezTo>
                  <a:pt x="207356" y="183460"/>
                  <a:pt x="203265" y="180309"/>
                  <a:pt x="198719" y="180309"/>
                </a:cubicBezTo>
                <a:cubicBezTo>
                  <a:pt x="193700" y="180309"/>
                  <a:pt x="179102" y="182037"/>
                  <a:pt x="154924" y="185493"/>
                </a:cubicBezTo>
                <a:cubicBezTo>
                  <a:pt x="148113" y="191043"/>
                  <a:pt x="142896" y="189598"/>
                  <a:pt x="139275" y="181159"/>
                </a:cubicBezTo>
                <a:cubicBezTo>
                  <a:pt x="135655" y="172720"/>
                  <a:pt x="134744" y="162979"/>
                  <a:pt x="136544" y="151937"/>
                </a:cubicBezTo>
                <a:cubicBezTo>
                  <a:pt x="138343" y="140895"/>
                  <a:pt x="138799" y="125429"/>
                  <a:pt x="137910" y="105539"/>
                </a:cubicBezTo>
                <a:cubicBezTo>
                  <a:pt x="137020" y="85649"/>
                  <a:pt x="134995" y="69943"/>
                  <a:pt x="131833" y="58421"/>
                </a:cubicBezTo>
                <a:cubicBezTo>
                  <a:pt x="128671" y="46899"/>
                  <a:pt x="131413" y="42711"/>
                  <a:pt x="140061" y="45859"/>
                </a:cubicBezTo>
                <a:cubicBezTo>
                  <a:pt x="148708" y="49007"/>
                  <a:pt x="161374" y="47970"/>
                  <a:pt x="178059" y="42751"/>
                </a:cubicBezTo>
                <a:cubicBezTo>
                  <a:pt x="194743" y="37531"/>
                  <a:pt x="204713" y="33706"/>
                  <a:pt x="207969" y="31275"/>
                </a:cubicBezTo>
                <a:cubicBezTo>
                  <a:pt x="209596" y="30060"/>
                  <a:pt x="211682" y="29514"/>
                  <a:pt x="214225" y="29637"/>
                </a:cubicBezTo>
                <a:close/>
                <a:moveTo>
                  <a:pt x="777977" y="4086"/>
                </a:moveTo>
                <a:cubicBezTo>
                  <a:pt x="785140" y="5484"/>
                  <a:pt x="792590" y="7524"/>
                  <a:pt x="800326" y="10206"/>
                </a:cubicBezTo>
                <a:cubicBezTo>
                  <a:pt x="808063" y="12887"/>
                  <a:pt x="810343" y="18215"/>
                  <a:pt x="807167" y="26188"/>
                </a:cubicBezTo>
                <a:cubicBezTo>
                  <a:pt x="803990" y="34161"/>
                  <a:pt x="801979" y="49942"/>
                  <a:pt x="801133" y="73532"/>
                </a:cubicBezTo>
                <a:cubicBezTo>
                  <a:pt x="804804" y="73632"/>
                  <a:pt x="809809" y="72757"/>
                  <a:pt x="816147" y="70908"/>
                </a:cubicBezTo>
                <a:cubicBezTo>
                  <a:pt x="822486" y="69058"/>
                  <a:pt x="829218" y="70015"/>
                  <a:pt x="836345" y="73779"/>
                </a:cubicBezTo>
                <a:cubicBezTo>
                  <a:pt x="843472" y="77544"/>
                  <a:pt x="844103" y="81139"/>
                  <a:pt x="838238" y="84567"/>
                </a:cubicBezTo>
                <a:cubicBezTo>
                  <a:pt x="832373" y="87994"/>
                  <a:pt x="820005" y="91758"/>
                  <a:pt x="801133" y="95860"/>
                </a:cubicBezTo>
                <a:lnTo>
                  <a:pt x="801133" y="114552"/>
                </a:lnTo>
                <a:cubicBezTo>
                  <a:pt x="812820" y="116129"/>
                  <a:pt x="822267" y="118481"/>
                  <a:pt x="829473" y="121607"/>
                </a:cubicBezTo>
                <a:cubicBezTo>
                  <a:pt x="836679" y="124734"/>
                  <a:pt x="839382" y="130800"/>
                  <a:pt x="837582" y="139805"/>
                </a:cubicBezTo>
                <a:cubicBezTo>
                  <a:pt x="835783" y="148811"/>
                  <a:pt x="831143" y="150980"/>
                  <a:pt x="823665" y="146312"/>
                </a:cubicBezTo>
                <a:cubicBezTo>
                  <a:pt x="816187" y="141644"/>
                  <a:pt x="808676" y="135431"/>
                  <a:pt x="801133" y="127673"/>
                </a:cubicBezTo>
                <a:cubicBezTo>
                  <a:pt x="801993" y="164112"/>
                  <a:pt x="800613" y="187393"/>
                  <a:pt x="796992" y="197517"/>
                </a:cubicBezTo>
                <a:cubicBezTo>
                  <a:pt x="793371" y="207642"/>
                  <a:pt x="788180" y="208086"/>
                  <a:pt x="781419" y="198851"/>
                </a:cubicBezTo>
                <a:cubicBezTo>
                  <a:pt x="774657" y="189616"/>
                  <a:pt x="771954" y="182811"/>
                  <a:pt x="773309" y="178438"/>
                </a:cubicBezTo>
                <a:cubicBezTo>
                  <a:pt x="774665" y="174064"/>
                  <a:pt x="775794" y="167328"/>
                  <a:pt x="776697" y="158229"/>
                </a:cubicBezTo>
                <a:cubicBezTo>
                  <a:pt x="777601" y="149130"/>
                  <a:pt x="778497" y="137145"/>
                  <a:pt x="779386" y="122274"/>
                </a:cubicBezTo>
                <a:cubicBezTo>
                  <a:pt x="777192" y="133718"/>
                  <a:pt x="771929" y="144530"/>
                  <a:pt x="763598" y="154712"/>
                </a:cubicBezTo>
                <a:cubicBezTo>
                  <a:pt x="755266" y="164893"/>
                  <a:pt x="743216" y="174404"/>
                  <a:pt x="727449" y="183245"/>
                </a:cubicBezTo>
                <a:cubicBezTo>
                  <a:pt x="711682" y="192086"/>
                  <a:pt x="710177" y="189089"/>
                  <a:pt x="722932" y="174254"/>
                </a:cubicBezTo>
                <a:cubicBezTo>
                  <a:pt x="735688" y="159419"/>
                  <a:pt x="746271" y="145140"/>
                  <a:pt x="754681" y="131416"/>
                </a:cubicBezTo>
                <a:cubicBezTo>
                  <a:pt x="763092" y="117693"/>
                  <a:pt x="768624" y="107898"/>
                  <a:pt x="771277" y="102033"/>
                </a:cubicBezTo>
                <a:cubicBezTo>
                  <a:pt x="764580" y="103811"/>
                  <a:pt x="758360" y="105156"/>
                  <a:pt x="752616" y="106066"/>
                </a:cubicBezTo>
                <a:cubicBezTo>
                  <a:pt x="746873" y="106977"/>
                  <a:pt x="739101" y="105328"/>
                  <a:pt x="729299" y="101119"/>
                </a:cubicBezTo>
                <a:cubicBezTo>
                  <a:pt x="719498" y="96910"/>
                  <a:pt x="720706" y="93533"/>
                  <a:pt x="732924" y="90987"/>
                </a:cubicBezTo>
                <a:cubicBezTo>
                  <a:pt x="745142" y="88442"/>
                  <a:pt x="760629" y="84316"/>
                  <a:pt x="779386" y="78608"/>
                </a:cubicBezTo>
                <a:cubicBezTo>
                  <a:pt x="779386" y="62805"/>
                  <a:pt x="779167" y="50129"/>
                  <a:pt x="778730" y="40578"/>
                </a:cubicBezTo>
                <a:cubicBezTo>
                  <a:pt x="778293" y="31027"/>
                  <a:pt x="776267" y="22208"/>
                  <a:pt x="772653" y="14120"/>
                </a:cubicBezTo>
                <a:cubicBezTo>
                  <a:pt x="769040" y="6033"/>
                  <a:pt x="770814" y="2688"/>
                  <a:pt x="777977" y="4086"/>
                </a:cubicBezTo>
                <a:close/>
                <a:moveTo>
                  <a:pt x="63602" y="4086"/>
                </a:moveTo>
                <a:cubicBezTo>
                  <a:pt x="70765" y="5484"/>
                  <a:pt x="78215" y="7524"/>
                  <a:pt x="85951" y="10206"/>
                </a:cubicBezTo>
                <a:cubicBezTo>
                  <a:pt x="93688" y="12887"/>
                  <a:pt x="95968" y="18215"/>
                  <a:pt x="92792" y="26188"/>
                </a:cubicBezTo>
                <a:cubicBezTo>
                  <a:pt x="89615" y="34161"/>
                  <a:pt x="87604" y="49942"/>
                  <a:pt x="86758" y="73532"/>
                </a:cubicBezTo>
                <a:cubicBezTo>
                  <a:pt x="90429" y="73632"/>
                  <a:pt x="95434" y="72757"/>
                  <a:pt x="101772" y="70908"/>
                </a:cubicBezTo>
                <a:cubicBezTo>
                  <a:pt x="108111" y="69058"/>
                  <a:pt x="114843" y="70015"/>
                  <a:pt x="121970" y="73779"/>
                </a:cubicBezTo>
                <a:cubicBezTo>
                  <a:pt x="129097" y="77544"/>
                  <a:pt x="129728" y="81139"/>
                  <a:pt x="123863" y="84567"/>
                </a:cubicBezTo>
                <a:cubicBezTo>
                  <a:pt x="117998" y="87994"/>
                  <a:pt x="105630" y="91758"/>
                  <a:pt x="86758" y="95860"/>
                </a:cubicBezTo>
                <a:lnTo>
                  <a:pt x="86758" y="114552"/>
                </a:lnTo>
                <a:cubicBezTo>
                  <a:pt x="98445" y="116129"/>
                  <a:pt x="107892" y="118481"/>
                  <a:pt x="115098" y="121607"/>
                </a:cubicBezTo>
                <a:cubicBezTo>
                  <a:pt x="122304" y="124734"/>
                  <a:pt x="125007" y="130800"/>
                  <a:pt x="123207" y="139805"/>
                </a:cubicBezTo>
                <a:cubicBezTo>
                  <a:pt x="121408" y="148811"/>
                  <a:pt x="116768" y="150980"/>
                  <a:pt x="109290" y="146312"/>
                </a:cubicBezTo>
                <a:cubicBezTo>
                  <a:pt x="101812" y="141644"/>
                  <a:pt x="94301" y="135431"/>
                  <a:pt x="86758" y="127673"/>
                </a:cubicBezTo>
                <a:cubicBezTo>
                  <a:pt x="87618" y="164112"/>
                  <a:pt x="86238" y="187393"/>
                  <a:pt x="82617" y="197517"/>
                </a:cubicBezTo>
                <a:cubicBezTo>
                  <a:pt x="78996" y="207642"/>
                  <a:pt x="73805" y="208086"/>
                  <a:pt x="67044" y="198851"/>
                </a:cubicBezTo>
                <a:cubicBezTo>
                  <a:pt x="60282" y="189616"/>
                  <a:pt x="57579" y="182811"/>
                  <a:pt x="58934" y="178438"/>
                </a:cubicBezTo>
                <a:cubicBezTo>
                  <a:pt x="60290" y="174064"/>
                  <a:pt x="61419" y="167328"/>
                  <a:pt x="62322" y="158229"/>
                </a:cubicBezTo>
                <a:cubicBezTo>
                  <a:pt x="63226" y="149130"/>
                  <a:pt x="64122" y="137145"/>
                  <a:pt x="65011" y="122274"/>
                </a:cubicBezTo>
                <a:cubicBezTo>
                  <a:pt x="62817" y="133718"/>
                  <a:pt x="57554" y="144530"/>
                  <a:pt x="49222" y="154712"/>
                </a:cubicBezTo>
                <a:cubicBezTo>
                  <a:pt x="40891" y="164893"/>
                  <a:pt x="28841" y="174404"/>
                  <a:pt x="13074" y="183245"/>
                </a:cubicBezTo>
                <a:cubicBezTo>
                  <a:pt x="-2693" y="192086"/>
                  <a:pt x="-4198" y="189089"/>
                  <a:pt x="8557" y="174254"/>
                </a:cubicBezTo>
                <a:cubicBezTo>
                  <a:pt x="21313" y="159419"/>
                  <a:pt x="31896" y="145140"/>
                  <a:pt x="40306" y="131416"/>
                </a:cubicBezTo>
                <a:cubicBezTo>
                  <a:pt x="48717" y="117693"/>
                  <a:pt x="54249" y="107898"/>
                  <a:pt x="56902" y="102033"/>
                </a:cubicBezTo>
                <a:cubicBezTo>
                  <a:pt x="50205" y="103811"/>
                  <a:pt x="43985" y="105156"/>
                  <a:pt x="38241" y="106066"/>
                </a:cubicBezTo>
                <a:cubicBezTo>
                  <a:pt x="32498" y="106977"/>
                  <a:pt x="24726" y="105328"/>
                  <a:pt x="14924" y="101119"/>
                </a:cubicBezTo>
                <a:cubicBezTo>
                  <a:pt x="5123" y="96910"/>
                  <a:pt x="6331" y="93533"/>
                  <a:pt x="18549" y="90987"/>
                </a:cubicBezTo>
                <a:cubicBezTo>
                  <a:pt x="30767" y="88442"/>
                  <a:pt x="46254" y="84316"/>
                  <a:pt x="65011" y="78608"/>
                </a:cubicBezTo>
                <a:cubicBezTo>
                  <a:pt x="65011" y="62805"/>
                  <a:pt x="64792" y="50129"/>
                  <a:pt x="64355" y="40578"/>
                </a:cubicBezTo>
                <a:cubicBezTo>
                  <a:pt x="63918" y="31027"/>
                  <a:pt x="61892" y="22208"/>
                  <a:pt x="58278" y="14120"/>
                </a:cubicBezTo>
                <a:cubicBezTo>
                  <a:pt x="54665" y="6033"/>
                  <a:pt x="56439" y="2688"/>
                  <a:pt x="63602" y="4086"/>
                </a:cubicBezTo>
                <a:close/>
                <a:moveTo>
                  <a:pt x="2113709" y="35"/>
                </a:moveTo>
                <a:cubicBezTo>
                  <a:pt x="2115267" y="-106"/>
                  <a:pt x="2117215" y="184"/>
                  <a:pt x="2119555" y="902"/>
                </a:cubicBezTo>
                <a:cubicBezTo>
                  <a:pt x="2128912" y="3778"/>
                  <a:pt x="2136587" y="7585"/>
                  <a:pt x="2142581" y="12324"/>
                </a:cubicBezTo>
                <a:cubicBezTo>
                  <a:pt x="2148576" y="17064"/>
                  <a:pt x="2149881" y="22097"/>
                  <a:pt x="2146496" y="27425"/>
                </a:cubicBezTo>
                <a:cubicBezTo>
                  <a:pt x="2143112" y="32752"/>
                  <a:pt x="2137154" y="41819"/>
                  <a:pt x="2128621" y="54624"/>
                </a:cubicBezTo>
                <a:cubicBezTo>
                  <a:pt x="2142201" y="52932"/>
                  <a:pt x="2154756" y="50261"/>
                  <a:pt x="2166286" y="46612"/>
                </a:cubicBezTo>
                <a:cubicBezTo>
                  <a:pt x="2177815" y="42962"/>
                  <a:pt x="2187696" y="44977"/>
                  <a:pt x="2195927" y="52656"/>
                </a:cubicBezTo>
                <a:cubicBezTo>
                  <a:pt x="2204158" y="60335"/>
                  <a:pt x="2198469" y="65985"/>
                  <a:pt x="2178859" y="69606"/>
                </a:cubicBezTo>
                <a:cubicBezTo>
                  <a:pt x="2159248" y="73227"/>
                  <a:pt x="2139864" y="76701"/>
                  <a:pt x="2120705" y="80028"/>
                </a:cubicBezTo>
                <a:cubicBezTo>
                  <a:pt x="2113191" y="98383"/>
                  <a:pt x="2106785" y="111110"/>
                  <a:pt x="2101486" y="118209"/>
                </a:cubicBezTo>
                <a:cubicBezTo>
                  <a:pt x="2096187" y="125307"/>
                  <a:pt x="2096377" y="128641"/>
                  <a:pt x="2102056" y="128211"/>
                </a:cubicBezTo>
                <a:cubicBezTo>
                  <a:pt x="2107735" y="127781"/>
                  <a:pt x="2116540" y="126447"/>
                  <a:pt x="2128471" y="124210"/>
                </a:cubicBezTo>
                <a:cubicBezTo>
                  <a:pt x="2128471" y="113871"/>
                  <a:pt x="2126219" y="104414"/>
                  <a:pt x="2121716" y="95838"/>
                </a:cubicBezTo>
                <a:cubicBezTo>
                  <a:pt x="2117213" y="87263"/>
                  <a:pt x="2119010" y="83678"/>
                  <a:pt x="2127105" y="85083"/>
                </a:cubicBezTo>
                <a:cubicBezTo>
                  <a:pt x="2135200" y="86488"/>
                  <a:pt x="2142653" y="88568"/>
                  <a:pt x="2149465" y="91321"/>
                </a:cubicBezTo>
                <a:cubicBezTo>
                  <a:pt x="2156276" y="94074"/>
                  <a:pt x="2158761" y="97634"/>
                  <a:pt x="2156918" y="102001"/>
                </a:cubicBezTo>
                <a:cubicBezTo>
                  <a:pt x="2155075" y="106367"/>
                  <a:pt x="2153745" y="112172"/>
                  <a:pt x="2152928" y="119413"/>
                </a:cubicBezTo>
                <a:cubicBezTo>
                  <a:pt x="2162120" y="118596"/>
                  <a:pt x="2170885" y="117044"/>
                  <a:pt x="2179224" y="114756"/>
                </a:cubicBezTo>
                <a:cubicBezTo>
                  <a:pt x="2187563" y="112469"/>
                  <a:pt x="2195389" y="114764"/>
                  <a:pt x="2202703" y="121640"/>
                </a:cubicBezTo>
                <a:cubicBezTo>
                  <a:pt x="2210016" y="128516"/>
                  <a:pt x="2207446" y="132811"/>
                  <a:pt x="2194991" y="134524"/>
                </a:cubicBezTo>
                <a:cubicBezTo>
                  <a:pt x="2182537" y="136238"/>
                  <a:pt x="2168516" y="138658"/>
                  <a:pt x="2152928" y="141784"/>
                </a:cubicBezTo>
                <a:lnTo>
                  <a:pt x="2152928" y="169360"/>
                </a:lnTo>
                <a:cubicBezTo>
                  <a:pt x="2177880" y="164857"/>
                  <a:pt x="2193640" y="162176"/>
                  <a:pt x="2200208" y="161315"/>
                </a:cubicBezTo>
                <a:cubicBezTo>
                  <a:pt x="2206775" y="160455"/>
                  <a:pt x="2213612" y="159555"/>
                  <a:pt x="2220718" y="158616"/>
                </a:cubicBezTo>
                <a:cubicBezTo>
                  <a:pt x="2227823" y="157677"/>
                  <a:pt x="2235398" y="161172"/>
                  <a:pt x="2243443" y="169102"/>
                </a:cubicBezTo>
                <a:cubicBezTo>
                  <a:pt x="2251488" y="177032"/>
                  <a:pt x="2245203" y="181783"/>
                  <a:pt x="2224589" y="183353"/>
                </a:cubicBezTo>
                <a:cubicBezTo>
                  <a:pt x="2203975" y="184923"/>
                  <a:pt x="2180088" y="186949"/>
                  <a:pt x="2152928" y="189429"/>
                </a:cubicBezTo>
                <a:cubicBezTo>
                  <a:pt x="2152928" y="213335"/>
                  <a:pt x="2150709" y="232188"/>
                  <a:pt x="2146270" y="245991"/>
                </a:cubicBezTo>
                <a:cubicBezTo>
                  <a:pt x="2141832" y="259793"/>
                  <a:pt x="2137530" y="261392"/>
                  <a:pt x="2133364" y="250788"/>
                </a:cubicBezTo>
                <a:cubicBezTo>
                  <a:pt x="2129198" y="240183"/>
                  <a:pt x="2127567" y="220290"/>
                  <a:pt x="2128471" y="191107"/>
                </a:cubicBezTo>
                <a:cubicBezTo>
                  <a:pt x="2098514" y="195581"/>
                  <a:pt x="2079423" y="198951"/>
                  <a:pt x="2071199" y="201217"/>
                </a:cubicBezTo>
                <a:cubicBezTo>
                  <a:pt x="2062975" y="203483"/>
                  <a:pt x="2054493" y="200622"/>
                  <a:pt x="2045753" y="192634"/>
                </a:cubicBezTo>
                <a:cubicBezTo>
                  <a:pt x="2037012" y="184647"/>
                  <a:pt x="2038450" y="180356"/>
                  <a:pt x="2050066" y="179761"/>
                </a:cubicBezTo>
                <a:cubicBezTo>
                  <a:pt x="2061681" y="179165"/>
                  <a:pt x="2073687" y="178427"/>
                  <a:pt x="2086085" y="177545"/>
                </a:cubicBezTo>
                <a:cubicBezTo>
                  <a:pt x="2098482" y="176663"/>
                  <a:pt x="2112610" y="175032"/>
                  <a:pt x="2128471" y="172651"/>
                </a:cubicBezTo>
                <a:lnTo>
                  <a:pt x="2128471" y="145226"/>
                </a:lnTo>
                <a:cubicBezTo>
                  <a:pt x="2101425" y="149657"/>
                  <a:pt x="2084288" y="153238"/>
                  <a:pt x="2077061" y="155970"/>
                </a:cubicBezTo>
                <a:cubicBezTo>
                  <a:pt x="2069834" y="158702"/>
                  <a:pt x="2065123" y="155178"/>
                  <a:pt x="2062929" y="145398"/>
                </a:cubicBezTo>
                <a:cubicBezTo>
                  <a:pt x="2060735" y="135618"/>
                  <a:pt x="2063079" y="128631"/>
                  <a:pt x="2069963" y="124436"/>
                </a:cubicBezTo>
                <a:cubicBezTo>
                  <a:pt x="2076846" y="120242"/>
                  <a:pt x="2085550" y="106027"/>
                  <a:pt x="2096076" y="81792"/>
                </a:cubicBezTo>
                <a:cubicBezTo>
                  <a:pt x="2090985" y="82681"/>
                  <a:pt x="2085615" y="83125"/>
                  <a:pt x="2079965" y="83125"/>
                </a:cubicBezTo>
                <a:cubicBezTo>
                  <a:pt x="2074630" y="83125"/>
                  <a:pt x="2068557" y="80343"/>
                  <a:pt x="2061746" y="74779"/>
                </a:cubicBezTo>
                <a:cubicBezTo>
                  <a:pt x="2054934" y="69215"/>
                  <a:pt x="2057006" y="65835"/>
                  <a:pt x="2067962" y="64637"/>
                </a:cubicBezTo>
                <a:cubicBezTo>
                  <a:pt x="2078918" y="63440"/>
                  <a:pt x="2090333" y="61264"/>
                  <a:pt x="2102207" y="58109"/>
                </a:cubicBezTo>
                <a:cubicBezTo>
                  <a:pt x="2110710" y="38850"/>
                  <a:pt x="2113388" y="23782"/>
                  <a:pt x="2110241" y="12905"/>
                </a:cubicBezTo>
                <a:cubicBezTo>
                  <a:pt x="2107880" y="4747"/>
                  <a:pt x="2109036" y="457"/>
                  <a:pt x="2113709" y="35"/>
                </a:cubicBezTo>
                <a:close/>
                <a:moveTo>
                  <a:pt x="1399334" y="35"/>
                </a:moveTo>
                <a:cubicBezTo>
                  <a:pt x="1400892" y="-106"/>
                  <a:pt x="1402840" y="184"/>
                  <a:pt x="1405180" y="902"/>
                </a:cubicBezTo>
                <a:cubicBezTo>
                  <a:pt x="1414537" y="3778"/>
                  <a:pt x="1422212" y="7585"/>
                  <a:pt x="1428206" y="12324"/>
                </a:cubicBezTo>
                <a:cubicBezTo>
                  <a:pt x="1434201" y="17064"/>
                  <a:pt x="1435506" y="22097"/>
                  <a:pt x="1432121" y="27425"/>
                </a:cubicBezTo>
                <a:cubicBezTo>
                  <a:pt x="1428737" y="32752"/>
                  <a:pt x="1422779" y="41819"/>
                  <a:pt x="1414246" y="54624"/>
                </a:cubicBezTo>
                <a:cubicBezTo>
                  <a:pt x="1427826" y="52932"/>
                  <a:pt x="1440381" y="50261"/>
                  <a:pt x="1451911" y="46612"/>
                </a:cubicBezTo>
                <a:cubicBezTo>
                  <a:pt x="1463440" y="42962"/>
                  <a:pt x="1473321" y="44977"/>
                  <a:pt x="1481552" y="52656"/>
                </a:cubicBezTo>
                <a:cubicBezTo>
                  <a:pt x="1489783" y="60335"/>
                  <a:pt x="1484094" y="65985"/>
                  <a:pt x="1464484" y="69606"/>
                </a:cubicBezTo>
                <a:cubicBezTo>
                  <a:pt x="1444873" y="73227"/>
                  <a:pt x="1425489" y="76701"/>
                  <a:pt x="1406330" y="80028"/>
                </a:cubicBezTo>
                <a:cubicBezTo>
                  <a:pt x="1398816" y="98383"/>
                  <a:pt x="1392410" y="111110"/>
                  <a:pt x="1387111" y="118209"/>
                </a:cubicBezTo>
                <a:cubicBezTo>
                  <a:pt x="1381812" y="125307"/>
                  <a:pt x="1382002" y="128641"/>
                  <a:pt x="1387681" y="128211"/>
                </a:cubicBezTo>
                <a:cubicBezTo>
                  <a:pt x="1393360" y="127781"/>
                  <a:pt x="1402165" y="126447"/>
                  <a:pt x="1414096" y="124210"/>
                </a:cubicBezTo>
                <a:cubicBezTo>
                  <a:pt x="1414096" y="113871"/>
                  <a:pt x="1411844" y="104414"/>
                  <a:pt x="1407341" y="95838"/>
                </a:cubicBezTo>
                <a:cubicBezTo>
                  <a:pt x="1402839" y="87263"/>
                  <a:pt x="1404635" y="83678"/>
                  <a:pt x="1412730" y="85083"/>
                </a:cubicBezTo>
                <a:cubicBezTo>
                  <a:pt x="1420825" y="86488"/>
                  <a:pt x="1428278" y="88568"/>
                  <a:pt x="1435090" y="91321"/>
                </a:cubicBezTo>
                <a:cubicBezTo>
                  <a:pt x="1441901" y="94074"/>
                  <a:pt x="1444386" y="97634"/>
                  <a:pt x="1442543" y="102001"/>
                </a:cubicBezTo>
                <a:cubicBezTo>
                  <a:pt x="1440700" y="106367"/>
                  <a:pt x="1439370" y="112172"/>
                  <a:pt x="1438553" y="119413"/>
                </a:cubicBezTo>
                <a:cubicBezTo>
                  <a:pt x="1447745" y="118596"/>
                  <a:pt x="1456510" y="117044"/>
                  <a:pt x="1464849" y="114756"/>
                </a:cubicBezTo>
                <a:cubicBezTo>
                  <a:pt x="1473188" y="112469"/>
                  <a:pt x="1481014" y="114764"/>
                  <a:pt x="1488328" y="121640"/>
                </a:cubicBezTo>
                <a:cubicBezTo>
                  <a:pt x="1495641" y="128516"/>
                  <a:pt x="1493071" y="132811"/>
                  <a:pt x="1480616" y="134524"/>
                </a:cubicBezTo>
                <a:cubicBezTo>
                  <a:pt x="1468162" y="136238"/>
                  <a:pt x="1454141" y="138658"/>
                  <a:pt x="1438553" y="141784"/>
                </a:cubicBezTo>
                <a:lnTo>
                  <a:pt x="1438553" y="169360"/>
                </a:lnTo>
                <a:cubicBezTo>
                  <a:pt x="1463505" y="164857"/>
                  <a:pt x="1479265" y="162176"/>
                  <a:pt x="1485833" y="161315"/>
                </a:cubicBezTo>
                <a:cubicBezTo>
                  <a:pt x="1492400" y="160455"/>
                  <a:pt x="1499237" y="159555"/>
                  <a:pt x="1506343" y="158616"/>
                </a:cubicBezTo>
                <a:cubicBezTo>
                  <a:pt x="1513448" y="157677"/>
                  <a:pt x="1521023" y="161172"/>
                  <a:pt x="1529068" y="169102"/>
                </a:cubicBezTo>
                <a:cubicBezTo>
                  <a:pt x="1537113" y="177032"/>
                  <a:pt x="1530829" y="181783"/>
                  <a:pt x="1510215" y="183353"/>
                </a:cubicBezTo>
                <a:cubicBezTo>
                  <a:pt x="1489600" y="184923"/>
                  <a:pt x="1465713" y="186949"/>
                  <a:pt x="1438553" y="189429"/>
                </a:cubicBezTo>
                <a:cubicBezTo>
                  <a:pt x="1438553" y="213335"/>
                  <a:pt x="1436334" y="232188"/>
                  <a:pt x="1431895" y="245991"/>
                </a:cubicBezTo>
                <a:cubicBezTo>
                  <a:pt x="1427457" y="259793"/>
                  <a:pt x="1423155" y="261392"/>
                  <a:pt x="1418989" y="250788"/>
                </a:cubicBezTo>
                <a:cubicBezTo>
                  <a:pt x="1414823" y="240183"/>
                  <a:pt x="1413192" y="220290"/>
                  <a:pt x="1414096" y="191107"/>
                </a:cubicBezTo>
                <a:cubicBezTo>
                  <a:pt x="1384139" y="195581"/>
                  <a:pt x="1365049" y="198951"/>
                  <a:pt x="1356824" y="201217"/>
                </a:cubicBezTo>
                <a:cubicBezTo>
                  <a:pt x="1348600" y="203483"/>
                  <a:pt x="1340118" y="200622"/>
                  <a:pt x="1331378" y="192634"/>
                </a:cubicBezTo>
                <a:cubicBezTo>
                  <a:pt x="1322637" y="184647"/>
                  <a:pt x="1324075" y="180356"/>
                  <a:pt x="1335691" y="179761"/>
                </a:cubicBezTo>
                <a:cubicBezTo>
                  <a:pt x="1347306" y="179165"/>
                  <a:pt x="1359312" y="178427"/>
                  <a:pt x="1371710" y="177545"/>
                </a:cubicBezTo>
                <a:cubicBezTo>
                  <a:pt x="1384107" y="176663"/>
                  <a:pt x="1398235" y="175032"/>
                  <a:pt x="1414096" y="172651"/>
                </a:cubicBezTo>
                <a:lnTo>
                  <a:pt x="1414096" y="145226"/>
                </a:lnTo>
                <a:cubicBezTo>
                  <a:pt x="1387050" y="149657"/>
                  <a:pt x="1369914" y="153238"/>
                  <a:pt x="1362686" y="155970"/>
                </a:cubicBezTo>
                <a:cubicBezTo>
                  <a:pt x="1355459" y="158702"/>
                  <a:pt x="1350748" y="155178"/>
                  <a:pt x="1348554" y="145398"/>
                </a:cubicBezTo>
                <a:cubicBezTo>
                  <a:pt x="1346360" y="135618"/>
                  <a:pt x="1348704" y="128631"/>
                  <a:pt x="1355588" y="124436"/>
                </a:cubicBezTo>
                <a:cubicBezTo>
                  <a:pt x="1362471" y="120242"/>
                  <a:pt x="1371175" y="106027"/>
                  <a:pt x="1381701" y="81792"/>
                </a:cubicBezTo>
                <a:cubicBezTo>
                  <a:pt x="1376610" y="82681"/>
                  <a:pt x="1371240" y="83125"/>
                  <a:pt x="1365590" y="83125"/>
                </a:cubicBezTo>
                <a:cubicBezTo>
                  <a:pt x="1360255" y="83125"/>
                  <a:pt x="1354182" y="80343"/>
                  <a:pt x="1347371" y="74779"/>
                </a:cubicBezTo>
                <a:cubicBezTo>
                  <a:pt x="1340559" y="69215"/>
                  <a:pt x="1342631" y="65835"/>
                  <a:pt x="1353587" y="64637"/>
                </a:cubicBezTo>
                <a:cubicBezTo>
                  <a:pt x="1364543" y="63440"/>
                  <a:pt x="1375958" y="61264"/>
                  <a:pt x="1387832" y="58109"/>
                </a:cubicBezTo>
                <a:cubicBezTo>
                  <a:pt x="1396335" y="38850"/>
                  <a:pt x="1399013" y="23782"/>
                  <a:pt x="1395866" y="12905"/>
                </a:cubicBezTo>
                <a:cubicBezTo>
                  <a:pt x="1393505" y="4747"/>
                  <a:pt x="1394661" y="457"/>
                  <a:pt x="1399334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08058" y="4262025"/>
            <a:ext cx="1620000" cy="1099730"/>
            <a:chOff x="1147366" y="3543548"/>
            <a:chExt cx="1620000" cy="109973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020" y="3543548"/>
              <a:ext cx="767010" cy="893440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/>
          </p:nvSpPr>
          <p:spPr>
            <a:xfrm>
              <a:off x="1147366" y="4230697"/>
              <a:ext cx="1620000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×55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29610" y="4259228"/>
            <a:ext cx="1620000" cy="1099730"/>
            <a:chOff x="2956959" y="3543548"/>
            <a:chExt cx="1620000" cy="109973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338" y="3543548"/>
              <a:ext cx="767010" cy="893440"/>
            </a:xfrm>
            <a:prstGeom prst="rect">
              <a:avLst/>
            </a:prstGeom>
          </p:spPr>
        </p:pic>
        <p:sp>
          <p:nvSpPr>
            <p:cNvPr id="9" name="圆角矩形 8"/>
            <p:cNvSpPr/>
            <p:nvPr/>
          </p:nvSpPr>
          <p:spPr>
            <a:xfrm>
              <a:off x="2956959" y="4230697"/>
              <a:ext cx="1620000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</a:t>
              </a:r>
              <a:r>
                <a:rPr kumimoji="0" lang="en-US" altLang="zh-CN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96296" y="4262027"/>
            <a:ext cx="1620000" cy="1099731"/>
            <a:chOff x="4578268" y="3540595"/>
            <a:chExt cx="1620000" cy="109973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236" y="3540595"/>
              <a:ext cx="767010" cy="893440"/>
            </a:xfrm>
            <a:prstGeom prst="rect">
              <a:avLst/>
            </a:prstGeom>
          </p:spPr>
        </p:pic>
        <p:sp>
          <p:nvSpPr>
            <p:cNvPr id="12" name="圆角矩形 11"/>
            <p:cNvSpPr/>
            <p:nvPr/>
          </p:nvSpPr>
          <p:spPr>
            <a:xfrm>
              <a:off x="4578268" y="4227745"/>
              <a:ext cx="1620000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28×37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81036" y="4262027"/>
            <a:ext cx="1620000" cy="1096933"/>
            <a:chOff x="6505396" y="3543392"/>
            <a:chExt cx="1620000" cy="109693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104" y="3543392"/>
              <a:ext cx="767010" cy="89344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6505396" y="4227744"/>
              <a:ext cx="1620000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0×72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91417" y="2342713"/>
            <a:ext cx="1620000" cy="1188719"/>
            <a:chOff x="1209498" y="1725340"/>
            <a:chExt cx="1620000" cy="118871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72" y="1725340"/>
              <a:ext cx="861037" cy="861037"/>
            </a:xfrm>
            <a:prstGeom prst="rect">
              <a:avLst/>
            </a:prstGeom>
          </p:spPr>
        </p:pic>
        <p:sp>
          <p:nvSpPr>
            <p:cNvPr id="18" name="圆角矩形 17"/>
            <p:cNvSpPr/>
            <p:nvPr/>
          </p:nvSpPr>
          <p:spPr>
            <a:xfrm>
              <a:off x="1209498" y="2501478"/>
              <a:ext cx="1620000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37×28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2864142" y="3555933"/>
            <a:ext cx="3965550" cy="9287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951324" y="3552535"/>
            <a:ext cx="3964420" cy="940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3143397" y="3557794"/>
            <a:ext cx="3814463" cy="8732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5397906" y="3564775"/>
            <a:ext cx="4015107" cy="919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4225667" y="2342713"/>
            <a:ext cx="1620000" cy="1188719"/>
            <a:chOff x="1209498" y="1725340"/>
            <a:chExt cx="1620000" cy="11887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72" y="1725340"/>
              <a:ext cx="861037" cy="861037"/>
            </a:xfrm>
            <a:prstGeom prst="rect">
              <a:avLst/>
            </a:prstGeom>
          </p:spPr>
        </p:pic>
        <p:sp>
          <p:nvSpPr>
            <p:cNvPr id="34" name="圆角矩形 33"/>
            <p:cNvSpPr/>
            <p:nvPr/>
          </p:nvSpPr>
          <p:spPr>
            <a:xfrm>
              <a:off x="1209498" y="2501478"/>
              <a:ext cx="1620000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72×0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59918" y="2354964"/>
            <a:ext cx="1620000" cy="1188719"/>
            <a:chOff x="1209498" y="1725340"/>
            <a:chExt cx="1620000" cy="1188719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72" y="1725340"/>
              <a:ext cx="861037" cy="861037"/>
            </a:xfrm>
            <a:prstGeom prst="rect">
              <a:avLst/>
            </a:prstGeom>
          </p:spPr>
        </p:pic>
        <p:sp>
          <p:nvSpPr>
            <p:cNvPr id="37" name="圆角矩形 36"/>
            <p:cNvSpPr/>
            <p:nvPr/>
          </p:nvSpPr>
          <p:spPr>
            <a:xfrm>
              <a:off x="1209498" y="2501478"/>
              <a:ext cx="1620000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55×</a:t>
              </a:r>
              <a:r>
                <a:rPr kumimoji="0" lang="en-US" altLang="zh-C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61330" y="2342713"/>
            <a:ext cx="1620000" cy="1188719"/>
            <a:chOff x="1209498" y="1725340"/>
            <a:chExt cx="1620000" cy="1188719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72" y="1725340"/>
              <a:ext cx="861037" cy="861037"/>
            </a:xfrm>
            <a:prstGeom prst="rect">
              <a:avLst/>
            </a:prstGeom>
          </p:spPr>
        </p:pic>
        <p:sp>
          <p:nvSpPr>
            <p:cNvPr id="40" name="圆角矩形 39"/>
            <p:cNvSpPr/>
            <p:nvPr/>
          </p:nvSpPr>
          <p:spPr>
            <a:xfrm>
              <a:off x="1209498" y="2501478"/>
              <a:ext cx="1620000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</a:t>
              </a:r>
              <a:r>
                <a:rPr kumimoji="0" lang="en-US" altLang="zh-CN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任意多边形: 形状 261"/>
          <p:cNvSpPr>
            <a:spLocks noChangeArrowheads="1"/>
          </p:cNvSpPr>
          <p:nvPr/>
        </p:nvSpPr>
        <p:spPr bwMode="auto">
          <a:xfrm>
            <a:off x="2975017" y="1758706"/>
            <a:ext cx="5470029" cy="336464"/>
          </a:xfrm>
          <a:custGeom>
            <a:avLst/>
            <a:gdLst/>
            <a:ahLst/>
            <a:cxnLst/>
            <a:rect l="l" t="t" r="r" b="b"/>
            <a:pathLst>
              <a:path w="5470029" h="336464">
                <a:moveTo>
                  <a:pt x="1120022" y="237784"/>
                </a:moveTo>
                <a:cubicBezTo>
                  <a:pt x="1124005" y="237140"/>
                  <a:pt x="1128407" y="237439"/>
                  <a:pt x="1133229" y="238679"/>
                </a:cubicBezTo>
                <a:cubicBezTo>
                  <a:pt x="1142873" y="241160"/>
                  <a:pt x="1149172" y="246376"/>
                  <a:pt x="1152126" y="254328"/>
                </a:cubicBezTo>
                <a:cubicBezTo>
                  <a:pt x="1155080" y="262280"/>
                  <a:pt x="1154664" y="272228"/>
                  <a:pt x="1150878" y="284174"/>
                </a:cubicBezTo>
                <a:cubicBezTo>
                  <a:pt x="1147092" y="296119"/>
                  <a:pt x="1140216" y="307545"/>
                  <a:pt x="1130250" y="318450"/>
                </a:cubicBezTo>
                <a:cubicBezTo>
                  <a:pt x="1120283" y="329356"/>
                  <a:pt x="1110676" y="335293"/>
                  <a:pt x="1101426" y="336261"/>
                </a:cubicBezTo>
                <a:cubicBezTo>
                  <a:pt x="1092177" y="337229"/>
                  <a:pt x="1090370" y="334744"/>
                  <a:pt x="1096005" y="328808"/>
                </a:cubicBezTo>
                <a:cubicBezTo>
                  <a:pt x="1101641" y="322871"/>
                  <a:pt x="1106836" y="316880"/>
                  <a:pt x="1111590" y="310836"/>
                </a:cubicBezTo>
                <a:cubicBezTo>
                  <a:pt x="1116343" y="304791"/>
                  <a:pt x="1120477" y="297553"/>
                  <a:pt x="1123990" y="289121"/>
                </a:cubicBezTo>
                <a:cubicBezTo>
                  <a:pt x="1117666" y="289121"/>
                  <a:pt x="1112350" y="287504"/>
                  <a:pt x="1108040" y="284271"/>
                </a:cubicBezTo>
                <a:cubicBezTo>
                  <a:pt x="1103731" y="281037"/>
                  <a:pt x="1100813" y="276806"/>
                  <a:pt x="1099286" y="271579"/>
                </a:cubicBezTo>
                <a:cubicBezTo>
                  <a:pt x="1097759" y="266352"/>
                  <a:pt x="1097479" y="261470"/>
                  <a:pt x="1098447" y="256931"/>
                </a:cubicBezTo>
                <a:cubicBezTo>
                  <a:pt x="1099415" y="252392"/>
                  <a:pt x="1103043" y="247595"/>
                  <a:pt x="1109331" y="242540"/>
                </a:cubicBezTo>
                <a:cubicBezTo>
                  <a:pt x="1112475" y="240013"/>
                  <a:pt x="1116039" y="238428"/>
                  <a:pt x="1120022" y="237784"/>
                </a:cubicBezTo>
                <a:close/>
                <a:moveTo>
                  <a:pt x="5424413" y="227602"/>
                </a:moveTo>
                <a:cubicBezTo>
                  <a:pt x="5421041" y="227792"/>
                  <a:pt x="5417762" y="229071"/>
                  <a:pt x="5414574" y="231441"/>
                </a:cubicBezTo>
                <a:cubicBezTo>
                  <a:pt x="5408200" y="236181"/>
                  <a:pt x="5405013" y="242497"/>
                  <a:pt x="5405013" y="250392"/>
                </a:cubicBezTo>
                <a:cubicBezTo>
                  <a:pt x="5405013" y="258286"/>
                  <a:pt x="5408562" y="264212"/>
                  <a:pt x="5415661" y="268170"/>
                </a:cubicBezTo>
                <a:cubicBezTo>
                  <a:pt x="5422759" y="272128"/>
                  <a:pt x="5429707" y="271927"/>
                  <a:pt x="5436504" y="267568"/>
                </a:cubicBezTo>
                <a:cubicBezTo>
                  <a:pt x="5443301" y="263194"/>
                  <a:pt x="5446495" y="256884"/>
                  <a:pt x="5446087" y="248639"/>
                </a:cubicBezTo>
                <a:cubicBezTo>
                  <a:pt x="5445678" y="240393"/>
                  <a:pt x="5441918" y="234281"/>
                  <a:pt x="5434805" y="230301"/>
                </a:cubicBezTo>
                <a:cubicBezTo>
                  <a:pt x="5431248" y="228311"/>
                  <a:pt x="5427784" y="227412"/>
                  <a:pt x="5424413" y="227602"/>
                </a:cubicBezTo>
                <a:close/>
                <a:moveTo>
                  <a:pt x="5426894" y="204682"/>
                </a:moveTo>
                <a:cubicBezTo>
                  <a:pt x="5432416" y="204804"/>
                  <a:pt x="5438060" y="206077"/>
                  <a:pt x="5443828" y="208500"/>
                </a:cubicBezTo>
                <a:cubicBezTo>
                  <a:pt x="5455365" y="213347"/>
                  <a:pt x="5463026" y="221027"/>
                  <a:pt x="5466812" y="231538"/>
                </a:cubicBezTo>
                <a:cubicBezTo>
                  <a:pt x="5470598" y="242049"/>
                  <a:pt x="5471043" y="252446"/>
                  <a:pt x="5468146" y="262728"/>
                </a:cubicBezTo>
                <a:cubicBezTo>
                  <a:pt x="5465249" y="273010"/>
                  <a:pt x="5459828" y="280879"/>
                  <a:pt x="5451884" y="286335"/>
                </a:cubicBezTo>
                <a:cubicBezTo>
                  <a:pt x="5443940" y="291792"/>
                  <a:pt x="5434500" y="294520"/>
                  <a:pt x="5423565" y="294520"/>
                </a:cubicBezTo>
                <a:cubicBezTo>
                  <a:pt x="5412631" y="294520"/>
                  <a:pt x="5402730" y="290082"/>
                  <a:pt x="5393860" y="281205"/>
                </a:cubicBezTo>
                <a:cubicBezTo>
                  <a:pt x="5384990" y="272329"/>
                  <a:pt x="5380556" y="262785"/>
                  <a:pt x="5380556" y="252575"/>
                </a:cubicBezTo>
                <a:cubicBezTo>
                  <a:pt x="5380556" y="242365"/>
                  <a:pt x="5382944" y="233434"/>
                  <a:pt x="5387719" y="225784"/>
                </a:cubicBezTo>
                <a:cubicBezTo>
                  <a:pt x="5392494" y="218133"/>
                  <a:pt x="5400155" y="212129"/>
                  <a:pt x="5410702" y="207769"/>
                </a:cubicBezTo>
                <a:cubicBezTo>
                  <a:pt x="5415976" y="205589"/>
                  <a:pt x="5421373" y="204560"/>
                  <a:pt x="5426894" y="204682"/>
                </a:cubicBezTo>
                <a:close/>
                <a:moveTo>
                  <a:pt x="4732747" y="203166"/>
                </a:moveTo>
                <a:cubicBezTo>
                  <a:pt x="4739188" y="202485"/>
                  <a:pt x="4740772" y="203804"/>
                  <a:pt x="4737499" y="207124"/>
                </a:cubicBezTo>
                <a:cubicBezTo>
                  <a:pt x="4730952" y="213763"/>
                  <a:pt x="4719419" y="220654"/>
                  <a:pt x="4702899" y="227795"/>
                </a:cubicBezTo>
                <a:cubicBezTo>
                  <a:pt x="4686379" y="234937"/>
                  <a:pt x="4675707" y="240644"/>
                  <a:pt x="4670881" y="244917"/>
                </a:cubicBezTo>
                <a:cubicBezTo>
                  <a:pt x="4666056" y="249191"/>
                  <a:pt x="4658893" y="246355"/>
                  <a:pt x="4649392" y="236410"/>
                </a:cubicBezTo>
                <a:cubicBezTo>
                  <a:pt x="4639892" y="226465"/>
                  <a:pt x="4639666" y="221493"/>
                  <a:pt x="4648715" y="221493"/>
                </a:cubicBezTo>
                <a:cubicBezTo>
                  <a:pt x="4655555" y="221493"/>
                  <a:pt x="4672269" y="218065"/>
                  <a:pt x="4698855" y="211211"/>
                </a:cubicBezTo>
                <a:cubicBezTo>
                  <a:pt x="4715010" y="206529"/>
                  <a:pt x="4726307" y="203847"/>
                  <a:pt x="4732747" y="203166"/>
                </a:cubicBezTo>
                <a:close/>
                <a:moveTo>
                  <a:pt x="4789091" y="187743"/>
                </a:moveTo>
                <a:cubicBezTo>
                  <a:pt x="4793078" y="187743"/>
                  <a:pt x="4798810" y="191235"/>
                  <a:pt x="4806289" y="198218"/>
                </a:cubicBezTo>
                <a:cubicBezTo>
                  <a:pt x="4813767" y="205202"/>
                  <a:pt x="4817506" y="213426"/>
                  <a:pt x="4817506" y="222891"/>
                </a:cubicBezTo>
                <a:cubicBezTo>
                  <a:pt x="4817506" y="232212"/>
                  <a:pt x="4814470" y="239056"/>
                  <a:pt x="4808397" y="243422"/>
                </a:cubicBezTo>
                <a:cubicBezTo>
                  <a:pt x="4802323" y="247789"/>
                  <a:pt x="4796907" y="243358"/>
                  <a:pt x="4792145" y="230129"/>
                </a:cubicBezTo>
                <a:cubicBezTo>
                  <a:pt x="4787385" y="216900"/>
                  <a:pt x="4784538" y="207059"/>
                  <a:pt x="4783606" y="200606"/>
                </a:cubicBezTo>
                <a:cubicBezTo>
                  <a:pt x="4782702" y="192031"/>
                  <a:pt x="4784531" y="187743"/>
                  <a:pt x="4789091" y="187743"/>
                </a:cubicBezTo>
                <a:close/>
                <a:moveTo>
                  <a:pt x="5169147" y="183701"/>
                </a:moveTo>
                <a:lnTo>
                  <a:pt x="5110541" y="190324"/>
                </a:lnTo>
                <a:cubicBezTo>
                  <a:pt x="5109207" y="192393"/>
                  <a:pt x="5107927" y="194033"/>
                  <a:pt x="5106698" y="195245"/>
                </a:cubicBezTo>
                <a:lnTo>
                  <a:pt x="5105267" y="196198"/>
                </a:lnTo>
                <a:lnTo>
                  <a:pt x="5112455" y="198036"/>
                </a:lnTo>
                <a:cubicBezTo>
                  <a:pt x="5118378" y="200323"/>
                  <a:pt x="5120866" y="202772"/>
                  <a:pt x="5119919" y="205381"/>
                </a:cubicBezTo>
                <a:cubicBezTo>
                  <a:pt x="5118973" y="207991"/>
                  <a:pt x="5118099" y="210651"/>
                  <a:pt x="5117295" y="213362"/>
                </a:cubicBezTo>
                <a:cubicBezTo>
                  <a:pt x="5130833" y="212573"/>
                  <a:pt x="5149224" y="210515"/>
                  <a:pt x="5172469" y="207188"/>
                </a:cubicBezTo>
                <a:cubicBezTo>
                  <a:pt x="5172469" y="200506"/>
                  <a:pt x="5171347" y="194465"/>
                  <a:pt x="5169103" y="189066"/>
                </a:cubicBezTo>
                <a:close/>
                <a:moveTo>
                  <a:pt x="882897" y="183701"/>
                </a:moveTo>
                <a:lnTo>
                  <a:pt x="824291" y="190324"/>
                </a:lnTo>
                <a:cubicBezTo>
                  <a:pt x="822958" y="192393"/>
                  <a:pt x="821676" y="194033"/>
                  <a:pt x="820448" y="195245"/>
                </a:cubicBezTo>
                <a:lnTo>
                  <a:pt x="819018" y="196198"/>
                </a:lnTo>
                <a:lnTo>
                  <a:pt x="826206" y="198036"/>
                </a:lnTo>
                <a:cubicBezTo>
                  <a:pt x="832128" y="200323"/>
                  <a:pt x="834616" y="202772"/>
                  <a:pt x="833670" y="205381"/>
                </a:cubicBezTo>
                <a:cubicBezTo>
                  <a:pt x="832723" y="207991"/>
                  <a:pt x="831848" y="210651"/>
                  <a:pt x="831046" y="213362"/>
                </a:cubicBezTo>
                <a:cubicBezTo>
                  <a:pt x="844583" y="212573"/>
                  <a:pt x="862974" y="210515"/>
                  <a:pt x="886219" y="207188"/>
                </a:cubicBezTo>
                <a:cubicBezTo>
                  <a:pt x="886219" y="200506"/>
                  <a:pt x="885097" y="194465"/>
                  <a:pt x="882853" y="189066"/>
                </a:cubicBezTo>
                <a:close/>
                <a:moveTo>
                  <a:pt x="5179826" y="182494"/>
                </a:moveTo>
                <a:lnTo>
                  <a:pt x="5172142" y="183363"/>
                </a:lnTo>
                <a:lnTo>
                  <a:pt x="5176018" y="183140"/>
                </a:lnTo>
                <a:lnTo>
                  <a:pt x="5182609" y="185120"/>
                </a:lnTo>
                <a:close/>
                <a:moveTo>
                  <a:pt x="893576" y="182494"/>
                </a:moveTo>
                <a:lnTo>
                  <a:pt x="885892" y="183363"/>
                </a:lnTo>
                <a:lnTo>
                  <a:pt x="889769" y="183140"/>
                </a:lnTo>
                <a:lnTo>
                  <a:pt x="896358" y="185119"/>
                </a:lnTo>
                <a:close/>
                <a:moveTo>
                  <a:pt x="4824258" y="172952"/>
                </a:moveTo>
                <a:cubicBezTo>
                  <a:pt x="4826601" y="173409"/>
                  <a:pt x="4829738" y="175238"/>
                  <a:pt x="4833671" y="178440"/>
                </a:cubicBezTo>
                <a:cubicBezTo>
                  <a:pt x="4841536" y="184843"/>
                  <a:pt x="4846886" y="191228"/>
                  <a:pt x="4849718" y="197595"/>
                </a:cubicBezTo>
                <a:cubicBezTo>
                  <a:pt x="4852550" y="203962"/>
                  <a:pt x="4851209" y="211358"/>
                  <a:pt x="4845696" y="219783"/>
                </a:cubicBezTo>
                <a:cubicBezTo>
                  <a:pt x="4840181" y="228207"/>
                  <a:pt x="4835475" y="229308"/>
                  <a:pt x="4831574" y="223084"/>
                </a:cubicBezTo>
                <a:cubicBezTo>
                  <a:pt x="4827673" y="216861"/>
                  <a:pt x="4824325" y="208615"/>
                  <a:pt x="4821528" y="198348"/>
                </a:cubicBezTo>
                <a:cubicBezTo>
                  <a:pt x="4818747" y="187822"/>
                  <a:pt x="4818108" y="180272"/>
                  <a:pt x="4819614" y="175697"/>
                </a:cubicBezTo>
                <a:cubicBezTo>
                  <a:pt x="4820367" y="173410"/>
                  <a:pt x="4821915" y="172495"/>
                  <a:pt x="4824258" y="172952"/>
                </a:cubicBezTo>
                <a:close/>
                <a:moveTo>
                  <a:pt x="4876681" y="162436"/>
                </a:moveTo>
                <a:cubicBezTo>
                  <a:pt x="4881141" y="161296"/>
                  <a:pt x="4887917" y="164128"/>
                  <a:pt x="4897008" y="170933"/>
                </a:cubicBezTo>
                <a:cubicBezTo>
                  <a:pt x="4906100" y="177737"/>
                  <a:pt x="4908946" y="183115"/>
                  <a:pt x="4905548" y="187065"/>
                </a:cubicBezTo>
                <a:cubicBezTo>
                  <a:pt x="4902149" y="191016"/>
                  <a:pt x="4899568" y="194978"/>
                  <a:pt x="4897804" y="198950"/>
                </a:cubicBezTo>
                <a:cubicBezTo>
                  <a:pt x="4896040" y="202922"/>
                  <a:pt x="4891806" y="211616"/>
                  <a:pt x="4885102" y="225031"/>
                </a:cubicBezTo>
                <a:cubicBezTo>
                  <a:pt x="4878398" y="238446"/>
                  <a:pt x="4871619" y="249858"/>
                  <a:pt x="4864764" y="259265"/>
                </a:cubicBezTo>
                <a:cubicBezTo>
                  <a:pt x="4884152" y="257515"/>
                  <a:pt x="4898037" y="255952"/>
                  <a:pt x="4906419" y="254576"/>
                </a:cubicBezTo>
                <a:cubicBezTo>
                  <a:pt x="4914801" y="253199"/>
                  <a:pt x="4923000" y="257038"/>
                  <a:pt x="4931016" y="266094"/>
                </a:cubicBezTo>
                <a:cubicBezTo>
                  <a:pt x="4939032" y="275150"/>
                  <a:pt x="4936716" y="279678"/>
                  <a:pt x="4924068" y="279678"/>
                </a:cubicBezTo>
                <a:cubicBezTo>
                  <a:pt x="4913958" y="279678"/>
                  <a:pt x="4906010" y="279452"/>
                  <a:pt x="4900224" y="279000"/>
                </a:cubicBezTo>
                <a:cubicBezTo>
                  <a:pt x="4894437" y="278549"/>
                  <a:pt x="4884037" y="278545"/>
                  <a:pt x="4869023" y="278990"/>
                </a:cubicBezTo>
                <a:cubicBezTo>
                  <a:pt x="4854009" y="279434"/>
                  <a:pt x="4838220" y="280771"/>
                  <a:pt x="4821657" y="283001"/>
                </a:cubicBezTo>
                <a:cubicBezTo>
                  <a:pt x="4805094" y="285231"/>
                  <a:pt x="4792837" y="287257"/>
                  <a:pt x="4784886" y="289078"/>
                </a:cubicBezTo>
                <a:cubicBezTo>
                  <a:pt x="4776934" y="290899"/>
                  <a:pt x="4769559" y="287848"/>
                  <a:pt x="4762762" y="279925"/>
                </a:cubicBezTo>
                <a:cubicBezTo>
                  <a:pt x="4755965" y="272002"/>
                  <a:pt x="4756137" y="267715"/>
                  <a:pt x="4763278" y="267062"/>
                </a:cubicBezTo>
                <a:cubicBezTo>
                  <a:pt x="4770420" y="266410"/>
                  <a:pt x="4778253" y="265858"/>
                  <a:pt x="4786779" y="265406"/>
                </a:cubicBezTo>
                <a:cubicBezTo>
                  <a:pt x="4795304" y="264954"/>
                  <a:pt x="4816122" y="263459"/>
                  <a:pt x="4849234" y="260921"/>
                </a:cubicBezTo>
                <a:cubicBezTo>
                  <a:pt x="4855931" y="243340"/>
                  <a:pt x="4861516" y="226318"/>
                  <a:pt x="4865990" y="209856"/>
                </a:cubicBezTo>
                <a:cubicBezTo>
                  <a:pt x="4870464" y="193393"/>
                  <a:pt x="4872250" y="181659"/>
                  <a:pt x="4871346" y="174654"/>
                </a:cubicBezTo>
                <a:cubicBezTo>
                  <a:pt x="4870443" y="167649"/>
                  <a:pt x="4872221" y="163576"/>
                  <a:pt x="4876681" y="162436"/>
                </a:cubicBezTo>
                <a:close/>
                <a:moveTo>
                  <a:pt x="2591940" y="156443"/>
                </a:moveTo>
                <a:cubicBezTo>
                  <a:pt x="2594505" y="157155"/>
                  <a:pt x="2590365" y="169968"/>
                  <a:pt x="2579521" y="194884"/>
                </a:cubicBezTo>
                <a:cubicBezTo>
                  <a:pt x="2567088" y="223292"/>
                  <a:pt x="2559530" y="245201"/>
                  <a:pt x="2556849" y="260609"/>
                </a:cubicBezTo>
                <a:cubicBezTo>
                  <a:pt x="2554167" y="276018"/>
                  <a:pt x="2548614" y="279800"/>
                  <a:pt x="2540189" y="271956"/>
                </a:cubicBezTo>
                <a:cubicBezTo>
                  <a:pt x="2531764" y="264112"/>
                  <a:pt x="2525903" y="255321"/>
                  <a:pt x="2522604" y="245584"/>
                </a:cubicBezTo>
                <a:cubicBezTo>
                  <a:pt x="2519306" y="235847"/>
                  <a:pt x="2520554" y="229968"/>
                  <a:pt x="2526347" y="227946"/>
                </a:cubicBezTo>
                <a:cubicBezTo>
                  <a:pt x="2532141" y="225924"/>
                  <a:pt x="2538300" y="220991"/>
                  <a:pt x="2544824" y="213147"/>
                </a:cubicBezTo>
                <a:cubicBezTo>
                  <a:pt x="2551349" y="205303"/>
                  <a:pt x="2563101" y="190331"/>
                  <a:pt x="2580080" y="168233"/>
                </a:cubicBezTo>
                <a:cubicBezTo>
                  <a:pt x="2586447" y="159946"/>
                  <a:pt x="2590400" y="156016"/>
                  <a:pt x="2591940" y="156443"/>
                </a:cubicBezTo>
                <a:close/>
                <a:moveTo>
                  <a:pt x="3015957" y="136439"/>
                </a:moveTo>
                <a:cubicBezTo>
                  <a:pt x="3017594" y="136623"/>
                  <a:pt x="3019597" y="137197"/>
                  <a:pt x="3021966" y="138162"/>
                </a:cubicBezTo>
                <a:cubicBezTo>
                  <a:pt x="3031445" y="142019"/>
                  <a:pt x="3038673" y="146354"/>
                  <a:pt x="3043649" y="151165"/>
                </a:cubicBezTo>
                <a:cubicBezTo>
                  <a:pt x="3048625" y="155976"/>
                  <a:pt x="3049388" y="160572"/>
                  <a:pt x="3045940" y="164953"/>
                </a:cubicBezTo>
                <a:cubicBezTo>
                  <a:pt x="3042491" y="169334"/>
                  <a:pt x="3038132" y="176138"/>
                  <a:pt x="3032862" y="185366"/>
                </a:cubicBezTo>
                <a:cubicBezTo>
                  <a:pt x="3027592" y="194594"/>
                  <a:pt x="3021077" y="204808"/>
                  <a:pt x="3013319" y="216008"/>
                </a:cubicBezTo>
                <a:cubicBezTo>
                  <a:pt x="3022396" y="222963"/>
                  <a:pt x="3036905" y="232646"/>
                  <a:pt x="3056846" y="245057"/>
                </a:cubicBezTo>
                <a:cubicBezTo>
                  <a:pt x="3076786" y="257469"/>
                  <a:pt x="3094564" y="265187"/>
                  <a:pt x="3110180" y="268213"/>
                </a:cubicBezTo>
                <a:cubicBezTo>
                  <a:pt x="3125797" y="271239"/>
                  <a:pt x="3141901" y="274741"/>
                  <a:pt x="3158492" y="278721"/>
                </a:cubicBezTo>
                <a:cubicBezTo>
                  <a:pt x="3175084" y="282700"/>
                  <a:pt x="3177188" y="287225"/>
                  <a:pt x="3164806" y="292294"/>
                </a:cubicBezTo>
                <a:cubicBezTo>
                  <a:pt x="3152423" y="297363"/>
                  <a:pt x="3136451" y="301249"/>
                  <a:pt x="3116891" y="303952"/>
                </a:cubicBezTo>
                <a:cubicBezTo>
                  <a:pt x="3097331" y="306656"/>
                  <a:pt x="3081249" y="302683"/>
                  <a:pt x="3068644" y="292036"/>
                </a:cubicBezTo>
                <a:cubicBezTo>
                  <a:pt x="3056039" y="281388"/>
                  <a:pt x="3033202" y="261968"/>
                  <a:pt x="3000133" y="233775"/>
                </a:cubicBezTo>
                <a:cubicBezTo>
                  <a:pt x="2985305" y="251284"/>
                  <a:pt x="2967760" y="264875"/>
                  <a:pt x="2947498" y="274548"/>
                </a:cubicBezTo>
                <a:cubicBezTo>
                  <a:pt x="2927235" y="284220"/>
                  <a:pt x="2906793" y="289741"/>
                  <a:pt x="2886172" y="291111"/>
                </a:cubicBezTo>
                <a:cubicBezTo>
                  <a:pt x="2865551" y="292480"/>
                  <a:pt x="2865009" y="289164"/>
                  <a:pt x="2884548" y="281162"/>
                </a:cubicBezTo>
                <a:cubicBezTo>
                  <a:pt x="2904086" y="273160"/>
                  <a:pt x="2923101" y="263438"/>
                  <a:pt x="2941593" y="251994"/>
                </a:cubicBezTo>
                <a:cubicBezTo>
                  <a:pt x="2960085" y="240551"/>
                  <a:pt x="2973138" y="229265"/>
                  <a:pt x="2980753" y="218137"/>
                </a:cubicBezTo>
                <a:cubicBezTo>
                  <a:pt x="2973453" y="209805"/>
                  <a:pt x="2965681" y="202603"/>
                  <a:pt x="2957435" y="196530"/>
                </a:cubicBezTo>
                <a:cubicBezTo>
                  <a:pt x="2949190" y="190457"/>
                  <a:pt x="2941568" y="185402"/>
                  <a:pt x="2934570" y="181365"/>
                </a:cubicBezTo>
                <a:cubicBezTo>
                  <a:pt x="2927572" y="177328"/>
                  <a:pt x="2929034" y="173779"/>
                  <a:pt x="2938958" y="170718"/>
                </a:cubicBezTo>
                <a:cubicBezTo>
                  <a:pt x="2948882" y="167656"/>
                  <a:pt x="2957234" y="169190"/>
                  <a:pt x="2964018" y="175321"/>
                </a:cubicBezTo>
                <a:cubicBezTo>
                  <a:pt x="2970801" y="181451"/>
                  <a:pt x="2981039" y="190088"/>
                  <a:pt x="2994734" y="201230"/>
                </a:cubicBezTo>
                <a:cubicBezTo>
                  <a:pt x="2998133" y="196225"/>
                  <a:pt x="3002277" y="187811"/>
                  <a:pt x="3007167" y="175988"/>
                </a:cubicBezTo>
                <a:cubicBezTo>
                  <a:pt x="3012057" y="164164"/>
                  <a:pt x="3013376" y="153940"/>
                  <a:pt x="3011125" y="145314"/>
                </a:cubicBezTo>
                <a:cubicBezTo>
                  <a:pt x="3009437" y="138845"/>
                  <a:pt x="3011047" y="135886"/>
                  <a:pt x="3015957" y="136439"/>
                </a:cubicBezTo>
                <a:close/>
                <a:moveTo>
                  <a:pt x="3400995" y="133903"/>
                </a:moveTo>
                <a:cubicBezTo>
                  <a:pt x="3391345" y="135695"/>
                  <a:pt x="3383665" y="137208"/>
                  <a:pt x="3377958" y="138441"/>
                </a:cubicBezTo>
                <a:cubicBezTo>
                  <a:pt x="3380625" y="159450"/>
                  <a:pt x="3382733" y="175876"/>
                  <a:pt x="3384282" y="187721"/>
                </a:cubicBezTo>
                <a:lnTo>
                  <a:pt x="3402221" y="186818"/>
                </a:lnTo>
                <a:cubicBezTo>
                  <a:pt x="3403039" y="173080"/>
                  <a:pt x="3403447" y="161708"/>
                  <a:pt x="3403447" y="152703"/>
                </a:cubicBezTo>
                <a:cubicBezTo>
                  <a:pt x="3403447" y="144328"/>
                  <a:pt x="3402630" y="138061"/>
                  <a:pt x="3400995" y="133903"/>
                </a:cubicBezTo>
                <a:close/>
                <a:moveTo>
                  <a:pt x="3986040" y="129794"/>
                </a:moveTo>
                <a:cubicBezTo>
                  <a:pt x="3989151" y="128891"/>
                  <a:pt x="3992504" y="128927"/>
                  <a:pt x="3996096" y="129902"/>
                </a:cubicBezTo>
                <a:cubicBezTo>
                  <a:pt x="4003280" y="131852"/>
                  <a:pt x="4009196" y="135129"/>
                  <a:pt x="4013842" y="139732"/>
                </a:cubicBezTo>
                <a:cubicBezTo>
                  <a:pt x="4018488" y="144335"/>
                  <a:pt x="4017362" y="149605"/>
                  <a:pt x="4010465" y="155542"/>
                </a:cubicBezTo>
                <a:cubicBezTo>
                  <a:pt x="4003567" y="161479"/>
                  <a:pt x="3999068" y="169011"/>
                  <a:pt x="3996967" y="178139"/>
                </a:cubicBezTo>
                <a:cubicBezTo>
                  <a:pt x="3994866" y="187266"/>
                  <a:pt x="3996064" y="196548"/>
                  <a:pt x="4000559" y="205984"/>
                </a:cubicBezTo>
                <a:cubicBezTo>
                  <a:pt x="4005055" y="215420"/>
                  <a:pt x="4005955" y="225917"/>
                  <a:pt x="4003259" y="237475"/>
                </a:cubicBezTo>
                <a:cubicBezTo>
                  <a:pt x="4052575" y="252102"/>
                  <a:pt x="4086167" y="260760"/>
                  <a:pt x="4104035" y="263449"/>
                </a:cubicBezTo>
                <a:cubicBezTo>
                  <a:pt x="4121902" y="266137"/>
                  <a:pt x="4140842" y="268145"/>
                  <a:pt x="4160854" y="269471"/>
                </a:cubicBezTo>
                <a:cubicBezTo>
                  <a:pt x="4180866" y="270798"/>
                  <a:pt x="4202796" y="270554"/>
                  <a:pt x="4226643" y="268740"/>
                </a:cubicBezTo>
                <a:cubicBezTo>
                  <a:pt x="4250491" y="266926"/>
                  <a:pt x="4251534" y="271665"/>
                  <a:pt x="4229773" y="282958"/>
                </a:cubicBezTo>
                <a:cubicBezTo>
                  <a:pt x="4208012" y="294251"/>
                  <a:pt x="4192747" y="301475"/>
                  <a:pt x="4183978" y="304630"/>
                </a:cubicBezTo>
                <a:cubicBezTo>
                  <a:pt x="4175209" y="307785"/>
                  <a:pt x="4163823" y="307767"/>
                  <a:pt x="4149819" y="304576"/>
                </a:cubicBezTo>
                <a:cubicBezTo>
                  <a:pt x="4135816" y="301386"/>
                  <a:pt x="4119881" y="296582"/>
                  <a:pt x="4102013" y="290164"/>
                </a:cubicBezTo>
                <a:cubicBezTo>
                  <a:pt x="4084145" y="283747"/>
                  <a:pt x="4065628" y="277244"/>
                  <a:pt x="4046462" y="270654"/>
                </a:cubicBezTo>
                <a:cubicBezTo>
                  <a:pt x="4027296" y="264065"/>
                  <a:pt x="4013254" y="259422"/>
                  <a:pt x="4004334" y="256727"/>
                </a:cubicBezTo>
                <a:cubicBezTo>
                  <a:pt x="3995415" y="254031"/>
                  <a:pt x="3986574" y="254185"/>
                  <a:pt x="3977812" y="257189"/>
                </a:cubicBezTo>
                <a:cubicBezTo>
                  <a:pt x="3969050" y="260193"/>
                  <a:pt x="3961644" y="263793"/>
                  <a:pt x="3955592" y="267987"/>
                </a:cubicBezTo>
                <a:cubicBezTo>
                  <a:pt x="3949540" y="272182"/>
                  <a:pt x="3941546" y="270160"/>
                  <a:pt x="3931608" y="261921"/>
                </a:cubicBezTo>
                <a:cubicBezTo>
                  <a:pt x="3921670" y="253683"/>
                  <a:pt x="3921064" y="248951"/>
                  <a:pt x="3929790" y="247724"/>
                </a:cubicBezTo>
                <a:cubicBezTo>
                  <a:pt x="3938516" y="246498"/>
                  <a:pt x="3956732" y="242946"/>
                  <a:pt x="3984437" y="237066"/>
                </a:cubicBezTo>
                <a:cubicBezTo>
                  <a:pt x="3986072" y="226426"/>
                  <a:pt x="3983742" y="215681"/>
                  <a:pt x="3977446" y="204833"/>
                </a:cubicBezTo>
                <a:cubicBezTo>
                  <a:pt x="3971151" y="193985"/>
                  <a:pt x="3970699" y="178888"/>
                  <a:pt x="3976091" y="159543"/>
                </a:cubicBezTo>
                <a:cubicBezTo>
                  <a:pt x="3966110" y="162239"/>
                  <a:pt x="3956642" y="161784"/>
                  <a:pt x="3947687" y="158177"/>
                </a:cubicBezTo>
                <a:cubicBezTo>
                  <a:pt x="3938731" y="154570"/>
                  <a:pt x="3940133" y="151251"/>
                  <a:pt x="3951892" y="148218"/>
                </a:cubicBezTo>
                <a:cubicBezTo>
                  <a:pt x="3963651" y="145185"/>
                  <a:pt x="3972162" y="140886"/>
                  <a:pt x="3977425" y="135322"/>
                </a:cubicBezTo>
                <a:cubicBezTo>
                  <a:pt x="3980056" y="132540"/>
                  <a:pt x="3982928" y="130698"/>
                  <a:pt x="3986040" y="129794"/>
                </a:cubicBezTo>
                <a:close/>
                <a:moveTo>
                  <a:pt x="3448877" y="128493"/>
                </a:moveTo>
                <a:cubicBezTo>
                  <a:pt x="3441449" y="129389"/>
                  <a:pt x="3431762" y="130246"/>
                  <a:pt x="3419817" y="131063"/>
                </a:cubicBezTo>
                <a:cubicBezTo>
                  <a:pt x="3422312" y="129672"/>
                  <a:pt x="3426310" y="131139"/>
                  <a:pt x="3431809" y="135462"/>
                </a:cubicBezTo>
                <a:cubicBezTo>
                  <a:pt x="3437308" y="139786"/>
                  <a:pt x="3438445" y="144048"/>
                  <a:pt x="3435218" y="148250"/>
                </a:cubicBezTo>
                <a:cubicBezTo>
                  <a:pt x="3431992" y="152452"/>
                  <a:pt x="3429102" y="163809"/>
                  <a:pt x="3426549" y="182322"/>
                </a:cubicBezTo>
                <a:cubicBezTo>
                  <a:pt x="3433949" y="182394"/>
                  <a:pt x="3442187" y="181677"/>
                  <a:pt x="3451265" y="180171"/>
                </a:cubicBezTo>
                <a:cubicBezTo>
                  <a:pt x="3456298" y="163393"/>
                  <a:pt x="3459260" y="151100"/>
                  <a:pt x="3460149" y="143292"/>
                </a:cubicBezTo>
                <a:cubicBezTo>
                  <a:pt x="3461038" y="135484"/>
                  <a:pt x="3461239" y="130841"/>
                  <a:pt x="3460751" y="129364"/>
                </a:cubicBezTo>
                <a:cubicBezTo>
                  <a:pt x="3460264" y="127887"/>
                  <a:pt x="3456306" y="127597"/>
                  <a:pt x="3448877" y="128493"/>
                </a:cubicBezTo>
                <a:close/>
                <a:moveTo>
                  <a:pt x="4865603" y="127678"/>
                </a:moveTo>
                <a:cubicBezTo>
                  <a:pt x="4868783" y="128766"/>
                  <a:pt x="4871848" y="130984"/>
                  <a:pt x="4874798" y="134333"/>
                </a:cubicBezTo>
                <a:cubicBezTo>
                  <a:pt x="4880700" y="141030"/>
                  <a:pt x="4876903" y="146221"/>
                  <a:pt x="4863409" y="149906"/>
                </a:cubicBezTo>
                <a:lnTo>
                  <a:pt x="4827530" y="156833"/>
                </a:lnTo>
                <a:cubicBezTo>
                  <a:pt x="4816531" y="158640"/>
                  <a:pt x="4808034" y="156912"/>
                  <a:pt x="4802040" y="151649"/>
                </a:cubicBezTo>
                <a:cubicBezTo>
                  <a:pt x="4796046" y="146386"/>
                  <a:pt x="4795196" y="143041"/>
                  <a:pt x="4799491" y="141614"/>
                </a:cubicBezTo>
                <a:cubicBezTo>
                  <a:pt x="4803786" y="140187"/>
                  <a:pt x="4812623" y="138047"/>
                  <a:pt x="4826003" y="135193"/>
                </a:cubicBezTo>
                <a:cubicBezTo>
                  <a:pt x="4838995" y="132612"/>
                  <a:pt x="4848901" y="130149"/>
                  <a:pt x="4855719" y="127804"/>
                </a:cubicBezTo>
                <a:cubicBezTo>
                  <a:pt x="4859128" y="126632"/>
                  <a:pt x="4862423" y="126590"/>
                  <a:pt x="4865603" y="127678"/>
                </a:cubicBezTo>
                <a:close/>
                <a:moveTo>
                  <a:pt x="2530760" y="108975"/>
                </a:moveTo>
                <a:cubicBezTo>
                  <a:pt x="2533167" y="109106"/>
                  <a:pt x="2536077" y="109592"/>
                  <a:pt x="2539490" y="110435"/>
                </a:cubicBezTo>
                <a:cubicBezTo>
                  <a:pt x="2553142" y="113805"/>
                  <a:pt x="2561939" y="119039"/>
                  <a:pt x="2565883" y="126137"/>
                </a:cubicBezTo>
                <a:cubicBezTo>
                  <a:pt x="2569827" y="133236"/>
                  <a:pt x="2569737" y="140578"/>
                  <a:pt x="2565614" y="148164"/>
                </a:cubicBezTo>
                <a:cubicBezTo>
                  <a:pt x="2561491" y="155750"/>
                  <a:pt x="2551614" y="153162"/>
                  <a:pt x="2535984" y="140399"/>
                </a:cubicBezTo>
                <a:cubicBezTo>
                  <a:pt x="2529559" y="133085"/>
                  <a:pt x="2525125" y="125420"/>
                  <a:pt x="2522680" y="117404"/>
                </a:cubicBezTo>
                <a:cubicBezTo>
                  <a:pt x="2520846" y="111392"/>
                  <a:pt x="2523539" y="108582"/>
                  <a:pt x="2530760" y="108975"/>
                </a:cubicBezTo>
                <a:close/>
                <a:moveTo>
                  <a:pt x="1556068" y="108241"/>
                </a:moveTo>
                <a:cubicBezTo>
                  <a:pt x="1546847" y="110005"/>
                  <a:pt x="1534751" y="111675"/>
                  <a:pt x="1519780" y="113253"/>
                </a:cubicBezTo>
                <a:lnTo>
                  <a:pt x="1519780" y="186366"/>
                </a:lnTo>
                <a:cubicBezTo>
                  <a:pt x="1535253" y="185549"/>
                  <a:pt x="1547349" y="184416"/>
                  <a:pt x="1556068" y="182968"/>
                </a:cubicBezTo>
                <a:lnTo>
                  <a:pt x="1556068" y="156833"/>
                </a:lnTo>
                <a:cubicBezTo>
                  <a:pt x="1551967" y="157736"/>
                  <a:pt x="1547493" y="158188"/>
                  <a:pt x="1542646" y="158188"/>
                </a:cubicBezTo>
                <a:cubicBezTo>
                  <a:pt x="1537067" y="158188"/>
                  <a:pt x="1531833" y="155417"/>
                  <a:pt x="1526943" y="149874"/>
                </a:cubicBezTo>
                <a:cubicBezTo>
                  <a:pt x="1522053" y="144332"/>
                  <a:pt x="1523473" y="140958"/>
                  <a:pt x="1531202" y="139753"/>
                </a:cubicBezTo>
                <a:cubicBezTo>
                  <a:pt x="1538931" y="138549"/>
                  <a:pt x="1547220" y="136835"/>
                  <a:pt x="1556068" y="134612"/>
                </a:cubicBezTo>
                <a:close/>
                <a:moveTo>
                  <a:pt x="4123222" y="105552"/>
                </a:moveTo>
                <a:cubicBezTo>
                  <a:pt x="4108495" y="108219"/>
                  <a:pt x="4099102" y="110141"/>
                  <a:pt x="4095043" y="111317"/>
                </a:cubicBezTo>
                <a:lnTo>
                  <a:pt x="4095043" y="145884"/>
                </a:lnTo>
                <a:lnTo>
                  <a:pt x="4123222" y="142421"/>
                </a:lnTo>
                <a:close/>
                <a:moveTo>
                  <a:pt x="3789622" y="105552"/>
                </a:moveTo>
                <a:lnTo>
                  <a:pt x="3765487" y="109144"/>
                </a:lnTo>
                <a:lnTo>
                  <a:pt x="3765487" y="129687"/>
                </a:lnTo>
                <a:lnTo>
                  <a:pt x="3785836" y="126353"/>
                </a:lnTo>
                <a:cubicBezTo>
                  <a:pt x="3787457" y="115769"/>
                  <a:pt x="3788719" y="108836"/>
                  <a:pt x="3789622" y="105552"/>
                </a:cubicBezTo>
                <a:close/>
                <a:moveTo>
                  <a:pt x="4563238" y="105154"/>
                </a:moveTo>
                <a:cubicBezTo>
                  <a:pt x="4571646" y="104530"/>
                  <a:pt x="4579106" y="107101"/>
                  <a:pt x="4585618" y="112866"/>
                </a:cubicBezTo>
                <a:cubicBezTo>
                  <a:pt x="4594301" y="120552"/>
                  <a:pt x="4596094" y="125747"/>
                  <a:pt x="4590996" y="128450"/>
                </a:cubicBezTo>
                <a:cubicBezTo>
                  <a:pt x="4585898" y="131153"/>
                  <a:pt x="4578359" y="132730"/>
                  <a:pt x="4568378" y="133182"/>
                </a:cubicBezTo>
                <a:cubicBezTo>
                  <a:pt x="4558397" y="133634"/>
                  <a:pt x="4547040" y="134541"/>
                  <a:pt x="4534305" y="135903"/>
                </a:cubicBezTo>
                <a:cubicBezTo>
                  <a:pt x="4521571" y="137265"/>
                  <a:pt x="4511074" y="138226"/>
                  <a:pt x="4502814" y="138786"/>
                </a:cubicBezTo>
                <a:cubicBezTo>
                  <a:pt x="4507303" y="143632"/>
                  <a:pt x="4508866" y="147759"/>
                  <a:pt x="4507504" y="151165"/>
                </a:cubicBezTo>
                <a:cubicBezTo>
                  <a:pt x="4506141" y="154570"/>
                  <a:pt x="4505683" y="163286"/>
                  <a:pt x="4506127" y="177310"/>
                </a:cubicBezTo>
                <a:cubicBezTo>
                  <a:pt x="4506571" y="191335"/>
                  <a:pt x="4507471" y="205346"/>
                  <a:pt x="4508827" y="219342"/>
                </a:cubicBezTo>
                <a:cubicBezTo>
                  <a:pt x="4510182" y="233338"/>
                  <a:pt x="4510626" y="245688"/>
                  <a:pt x="4510160" y="256393"/>
                </a:cubicBezTo>
                <a:cubicBezTo>
                  <a:pt x="4509694" y="267098"/>
                  <a:pt x="4508275" y="276244"/>
                  <a:pt x="4505901" y="283830"/>
                </a:cubicBezTo>
                <a:cubicBezTo>
                  <a:pt x="4503528" y="291416"/>
                  <a:pt x="4498261" y="299141"/>
                  <a:pt x="4490102" y="307007"/>
                </a:cubicBezTo>
                <a:cubicBezTo>
                  <a:pt x="4481942" y="314873"/>
                  <a:pt x="4476658" y="315310"/>
                  <a:pt x="4474249" y="308319"/>
                </a:cubicBezTo>
                <a:cubicBezTo>
                  <a:pt x="4471840" y="301328"/>
                  <a:pt x="4467831" y="294599"/>
                  <a:pt x="4462224" y="288132"/>
                </a:cubicBezTo>
                <a:cubicBezTo>
                  <a:pt x="4456618" y="281664"/>
                  <a:pt x="4451380" y="275462"/>
                  <a:pt x="4446511" y="269525"/>
                </a:cubicBezTo>
                <a:cubicBezTo>
                  <a:pt x="4441643" y="263588"/>
                  <a:pt x="4445249" y="261968"/>
                  <a:pt x="4457331" y="264664"/>
                </a:cubicBezTo>
                <a:cubicBezTo>
                  <a:pt x="4469412" y="267360"/>
                  <a:pt x="4476163" y="268138"/>
                  <a:pt x="4477583" y="266998"/>
                </a:cubicBezTo>
                <a:cubicBezTo>
                  <a:pt x="4479002" y="265858"/>
                  <a:pt x="4479935" y="258673"/>
                  <a:pt x="4480379" y="245444"/>
                </a:cubicBezTo>
                <a:cubicBezTo>
                  <a:pt x="4480824" y="232216"/>
                  <a:pt x="4481046" y="218402"/>
                  <a:pt x="4481046" y="204005"/>
                </a:cubicBezTo>
                <a:cubicBezTo>
                  <a:pt x="4481046" y="189822"/>
                  <a:pt x="4480619" y="176701"/>
                  <a:pt x="4479766" y="164641"/>
                </a:cubicBezTo>
                <a:cubicBezTo>
                  <a:pt x="4478913" y="152581"/>
                  <a:pt x="4477526" y="145482"/>
                  <a:pt x="4475604" y="143346"/>
                </a:cubicBezTo>
                <a:cubicBezTo>
                  <a:pt x="4447626" y="148652"/>
                  <a:pt x="4428536" y="152678"/>
                  <a:pt x="4418333" y="155424"/>
                </a:cubicBezTo>
                <a:cubicBezTo>
                  <a:pt x="4408129" y="158170"/>
                  <a:pt x="4399608" y="155696"/>
                  <a:pt x="4392768" y="148003"/>
                </a:cubicBezTo>
                <a:cubicBezTo>
                  <a:pt x="4385927" y="140309"/>
                  <a:pt x="4385683" y="136462"/>
                  <a:pt x="4392036" y="136462"/>
                </a:cubicBezTo>
                <a:cubicBezTo>
                  <a:pt x="4395392" y="136462"/>
                  <a:pt x="4404541" y="135107"/>
                  <a:pt x="4419483" y="132397"/>
                </a:cubicBezTo>
                <a:cubicBezTo>
                  <a:pt x="4434426" y="129687"/>
                  <a:pt x="4457653" y="125668"/>
                  <a:pt x="4489166" y="120340"/>
                </a:cubicBezTo>
                <a:cubicBezTo>
                  <a:pt x="4520679" y="115013"/>
                  <a:pt x="4542461" y="110514"/>
                  <a:pt x="4554514" y="106843"/>
                </a:cubicBezTo>
                <a:cubicBezTo>
                  <a:pt x="4557528" y="105925"/>
                  <a:pt x="4560436" y="105362"/>
                  <a:pt x="4563238" y="105154"/>
                </a:cubicBezTo>
                <a:close/>
                <a:moveTo>
                  <a:pt x="434683" y="104716"/>
                </a:moveTo>
                <a:cubicBezTo>
                  <a:pt x="438083" y="104356"/>
                  <a:pt x="442419" y="105122"/>
                  <a:pt x="447689" y="107015"/>
                </a:cubicBezTo>
                <a:cubicBezTo>
                  <a:pt x="462014" y="111675"/>
                  <a:pt x="466618" y="116798"/>
                  <a:pt x="461498" y="122384"/>
                </a:cubicBezTo>
                <a:cubicBezTo>
                  <a:pt x="456379" y="127969"/>
                  <a:pt x="452758" y="134365"/>
                  <a:pt x="450635" y="141571"/>
                </a:cubicBezTo>
                <a:cubicBezTo>
                  <a:pt x="448513" y="148777"/>
                  <a:pt x="445244" y="172707"/>
                  <a:pt x="440827" y="213362"/>
                </a:cubicBezTo>
                <a:cubicBezTo>
                  <a:pt x="452428" y="206708"/>
                  <a:pt x="464101" y="200771"/>
                  <a:pt x="475846" y="195551"/>
                </a:cubicBezTo>
                <a:cubicBezTo>
                  <a:pt x="487590" y="190331"/>
                  <a:pt x="490989" y="190220"/>
                  <a:pt x="486042" y="195218"/>
                </a:cubicBezTo>
                <a:cubicBezTo>
                  <a:pt x="481094" y="200215"/>
                  <a:pt x="471716" y="209676"/>
                  <a:pt x="457906" y="223601"/>
                </a:cubicBezTo>
                <a:cubicBezTo>
                  <a:pt x="444096" y="237525"/>
                  <a:pt x="433678" y="249452"/>
                  <a:pt x="426652" y="259383"/>
                </a:cubicBezTo>
                <a:cubicBezTo>
                  <a:pt x="419625" y="269314"/>
                  <a:pt x="412781" y="268374"/>
                  <a:pt x="406120" y="256565"/>
                </a:cubicBezTo>
                <a:cubicBezTo>
                  <a:pt x="399459" y="244756"/>
                  <a:pt x="398649" y="236457"/>
                  <a:pt x="403689" y="231667"/>
                </a:cubicBezTo>
                <a:cubicBezTo>
                  <a:pt x="408730" y="226877"/>
                  <a:pt x="412777" y="219682"/>
                  <a:pt x="415832" y="210081"/>
                </a:cubicBezTo>
                <a:cubicBezTo>
                  <a:pt x="418886" y="200481"/>
                  <a:pt x="421091" y="188266"/>
                  <a:pt x="422446" y="173439"/>
                </a:cubicBezTo>
                <a:cubicBezTo>
                  <a:pt x="423801" y="158611"/>
                  <a:pt x="424701" y="148537"/>
                  <a:pt x="425146" y="143217"/>
                </a:cubicBezTo>
                <a:cubicBezTo>
                  <a:pt x="425590" y="137896"/>
                  <a:pt x="422249" y="136552"/>
                  <a:pt x="415122" y="139183"/>
                </a:cubicBezTo>
                <a:cubicBezTo>
                  <a:pt x="407995" y="141815"/>
                  <a:pt x="401029" y="144740"/>
                  <a:pt x="394225" y="147960"/>
                </a:cubicBezTo>
                <a:cubicBezTo>
                  <a:pt x="387420" y="151179"/>
                  <a:pt x="379064" y="149645"/>
                  <a:pt x="369155" y="143356"/>
                </a:cubicBezTo>
                <a:cubicBezTo>
                  <a:pt x="359245" y="137068"/>
                  <a:pt x="359729" y="133017"/>
                  <a:pt x="370606" y="131203"/>
                </a:cubicBezTo>
                <a:cubicBezTo>
                  <a:pt x="381483" y="129389"/>
                  <a:pt x="392884" y="126571"/>
                  <a:pt x="404808" y="122750"/>
                </a:cubicBezTo>
                <a:cubicBezTo>
                  <a:pt x="416732" y="118928"/>
                  <a:pt x="424224" y="114404"/>
                  <a:pt x="427286" y="109177"/>
                </a:cubicBezTo>
                <a:cubicBezTo>
                  <a:pt x="428817" y="106563"/>
                  <a:pt x="431283" y="105076"/>
                  <a:pt x="434683" y="104716"/>
                </a:cubicBezTo>
                <a:close/>
                <a:moveTo>
                  <a:pt x="2951459" y="103708"/>
                </a:moveTo>
                <a:cubicBezTo>
                  <a:pt x="2953348" y="103969"/>
                  <a:pt x="2955552" y="104706"/>
                  <a:pt x="2958070" y="105918"/>
                </a:cubicBezTo>
                <a:cubicBezTo>
                  <a:pt x="2968144" y="110765"/>
                  <a:pt x="2975597" y="116354"/>
                  <a:pt x="2980430" y="122685"/>
                </a:cubicBezTo>
                <a:cubicBezTo>
                  <a:pt x="2985262" y="129016"/>
                  <a:pt x="2984839" y="133078"/>
                  <a:pt x="2979161" y="134871"/>
                </a:cubicBezTo>
                <a:cubicBezTo>
                  <a:pt x="2973482" y="136663"/>
                  <a:pt x="2964139" y="142944"/>
                  <a:pt x="2951133" y="153714"/>
                </a:cubicBezTo>
                <a:cubicBezTo>
                  <a:pt x="2938126" y="164483"/>
                  <a:pt x="2923614" y="172872"/>
                  <a:pt x="2907596" y="178881"/>
                </a:cubicBezTo>
                <a:cubicBezTo>
                  <a:pt x="2891578" y="184889"/>
                  <a:pt x="2889527" y="182240"/>
                  <a:pt x="2901444" y="170933"/>
                </a:cubicBezTo>
                <a:cubicBezTo>
                  <a:pt x="2913361" y="159625"/>
                  <a:pt x="2923485" y="148745"/>
                  <a:pt x="2931817" y="138291"/>
                </a:cubicBezTo>
                <a:cubicBezTo>
                  <a:pt x="2940148" y="127837"/>
                  <a:pt x="2943862" y="119799"/>
                  <a:pt x="2942959" y="114178"/>
                </a:cubicBezTo>
                <a:cubicBezTo>
                  <a:pt x="2942959" y="106412"/>
                  <a:pt x="2945792" y="102922"/>
                  <a:pt x="2951459" y="103708"/>
                </a:cubicBezTo>
                <a:close/>
                <a:moveTo>
                  <a:pt x="3026722" y="101054"/>
                </a:moveTo>
                <a:cubicBezTo>
                  <a:pt x="3029926" y="101052"/>
                  <a:pt x="3034170" y="101619"/>
                  <a:pt x="3039454" y="102756"/>
                </a:cubicBezTo>
                <a:cubicBezTo>
                  <a:pt x="3058684" y="105638"/>
                  <a:pt x="3071960" y="111016"/>
                  <a:pt x="3079281" y="118888"/>
                </a:cubicBezTo>
                <a:cubicBezTo>
                  <a:pt x="3086601" y="126761"/>
                  <a:pt x="3089125" y="135279"/>
                  <a:pt x="3086852" y="144443"/>
                </a:cubicBezTo>
                <a:cubicBezTo>
                  <a:pt x="3084579" y="153606"/>
                  <a:pt x="3076904" y="154649"/>
                  <a:pt x="3063825" y="147572"/>
                </a:cubicBezTo>
                <a:cubicBezTo>
                  <a:pt x="3050747" y="140496"/>
                  <a:pt x="3038132" y="130120"/>
                  <a:pt x="3025978" y="116447"/>
                </a:cubicBezTo>
                <a:cubicBezTo>
                  <a:pt x="3016863" y="106192"/>
                  <a:pt x="3017111" y="101061"/>
                  <a:pt x="3026722" y="101054"/>
                </a:cubicBezTo>
                <a:close/>
                <a:moveTo>
                  <a:pt x="1608080" y="100153"/>
                </a:moveTo>
                <a:cubicBezTo>
                  <a:pt x="1601699" y="101056"/>
                  <a:pt x="1593302" y="102254"/>
                  <a:pt x="1582892" y="103745"/>
                </a:cubicBezTo>
                <a:cubicBezTo>
                  <a:pt x="1582203" y="112622"/>
                  <a:pt x="1581859" y="121269"/>
                  <a:pt x="1581859" y="129687"/>
                </a:cubicBezTo>
                <a:cubicBezTo>
                  <a:pt x="1583738" y="129787"/>
                  <a:pt x="1588230" y="128686"/>
                  <a:pt x="1595335" y="126385"/>
                </a:cubicBezTo>
                <a:cubicBezTo>
                  <a:pt x="1602441" y="124083"/>
                  <a:pt x="1608722" y="125965"/>
                  <a:pt x="1614178" y="132031"/>
                </a:cubicBezTo>
                <a:cubicBezTo>
                  <a:pt x="1619635" y="138097"/>
                  <a:pt x="1618018" y="142837"/>
                  <a:pt x="1609328" y="146250"/>
                </a:cubicBezTo>
                <a:cubicBezTo>
                  <a:pt x="1600638" y="149663"/>
                  <a:pt x="1591388" y="152129"/>
                  <a:pt x="1581580" y="153649"/>
                </a:cubicBezTo>
                <a:cubicBezTo>
                  <a:pt x="1580877" y="164275"/>
                  <a:pt x="1580525" y="173381"/>
                  <a:pt x="1580525" y="180967"/>
                </a:cubicBezTo>
                <a:cubicBezTo>
                  <a:pt x="1592715" y="180121"/>
                  <a:pt x="1608403" y="178501"/>
                  <a:pt x="1627590" y="176106"/>
                </a:cubicBezTo>
                <a:cubicBezTo>
                  <a:pt x="1627590" y="133601"/>
                  <a:pt x="1625934" y="110091"/>
                  <a:pt x="1622621" y="105574"/>
                </a:cubicBezTo>
                <a:cubicBezTo>
                  <a:pt x="1619309" y="101056"/>
                  <a:pt x="1614461" y="99250"/>
                  <a:pt x="1608080" y="100153"/>
                </a:cubicBezTo>
                <a:close/>
                <a:moveTo>
                  <a:pt x="5170076" y="96090"/>
                </a:moveTo>
                <a:cubicBezTo>
                  <a:pt x="5165842" y="96325"/>
                  <a:pt x="5160115" y="97005"/>
                  <a:pt x="5152895" y="98131"/>
                </a:cubicBezTo>
                <a:cubicBezTo>
                  <a:pt x="5138454" y="100382"/>
                  <a:pt x="5122537" y="102691"/>
                  <a:pt x="5105142" y="105057"/>
                </a:cubicBezTo>
                <a:cubicBezTo>
                  <a:pt x="5105142" y="111539"/>
                  <a:pt x="5105328" y="115246"/>
                  <a:pt x="5105701" y="116178"/>
                </a:cubicBezTo>
                <a:cubicBezTo>
                  <a:pt x="5115209" y="115389"/>
                  <a:pt x="5125548" y="112944"/>
                  <a:pt x="5136719" y="108843"/>
                </a:cubicBezTo>
                <a:cubicBezTo>
                  <a:pt x="5147890" y="104742"/>
                  <a:pt x="5156444" y="106068"/>
                  <a:pt x="5162381" y="112823"/>
                </a:cubicBezTo>
                <a:cubicBezTo>
                  <a:pt x="5168318" y="119577"/>
                  <a:pt x="5163933" y="124549"/>
                  <a:pt x="5149227" y="127740"/>
                </a:cubicBezTo>
                <a:cubicBezTo>
                  <a:pt x="5134521" y="130931"/>
                  <a:pt x="5120730" y="132892"/>
                  <a:pt x="5107852" y="133623"/>
                </a:cubicBezTo>
                <a:cubicBezTo>
                  <a:pt x="5108756" y="137351"/>
                  <a:pt x="5109207" y="140535"/>
                  <a:pt x="5109207" y="143174"/>
                </a:cubicBezTo>
                <a:cubicBezTo>
                  <a:pt x="5119992" y="140807"/>
                  <a:pt x="5130521" y="138194"/>
                  <a:pt x="5140795" y="135333"/>
                </a:cubicBezTo>
                <a:cubicBezTo>
                  <a:pt x="5151070" y="132472"/>
                  <a:pt x="5159172" y="134154"/>
                  <a:pt x="5165102" y="140377"/>
                </a:cubicBezTo>
                <a:cubicBezTo>
                  <a:pt x="5171031" y="146601"/>
                  <a:pt x="5167586" y="151348"/>
                  <a:pt x="5154766" y="154617"/>
                </a:cubicBezTo>
                <a:cubicBezTo>
                  <a:pt x="5141946" y="157887"/>
                  <a:pt x="5127204" y="159909"/>
                  <a:pt x="5110541" y="160683"/>
                </a:cubicBezTo>
                <a:lnTo>
                  <a:pt x="5111552" y="174234"/>
                </a:lnTo>
                <a:cubicBezTo>
                  <a:pt x="5112570" y="173460"/>
                  <a:pt x="5121354" y="171696"/>
                  <a:pt x="5137902" y="168943"/>
                </a:cubicBezTo>
                <a:cubicBezTo>
                  <a:pt x="5154451" y="166190"/>
                  <a:pt x="5164654" y="164813"/>
                  <a:pt x="5168511" y="164813"/>
                </a:cubicBezTo>
                <a:cubicBezTo>
                  <a:pt x="5173273" y="164813"/>
                  <a:pt x="5176951" y="164799"/>
                  <a:pt x="5179546" y="164770"/>
                </a:cubicBezTo>
                <a:cubicBezTo>
                  <a:pt x="5182027" y="140463"/>
                  <a:pt x="5183063" y="123373"/>
                  <a:pt x="5182654" y="113500"/>
                </a:cubicBezTo>
                <a:cubicBezTo>
                  <a:pt x="5182245" y="103627"/>
                  <a:pt x="5180794" y="98034"/>
                  <a:pt x="5178298" y="96722"/>
                </a:cubicBezTo>
                <a:cubicBezTo>
                  <a:pt x="5177051" y="96066"/>
                  <a:pt x="5174310" y="95855"/>
                  <a:pt x="5170076" y="96090"/>
                </a:cubicBezTo>
                <a:close/>
                <a:moveTo>
                  <a:pt x="883827" y="96090"/>
                </a:moveTo>
                <a:cubicBezTo>
                  <a:pt x="879592" y="96325"/>
                  <a:pt x="873865" y="97005"/>
                  <a:pt x="866645" y="98131"/>
                </a:cubicBezTo>
                <a:cubicBezTo>
                  <a:pt x="852204" y="100382"/>
                  <a:pt x="836287" y="102691"/>
                  <a:pt x="818892" y="105057"/>
                </a:cubicBezTo>
                <a:cubicBezTo>
                  <a:pt x="818892" y="111539"/>
                  <a:pt x="819078" y="115246"/>
                  <a:pt x="819451" y="116178"/>
                </a:cubicBezTo>
                <a:cubicBezTo>
                  <a:pt x="828959" y="115389"/>
                  <a:pt x="839298" y="112944"/>
                  <a:pt x="850469" y="108843"/>
                </a:cubicBezTo>
                <a:cubicBezTo>
                  <a:pt x="861640" y="104742"/>
                  <a:pt x="870194" y="106068"/>
                  <a:pt x="876131" y="112823"/>
                </a:cubicBezTo>
                <a:cubicBezTo>
                  <a:pt x="882068" y="119577"/>
                  <a:pt x="877683" y="124549"/>
                  <a:pt x="862977" y="127740"/>
                </a:cubicBezTo>
                <a:cubicBezTo>
                  <a:pt x="848272" y="130931"/>
                  <a:pt x="834480" y="132892"/>
                  <a:pt x="821602" y="133623"/>
                </a:cubicBezTo>
                <a:cubicBezTo>
                  <a:pt x="822506" y="137351"/>
                  <a:pt x="822958" y="140535"/>
                  <a:pt x="822958" y="143174"/>
                </a:cubicBezTo>
                <a:cubicBezTo>
                  <a:pt x="833742" y="140807"/>
                  <a:pt x="844271" y="138194"/>
                  <a:pt x="854545" y="135333"/>
                </a:cubicBezTo>
                <a:cubicBezTo>
                  <a:pt x="864820" y="132472"/>
                  <a:pt x="872923" y="134154"/>
                  <a:pt x="878852" y="140377"/>
                </a:cubicBezTo>
                <a:cubicBezTo>
                  <a:pt x="884782" y="146601"/>
                  <a:pt x="881337" y="151348"/>
                  <a:pt x="868516" y="154617"/>
                </a:cubicBezTo>
                <a:cubicBezTo>
                  <a:pt x="855696" y="157887"/>
                  <a:pt x="840955" y="159909"/>
                  <a:pt x="824291" y="160683"/>
                </a:cubicBezTo>
                <a:lnTo>
                  <a:pt x="825302" y="174234"/>
                </a:lnTo>
                <a:cubicBezTo>
                  <a:pt x="826320" y="173460"/>
                  <a:pt x="835104" y="171696"/>
                  <a:pt x="851652" y="168943"/>
                </a:cubicBezTo>
                <a:cubicBezTo>
                  <a:pt x="868201" y="166190"/>
                  <a:pt x="878404" y="164813"/>
                  <a:pt x="882261" y="164813"/>
                </a:cubicBezTo>
                <a:cubicBezTo>
                  <a:pt x="887023" y="164813"/>
                  <a:pt x="890701" y="164799"/>
                  <a:pt x="893296" y="164770"/>
                </a:cubicBezTo>
                <a:cubicBezTo>
                  <a:pt x="895777" y="140463"/>
                  <a:pt x="896813" y="123373"/>
                  <a:pt x="896404" y="113500"/>
                </a:cubicBezTo>
                <a:cubicBezTo>
                  <a:pt x="895996" y="103627"/>
                  <a:pt x="894544" y="98034"/>
                  <a:pt x="892049" y="96722"/>
                </a:cubicBezTo>
                <a:cubicBezTo>
                  <a:pt x="890801" y="96066"/>
                  <a:pt x="888060" y="95855"/>
                  <a:pt x="883827" y="96090"/>
                </a:cubicBezTo>
                <a:close/>
                <a:moveTo>
                  <a:pt x="2267733" y="94754"/>
                </a:moveTo>
                <a:lnTo>
                  <a:pt x="2227769" y="101966"/>
                </a:lnTo>
                <a:lnTo>
                  <a:pt x="2236102" y="104079"/>
                </a:lnTo>
                <a:cubicBezTo>
                  <a:pt x="2250105" y="108603"/>
                  <a:pt x="2256185" y="113303"/>
                  <a:pt x="2254343" y="118179"/>
                </a:cubicBezTo>
                <a:cubicBezTo>
                  <a:pt x="2252500" y="123054"/>
                  <a:pt x="2251149" y="129127"/>
                  <a:pt x="2250288" y="136398"/>
                </a:cubicBezTo>
                <a:cubicBezTo>
                  <a:pt x="2249428" y="143668"/>
                  <a:pt x="2248997" y="152703"/>
                  <a:pt x="2248997" y="163501"/>
                </a:cubicBezTo>
                <a:cubicBezTo>
                  <a:pt x="2248997" y="169251"/>
                  <a:pt x="2248399" y="174480"/>
                  <a:pt x="2247201" y="179187"/>
                </a:cubicBezTo>
                <a:lnTo>
                  <a:pt x="2244633" y="185173"/>
                </a:lnTo>
                <a:lnTo>
                  <a:pt x="2245268" y="184307"/>
                </a:lnTo>
                <a:cubicBezTo>
                  <a:pt x="2253153" y="172652"/>
                  <a:pt x="2260642" y="159729"/>
                  <a:pt x="2267733" y="145540"/>
                </a:cubicBezTo>
                <a:close/>
                <a:moveTo>
                  <a:pt x="2309915" y="90710"/>
                </a:moveTo>
                <a:cubicBezTo>
                  <a:pt x="2319135" y="92617"/>
                  <a:pt x="2325911" y="95019"/>
                  <a:pt x="2330242" y="97916"/>
                </a:cubicBezTo>
                <a:cubicBezTo>
                  <a:pt x="2334572" y="100813"/>
                  <a:pt x="2335816" y="104132"/>
                  <a:pt x="2333974" y="107875"/>
                </a:cubicBezTo>
                <a:cubicBezTo>
                  <a:pt x="2332131" y="111618"/>
                  <a:pt x="2330801" y="117540"/>
                  <a:pt x="2329984" y="125643"/>
                </a:cubicBezTo>
                <a:cubicBezTo>
                  <a:pt x="2340681" y="116881"/>
                  <a:pt x="2346030" y="109704"/>
                  <a:pt x="2346030" y="104111"/>
                </a:cubicBezTo>
                <a:cubicBezTo>
                  <a:pt x="2346030" y="94159"/>
                  <a:pt x="2350390" y="91151"/>
                  <a:pt x="2359108" y="95087"/>
                </a:cubicBezTo>
                <a:cubicBezTo>
                  <a:pt x="2367827" y="99024"/>
                  <a:pt x="2373925" y="103731"/>
                  <a:pt x="2377403" y="109209"/>
                </a:cubicBezTo>
                <a:cubicBezTo>
                  <a:pt x="2380881" y="114687"/>
                  <a:pt x="2379719" y="118326"/>
                  <a:pt x="2373918" y="120125"/>
                </a:cubicBezTo>
                <a:cubicBezTo>
                  <a:pt x="2368118" y="121925"/>
                  <a:pt x="2353394" y="128317"/>
                  <a:pt x="2329747" y="139302"/>
                </a:cubicBezTo>
                <a:cubicBezTo>
                  <a:pt x="2329001" y="149670"/>
                  <a:pt x="2329664" y="156062"/>
                  <a:pt x="2331737" y="158478"/>
                </a:cubicBezTo>
                <a:cubicBezTo>
                  <a:pt x="2333809" y="160895"/>
                  <a:pt x="2337698" y="162103"/>
                  <a:pt x="2343406" y="162103"/>
                </a:cubicBezTo>
                <a:cubicBezTo>
                  <a:pt x="2350146" y="162103"/>
                  <a:pt x="2355771" y="161540"/>
                  <a:pt x="2360281" y="160414"/>
                </a:cubicBezTo>
                <a:cubicBezTo>
                  <a:pt x="2364791" y="159288"/>
                  <a:pt x="2367827" y="156962"/>
                  <a:pt x="2369390" y="153434"/>
                </a:cubicBezTo>
                <a:cubicBezTo>
                  <a:pt x="2370953" y="149906"/>
                  <a:pt x="2373492" y="143041"/>
                  <a:pt x="2377005" y="132838"/>
                </a:cubicBezTo>
                <a:cubicBezTo>
                  <a:pt x="2380518" y="122635"/>
                  <a:pt x="2383440" y="123965"/>
                  <a:pt x="2385771" y="136828"/>
                </a:cubicBezTo>
                <a:cubicBezTo>
                  <a:pt x="2388101" y="149691"/>
                  <a:pt x="2391084" y="158808"/>
                  <a:pt x="2394719" y="164178"/>
                </a:cubicBezTo>
                <a:cubicBezTo>
                  <a:pt x="2398354" y="169549"/>
                  <a:pt x="2394196" y="174844"/>
                  <a:pt x="2382243" y="180064"/>
                </a:cubicBezTo>
                <a:cubicBezTo>
                  <a:pt x="2370290" y="185284"/>
                  <a:pt x="2357083" y="187187"/>
                  <a:pt x="2342621" y="185775"/>
                </a:cubicBezTo>
                <a:cubicBezTo>
                  <a:pt x="2328159" y="184362"/>
                  <a:pt x="2318361" y="180293"/>
                  <a:pt x="2313227" y="173568"/>
                </a:cubicBezTo>
                <a:cubicBezTo>
                  <a:pt x="2308093" y="166842"/>
                  <a:pt x="2305978" y="158500"/>
                  <a:pt x="2306882" y="148540"/>
                </a:cubicBezTo>
                <a:cubicBezTo>
                  <a:pt x="2307785" y="138581"/>
                  <a:pt x="2308237" y="129170"/>
                  <a:pt x="2308237" y="120308"/>
                </a:cubicBezTo>
                <a:cubicBezTo>
                  <a:pt x="2308237" y="111503"/>
                  <a:pt x="2306211" y="103892"/>
                  <a:pt x="2302160" y="97475"/>
                </a:cubicBezTo>
                <a:cubicBezTo>
                  <a:pt x="2298109" y="91058"/>
                  <a:pt x="2300694" y="88803"/>
                  <a:pt x="2309915" y="90710"/>
                </a:cubicBezTo>
                <a:close/>
                <a:moveTo>
                  <a:pt x="3649794" y="87281"/>
                </a:moveTo>
                <a:cubicBezTo>
                  <a:pt x="3651341" y="87493"/>
                  <a:pt x="3653184" y="88023"/>
                  <a:pt x="3655322" y="88871"/>
                </a:cubicBezTo>
                <a:cubicBezTo>
                  <a:pt x="3663877" y="92262"/>
                  <a:pt x="3671104" y="96668"/>
                  <a:pt x="3677005" y="102089"/>
                </a:cubicBezTo>
                <a:cubicBezTo>
                  <a:pt x="3682906" y="107509"/>
                  <a:pt x="3682974" y="112615"/>
                  <a:pt x="3677209" y="117404"/>
                </a:cubicBezTo>
                <a:cubicBezTo>
                  <a:pt x="3671444" y="122194"/>
                  <a:pt x="3660374" y="136756"/>
                  <a:pt x="3643997" y="161092"/>
                </a:cubicBezTo>
                <a:cubicBezTo>
                  <a:pt x="3650307" y="168835"/>
                  <a:pt x="3652562" y="176436"/>
                  <a:pt x="3650762" y="183893"/>
                </a:cubicBezTo>
                <a:cubicBezTo>
                  <a:pt x="3648963" y="191350"/>
                  <a:pt x="3648063" y="206149"/>
                  <a:pt x="3648063" y="228290"/>
                </a:cubicBezTo>
                <a:cubicBezTo>
                  <a:pt x="3648063" y="250087"/>
                  <a:pt x="3647346" y="264320"/>
                  <a:pt x="3645912" y="270988"/>
                </a:cubicBezTo>
                <a:cubicBezTo>
                  <a:pt x="3644478" y="277656"/>
                  <a:pt x="3641753" y="284371"/>
                  <a:pt x="3637738" y="291132"/>
                </a:cubicBezTo>
                <a:cubicBezTo>
                  <a:pt x="3633723" y="297894"/>
                  <a:pt x="3628786" y="295728"/>
                  <a:pt x="3622928" y="284636"/>
                </a:cubicBezTo>
                <a:cubicBezTo>
                  <a:pt x="3617070" y="273544"/>
                  <a:pt x="3616167" y="260441"/>
                  <a:pt x="3620218" y="245326"/>
                </a:cubicBezTo>
                <a:cubicBezTo>
                  <a:pt x="3624269" y="230211"/>
                  <a:pt x="3626294" y="206564"/>
                  <a:pt x="3626294" y="174385"/>
                </a:cubicBezTo>
                <a:cubicBezTo>
                  <a:pt x="3617432" y="189872"/>
                  <a:pt x="3608864" y="200832"/>
                  <a:pt x="3600589" y="207264"/>
                </a:cubicBezTo>
                <a:cubicBezTo>
                  <a:pt x="3592315" y="213695"/>
                  <a:pt x="3581485" y="219948"/>
                  <a:pt x="3568098" y="226021"/>
                </a:cubicBezTo>
                <a:cubicBezTo>
                  <a:pt x="3554712" y="232094"/>
                  <a:pt x="3556185" y="227046"/>
                  <a:pt x="3572518" y="210877"/>
                </a:cubicBezTo>
                <a:cubicBezTo>
                  <a:pt x="3588852" y="194709"/>
                  <a:pt x="3603719" y="177242"/>
                  <a:pt x="3617120" y="158478"/>
                </a:cubicBezTo>
                <a:cubicBezTo>
                  <a:pt x="3630521" y="139714"/>
                  <a:pt x="3638552" y="125965"/>
                  <a:pt x="3641212" y="117232"/>
                </a:cubicBezTo>
                <a:cubicBezTo>
                  <a:pt x="3643872" y="108499"/>
                  <a:pt x="3644750" y="100741"/>
                  <a:pt x="3643847" y="93958"/>
                </a:cubicBezTo>
                <a:cubicBezTo>
                  <a:pt x="3643169" y="88871"/>
                  <a:pt x="3645152" y="86645"/>
                  <a:pt x="3649794" y="87281"/>
                </a:cubicBezTo>
                <a:close/>
                <a:moveTo>
                  <a:pt x="4369378" y="86774"/>
                </a:moveTo>
                <a:cubicBezTo>
                  <a:pt x="4372316" y="86702"/>
                  <a:pt x="4377173" y="88071"/>
                  <a:pt x="4383948" y="90882"/>
                </a:cubicBezTo>
                <a:cubicBezTo>
                  <a:pt x="4397500" y="96503"/>
                  <a:pt x="4402153" y="102677"/>
                  <a:pt x="4397909" y="109402"/>
                </a:cubicBezTo>
                <a:lnTo>
                  <a:pt x="4387110" y="122889"/>
                </a:lnTo>
                <a:cubicBezTo>
                  <a:pt x="4383870" y="126948"/>
                  <a:pt x="4374742" y="139201"/>
                  <a:pt x="4359728" y="159651"/>
                </a:cubicBezTo>
                <a:cubicBezTo>
                  <a:pt x="4370526" y="170865"/>
                  <a:pt x="4375237" y="181193"/>
                  <a:pt x="4373860" y="190636"/>
                </a:cubicBezTo>
                <a:cubicBezTo>
                  <a:pt x="4372483" y="200079"/>
                  <a:pt x="4371569" y="215828"/>
                  <a:pt x="4371117" y="237884"/>
                </a:cubicBezTo>
                <a:cubicBezTo>
                  <a:pt x="4370666" y="259939"/>
                  <a:pt x="4367751" y="277366"/>
                  <a:pt x="4362374" y="290164"/>
                </a:cubicBezTo>
                <a:cubicBezTo>
                  <a:pt x="4356996" y="302963"/>
                  <a:pt x="4351360" y="302626"/>
                  <a:pt x="4345466" y="289153"/>
                </a:cubicBezTo>
                <a:cubicBezTo>
                  <a:pt x="4339573" y="275681"/>
                  <a:pt x="4337977" y="266141"/>
                  <a:pt x="4340680" y="260534"/>
                </a:cubicBezTo>
                <a:cubicBezTo>
                  <a:pt x="4343383" y="254927"/>
                  <a:pt x="4345409" y="246290"/>
                  <a:pt x="4346757" y="234625"/>
                </a:cubicBezTo>
                <a:cubicBezTo>
                  <a:pt x="4348105" y="222959"/>
                  <a:pt x="4348779" y="209605"/>
                  <a:pt x="4348779" y="194562"/>
                </a:cubicBezTo>
                <a:cubicBezTo>
                  <a:pt x="4348779" y="180250"/>
                  <a:pt x="4348643" y="172177"/>
                  <a:pt x="4348370" y="170341"/>
                </a:cubicBezTo>
                <a:cubicBezTo>
                  <a:pt x="4346406" y="173797"/>
                  <a:pt x="4340967" y="179505"/>
                  <a:pt x="4332055" y="187463"/>
                </a:cubicBezTo>
                <a:cubicBezTo>
                  <a:pt x="4323142" y="195422"/>
                  <a:pt x="4312226" y="202431"/>
                  <a:pt x="4299305" y="208490"/>
                </a:cubicBezTo>
                <a:cubicBezTo>
                  <a:pt x="4286385" y="214548"/>
                  <a:pt x="4281376" y="214860"/>
                  <a:pt x="4284280" y="209425"/>
                </a:cubicBezTo>
                <a:cubicBezTo>
                  <a:pt x="4287184" y="203990"/>
                  <a:pt x="4294290" y="196067"/>
                  <a:pt x="4305597" y="185656"/>
                </a:cubicBezTo>
                <a:cubicBezTo>
                  <a:pt x="4316904" y="175245"/>
                  <a:pt x="4327398" y="163662"/>
                  <a:pt x="4337077" y="150907"/>
                </a:cubicBezTo>
                <a:cubicBezTo>
                  <a:pt x="4346757" y="138151"/>
                  <a:pt x="4354501" y="126507"/>
                  <a:pt x="4360309" y="115974"/>
                </a:cubicBezTo>
                <a:cubicBezTo>
                  <a:pt x="4366116" y="105441"/>
                  <a:pt x="4368120" y="97220"/>
                  <a:pt x="4366321" y="91312"/>
                </a:cubicBezTo>
                <a:cubicBezTo>
                  <a:pt x="4365421" y="88358"/>
                  <a:pt x="4366440" y="86845"/>
                  <a:pt x="4369378" y="86774"/>
                </a:cubicBezTo>
                <a:close/>
                <a:moveTo>
                  <a:pt x="3794838" y="68307"/>
                </a:moveTo>
                <a:cubicBezTo>
                  <a:pt x="3793813" y="67941"/>
                  <a:pt x="3784029" y="69365"/>
                  <a:pt x="3765487" y="72577"/>
                </a:cubicBezTo>
                <a:lnTo>
                  <a:pt x="3765487" y="89183"/>
                </a:lnTo>
                <a:lnTo>
                  <a:pt x="3792547" y="85698"/>
                </a:lnTo>
                <a:cubicBezTo>
                  <a:pt x="3793308" y="79661"/>
                  <a:pt x="3794136" y="75344"/>
                  <a:pt x="3795032" y="72749"/>
                </a:cubicBezTo>
                <a:cubicBezTo>
                  <a:pt x="3795928" y="70153"/>
                  <a:pt x="3795864" y="68673"/>
                  <a:pt x="3794838" y="68307"/>
                </a:cubicBezTo>
                <a:close/>
                <a:moveTo>
                  <a:pt x="3089113" y="54122"/>
                </a:moveTo>
                <a:cubicBezTo>
                  <a:pt x="3097683" y="54472"/>
                  <a:pt x="3105695" y="57907"/>
                  <a:pt x="3113149" y="64424"/>
                </a:cubicBezTo>
                <a:cubicBezTo>
                  <a:pt x="3123086" y="73114"/>
                  <a:pt x="3125015" y="78768"/>
                  <a:pt x="3118935" y="81385"/>
                </a:cubicBezTo>
                <a:cubicBezTo>
                  <a:pt x="3112855" y="84002"/>
                  <a:pt x="3100067" y="85085"/>
                  <a:pt x="3080571" y="84633"/>
                </a:cubicBezTo>
                <a:cubicBezTo>
                  <a:pt x="3061076" y="84182"/>
                  <a:pt x="3039763" y="85289"/>
                  <a:pt x="3016632" y="87957"/>
                </a:cubicBezTo>
                <a:cubicBezTo>
                  <a:pt x="2993501" y="90624"/>
                  <a:pt x="2974522" y="93098"/>
                  <a:pt x="2959694" y="95378"/>
                </a:cubicBezTo>
                <a:cubicBezTo>
                  <a:pt x="2944866" y="97658"/>
                  <a:pt x="2931723" y="99923"/>
                  <a:pt x="2920266" y="102175"/>
                </a:cubicBezTo>
                <a:cubicBezTo>
                  <a:pt x="2908808" y="104426"/>
                  <a:pt x="2897579" y="101562"/>
                  <a:pt x="2886580" y="93582"/>
                </a:cubicBezTo>
                <a:cubicBezTo>
                  <a:pt x="2875581" y="85601"/>
                  <a:pt x="2876542" y="81310"/>
                  <a:pt x="2889463" y="80708"/>
                </a:cubicBezTo>
                <a:cubicBezTo>
                  <a:pt x="2902383" y="80105"/>
                  <a:pt x="2917842" y="78908"/>
                  <a:pt x="2935839" y="77115"/>
                </a:cubicBezTo>
                <a:cubicBezTo>
                  <a:pt x="2953434" y="75352"/>
                  <a:pt x="2978938" y="71759"/>
                  <a:pt x="3012351" y="66339"/>
                </a:cubicBezTo>
                <a:cubicBezTo>
                  <a:pt x="3045764" y="60918"/>
                  <a:pt x="3068432" y="57071"/>
                  <a:pt x="3080356" y="54798"/>
                </a:cubicBezTo>
                <a:cubicBezTo>
                  <a:pt x="3083337" y="54230"/>
                  <a:pt x="3086256" y="54005"/>
                  <a:pt x="3089113" y="54122"/>
                </a:cubicBezTo>
                <a:close/>
                <a:moveTo>
                  <a:pt x="5197782" y="49754"/>
                </a:moveTo>
                <a:cubicBezTo>
                  <a:pt x="5200510" y="49044"/>
                  <a:pt x="5205825" y="50034"/>
                  <a:pt x="5213726" y="52723"/>
                </a:cubicBezTo>
                <a:cubicBezTo>
                  <a:pt x="5229529" y="58100"/>
                  <a:pt x="5236247" y="65998"/>
                  <a:pt x="5233881" y="76416"/>
                </a:cubicBezTo>
                <a:cubicBezTo>
                  <a:pt x="5231515" y="86834"/>
                  <a:pt x="5224868" y="87992"/>
                  <a:pt x="5213941" y="79890"/>
                </a:cubicBezTo>
                <a:cubicBezTo>
                  <a:pt x="5207775" y="72835"/>
                  <a:pt x="5202247" y="65199"/>
                  <a:pt x="5197357" y="56982"/>
                </a:cubicBezTo>
                <a:cubicBezTo>
                  <a:pt x="5194912" y="52873"/>
                  <a:pt x="5195053" y="50464"/>
                  <a:pt x="5197782" y="49754"/>
                </a:cubicBezTo>
                <a:close/>
                <a:moveTo>
                  <a:pt x="911532" y="49754"/>
                </a:moveTo>
                <a:cubicBezTo>
                  <a:pt x="914260" y="49044"/>
                  <a:pt x="919575" y="50034"/>
                  <a:pt x="927476" y="52723"/>
                </a:cubicBezTo>
                <a:cubicBezTo>
                  <a:pt x="943279" y="58100"/>
                  <a:pt x="949997" y="65998"/>
                  <a:pt x="947631" y="76416"/>
                </a:cubicBezTo>
                <a:cubicBezTo>
                  <a:pt x="945265" y="86834"/>
                  <a:pt x="938619" y="87992"/>
                  <a:pt x="927691" y="79890"/>
                </a:cubicBezTo>
                <a:cubicBezTo>
                  <a:pt x="921525" y="72835"/>
                  <a:pt x="915997" y="65199"/>
                  <a:pt x="911107" y="56982"/>
                </a:cubicBezTo>
                <a:cubicBezTo>
                  <a:pt x="908662" y="52873"/>
                  <a:pt x="908803" y="50464"/>
                  <a:pt x="911532" y="49754"/>
                </a:cubicBezTo>
                <a:close/>
                <a:moveTo>
                  <a:pt x="4521278" y="46530"/>
                </a:moveTo>
                <a:cubicBezTo>
                  <a:pt x="4524912" y="47282"/>
                  <a:pt x="4528720" y="49109"/>
                  <a:pt x="4532703" y="52013"/>
                </a:cubicBezTo>
                <a:cubicBezTo>
                  <a:pt x="4540669" y="57821"/>
                  <a:pt x="4539403" y="63234"/>
                  <a:pt x="4528906" y="68253"/>
                </a:cubicBezTo>
                <a:cubicBezTo>
                  <a:pt x="4518409" y="73272"/>
                  <a:pt x="4508038" y="76674"/>
                  <a:pt x="4497792" y="78460"/>
                </a:cubicBezTo>
                <a:cubicBezTo>
                  <a:pt x="4487546" y="80245"/>
                  <a:pt x="4478981" y="81607"/>
                  <a:pt x="4472098" y="82547"/>
                </a:cubicBezTo>
                <a:cubicBezTo>
                  <a:pt x="4465214" y="83486"/>
                  <a:pt x="4456886" y="82016"/>
                  <a:pt x="4447113" y="78137"/>
                </a:cubicBezTo>
                <a:cubicBezTo>
                  <a:pt x="4437340" y="74258"/>
                  <a:pt x="4437409" y="70444"/>
                  <a:pt x="4447318" y="66694"/>
                </a:cubicBezTo>
                <a:cubicBezTo>
                  <a:pt x="4457227" y="62944"/>
                  <a:pt x="4468584" y="59699"/>
                  <a:pt x="4481390" y="56960"/>
                </a:cubicBezTo>
                <a:cubicBezTo>
                  <a:pt x="4494497" y="53461"/>
                  <a:pt x="4504334" y="50310"/>
                  <a:pt x="4510902" y="47506"/>
                </a:cubicBezTo>
                <a:cubicBezTo>
                  <a:pt x="4514186" y="46105"/>
                  <a:pt x="4517645" y="45779"/>
                  <a:pt x="4521278" y="46530"/>
                </a:cubicBezTo>
                <a:close/>
                <a:moveTo>
                  <a:pt x="2571390" y="46087"/>
                </a:moveTo>
                <a:cubicBezTo>
                  <a:pt x="2581112" y="47040"/>
                  <a:pt x="2589910" y="50980"/>
                  <a:pt x="2597783" y="57907"/>
                </a:cubicBezTo>
                <a:cubicBezTo>
                  <a:pt x="2605656" y="64833"/>
                  <a:pt x="2608721" y="74054"/>
                  <a:pt x="2606979" y="85569"/>
                </a:cubicBezTo>
                <a:cubicBezTo>
                  <a:pt x="2605236" y="97084"/>
                  <a:pt x="2596457" y="96525"/>
                  <a:pt x="2580639" y="83891"/>
                </a:cubicBezTo>
                <a:cubicBezTo>
                  <a:pt x="2571505" y="76578"/>
                  <a:pt x="2565249" y="68210"/>
                  <a:pt x="2561871" y="58789"/>
                </a:cubicBezTo>
                <a:cubicBezTo>
                  <a:pt x="2558494" y="49367"/>
                  <a:pt x="2561667" y="45133"/>
                  <a:pt x="2571390" y="46087"/>
                </a:cubicBezTo>
                <a:close/>
                <a:moveTo>
                  <a:pt x="3974363" y="45041"/>
                </a:moveTo>
                <a:cubicBezTo>
                  <a:pt x="3976435" y="45102"/>
                  <a:pt x="3978972" y="45486"/>
                  <a:pt x="3981974" y="46194"/>
                </a:cubicBezTo>
                <a:cubicBezTo>
                  <a:pt x="3993984" y="49027"/>
                  <a:pt x="4003008" y="52733"/>
                  <a:pt x="4009045" y="57315"/>
                </a:cubicBezTo>
                <a:cubicBezTo>
                  <a:pt x="4015082" y="61897"/>
                  <a:pt x="4017258" y="69056"/>
                  <a:pt x="4015573" y="78793"/>
                </a:cubicBezTo>
                <a:cubicBezTo>
                  <a:pt x="4013888" y="88530"/>
                  <a:pt x="4009174" y="91699"/>
                  <a:pt x="4001430" y="88301"/>
                </a:cubicBezTo>
                <a:cubicBezTo>
                  <a:pt x="3993687" y="84902"/>
                  <a:pt x="3987054" y="80435"/>
                  <a:pt x="3981533" y="74900"/>
                </a:cubicBezTo>
                <a:cubicBezTo>
                  <a:pt x="3975582" y="67974"/>
                  <a:pt x="3971165" y="60750"/>
                  <a:pt x="3968283" y="53228"/>
                </a:cubicBezTo>
                <a:cubicBezTo>
                  <a:pt x="3966121" y="47587"/>
                  <a:pt x="3968148" y="44858"/>
                  <a:pt x="3974363" y="45041"/>
                </a:cubicBezTo>
                <a:close/>
                <a:moveTo>
                  <a:pt x="4747423" y="37913"/>
                </a:moveTo>
                <a:cubicBezTo>
                  <a:pt x="4751207" y="38540"/>
                  <a:pt x="4755607" y="40519"/>
                  <a:pt x="4760622" y="43850"/>
                </a:cubicBezTo>
                <a:cubicBezTo>
                  <a:pt x="4770653" y="50511"/>
                  <a:pt x="4774364" y="55956"/>
                  <a:pt x="4771754" y="60187"/>
                </a:cubicBezTo>
                <a:cubicBezTo>
                  <a:pt x="4769144" y="64417"/>
                  <a:pt x="4766867" y="68088"/>
                  <a:pt x="4764924" y="71200"/>
                </a:cubicBezTo>
                <a:cubicBezTo>
                  <a:pt x="4762981" y="74312"/>
                  <a:pt x="4761565" y="80077"/>
                  <a:pt x="4760676" y="88494"/>
                </a:cubicBezTo>
                <a:cubicBezTo>
                  <a:pt x="4759787" y="96912"/>
                  <a:pt x="4758235" y="107764"/>
                  <a:pt x="4756019" y="121050"/>
                </a:cubicBezTo>
                <a:cubicBezTo>
                  <a:pt x="4754911" y="127693"/>
                  <a:pt x="4753776" y="133899"/>
                  <a:pt x="4752612" y="139667"/>
                </a:cubicBezTo>
                <a:lnTo>
                  <a:pt x="4749055" y="155588"/>
                </a:lnTo>
                <a:lnTo>
                  <a:pt x="4752599" y="154776"/>
                </a:lnTo>
                <a:cubicBezTo>
                  <a:pt x="4755420" y="154824"/>
                  <a:pt x="4758167" y="155585"/>
                  <a:pt x="4760837" y="157058"/>
                </a:cubicBezTo>
                <a:cubicBezTo>
                  <a:pt x="4766179" y="160005"/>
                  <a:pt x="4770660" y="163139"/>
                  <a:pt x="4774281" y="166459"/>
                </a:cubicBezTo>
                <a:cubicBezTo>
                  <a:pt x="4777902" y="169778"/>
                  <a:pt x="4778336" y="173937"/>
                  <a:pt x="4775582" y="178934"/>
                </a:cubicBezTo>
                <a:cubicBezTo>
                  <a:pt x="4772829" y="183932"/>
                  <a:pt x="4769660" y="197874"/>
                  <a:pt x="4766075" y="220761"/>
                </a:cubicBezTo>
                <a:cubicBezTo>
                  <a:pt x="4762490" y="243648"/>
                  <a:pt x="4757883" y="260950"/>
                  <a:pt x="4752255" y="272666"/>
                </a:cubicBezTo>
                <a:cubicBezTo>
                  <a:pt x="4746626" y="284382"/>
                  <a:pt x="4740797" y="292753"/>
                  <a:pt x="4734767" y="297779"/>
                </a:cubicBezTo>
                <a:cubicBezTo>
                  <a:pt x="4728737" y="302805"/>
                  <a:pt x="4723775" y="301644"/>
                  <a:pt x="4719882" y="294294"/>
                </a:cubicBezTo>
                <a:cubicBezTo>
                  <a:pt x="4715988" y="286945"/>
                  <a:pt x="4711012" y="279043"/>
                  <a:pt x="4704954" y="270590"/>
                </a:cubicBezTo>
                <a:cubicBezTo>
                  <a:pt x="4698895" y="262136"/>
                  <a:pt x="4699820" y="259039"/>
                  <a:pt x="4707728" y="261297"/>
                </a:cubicBezTo>
                <a:cubicBezTo>
                  <a:pt x="4715637" y="263556"/>
                  <a:pt x="4721699" y="264685"/>
                  <a:pt x="4725915" y="264685"/>
                </a:cubicBezTo>
                <a:cubicBezTo>
                  <a:pt x="4730375" y="262778"/>
                  <a:pt x="4734580" y="252181"/>
                  <a:pt x="4738531" y="232893"/>
                </a:cubicBezTo>
                <a:cubicBezTo>
                  <a:pt x="4742482" y="213606"/>
                  <a:pt x="4744909" y="200280"/>
                  <a:pt x="4745812" y="192916"/>
                </a:cubicBezTo>
                <a:cubicBezTo>
                  <a:pt x="4746716" y="185553"/>
                  <a:pt x="4746243" y="180114"/>
                  <a:pt x="4744393" y="176601"/>
                </a:cubicBezTo>
                <a:cubicBezTo>
                  <a:pt x="4738140" y="175124"/>
                  <a:pt x="4729665" y="175471"/>
                  <a:pt x="4718967" y="177644"/>
                </a:cubicBezTo>
                <a:cubicBezTo>
                  <a:pt x="4708270" y="179816"/>
                  <a:pt x="4699622" y="182742"/>
                  <a:pt x="4693026" y="186420"/>
                </a:cubicBezTo>
                <a:cubicBezTo>
                  <a:pt x="4686430" y="190098"/>
                  <a:pt x="4681583" y="190575"/>
                  <a:pt x="4678485" y="187851"/>
                </a:cubicBezTo>
                <a:cubicBezTo>
                  <a:pt x="4675388" y="185126"/>
                  <a:pt x="4672788" y="181950"/>
                  <a:pt x="4670688" y="178321"/>
                </a:cubicBezTo>
                <a:cubicBezTo>
                  <a:pt x="4668587" y="174693"/>
                  <a:pt x="4670021" y="170710"/>
                  <a:pt x="4674990" y="166372"/>
                </a:cubicBezTo>
                <a:cubicBezTo>
                  <a:pt x="4679959" y="162035"/>
                  <a:pt x="4683106" y="151946"/>
                  <a:pt x="4684433" y="136107"/>
                </a:cubicBezTo>
                <a:cubicBezTo>
                  <a:pt x="4685759" y="120269"/>
                  <a:pt x="4686204" y="110005"/>
                  <a:pt x="4685766" y="105315"/>
                </a:cubicBezTo>
                <a:cubicBezTo>
                  <a:pt x="4685329" y="100626"/>
                  <a:pt x="4684203" y="95127"/>
                  <a:pt x="4682389" y="88817"/>
                </a:cubicBezTo>
                <a:cubicBezTo>
                  <a:pt x="4680575" y="82507"/>
                  <a:pt x="4681644" y="78743"/>
                  <a:pt x="4685594" y="77524"/>
                </a:cubicBezTo>
                <a:cubicBezTo>
                  <a:pt x="4689545" y="76305"/>
                  <a:pt x="4694973" y="78037"/>
                  <a:pt x="4701878" y="82719"/>
                </a:cubicBezTo>
                <a:cubicBezTo>
                  <a:pt x="4708782" y="87401"/>
                  <a:pt x="4711091" y="94757"/>
                  <a:pt x="4708804" y="104788"/>
                </a:cubicBezTo>
                <a:cubicBezTo>
                  <a:pt x="4706516" y="114819"/>
                  <a:pt x="4704484" y="127607"/>
                  <a:pt x="4702706" y="143152"/>
                </a:cubicBezTo>
                <a:cubicBezTo>
                  <a:pt x="4700928" y="158697"/>
                  <a:pt x="4700053" y="166835"/>
                  <a:pt x="4700081" y="167566"/>
                </a:cubicBezTo>
                <a:cubicBezTo>
                  <a:pt x="4700081" y="165702"/>
                  <a:pt x="4705900" y="164125"/>
                  <a:pt x="4717537" y="162834"/>
                </a:cubicBezTo>
                <a:lnTo>
                  <a:pt x="4734682" y="158890"/>
                </a:lnTo>
                <a:lnTo>
                  <a:pt x="4728271" y="135537"/>
                </a:lnTo>
                <a:cubicBezTo>
                  <a:pt x="4730974" y="127034"/>
                  <a:pt x="4733673" y="112937"/>
                  <a:pt x="4736369" y="93248"/>
                </a:cubicBezTo>
                <a:cubicBezTo>
                  <a:pt x="4739065" y="73559"/>
                  <a:pt x="4739539" y="63714"/>
                  <a:pt x="4737789" y="63714"/>
                </a:cubicBezTo>
                <a:cubicBezTo>
                  <a:pt x="4734663" y="63714"/>
                  <a:pt x="4727765" y="65048"/>
                  <a:pt x="4717096" y="67715"/>
                </a:cubicBezTo>
                <a:cubicBezTo>
                  <a:pt x="4705394" y="69537"/>
                  <a:pt x="4697185" y="70899"/>
                  <a:pt x="4692467" y="71802"/>
                </a:cubicBezTo>
                <a:cubicBezTo>
                  <a:pt x="4687749" y="72706"/>
                  <a:pt x="4681737" y="69307"/>
                  <a:pt x="4674430" y="61606"/>
                </a:cubicBezTo>
                <a:cubicBezTo>
                  <a:pt x="4667124" y="53906"/>
                  <a:pt x="4668562" y="50507"/>
                  <a:pt x="4678743" y="51411"/>
                </a:cubicBezTo>
                <a:cubicBezTo>
                  <a:pt x="4688925" y="52314"/>
                  <a:pt x="4700056" y="51690"/>
                  <a:pt x="4712138" y="49539"/>
                </a:cubicBezTo>
                <a:cubicBezTo>
                  <a:pt x="4724219" y="47388"/>
                  <a:pt x="4732813" y="44237"/>
                  <a:pt x="4737918" y="40085"/>
                </a:cubicBezTo>
                <a:cubicBezTo>
                  <a:pt x="4740471" y="38010"/>
                  <a:pt x="4743639" y="37285"/>
                  <a:pt x="4747423" y="37913"/>
                </a:cubicBezTo>
                <a:close/>
                <a:moveTo>
                  <a:pt x="2014196" y="27214"/>
                </a:moveTo>
                <a:cubicBezTo>
                  <a:pt x="2018036" y="27707"/>
                  <a:pt x="2022429" y="29140"/>
                  <a:pt x="2027377" y="31514"/>
                </a:cubicBezTo>
                <a:cubicBezTo>
                  <a:pt x="2037271" y="36260"/>
                  <a:pt x="2045614" y="41423"/>
                  <a:pt x="2052404" y="47001"/>
                </a:cubicBezTo>
                <a:cubicBezTo>
                  <a:pt x="2059194" y="52579"/>
                  <a:pt x="2060761" y="58348"/>
                  <a:pt x="2057104" y="64306"/>
                </a:cubicBezTo>
                <a:cubicBezTo>
                  <a:pt x="2053447" y="70264"/>
                  <a:pt x="2051199" y="77040"/>
                  <a:pt x="2050360" y="84633"/>
                </a:cubicBezTo>
                <a:cubicBezTo>
                  <a:pt x="2049521" y="92226"/>
                  <a:pt x="2049102" y="109073"/>
                  <a:pt x="2049102" y="135172"/>
                </a:cubicBezTo>
                <a:cubicBezTo>
                  <a:pt x="2049102" y="161945"/>
                  <a:pt x="2049758" y="187209"/>
                  <a:pt x="2051070" y="210963"/>
                </a:cubicBezTo>
                <a:cubicBezTo>
                  <a:pt x="2052382" y="234718"/>
                  <a:pt x="2053730" y="251797"/>
                  <a:pt x="2055114" y="262201"/>
                </a:cubicBezTo>
                <a:cubicBezTo>
                  <a:pt x="2056498" y="272605"/>
                  <a:pt x="2052282" y="285317"/>
                  <a:pt x="2042466" y="300339"/>
                </a:cubicBezTo>
                <a:cubicBezTo>
                  <a:pt x="2032650" y="315360"/>
                  <a:pt x="2025315" y="316579"/>
                  <a:pt x="2020461" y="303995"/>
                </a:cubicBezTo>
                <a:cubicBezTo>
                  <a:pt x="2015607" y="291412"/>
                  <a:pt x="2006318" y="280137"/>
                  <a:pt x="1992594" y="270170"/>
                </a:cubicBezTo>
                <a:cubicBezTo>
                  <a:pt x="1978871" y="260204"/>
                  <a:pt x="1979953" y="257021"/>
                  <a:pt x="1995842" y="260620"/>
                </a:cubicBezTo>
                <a:cubicBezTo>
                  <a:pt x="2011731" y="264219"/>
                  <a:pt x="2020278" y="261477"/>
                  <a:pt x="2021483" y="252392"/>
                </a:cubicBezTo>
                <a:cubicBezTo>
                  <a:pt x="2022687" y="243308"/>
                  <a:pt x="2023290" y="231674"/>
                  <a:pt x="2023290" y="217492"/>
                </a:cubicBezTo>
                <a:cubicBezTo>
                  <a:pt x="2023290" y="202334"/>
                  <a:pt x="2022623" y="173621"/>
                  <a:pt x="2021289" y="131354"/>
                </a:cubicBezTo>
                <a:cubicBezTo>
                  <a:pt x="2019955" y="89086"/>
                  <a:pt x="2016962" y="65220"/>
                  <a:pt x="2012308" y="59757"/>
                </a:cubicBezTo>
                <a:cubicBezTo>
                  <a:pt x="2007655" y="54293"/>
                  <a:pt x="2000815" y="51783"/>
                  <a:pt x="1991788" y="52228"/>
                </a:cubicBezTo>
                <a:cubicBezTo>
                  <a:pt x="1982761" y="52673"/>
                  <a:pt x="1967671" y="54135"/>
                  <a:pt x="1946519" y="56616"/>
                </a:cubicBezTo>
                <a:cubicBezTo>
                  <a:pt x="1959110" y="60760"/>
                  <a:pt x="1963832" y="66063"/>
                  <a:pt x="1960684" y="72523"/>
                </a:cubicBezTo>
                <a:cubicBezTo>
                  <a:pt x="1957536" y="78983"/>
                  <a:pt x="1955962" y="89936"/>
                  <a:pt x="1955962" y="105380"/>
                </a:cubicBezTo>
                <a:cubicBezTo>
                  <a:pt x="1962860" y="104505"/>
                  <a:pt x="1968230" y="104068"/>
                  <a:pt x="1972074" y="104068"/>
                </a:cubicBezTo>
                <a:cubicBezTo>
                  <a:pt x="1977838" y="104068"/>
                  <a:pt x="1983119" y="106710"/>
                  <a:pt x="1987916" y="111994"/>
                </a:cubicBezTo>
                <a:cubicBezTo>
                  <a:pt x="1992713" y="117279"/>
                  <a:pt x="1989465" y="121541"/>
                  <a:pt x="1978172" y="124782"/>
                </a:cubicBezTo>
                <a:cubicBezTo>
                  <a:pt x="1966879" y="128023"/>
                  <a:pt x="1959418" y="130253"/>
                  <a:pt x="1955790" y="131472"/>
                </a:cubicBezTo>
                <a:lnTo>
                  <a:pt x="1954607" y="163436"/>
                </a:lnTo>
                <a:cubicBezTo>
                  <a:pt x="1965534" y="160826"/>
                  <a:pt x="1974479" y="159048"/>
                  <a:pt x="1981441" y="158102"/>
                </a:cubicBezTo>
                <a:cubicBezTo>
                  <a:pt x="1988404" y="157155"/>
                  <a:pt x="1993770" y="159772"/>
                  <a:pt x="1997542" y="165953"/>
                </a:cubicBezTo>
                <a:cubicBezTo>
                  <a:pt x="2001313" y="172134"/>
                  <a:pt x="1998646" y="176862"/>
                  <a:pt x="1989540" y="180139"/>
                </a:cubicBezTo>
                <a:cubicBezTo>
                  <a:pt x="1980434" y="183416"/>
                  <a:pt x="1968790" y="187026"/>
                  <a:pt x="1954607" y="190970"/>
                </a:cubicBezTo>
                <a:cubicBezTo>
                  <a:pt x="1954607" y="211419"/>
                  <a:pt x="1953184" y="232578"/>
                  <a:pt x="1950337" y="254446"/>
                </a:cubicBezTo>
                <a:cubicBezTo>
                  <a:pt x="1947491" y="276315"/>
                  <a:pt x="1943472" y="287562"/>
                  <a:pt x="1938281" y="288185"/>
                </a:cubicBezTo>
                <a:cubicBezTo>
                  <a:pt x="1933090" y="288809"/>
                  <a:pt x="1929989" y="282611"/>
                  <a:pt x="1928978" y="269590"/>
                </a:cubicBezTo>
                <a:cubicBezTo>
                  <a:pt x="1927967" y="256569"/>
                  <a:pt x="1927913" y="231581"/>
                  <a:pt x="1928816" y="194626"/>
                </a:cubicBezTo>
                <a:cubicBezTo>
                  <a:pt x="1921202" y="196433"/>
                  <a:pt x="1914024" y="197337"/>
                  <a:pt x="1907285" y="197337"/>
                </a:cubicBezTo>
                <a:cubicBezTo>
                  <a:pt x="1901290" y="197337"/>
                  <a:pt x="1894382" y="195229"/>
                  <a:pt x="1886559" y="191013"/>
                </a:cubicBezTo>
                <a:cubicBezTo>
                  <a:pt x="1878737" y="186797"/>
                  <a:pt x="1878704" y="183645"/>
                  <a:pt x="1886463" y="181559"/>
                </a:cubicBezTo>
                <a:cubicBezTo>
                  <a:pt x="1894221" y="179472"/>
                  <a:pt x="1908783" y="175554"/>
                  <a:pt x="1930150" y="169803"/>
                </a:cubicBezTo>
                <a:lnTo>
                  <a:pt x="1930150" y="135236"/>
                </a:lnTo>
                <a:cubicBezTo>
                  <a:pt x="1920069" y="137947"/>
                  <a:pt x="1910350" y="136993"/>
                  <a:pt x="1900993" y="132375"/>
                </a:cubicBezTo>
                <a:cubicBezTo>
                  <a:pt x="1891636" y="127758"/>
                  <a:pt x="1890646" y="124374"/>
                  <a:pt x="1898024" y="122223"/>
                </a:cubicBezTo>
                <a:cubicBezTo>
                  <a:pt x="1905402" y="120072"/>
                  <a:pt x="1916111" y="117433"/>
                  <a:pt x="1930150" y="114307"/>
                </a:cubicBezTo>
                <a:cubicBezTo>
                  <a:pt x="1930150" y="94446"/>
                  <a:pt x="1928996" y="76678"/>
                  <a:pt x="1926687" y="61004"/>
                </a:cubicBezTo>
                <a:cubicBezTo>
                  <a:pt x="1911357" y="62811"/>
                  <a:pt x="1897684" y="64460"/>
                  <a:pt x="1885667" y="65952"/>
                </a:cubicBezTo>
                <a:cubicBezTo>
                  <a:pt x="1884792" y="127729"/>
                  <a:pt x="1883222" y="168147"/>
                  <a:pt x="1880956" y="187205"/>
                </a:cubicBezTo>
                <a:cubicBezTo>
                  <a:pt x="1878690" y="206263"/>
                  <a:pt x="1874557" y="225956"/>
                  <a:pt x="1868555" y="246283"/>
                </a:cubicBezTo>
                <a:cubicBezTo>
                  <a:pt x="1862554" y="266611"/>
                  <a:pt x="1850175" y="282657"/>
                  <a:pt x="1831418" y="294423"/>
                </a:cubicBezTo>
                <a:cubicBezTo>
                  <a:pt x="1812661" y="306190"/>
                  <a:pt x="1809373" y="303838"/>
                  <a:pt x="1821555" y="287368"/>
                </a:cubicBezTo>
                <a:cubicBezTo>
                  <a:pt x="1833737" y="270898"/>
                  <a:pt x="1842962" y="248112"/>
                  <a:pt x="1849228" y="219008"/>
                </a:cubicBezTo>
                <a:cubicBezTo>
                  <a:pt x="1855495" y="189905"/>
                  <a:pt x="1858628" y="165559"/>
                  <a:pt x="1858628" y="145970"/>
                </a:cubicBezTo>
                <a:lnTo>
                  <a:pt x="1858628" y="90624"/>
                </a:lnTo>
                <a:cubicBezTo>
                  <a:pt x="1858628" y="74534"/>
                  <a:pt x="1856151" y="62399"/>
                  <a:pt x="1851196" y="54218"/>
                </a:cubicBezTo>
                <a:cubicBezTo>
                  <a:pt x="1846242" y="46037"/>
                  <a:pt x="1849895" y="43298"/>
                  <a:pt x="1862156" y="46001"/>
                </a:cubicBezTo>
                <a:cubicBezTo>
                  <a:pt x="1874417" y="48704"/>
                  <a:pt x="1889384" y="48940"/>
                  <a:pt x="1907059" y="46711"/>
                </a:cubicBezTo>
                <a:cubicBezTo>
                  <a:pt x="1924733" y="44481"/>
                  <a:pt x="1943999" y="41591"/>
                  <a:pt x="1964857" y="38042"/>
                </a:cubicBezTo>
                <a:cubicBezTo>
                  <a:pt x="1985715" y="34493"/>
                  <a:pt x="1998875" y="31331"/>
                  <a:pt x="2004339" y="28556"/>
                </a:cubicBezTo>
                <a:cubicBezTo>
                  <a:pt x="2007071" y="27168"/>
                  <a:pt x="2010357" y="26721"/>
                  <a:pt x="2014196" y="27214"/>
                </a:cubicBezTo>
                <a:close/>
                <a:moveTo>
                  <a:pt x="3649388" y="22079"/>
                </a:moveTo>
                <a:cubicBezTo>
                  <a:pt x="3651109" y="22425"/>
                  <a:pt x="3653173" y="23146"/>
                  <a:pt x="3655581" y="24243"/>
                </a:cubicBezTo>
                <a:cubicBezTo>
                  <a:pt x="3665210" y="28631"/>
                  <a:pt x="3672276" y="33528"/>
                  <a:pt x="3676779" y="38935"/>
                </a:cubicBezTo>
                <a:cubicBezTo>
                  <a:pt x="3681927" y="46707"/>
                  <a:pt x="3681759" y="51984"/>
                  <a:pt x="3676273" y="54766"/>
                </a:cubicBezTo>
                <a:cubicBezTo>
                  <a:pt x="3670788" y="57548"/>
                  <a:pt x="3662220" y="66109"/>
                  <a:pt x="3650569" y="80450"/>
                </a:cubicBezTo>
                <a:cubicBezTo>
                  <a:pt x="3638918" y="94790"/>
                  <a:pt x="3624312" y="106384"/>
                  <a:pt x="3606752" y="115232"/>
                </a:cubicBezTo>
                <a:cubicBezTo>
                  <a:pt x="3589193" y="124080"/>
                  <a:pt x="3587013" y="121308"/>
                  <a:pt x="3600213" y="106918"/>
                </a:cubicBezTo>
                <a:cubicBezTo>
                  <a:pt x="3613413" y="92528"/>
                  <a:pt x="3624212" y="77868"/>
                  <a:pt x="3632608" y="62940"/>
                </a:cubicBezTo>
                <a:cubicBezTo>
                  <a:pt x="3641004" y="48012"/>
                  <a:pt x="3644524" y="36733"/>
                  <a:pt x="3643169" y="29104"/>
                </a:cubicBezTo>
                <a:cubicBezTo>
                  <a:pt x="3642153" y="23383"/>
                  <a:pt x="3644226" y="21041"/>
                  <a:pt x="3649388" y="22079"/>
                </a:cubicBezTo>
                <a:close/>
                <a:moveTo>
                  <a:pt x="429094" y="20963"/>
                </a:moveTo>
                <a:cubicBezTo>
                  <a:pt x="432965" y="20816"/>
                  <a:pt x="437858" y="21085"/>
                  <a:pt x="443774" y="21769"/>
                </a:cubicBezTo>
                <a:cubicBezTo>
                  <a:pt x="455820" y="22788"/>
                  <a:pt x="464639" y="25867"/>
                  <a:pt x="470231" y="31008"/>
                </a:cubicBezTo>
                <a:cubicBezTo>
                  <a:pt x="475824" y="36149"/>
                  <a:pt x="477498" y="43559"/>
                  <a:pt x="475254" y="53239"/>
                </a:cubicBezTo>
                <a:cubicBezTo>
                  <a:pt x="473010" y="62919"/>
                  <a:pt x="465811" y="64693"/>
                  <a:pt x="453658" y="58563"/>
                </a:cubicBezTo>
                <a:cubicBezTo>
                  <a:pt x="441504" y="52432"/>
                  <a:pt x="430903" y="44083"/>
                  <a:pt x="421855" y="33514"/>
                </a:cubicBezTo>
                <a:cubicBezTo>
                  <a:pt x="415068" y="25587"/>
                  <a:pt x="417481" y="21404"/>
                  <a:pt x="429094" y="20963"/>
                </a:cubicBezTo>
                <a:close/>
                <a:moveTo>
                  <a:pt x="4369690" y="19492"/>
                </a:moveTo>
                <a:cubicBezTo>
                  <a:pt x="4373287" y="19856"/>
                  <a:pt x="4378908" y="22185"/>
                  <a:pt x="4386551" y="26480"/>
                </a:cubicBezTo>
                <a:cubicBezTo>
                  <a:pt x="4399271" y="34138"/>
                  <a:pt x="4403598" y="40067"/>
                  <a:pt x="4399533" y="44269"/>
                </a:cubicBezTo>
                <a:cubicBezTo>
                  <a:pt x="4395467" y="48471"/>
                  <a:pt x="4390075" y="53927"/>
                  <a:pt x="4383357" y="60639"/>
                </a:cubicBezTo>
                <a:cubicBezTo>
                  <a:pt x="4376638" y="67350"/>
                  <a:pt x="4368271" y="75488"/>
                  <a:pt x="4358254" y="85053"/>
                </a:cubicBezTo>
                <a:cubicBezTo>
                  <a:pt x="4348238" y="94618"/>
                  <a:pt x="4336056" y="103125"/>
                  <a:pt x="4321708" y="110575"/>
                </a:cubicBezTo>
                <a:cubicBezTo>
                  <a:pt x="4307361" y="118024"/>
                  <a:pt x="4307218" y="113687"/>
                  <a:pt x="4321278" y="97561"/>
                </a:cubicBezTo>
                <a:cubicBezTo>
                  <a:pt x="4335339" y="81435"/>
                  <a:pt x="4346359" y="66977"/>
                  <a:pt x="4354339" y="54185"/>
                </a:cubicBezTo>
                <a:cubicBezTo>
                  <a:pt x="4362320" y="41394"/>
                  <a:pt x="4365862" y="31431"/>
                  <a:pt x="4364966" y="24297"/>
                </a:cubicBezTo>
                <a:cubicBezTo>
                  <a:pt x="4364517" y="20730"/>
                  <a:pt x="4366092" y="19128"/>
                  <a:pt x="4369690" y="19492"/>
                </a:cubicBezTo>
                <a:close/>
                <a:moveTo>
                  <a:pt x="4828842" y="16392"/>
                </a:moveTo>
                <a:cubicBezTo>
                  <a:pt x="4833804" y="17353"/>
                  <a:pt x="4838776" y="18830"/>
                  <a:pt x="4843760" y="20823"/>
                </a:cubicBezTo>
                <a:cubicBezTo>
                  <a:pt x="4848742" y="22816"/>
                  <a:pt x="4852812" y="25233"/>
                  <a:pt x="4855966" y="28072"/>
                </a:cubicBezTo>
                <a:cubicBezTo>
                  <a:pt x="4859121" y="30911"/>
                  <a:pt x="4857099" y="38798"/>
                  <a:pt x="4849900" y="51733"/>
                </a:cubicBezTo>
                <a:cubicBezTo>
                  <a:pt x="4856712" y="61485"/>
                  <a:pt x="4869016" y="74817"/>
                  <a:pt x="4886812" y="91732"/>
                </a:cubicBezTo>
                <a:cubicBezTo>
                  <a:pt x="4904609" y="108646"/>
                  <a:pt x="4920903" y="120688"/>
                  <a:pt x="4935694" y="127858"/>
                </a:cubicBezTo>
                <a:cubicBezTo>
                  <a:pt x="4950486" y="135028"/>
                  <a:pt x="4959460" y="140610"/>
                  <a:pt x="4962615" y="144604"/>
                </a:cubicBezTo>
                <a:cubicBezTo>
                  <a:pt x="4965770" y="148598"/>
                  <a:pt x="4957129" y="151634"/>
                  <a:pt x="4936695" y="153714"/>
                </a:cubicBezTo>
                <a:cubicBezTo>
                  <a:pt x="4916260" y="155793"/>
                  <a:pt x="4902135" y="151982"/>
                  <a:pt x="4894319" y="142281"/>
                </a:cubicBezTo>
                <a:cubicBezTo>
                  <a:pt x="4886504" y="132580"/>
                  <a:pt x="4879266" y="122843"/>
                  <a:pt x="4872604" y="113070"/>
                </a:cubicBezTo>
                <a:cubicBezTo>
                  <a:pt x="4865944" y="103297"/>
                  <a:pt x="4855472" y="86845"/>
                  <a:pt x="4841189" y="63714"/>
                </a:cubicBezTo>
                <a:cubicBezTo>
                  <a:pt x="4833990" y="83131"/>
                  <a:pt x="4824207" y="100630"/>
                  <a:pt x="4811838" y="116210"/>
                </a:cubicBezTo>
                <a:cubicBezTo>
                  <a:pt x="4799470" y="131791"/>
                  <a:pt x="4787173" y="142908"/>
                  <a:pt x="4774948" y="149562"/>
                </a:cubicBezTo>
                <a:cubicBezTo>
                  <a:pt x="4762723" y="156216"/>
                  <a:pt x="4757510" y="157944"/>
                  <a:pt x="4759310" y="154746"/>
                </a:cubicBezTo>
                <a:cubicBezTo>
                  <a:pt x="4761109" y="151548"/>
                  <a:pt x="4768341" y="141496"/>
                  <a:pt x="4781003" y="124589"/>
                </a:cubicBezTo>
                <a:cubicBezTo>
                  <a:pt x="4793666" y="107682"/>
                  <a:pt x="4804464" y="89688"/>
                  <a:pt x="4813397" y="70609"/>
                </a:cubicBezTo>
                <a:cubicBezTo>
                  <a:pt x="4822332" y="51529"/>
                  <a:pt x="4825898" y="37483"/>
                  <a:pt x="4824099" y="28470"/>
                </a:cubicBezTo>
                <a:cubicBezTo>
                  <a:pt x="4822299" y="19457"/>
                  <a:pt x="4823881" y="15431"/>
                  <a:pt x="4828842" y="16392"/>
                </a:cubicBezTo>
                <a:close/>
                <a:moveTo>
                  <a:pt x="1654952" y="15630"/>
                </a:moveTo>
                <a:cubicBezTo>
                  <a:pt x="1662968" y="15204"/>
                  <a:pt x="1670051" y="17720"/>
                  <a:pt x="1676203" y="23178"/>
                </a:cubicBezTo>
                <a:cubicBezTo>
                  <a:pt x="1684406" y="30456"/>
                  <a:pt x="1685732" y="35421"/>
                  <a:pt x="1680183" y="38074"/>
                </a:cubicBezTo>
                <a:cubicBezTo>
                  <a:pt x="1674633" y="40727"/>
                  <a:pt x="1667932" y="42512"/>
                  <a:pt x="1660081" y="43430"/>
                </a:cubicBezTo>
                <a:cubicBezTo>
                  <a:pt x="1652230" y="44348"/>
                  <a:pt x="1641905" y="45467"/>
                  <a:pt x="1629106" y="46786"/>
                </a:cubicBezTo>
                <a:cubicBezTo>
                  <a:pt x="1616308" y="48105"/>
                  <a:pt x="1598314" y="50120"/>
                  <a:pt x="1575126" y="52830"/>
                </a:cubicBezTo>
                <a:cubicBezTo>
                  <a:pt x="1584118" y="55928"/>
                  <a:pt x="1587921" y="59549"/>
                  <a:pt x="1586537" y="63693"/>
                </a:cubicBezTo>
                <a:cubicBezTo>
                  <a:pt x="1585154" y="67837"/>
                  <a:pt x="1584046" y="75438"/>
                  <a:pt x="1583214" y="86494"/>
                </a:cubicBezTo>
                <a:cubicBezTo>
                  <a:pt x="1597382" y="84845"/>
                  <a:pt x="1607611" y="82407"/>
                  <a:pt x="1613899" y="79180"/>
                </a:cubicBezTo>
                <a:cubicBezTo>
                  <a:pt x="1620187" y="75954"/>
                  <a:pt x="1626919" y="75782"/>
                  <a:pt x="1634097" y="78664"/>
                </a:cubicBezTo>
                <a:cubicBezTo>
                  <a:pt x="1641274" y="81547"/>
                  <a:pt x="1648086" y="85565"/>
                  <a:pt x="1654532" y="90721"/>
                </a:cubicBezTo>
                <a:cubicBezTo>
                  <a:pt x="1660978" y="95876"/>
                  <a:pt x="1662175" y="102053"/>
                  <a:pt x="1658124" y="109252"/>
                </a:cubicBezTo>
                <a:cubicBezTo>
                  <a:pt x="1654073" y="116451"/>
                  <a:pt x="1652879" y="137208"/>
                  <a:pt x="1654542" y="171524"/>
                </a:cubicBezTo>
                <a:lnTo>
                  <a:pt x="1662867" y="171675"/>
                </a:lnTo>
                <a:cubicBezTo>
                  <a:pt x="1676605" y="169854"/>
                  <a:pt x="1689066" y="167573"/>
                  <a:pt x="1700252" y="164834"/>
                </a:cubicBezTo>
                <a:cubicBezTo>
                  <a:pt x="1711437" y="162096"/>
                  <a:pt x="1721497" y="166154"/>
                  <a:pt x="1730431" y="177009"/>
                </a:cubicBezTo>
                <a:cubicBezTo>
                  <a:pt x="1739365" y="187865"/>
                  <a:pt x="1734812" y="193293"/>
                  <a:pt x="1716772" y="193293"/>
                </a:cubicBezTo>
                <a:cubicBezTo>
                  <a:pt x="1701600" y="193293"/>
                  <a:pt x="1680928" y="194110"/>
                  <a:pt x="1654758" y="195745"/>
                </a:cubicBezTo>
                <a:cubicBezTo>
                  <a:pt x="1654758" y="214444"/>
                  <a:pt x="1655202" y="230885"/>
                  <a:pt x="1656091" y="245068"/>
                </a:cubicBezTo>
                <a:cubicBezTo>
                  <a:pt x="1656980" y="259250"/>
                  <a:pt x="1656471" y="271336"/>
                  <a:pt x="1654564" y="281324"/>
                </a:cubicBezTo>
                <a:cubicBezTo>
                  <a:pt x="1652657" y="291312"/>
                  <a:pt x="1647519" y="300955"/>
                  <a:pt x="1639152" y="310255"/>
                </a:cubicBezTo>
                <a:cubicBezTo>
                  <a:pt x="1630784" y="319555"/>
                  <a:pt x="1624202" y="319271"/>
                  <a:pt x="1619405" y="309405"/>
                </a:cubicBezTo>
                <a:cubicBezTo>
                  <a:pt x="1614609" y="299539"/>
                  <a:pt x="1606227" y="289842"/>
                  <a:pt x="1594260" y="280313"/>
                </a:cubicBezTo>
                <a:cubicBezTo>
                  <a:pt x="1582293" y="270784"/>
                  <a:pt x="1583816" y="267593"/>
                  <a:pt x="1598831" y="270741"/>
                </a:cubicBezTo>
                <a:cubicBezTo>
                  <a:pt x="1613845" y="273888"/>
                  <a:pt x="1622617" y="273609"/>
                  <a:pt x="1625148" y="269902"/>
                </a:cubicBezTo>
                <a:cubicBezTo>
                  <a:pt x="1627680" y="266195"/>
                  <a:pt x="1628719" y="256985"/>
                  <a:pt x="1628268" y="242272"/>
                </a:cubicBezTo>
                <a:cubicBezTo>
                  <a:pt x="1627816" y="227559"/>
                  <a:pt x="1627590" y="212580"/>
                  <a:pt x="1627590" y="197337"/>
                </a:cubicBezTo>
                <a:cubicBezTo>
                  <a:pt x="1584139" y="200907"/>
                  <a:pt x="1548124" y="204793"/>
                  <a:pt x="1519544" y="208995"/>
                </a:cubicBezTo>
                <a:cubicBezTo>
                  <a:pt x="1518755" y="223966"/>
                  <a:pt x="1517676" y="238321"/>
                  <a:pt x="1516306" y="252059"/>
                </a:cubicBezTo>
                <a:cubicBezTo>
                  <a:pt x="1514937" y="265797"/>
                  <a:pt x="1511545" y="277656"/>
                  <a:pt x="1506132" y="287637"/>
                </a:cubicBezTo>
                <a:cubicBezTo>
                  <a:pt x="1500718" y="297618"/>
                  <a:pt x="1495090" y="296811"/>
                  <a:pt x="1489246" y="285217"/>
                </a:cubicBezTo>
                <a:cubicBezTo>
                  <a:pt x="1483403" y="273623"/>
                  <a:pt x="1482503" y="262319"/>
                  <a:pt x="1486547" y="251306"/>
                </a:cubicBezTo>
                <a:cubicBezTo>
                  <a:pt x="1490591" y="240293"/>
                  <a:pt x="1493516" y="227250"/>
                  <a:pt x="1495323" y="212179"/>
                </a:cubicBezTo>
                <a:cubicBezTo>
                  <a:pt x="1479162" y="214803"/>
                  <a:pt x="1466618" y="216811"/>
                  <a:pt x="1457691" y="218202"/>
                </a:cubicBezTo>
                <a:cubicBezTo>
                  <a:pt x="1448764" y="219593"/>
                  <a:pt x="1440207" y="216215"/>
                  <a:pt x="1432018" y="208070"/>
                </a:cubicBezTo>
                <a:cubicBezTo>
                  <a:pt x="1423830" y="199925"/>
                  <a:pt x="1425164" y="195852"/>
                  <a:pt x="1436019" y="195852"/>
                </a:cubicBezTo>
                <a:cubicBezTo>
                  <a:pt x="1443949" y="195852"/>
                  <a:pt x="1464197" y="193766"/>
                  <a:pt x="1496764" y="189593"/>
                </a:cubicBezTo>
                <a:cubicBezTo>
                  <a:pt x="1497596" y="165903"/>
                  <a:pt x="1498012" y="148207"/>
                  <a:pt x="1498012" y="136505"/>
                </a:cubicBezTo>
                <a:cubicBezTo>
                  <a:pt x="1498012" y="124689"/>
                  <a:pt x="1495990" y="114525"/>
                  <a:pt x="1491946" y="106015"/>
                </a:cubicBezTo>
                <a:cubicBezTo>
                  <a:pt x="1487902" y="97504"/>
                  <a:pt x="1488956" y="93714"/>
                  <a:pt x="1495108" y="94646"/>
                </a:cubicBezTo>
                <a:cubicBezTo>
                  <a:pt x="1501260" y="95578"/>
                  <a:pt x="1506243" y="96252"/>
                  <a:pt x="1510058" y="96668"/>
                </a:cubicBezTo>
                <a:cubicBezTo>
                  <a:pt x="1513872" y="97084"/>
                  <a:pt x="1529209" y="95277"/>
                  <a:pt x="1556068" y="91248"/>
                </a:cubicBezTo>
                <a:cubicBezTo>
                  <a:pt x="1556068" y="74341"/>
                  <a:pt x="1554742" y="62460"/>
                  <a:pt x="1552089" y="55605"/>
                </a:cubicBezTo>
                <a:cubicBezTo>
                  <a:pt x="1536745" y="57340"/>
                  <a:pt x="1525237" y="58885"/>
                  <a:pt x="1517565" y="60241"/>
                </a:cubicBezTo>
                <a:cubicBezTo>
                  <a:pt x="1509893" y="61596"/>
                  <a:pt x="1502529" y="62736"/>
                  <a:pt x="1495474" y="63661"/>
                </a:cubicBezTo>
                <a:cubicBezTo>
                  <a:pt x="1488418" y="64586"/>
                  <a:pt x="1480556" y="61277"/>
                  <a:pt x="1471888" y="53734"/>
                </a:cubicBezTo>
                <a:cubicBezTo>
                  <a:pt x="1463219" y="46191"/>
                  <a:pt x="1465062" y="42136"/>
                  <a:pt x="1477416" y="41570"/>
                </a:cubicBezTo>
                <a:cubicBezTo>
                  <a:pt x="1489770" y="41003"/>
                  <a:pt x="1507365" y="39372"/>
                  <a:pt x="1530202" y="36676"/>
                </a:cubicBezTo>
                <a:cubicBezTo>
                  <a:pt x="1553039" y="33980"/>
                  <a:pt x="1575273" y="30829"/>
                  <a:pt x="1596905" y="27222"/>
                </a:cubicBezTo>
                <a:cubicBezTo>
                  <a:pt x="1618538" y="23616"/>
                  <a:pt x="1635111" y="20221"/>
                  <a:pt x="1646627" y="17037"/>
                </a:cubicBezTo>
                <a:cubicBezTo>
                  <a:pt x="1649505" y="16241"/>
                  <a:pt x="1652281" y="15772"/>
                  <a:pt x="1654952" y="15630"/>
                </a:cubicBezTo>
                <a:close/>
                <a:moveTo>
                  <a:pt x="3394927" y="15127"/>
                </a:moveTo>
                <a:cubicBezTo>
                  <a:pt x="3396407" y="15008"/>
                  <a:pt x="3398247" y="15246"/>
                  <a:pt x="3400447" y="15843"/>
                </a:cubicBezTo>
                <a:cubicBezTo>
                  <a:pt x="3409244" y="18231"/>
                  <a:pt x="3416920" y="21325"/>
                  <a:pt x="3423473" y="25125"/>
                </a:cubicBezTo>
                <a:cubicBezTo>
                  <a:pt x="3430027" y="28925"/>
                  <a:pt x="3431120" y="33804"/>
                  <a:pt x="3426754" y="39763"/>
                </a:cubicBezTo>
                <a:cubicBezTo>
                  <a:pt x="3422387" y="45721"/>
                  <a:pt x="3417824" y="50952"/>
                  <a:pt x="3413062" y="55455"/>
                </a:cubicBezTo>
                <a:cubicBezTo>
                  <a:pt x="3428808" y="55555"/>
                  <a:pt x="3439649" y="53329"/>
                  <a:pt x="3445586" y="48776"/>
                </a:cubicBezTo>
                <a:cubicBezTo>
                  <a:pt x="3451523" y="44223"/>
                  <a:pt x="3457991" y="44147"/>
                  <a:pt x="3464988" y="48550"/>
                </a:cubicBezTo>
                <a:cubicBezTo>
                  <a:pt x="3471987" y="52952"/>
                  <a:pt x="3477228" y="57197"/>
                  <a:pt x="3480712" y="61284"/>
                </a:cubicBezTo>
                <a:cubicBezTo>
                  <a:pt x="3484197" y="65371"/>
                  <a:pt x="3483229" y="69336"/>
                  <a:pt x="3477809" y="73179"/>
                </a:cubicBezTo>
                <a:cubicBezTo>
                  <a:pt x="3472388" y="77022"/>
                  <a:pt x="3465462" y="82934"/>
                  <a:pt x="3457030" y="90914"/>
                </a:cubicBezTo>
                <a:cubicBezTo>
                  <a:pt x="3448598" y="98895"/>
                  <a:pt x="3440689" y="106420"/>
                  <a:pt x="3433304" y="113489"/>
                </a:cubicBezTo>
                <a:cubicBezTo>
                  <a:pt x="3446396" y="110994"/>
                  <a:pt x="3455255" y="108345"/>
                  <a:pt x="3459880" y="105541"/>
                </a:cubicBezTo>
                <a:cubicBezTo>
                  <a:pt x="3464504" y="102738"/>
                  <a:pt x="3470438" y="103261"/>
                  <a:pt x="3477679" y="107112"/>
                </a:cubicBezTo>
                <a:cubicBezTo>
                  <a:pt x="3484921" y="110962"/>
                  <a:pt x="3491708" y="115558"/>
                  <a:pt x="3498039" y="120900"/>
                </a:cubicBezTo>
                <a:cubicBezTo>
                  <a:pt x="3504371" y="126241"/>
                  <a:pt x="3504073" y="131924"/>
                  <a:pt x="3497146" y="137947"/>
                </a:cubicBezTo>
                <a:cubicBezTo>
                  <a:pt x="3490220" y="143969"/>
                  <a:pt x="3483788" y="156510"/>
                  <a:pt x="3477852" y="175568"/>
                </a:cubicBezTo>
                <a:cubicBezTo>
                  <a:pt x="3482168" y="174851"/>
                  <a:pt x="3488815" y="173098"/>
                  <a:pt x="3497792" y="170309"/>
                </a:cubicBezTo>
                <a:cubicBezTo>
                  <a:pt x="3506769" y="167520"/>
                  <a:pt x="3515814" y="170553"/>
                  <a:pt x="3524927" y="179408"/>
                </a:cubicBezTo>
                <a:cubicBezTo>
                  <a:pt x="3534040" y="188263"/>
                  <a:pt x="3530878" y="193228"/>
                  <a:pt x="3515441" y="194304"/>
                </a:cubicBezTo>
                <a:cubicBezTo>
                  <a:pt x="3500004" y="195379"/>
                  <a:pt x="3469929" y="197996"/>
                  <a:pt x="3425216" y="202155"/>
                </a:cubicBezTo>
                <a:cubicBezTo>
                  <a:pt x="3432888" y="212379"/>
                  <a:pt x="3445371" y="225476"/>
                  <a:pt x="3462665" y="241443"/>
                </a:cubicBezTo>
                <a:cubicBezTo>
                  <a:pt x="3479960" y="257411"/>
                  <a:pt x="3498060" y="269722"/>
                  <a:pt x="3516968" y="278377"/>
                </a:cubicBezTo>
                <a:cubicBezTo>
                  <a:pt x="3535876" y="287031"/>
                  <a:pt x="3541336" y="292111"/>
                  <a:pt x="3533348" y="293617"/>
                </a:cubicBezTo>
                <a:cubicBezTo>
                  <a:pt x="3525361" y="295122"/>
                  <a:pt x="3512631" y="295639"/>
                  <a:pt x="3495157" y="295165"/>
                </a:cubicBezTo>
                <a:cubicBezTo>
                  <a:pt x="3477683" y="294692"/>
                  <a:pt x="3464878" y="289422"/>
                  <a:pt x="3456739" y="279355"/>
                </a:cubicBezTo>
                <a:cubicBezTo>
                  <a:pt x="3448601" y="269289"/>
                  <a:pt x="3436158" y="247800"/>
                  <a:pt x="3419408" y="214889"/>
                </a:cubicBezTo>
                <a:cubicBezTo>
                  <a:pt x="3414762" y="233560"/>
                  <a:pt x="3405387" y="248531"/>
                  <a:pt x="3391283" y="259803"/>
                </a:cubicBezTo>
                <a:cubicBezTo>
                  <a:pt x="3377180" y="271074"/>
                  <a:pt x="3360158" y="278552"/>
                  <a:pt x="3340218" y="282238"/>
                </a:cubicBezTo>
                <a:cubicBezTo>
                  <a:pt x="3320278" y="285923"/>
                  <a:pt x="3318819" y="283159"/>
                  <a:pt x="3335840" y="273946"/>
                </a:cubicBezTo>
                <a:cubicBezTo>
                  <a:pt x="3352863" y="264732"/>
                  <a:pt x="3367045" y="253801"/>
                  <a:pt x="3378388" y="241153"/>
                </a:cubicBezTo>
                <a:cubicBezTo>
                  <a:pt x="3389731" y="228505"/>
                  <a:pt x="3396736" y="216151"/>
                  <a:pt x="3399403" y="204091"/>
                </a:cubicBezTo>
                <a:cubicBezTo>
                  <a:pt x="3369547" y="210300"/>
                  <a:pt x="3351862" y="214100"/>
                  <a:pt x="3346348" y="215491"/>
                </a:cubicBezTo>
                <a:cubicBezTo>
                  <a:pt x="3340835" y="216882"/>
                  <a:pt x="3333227" y="213957"/>
                  <a:pt x="3323526" y="206715"/>
                </a:cubicBezTo>
                <a:cubicBezTo>
                  <a:pt x="3313825" y="199473"/>
                  <a:pt x="3314846" y="195852"/>
                  <a:pt x="3326591" y="195852"/>
                </a:cubicBezTo>
                <a:cubicBezTo>
                  <a:pt x="3336242" y="195852"/>
                  <a:pt x="3348811" y="194712"/>
                  <a:pt x="3364299" y="192432"/>
                </a:cubicBezTo>
                <a:cubicBezTo>
                  <a:pt x="3359925" y="167093"/>
                  <a:pt x="3354332" y="149505"/>
                  <a:pt x="3347521" y="139667"/>
                </a:cubicBezTo>
                <a:cubicBezTo>
                  <a:pt x="3340709" y="129830"/>
                  <a:pt x="3340680" y="124585"/>
                  <a:pt x="3347435" y="123933"/>
                </a:cubicBezTo>
                <a:cubicBezTo>
                  <a:pt x="3354189" y="123280"/>
                  <a:pt x="3360226" y="122950"/>
                  <a:pt x="3365546" y="122943"/>
                </a:cubicBezTo>
                <a:cubicBezTo>
                  <a:pt x="3370867" y="122936"/>
                  <a:pt x="3386569" y="120860"/>
                  <a:pt x="3412654" y="116716"/>
                </a:cubicBezTo>
                <a:cubicBezTo>
                  <a:pt x="3421817" y="102003"/>
                  <a:pt x="3428873" y="91065"/>
                  <a:pt x="3433820" y="83902"/>
                </a:cubicBezTo>
                <a:cubicBezTo>
                  <a:pt x="3438767" y="76739"/>
                  <a:pt x="3440367" y="73158"/>
                  <a:pt x="3438617" y="73158"/>
                </a:cubicBezTo>
                <a:lnTo>
                  <a:pt x="3422419" y="73158"/>
                </a:lnTo>
                <a:cubicBezTo>
                  <a:pt x="3416297" y="73158"/>
                  <a:pt x="3411356" y="71810"/>
                  <a:pt x="3407599" y="69114"/>
                </a:cubicBezTo>
                <a:cubicBezTo>
                  <a:pt x="3394277" y="89936"/>
                  <a:pt x="3381482" y="103914"/>
                  <a:pt x="3369214" y="111048"/>
                </a:cubicBezTo>
                <a:cubicBezTo>
                  <a:pt x="3356946" y="118182"/>
                  <a:pt x="3354673" y="115741"/>
                  <a:pt x="3362395" y="103724"/>
                </a:cubicBezTo>
                <a:cubicBezTo>
                  <a:pt x="3370117" y="91707"/>
                  <a:pt x="3377542" y="77994"/>
                  <a:pt x="3384669" y="62585"/>
                </a:cubicBezTo>
                <a:cubicBezTo>
                  <a:pt x="3391796" y="47177"/>
                  <a:pt x="3394008" y="34937"/>
                  <a:pt x="3391305" y="25867"/>
                </a:cubicBezTo>
                <a:cubicBezTo>
                  <a:pt x="3389278" y="19064"/>
                  <a:pt x="3390485" y="15484"/>
                  <a:pt x="3394927" y="15127"/>
                </a:cubicBezTo>
                <a:close/>
                <a:moveTo>
                  <a:pt x="3280092" y="13898"/>
                </a:moveTo>
                <a:cubicBezTo>
                  <a:pt x="3281658" y="13662"/>
                  <a:pt x="3283692" y="13837"/>
                  <a:pt x="3286195" y="14424"/>
                </a:cubicBezTo>
                <a:cubicBezTo>
                  <a:pt x="3296204" y="16768"/>
                  <a:pt x="3305228" y="19812"/>
                  <a:pt x="3313265" y="23555"/>
                </a:cubicBezTo>
                <a:cubicBezTo>
                  <a:pt x="3321303" y="27298"/>
                  <a:pt x="3323074" y="32435"/>
                  <a:pt x="3318578" y="38967"/>
                </a:cubicBezTo>
                <a:cubicBezTo>
                  <a:pt x="3314083" y="45499"/>
                  <a:pt x="3311835" y="65837"/>
                  <a:pt x="3311835" y="99981"/>
                </a:cubicBezTo>
                <a:cubicBezTo>
                  <a:pt x="3315492" y="99178"/>
                  <a:pt x="3320195" y="98303"/>
                  <a:pt x="3325946" y="97357"/>
                </a:cubicBezTo>
                <a:cubicBezTo>
                  <a:pt x="3331697" y="96410"/>
                  <a:pt x="3335730" y="98461"/>
                  <a:pt x="3338045" y="103509"/>
                </a:cubicBezTo>
                <a:cubicBezTo>
                  <a:pt x="3340361" y="108556"/>
                  <a:pt x="3338626" y="113038"/>
                  <a:pt x="3332840" y="116953"/>
                </a:cubicBezTo>
                <a:cubicBezTo>
                  <a:pt x="3327053" y="120867"/>
                  <a:pt x="3320052" y="123943"/>
                  <a:pt x="3311835" y="126180"/>
                </a:cubicBezTo>
                <a:lnTo>
                  <a:pt x="3311835" y="162081"/>
                </a:lnTo>
                <a:cubicBezTo>
                  <a:pt x="3328929" y="151283"/>
                  <a:pt x="3336698" y="149010"/>
                  <a:pt x="3335141" y="155262"/>
                </a:cubicBezTo>
                <a:cubicBezTo>
                  <a:pt x="3333586" y="161515"/>
                  <a:pt x="3325817" y="170757"/>
                  <a:pt x="3311835" y="182989"/>
                </a:cubicBezTo>
                <a:cubicBezTo>
                  <a:pt x="3312724" y="212845"/>
                  <a:pt x="3313169" y="233345"/>
                  <a:pt x="3313169" y="244487"/>
                </a:cubicBezTo>
                <a:cubicBezTo>
                  <a:pt x="3313169" y="257365"/>
                  <a:pt x="3312211" y="267876"/>
                  <a:pt x="3310297" y="276021"/>
                </a:cubicBezTo>
                <a:cubicBezTo>
                  <a:pt x="3308383" y="284167"/>
                  <a:pt x="3304335" y="291312"/>
                  <a:pt x="3298154" y="297456"/>
                </a:cubicBezTo>
                <a:cubicBezTo>
                  <a:pt x="3291974" y="303601"/>
                  <a:pt x="3286926" y="302558"/>
                  <a:pt x="3283011" y="294327"/>
                </a:cubicBezTo>
                <a:cubicBezTo>
                  <a:pt x="3279096" y="286095"/>
                  <a:pt x="3272546" y="276842"/>
                  <a:pt x="3263361" y="266568"/>
                </a:cubicBezTo>
                <a:cubicBezTo>
                  <a:pt x="3254177" y="256293"/>
                  <a:pt x="3254292" y="252055"/>
                  <a:pt x="3263706" y="253855"/>
                </a:cubicBezTo>
                <a:cubicBezTo>
                  <a:pt x="3273120" y="255655"/>
                  <a:pt x="3279003" y="256468"/>
                  <a:pt x="3281355" y="256296"/>
                </a:cubicBezTo>
                <a:cubicBezTo>
                  <a:pt x="3283707" y="256124"/>
                  <a:pt x="3285521" y="251564"/>
                  <a:pt x="3286797" y="242616"/>
                </a:cubicBezTo>
                <a:cubicBezTo>
                  <a:pt x="3288074" y="233667"/>
                  <a:pt x="3288711" y="217671"/>
                  <a:pt x="3288711" y="194626"/>
                </a:cubicBezTo>
                <a:cubicBezTo>
                  <a:pt x="3269223" y="211791"/>
                  <a:pt x="3257382" y="223733"/>
                  <a:pt x="3253187" y="230452"/>
                </a:cubicBezTo>
                <a:cubicBezTo>
                  <a:pt x="3248993" y="237170"/>
                  <a:pt x="3240593" y="235879"/>
                  <a:pt x="3227988" y="226580"/>
                </a:cubicBezTo>
                <a:cubicBezTo>
                  <a:pt x="3215383" y="217280"/>
                  <a:pt x="3213945" y="211232"/>
                  <a:pt x="3223675" y="208436"/>
                </a:cubicBezTo>
                <a:cubicBezTo>
                  <a:pt x="3233405" y="205640"/>
                  <a:pt x="3242640" y="201839"/>
                  <a:pt x="3251380" y="197035"/>
                </a:cubicBezTo>
                <a:cubicBezTo>
                  <a:pt x="3260121" y="192231"/>
                  <a:pt x="3272565" y="184301"/>
                  <a:pt x="3288711" y="173245"/>
                </a:cubicBezTo>
                <a:lnTo>
                  <a:pt x="3288711" y="131192"/>
                </a:lnTo>
                <a:cubicBezTo>
                  <a:pt x="3279419" y="134763"/>
                  <a:pt x="3270385" y="137007"/>
                  <a:pt x="3261608" y="137925"/>
                </a:cubicBezTo>
                <a:cubicBezTo>
                  <a:pt x="3252832" y="138843"/>
                  <a:pt x="3245709" y="136688"/>
                  <a:pt x="3240238" y="131461"/>
                </a:cubicBezTo>
                <a:cubicBezTo>
                  <a:pt x="3234767" y="126234"/>
                  <a:pt x="3236097" y="122255"/>
                  <a:pt x="3244228" y="119523"/>
                </a:cubicBezTo>
                <a:cubicBezTo>
                  <a:pt x="3252359" y="116791"/>
                  <a:pt x="3267187" y="112414"/>
                  <a:pt x="3288711" y="106391"/>
                </a:cubicBezTo>
                <a:cubicBezTo>
                  <a:pt x="3288711" y="94245"/>
                  <a:pt x="3288274" y="80697"/>
                  <a:pt x="3287399" y="65747"/>
                </a:cubicBezTo>
                <a:cubicBezTo>
                  <a:pt x="3286525" y="50798"/>
                  <a:pt x="3283603" y="37920"/>
                  <a:pt x="3278634" y="27115"/>
                </a:cubicBezTo>
                <a:cubicBezTo>
                  <a:pt x="3274907" y="19011"/>
                  <a:pt x="3275393" y="14605"/>
                  <a:pt x="3280092" y="13898"/>
                </a:cubicBezTo>
                <a:close/>
                <a:moveTo>
                  <a:pt x="5084100" y="12910"/>
                </a:moveTo>
                <a:cubicBezTo>
                  <a:pt x="5085924" y="12281"/>
                  <a:pt x="5088887" y="12319"/>
                  <a:pt x="5092989" y="13025"/>
                </a:cubicBezTo>
                <a:cubicBezTo>
                  <a:pt x="5101192" y="14438"/>
                  <a:pt x="5107967" y="16621"/>
                  <a:pt x="5113316" y="19575"/>
                </a:cubicBezTo>
                <a:cubicBezTo>
                  <a:pt x="5118665" y="22529"/>
                  <a:pt x="5120110" y="25813"/>
                  <a:pt x="5117650" y="29427"/>
                </a:cubicBezTo>
                <a:cubicBezTo>
                  <a:pt x="5115191" y="33041"/>
                  <a:pt x="5112377" y="36776"/>
                  <a:pt x="5109207" y="40634"/>
                </a:cubicBezTo>
                <a:cubicBezTo>
                  <a:pt x="5112133" y="40634"/>
                  <a:pt x="5119142" y="38605"/>
                  <a:pt x="5130233" y="34546"/>
                </a:cubicBezTo>
                <a:cubicBezTo>
                  <a:pt x="5141326" y="30488"/>
                  <a:pt x="5149593" y="31772"/>
                  <a:pt x="5155035" y="38397"/>
                </a:cubicBezTo>
                <a:cubicBezTo>
                  <a:pt x="5160477" y="45022"/>
                  <a:pt x="5158842" y="49761"/>
                  <a:pt x="5150130" y="52615"/>
                </a:cubicBezTo>
                <a:cubicBezTo>
                  <a:pt x="5141419" y="55469"/>
                  <a:pt x="5132334" y="57355"/>
                  <a:pt x="5122877" y="58272"/>
                </a:cubicBezTo>
                <a:cubicBezTo>
                  <a:pt x="5113420" y="59190"/>
                  <a:pt x="5106268" y="58753"/>
                  <a:pt x="5101421" y="56960"/>
                </a:cubicBezTo>
                <a:cubicBezTo>
                  <a:pt x="5091440" y="72390"/>
                  <a:pt x="5077842" y="85020"/>
                  <a:pt x="5060626" y="94851"/>
                </a:cubicBezTo>
                <a:cubicBezTo>
                  <a:pt x="5043411" y="104681"/>
                  <a:pt x="5038700" y="104670"/>
                  <a:pt x="5046494" y="94818"/>
                </a:cubicBezTo>
                <a:cubicBezTo>
                  <a:pt x="5054288" y="84967"/>
                  <a:pt x="5060626" y="76488"/>
                  <a:pt x="5065509" y="69382"/>
                </a:cubicBezTo>
                <a:cubicBezTo>
                  <a:pt x="5070392" y="62277"/>
                  <a:pt x="5074594" y="54988"/>
                  <a:pt x="5078114" y="47517"/>
                </a:cubicBezTo>
                <a:cubicBezTo>
                  <a:pt x="5081635" y="40046"/>
                  <a:pt x="5083395" y="34166"/>
                  <a:pt x="5083395" y="29879"/>
                </a:cubicBezTo>
                <a:cubicBezTo>
                  <a:pt x="5083395" y="25089"/>
                  <a:pt x="5082943" y="20730"/>
                  <a:pt x="5082040" y="16800"/>
                </a:cubicBezTo>
                <a:cubicBezTo>
                  <a:pt x="5081588" y="14836"/>
                  <a:pt x="5082275" y="13539"/>
                  <a:pt x="5084100" y="12910"/>
                </a:cubicBezTo>
                <a:close/>
                <a:moveTo>
                  <a:pt x="797850" y="12910"/>
                </a:moveTo>
                <a:cubicBezTo>
                  <a:pt x="799674" y="12281"/>
                  <a:pt x="802637" y="12319"/>
                  <a:pt x="806739" y="13025"/>
                </a:cubicBezTo>
                <a:cubicBezTo>
                  <a:pt x="814941" y="14438"/>
                  <a:pt x="821717" y="16621"/>
                  <a:pt x="827066" y="19575"/>
                </a:cubicBezTo>
                <a:cubicBezTo>
                  <a:pt x="832415" y="22529"/>
                  <a:pt x="833860" y="25813"/>
                  <a:pt x="831400" y="29427"/>
                </a:cubicBezTo>
                <a:cubicBezTo>
                  <a:pt x="828941" y="33041"/>
                  <a:pt x="826127" y="36776"/>
                  <a:pt x="822958" y="40634"/>
                </a:cubicBezTo>
                <a:cubicBezTo>
                  <a:pt x="825883" y="40634"/>
                  <a:pt x="832892" y="38605"/>
                  <a:pt x="843984" y="34546"/>
                </a:cubicBezTo>
                <a:cubicBezTo>
                  <a:pt x="855076" y="30488"/>
                  <a:pt x="863343" y="31772"/>
                  <a:pt x="868785" y="38397"/>
                </a:cubicBezTo>
                <a:cubicBezTo>
                  <a:pt x="874227" y="45022"/>
                  <a:pt x="872593" y="49761"/>
                  <a:pt x="863881" y="52615"/>
                </a:cubicBezTo>
                <a:cubicBezTo>
                  <a:pt x="855169" y="55469"/>
                  <a:pt x="846085" y="57355"/>
                  <a:pt x="836627" y="58272"/>
                </a:cubicBezTo>
                <a:cubicBezTo>
                  <a:pt x="827170" y="59190"/>
                  <a:pt x="820018" y="58753"/>
                  <a:pt x="815171" y="56960"/>
                </a:cubicBezTo>
                <a:cubicBezTo>
                  <a:pt x="805190" y="72390"/>
                  <a:pt x="791592" y="85020"/>
                  <a:pt x="774377" y="94851"/>
                </a:cubicBezTo>
                <a:cubicBezTo>
                  <a:pt x="757161" y="104681"/>
                  <a:pt x="752450" y="104670"/>
                  <a:pt x="760244" y="94818"/>
                </a:cubicBezTo>
                <a:cubicBezTo>
                  <a:pt x="768038" y="84967"/>
                  <a:pt x="774377" y="76488"/>
                  <a:pt x="779259" y="69382"/>
                </a:cubicBezTo>
                <a:cubicBezTo>
                  <a:pt x="784142" y="62277"/>
                  <a:pt x="788344" y="54988"/>
                  <a:pt x="791864" y="47517"/>
                </a:cubicBezTo>
                <a:cubicBezTo>
                  <a:pt x="795385" y="40046"/>
                  <a:pt x="797145" y="34166"/>
                  <a:pt x="797145" y="29879"/>
                </a:cubicBezTo>
                <a:cubicBezTo>
                  <a:pt x="797145" y="25089"/>
                  <a:pt x="796693" y="20730"/>
                  <a:pt x="795790" y="16800"/>
                </a:cubicBezTo>
                <a:cubicBezTo>
                  <a:pt x="795338" y="14836"/>
                  <a:pt x="796025" y="13539"/>
                  <a:pt x="797850" y="12910"/>
                </a:cubicBezTo>
                <a:close/>
                <a:moveTo>
                  <a:pt x="4119221" y="10982"/>
                </a:moveTo>
                <a:cubicBezTo>
                  <a:pt x="4126448" y="11936"/>
                  <a:pt x="4134350" y="14223"/>
                  <a:pt x="4142925" y="17844"/>
                </a:cubicBezTo>
                <a:cubicBezTo>
                  <a:pt x="4151501" y="21465"/>
                  <a:pt x="4154867" y="26122"/>
                  <a:pt x="4153024" y="31815"/>
                </a:cubicBezTo>
                <a:cubicBezTo>
                  <a:pt x="4151182" y="37508"/>
                  <a:pt x="4149830" y="44427"/>
                  <a:pt x="4148970" y="52572"/>
                </a:cubicBezTo>
                <a:cubicBezTo>
                  <a:pt x="4148109" y="60717"/>
                  <a:pt x="4147679" y="69773"/>
                  <a:pt x="4147679" y="79740"/>
                </a:cubicBezTo>
                <a:cubicBezTo>
                  <a:pt x="4152426" y="78922"/>
                  <a:pt x="4158305" y="77592"/>
                  <a:pt x="4165318" y="75749"/>
                </a:cubicBezTo>
                <a:cubicBezTo>
                  <a:pt x="4172330" y="73907"/>
                  <a:pt x="4179242" y="76377"/>
                  <a:pt x="4186054" y="83160"/>
                </a:cubicBezTo>
                <a:cubicBezTo>
                  <a:pt x="4192865" y="89943"/>
                  <a:pt x="4190678" y="94446"/>
                  <a:pt x="4179493" y="96668"/>
                </a:cubicBezTo>
                <a:cubicBezTo>
                  <a:pt x="4168307" y="98891"/>
                  <a:pt x="4157703" y="100770"/>
                  <a:pt x="4147679" y="102304"/>
                </a:cubicBezTo>
                <a:lnTo>
                  <a:pt x="4147679" y="136441"/>
                </a:lnTo>
                <a:cubicBezTo>
                  <a:pt x="4164973" y="134706"/>
                  <a:pt x="4178934" y="132472"/>
                  <a:pt x="4189560" y="129740"/>
                </a:cubicBezTo>
                <a:cubicBezTo>
                  <a:pt x="4200186" y="127009"/>
                  <a:pt x="4210034" y="130070"/>
                  <a:pt x="4219104" y="138925"/>
                </a:cubicBezTo>
                <a:cubicBezTo>
                  <a:pt x="4228174" y="147780"/>
                  <a:pt x="4224758" y="152746"/>
                  <a:pt x="4208854" y="153821"/>
                </a:cubicBezTo>
                <a:cubicBezTo>
                  <a:pt x="4192951" y="154897"/>
                  <a:pt x="4172559" y="156682"/>
                  <a:pt x="4147679" y="159177"/>
                </a:cubicBezTo>
                <a:lnTo>
                  <a:pt x="4147679" y="231000"/>
                </a:lnTo>
                <a:cubicBezTo>
                  <a:pt x="4147679" y="240379"/>
                  <a:pt x="4145736" y="249711"/>
                  <a:pt x="4141850" y="258996"/>
                </a:cubicBezTo>
                <a:cubicBezTo>
                  <a:pt x="4137964" y="268281"/>
                  <a:pt x="4132762" y="266905"/>
                  <a:pt x="4126244" y="254866"/>
                </a:cubicBezTo>
                <a:cubicBezTo>
                  <a:pt x="4119726" y="242827"/>
                  <a:pt x="4117593" y="233528"/>
                  <a:pt x="4119845" y="226967"/>
                </a:cubicBezTo>
                <a:cubicBezTo>
                  <a:pt x="4122096" y="220406"/>
                  <a:pt x="4123222" y="198828"/>
                  <a:pt x="4123222" y="162232"/>
                </a:cubicBezTo>
                <a:lnTo>
                  <a:pt x="4095043" y="167115"/>
                </a:lnTo>
                <a:cubicBezTo>
                  <a:pt x="4095043" y="180695"/>
                  <a:pt x="4091007" y="194608"/>
                  <a:pt x="4082933" y="208855"/>
                </a:cubicBezTo>
                <a:cubicBezTo>
                  <a:pt x="4074859" y="223102"/>
                  <a:pt x="4062233" y="233743"/>
                  <a:pt x="4045053" y="240777"/>
                </a:cubicBezTo>
                <a:cubicBezTo>
                  <a:pt x="4027874" y="247811"/>
                  <a:pt x="4024755" y="245706"/>
                  <a:pt x="4035696" y="234463"/>
                </a:cubicBezTo>
                <a:cubicBezTo>
                  <a:pt x="4046638" y="223221"/>
                  <a:pt x="4054966" y="212326"/>
                  <a:pt x="4060681" y="201778"/>
                </a:cubicBezTo>
                <a:cubicBezTo>
                  <a:pt x="4066395" y="191231"/>
                  <a:pt x="4069697" y="180752"/>
                  <a:pt x="4070586" y="170341"/>
                </a:cubicBezTo>
                <a:cubicBezTo>
                  <a:pt x="4060304" y="172119"/>
                  <a:pt x="4051962" y="173690"/>
                  <a:pt x="4045559" y="175052"/>
                </a:cubicBezTo>
                <a:cubicBezTo>
                  <a:pt x="4039156" y="176414"/>
                  <a:pt x="4032054" y="173019"/>
                  <a:pt x="4024253" y="164867"/>
                </a:cubicBezTo>
                <a:cubicBezTo>
                  <a:pt x="4016452" y="156714"/>
                  <a:pt x="4017201" y="153093"/>
                  <a:pt x="4026501" y="154004"/>
                </a:cubicBezTo>
                <a:cubicBezTo>
                  <a:pt x="4035800" y="154915"/>
                  <a:pt x="4050495" y="153757"/>
                  <a:pt x="4070586" y="150530"/>
                </a:cubicBezTo>
                <a:lnTo>
                  <a:pt x="4070586" y="116350"/>
                </a:lnTo>
                <a:cubicBezTo>
                  <a:pt x="4064620" y="118143"/>
                  <a:pt x="4059695" y="119039"/>
                  <a:pt x="4055808" y="119039"/>
                </a:cubicBezTo>
                <a:cubicBezTo>
                  <a:pt x="4052066" y="119039"/>
                  <a:pt x="4047068" y="115744"/>
                  <a:pt x="4040816" y="109155"/>
                </a:cubicBezTo>
                <a:cubicBezTo>
                  <a:pt x="4034563" y="102566"/>
                  <a:pt x="4035564" y="98959"/>
                  <a:pt x="4043816" y="98335"/>
                </a:cubicBezTo>
                <a:cubicBezTo>
                  <a:pt x="4052069" y="97712"/>
                  <a:pt x="4060992" y="96295"/>
                  <a:pt x="4070586" y="94087"/>
                </a:cubicBezTo>
                <a:cubicBezTo>
                  <a:pt x="4070586" y="72075"/>
                  <a:pt x="4067886" y="56534"/>
                  <a:pt x="4062487" y="47463"/>
                </a:cubicBezTo>
                <a:cubicBezTo>
                  <a:pt x="4057088" y="38393"/>
                  <a:pt x="4059659" y="35038"/>
                  <a:pt x="4070199" y="37397"/>
                </a:cubicBezTo>
                <a:cubicBezTo>
                  <a:pt x="4080739" y="39756"/>
                  <a:pt x="4088641" y="42591"/>
                  <a:pt x="4093903" y="45904"/>
                </a:cubicBezTo>
                <a:cubicBezTo>
                  <a:pt x="4099166" y="49217"/>
                  <a:pt x="4100672" y="53382"/>
                  <a:pt x="4098420" y="58401"/>
                </a:cubicBezTo>
                <a:cubicBezTo>
                  <a:pt x="4096169" y="63420"/>
                  <a:pt x="4095043" y="73681"/>
                  <a:pt x="4095043" y="89183"/>
                </a:cubicBezTo>
                <a:cubicBezTo>
                  <a:pt x="4104967" y="88394"/>
                  <a:pt x="4114360" y="86895"/>
                  <a:pt x="4123222" y="84687"/>
                </a:cubicBezTo>
                <a:cubicBezTo>
                  <a:pt x="4123222" y="74462"/>
                  <a:pt x="4122784" y="63657"/>
                  <a:pt x="4121910" y="52271"/>
                </a:cubicBezTo>
                <a:cubicBezTo>
                  <a:pt x="4121035" y="40885"/>
                  <a:pt x="4118561" y="30918"/>
                  <a:pt x="4114489" y="22372"/>
                </a:cubicBezTo>
                <a:cubicBezTo>
                  <a:pt x="4110416" y="13825"/>
                  <a:pt x="4111993" y="10028"/>
                  <a:pt x="4119221" y="10982"/>
                </a:cubicBezTo>
                <a:close/>
                <a:moveTo>
                  <a:pt x="2666957" y="10682"/>
                </a:moveTo>
                <a:cubicBezTo>
                  <a:pt x="2668601" y="10450"/>
                  <a:pt x="2670689" y="10571"/>
                  <a:pt x="2673220" y="11046"/>
                </a:cubicBezTo>
                <a:cubicBezTo>
                  <a:pt x="2683344" y="12947"/>
                  <a:pt x="2692368" y="16729"/>
                  <a:pt x="2700290" y="22393"/>
                </a:cubicBezTo>
                <a:cubicBezTo>
                  <a:pt x="2708213" y="28058"/>
                  <a:pt x="2710135" y="34313"/>
                  <a:pt x="2706055" y="41161"/>
                </a:cubicBezTo>
                <a:cubicBezTo>
                  <a:pt x="2701975" y="48008"/>
                  <a:pt x="2699520" y="65371"/>
                  <a:pt x="2698688" y="93248"/>
                </a:cubicBezTo>
                <a:cubicBezTo>
                  <a:pt x="2707522" y="91599"/>
                  <a:pt x="2716412" y="89387"/>
                  <a:pt x="2725361" y="86612"/>
                </a:cubicBezTo>
                <a:cubicBezTo>
                  <a:pt x="2734309" y="83837"/>
                  <a:pt x="2742225" y="85680"/>
                  <a:pt x="2749108" y="92140"/>
                </a:cubicBezTo>
                <a:cubicBezTo>
                  <a:pt x="2755991" y="98601"/>
                  <a:pt x="2753030" y="104244"/>
                  <a:pt x="2740224" y="109069"/>
                </a:cubicBezTo>
                <a:cubicBezTo>
                  <a:pt x="2727419" y="113894"/>
                  <a:pt x="2713516" y="117490"/>
                  <a:pt x="2698516" y="119856"/>
                </a:cubicBezTo>
                <a:lnTo>
                  <a:pt x="2697333" y="159371"/>
                </a:lnTo>
                <a:cubicBezTo>
                  <a:pt x="2731004" y="154925"/>
                  <a:pt x="2753632" y="151566"/>
                  <a:pt x="2765219" y="149293"/>
                </a:cubicBezTo>
                <a:cubicBezTo>
                  <a:pt x="2776806" y="147020"/>
                  <a:pt x="2786898" y="147361"/>
                  <a:pt x="2795495" y="150315"/>
                </a:cubicBezTo>
                <a:cubicBezTo>
                  <a:pt x="2804092" y="153269"/>
                  <a:pt x="2810129" y="158471"/>
                  <a:pt x="2813607" y="165921"/>
                </a:cubicBezTo>
                <a:cubicBezTo>
                  <a:pt x="2817084" y="173370"/>
                  <a:pt x="2812520" y="176869"/>
                  <a:pt x="2799915" y="176418"/>
                </a:cubicBezTo>
                <a:cubicBezTo>
                  <a:pt x="2787310" y="175966"/>
                  <a:pt x="2771837" y="176414"/>
                  <a:pt x="2753496" y="177762"/>
                </a:cubicBezTo>
                <a:cubicBezTo>
                  <a:pt x="2735155" y="179110"/>
                  <a:pt x="2710583" y="181304"/>
                  <a:pt x="2679780" y="184344"/>
                </a:cubicBezTo>
                <a:cubicBezTo>
                  <a:pt x="2689689" y="192633"/>
                  <a:pt x="2692597" y="198520"/>
                  <a:pt x="2688503" y="202004"/>
                </a:cubicBezTo>
                <a:cubicBezTo>
                  <a:pt x="2684409" y="205489"/>
                  <a:pt x="2679113" y="210913"/>
                  <a:pt x="2672617" y="218277"/>
                </a:cubicBezTo>
                <a:cubicBezTo>
                  <a:pt x="2666121" y="225641"/>
                  <a:pt x="2660969" y="230939"/>
                  <a:pt x="2657162" y="234173"/>
                </a:cubicBezTo>
                <a:cubicBezTo>
                  <a:pt x="2653355" y="237407"/>
                  <a:pt x="2653538" y="238816"/>
                  <a:pt x="2657711" y="238400"/>
                </a:cubicBezTo>
                <a:cubicBezTo>
                  <a:pt x="2661884" y="237984"/>
                  <a:pt x="2684484" y="235704"/>
                  <a:pt x="2725511" y="231559"/>
                </a:cubicBezTo>
                <a:cubicBezTo>
                  <a:pt x="2720119" y="223658"/>
                  <a:pt x="2715398" y="215276"/>
                  <a:pt x="2711347" y="206414"/>
                </a:cubicBezTo>
                <a:cubicBezTo>
                  <a:pt x="2707296" y="197552"/>
                  <a:pt x="2709540" y="194580"/>
                  <a:pt x="2718079" y="197498"/>
                </a:cubicBezTo>
                <a:cubicBezTo>
                  <a:pt x="2726619" y="200416"/>
                  <a:pt x="2735090" y="205611"/>
                  <a:pt x="2743494" y="213082"/>
                </a:cubicBezTo>
                <a:cubicBezTo>
                  <a:pt x="2751897" y="220553"/>
                  <a:pt x="2759354" y="229430"/>
                  <a:pt x="2765864" y="239712"/>
                </a:cubicBezTo>
                <a:cubicBezTo>
                  <a:pt x="2772375" y="249994"/>
                  <a:pt x="2773931" y="261025"/>
                  <a:pt x="2770532" y="272806"/>
                </a:cubicBezTo>
                <a:cubicBezTo>
                  <a:pt x="2767134" y="284586"/>
                  <a:pt x="2761839" y="287293"/>
                  <a:pt x="2754647" y="280926"/>
                </a:cubicBezTo>
                <a:cubicBezTo>
                  <a:pt x="2747455" y="274559"/>
                  <a:pt x="2739729" y="263345"/>
                  <a:pt x="2731469" y="247284"/>
                </a:cubicBezTo>
                <a:cubicBezTo>
                  <a:pt x="2687574" y="255357"/>
                  <a:pt x="2658614" y="261807"/>
                  <a:pt x="2644589" y="266632"/>
                </a:cubicBezTo>
                <a:cubicBezTo>
                  <a:pt x="2630565" y="271458"/>
                  <a:pt x="2618949" y="276412"/>
                  <a:pt x="2609743" y="281496"/>
                </a:cubicBezTo>
                <a:cubicBezTo>
                  <a:pt x="2600536" y="286579"/>
                  <a:pt x="2595933" y="282345"/>
                  <a:pt x="2595933" y="268794"/>
                </a:cubicBezTo>
                <a:cubicBezTo>
                  <a:pt x="2595933" y="255988"/>
                  <a:pt x="2599601" y="248363"/>
                  <a:pt x="2606936" y="245918"/>
                </a:cubicBezTo>
                <a:cubicBezTo>
                  <a:pt x="2614271" y="243473"/>
                  <a:pt x="2620243" y="240572"/>
                  <a:pt x="2624854" y="237217"/>
                </a:cubicBezTo>
                <a:cubicBezTo>
                  <a:pt x="2629464" y="233861"/>
                  <a:pt x="2635928" y="227146"/>
                  <a:pt x="2644245" y="217072"/>
                </a:cubicBezTo>
                <a:cubicBezTo>
                  <a:pt x="2652562" y="206998"/>
                  <a:pt x="2657610" y="196820"/>
                  <a:pt x="2659388" y="186538"/>
                </a:cubicBezTo>
                <a:cubicBezTo>
                  <a:pt x="2643069" y="190052"/>
                  <a:pt x="2630543" y="192956"/>
                  <a:pt x="2621810" y="195250"/>
                </a:cubicBezTo>
                <a:cubicBezTo>
                  <a:pt x="2613077" y="197545"/>
                  <a:pt x="2604107" y="194619"/>
                  <a:pt x="2594900" y="186474"/>
                </a:cubicBezTo>
                <a:cubicBezTo>
                  <a:pt x="2585694" y="178329"/>
                  <a:pt x="2587867" y="174256"/>
                  <a:pt x="2601418" y="174256"/>
                </a:cubicBezTo>
                <a:cubicBezTo>
                  <a:pt x="2612790" y="174256"/>
                  <a:pt x="2636157" y="170463"/>
                  <a:pt x="2671520" y="162877"/>
                </a:cubicBezTo>
                <a:lnTo>
                  <a:pt x="2671520" y="124438"/>
                </a:lnTo>
                <a:cubicBezTo>
                  <a:pt x="2659503" y="126245"/>
                  <a:pt x="2648626" y="124581"/>
                  <a:pt x="2638889" y="119448"/>
                </a:cubicBezTo>
                <a:cubicBezTo>
                  <a:pt x="2629152" y="114314"/>
                  <a:pt x="2629288" y="110489"/>
                  <a:pt x="2639298" y="107972"/>
                </a:cubicBezTo>
                <a:cubicBezTo>
                  <a:pt x="2649307" y="105455"/>
                  <a:pt x="2660048" y="102670"/>
                  <a:pt x="2671520" y="99615"/>
                </a:cubicBezTo>
                <a:cubicBezTo>
                  <a:pt x="2671520" y="84744"/>
                  <a:pt x="2671305" y="70497"/>
                  <a:pt x="2670875" y="56874"/>
                </a:cubicBezTo>
                <a:cubicBezTo>
                  <a:pt x="2670445" y="43251"/>
                  <a:pt x="2668197" y="31732"/>
                  <a:pt x="2664131" y="22318"/>
                </a:cubicBezTo>
                <a:cubicBezTo>
                  <a:pt x="2661083" y="15257"/>
                  <a:pt x="2662024" y="11379"/>
                  <a:pt x="2666957" y="10682"/>
                </a:cubicBezTo>
                <a:close/>
                <a:moveTo>
                  <a:pt x="2971092" y="9416"/>
                </a:moveTo>
                <a:cubicBezTo>
                  <a:pt x="2973463" y="8929"/>
                  <a:pt x="2976669" y="9039"/>
                  <a:pt x="2980710" y="9745"/>
                </a:cubicBezTo>
                <a:cubicBezTo>
                  <a:pt x="2996871" y="12570"/>
                  <a:pt x="3007920" y="17227"/>
                  <a:pt x="3013857" y="23716"/>
                </a:cubicBezTo>
                <a:cubicBezTo>
                  <a:pt x="3019794" y="30205"/>
                  <a:pt x="3021636" y="38494"/>
                  <a:pt x="3019385" y="48582"/>
                </a:cubicBezTo>
                <a:cubicBezTo>
                  <a:pt x="3017134" y="58670"/>
                  <a:pt x="3011254" y="61072"/>
                  <a:pt x="3001747" y="55788"/>
                </a:cubicBezTo>
                <a:cubicBezTo>
                  <a:pt x="2992239" y="50504"/>
                  <a:pt x="2982416" y="41874"/>
                  <a:pt x="2972277" y="29900"/>
                </a:cubicBezTo>
                <a:cubicBezTo>
                  <a:pt x="2964372" y="17704"/>
                  <a:pt x="2963977" y="10876"/>
                  <a:pt x="2971092" y="9416"/>
                </a:cubicBezTo>
                <a:close/>
                <a:moveTo>
                  <a:pt x="544170" y="8925"/>
                </a:moveTo>
                <a:cubicBezTo>
                  <a:pt x="545798" y="8787"/>
                  <a:pt x="547885" y="9075"/>
                  <a:pt x="550433" y="9788"/>
                </a:cubicBezTo>
                <a:cubicBezTo>
                  <a:pt x="560621" y="12642"/>
                  <a:pt x="569871" y="16618"/>
                  <a:pt x="578181" y="21716"/>
                </a:cubicBezTo>
                <a:cubicBezTo>
                  <a:pt x="586491" y="26814"/>
                  <a:pt x="588165" y="33478"/>
                  <a:pt x="583204" y="41709"/>
                </a:cubicBezTo>
                <a:cubicBezTo>
                  <a:pt x="578242" y="49941"/>
                  <a:pt x="576184" y="76119"/>
                  <a:pt x="577030" y="120244"/>
                </a:cubicBezTo>
                <a:cubicBezTo>
                  <a:pt x="597150" y="117619"/>
                  <a:pt x="611504" y="115164"/>
                  <a:pt x="620094" y="112876"/>
                </a:cubicBezTo>
                <a:cubicBezTo>
                  <a:pt x="628684" y="110589"/>
                  <a:pt x="638073" y="112407"/>
                  <a:pt x="648262" y="118329"/>
                </a:cubicBezTo>
                <a:cubicBezTo>
                  <a:pt x="658450" y="124252"/>
                  <a:pt x="658698" y="128769"/>
                  <a:pt x="649004" y="131881"/>
                </a:cubicBezTo>
                <a:cubicBezTo>
                  <a:pt x="639310" y="134992"/>
                  <a:pt x="615362" y="138248"/>
                  <a:pt x="577159" y="141646"/>
                </a:cubicBezTo>
                <a:cubicBezTo>
                  <a:pt x="577159" y="193529"/>
                  <a:pt x="576679" y="235976"/>
                  <a:pt x="575718" y="268987"/>
                </a:cubicBezTo>
                <a:cubicBezTo>
                  <a:pt x="574757" y="301999"/>
                  <a:pt x="570230" y="318780"/>
                  <a:pt x="562134" y="319332"/>
                </a:cubicBezTo>
                <a:cubicBezTo>
                  <a:pt x="554039" y="319884"/>
                  <a:pt x="549992" y="303490"/>
                  <a:pt x="549992" y="270149"/>
                </a:cubicBezTo>
                <a:lnTo>
                  <a:pt x="549992" y="144701"/>
                </a:lnTo>
                <a:cubicBezTo>
                  <a:pt x="530274" y="149075"/>
                  <a:pt x="515321" y="152416"/>
                  <a:pt x="505132" y="154725"/>
                </a:cubicBezTo>
                <a:cubicBezTo>
                  <a:pt x="494943" y="157033"/>
                  <a:pt x="485027" y="154208"/>
                  <a:pt x="475383" y="146250"/>
                </a:cubicBezTo>
                <a:cubicBezTo>
                  <a:pt x="465739" y="138291"/>
                  <a:pt x="466040" y="134003"/>
                  <a:pt x="476286" y="133386"/>
                </a:cubicBezTo>
                <a:cubicBezTo>
                  <a:pt x="486533" y="132770"/>
                  <a:pt x="496503" y="132017"/>
                  <a:pt x="506197" y="131128"/>
                </a:cubicBezTo>
                <a:cubicBezTo>
                  <a:pt x="515891" y="130239"/>
                  <a:pt x="530489" y="128167"/>
                  <a:pt x="549992" y="124911"/>
                </a:cubicBezTo>
                <a:cubicBezTo>
                  <a:pt x="549992" y="93176"/>
                  <a:pt x="549777" y="70727"/>
                  <a:pt x="549346" y="57563"/>
                </a:cubicBezTo>
                <a:cubicBezTo>
                  <a:pt x="548916" y="44398"/>
                  <a:pt x="546442" y="32431"/>
                  <a:pt x="541925" y="21662"/>
                </a:cubicBezTo>
                <a:cubicBezTo>
                  <a:pt x="538537" y="13585"/>
                  <a:pt x="539286" y="9339"/>
                  <a:pt x="544170" y="8925"/>
                </a:cubicBezTo>
                <a:close/>
                <a:moveTo>
                  <a:pt x="136863" y="6088"/>
                </a:moveTo>
                <a:cubicBezTo>
                  <a:pt x="140925" y="6633"/>
                  <a:pt x="146484" y="8275"/>
                  <a:pt x="153539" y="11014"/>
                </a:cubicBezTo>
                <a:cubicBezTo>
                  <a:pt x="167650" y="16492"/>
                  <a:pt x="173110" y="23017"/>
                  <a:pt x="169919" y="30589"/>
                </a:cubicBezTo>
                <a:cubicBezTo>
                  <a:pt x="166729" y="38160"/>
                  <a:pt x="164280" y="54996"/>
                  <a:pt x="162573" y="81095"/>
                </a:cubicBezTo>
                <a:cubicBezTo>
                  <a:pt x="167951" y="80320"/>
                  <a:pt x="176587" y="77875"/>
                  <a:pt x="188483" y="73760"/>
                </a:cubicBezTo>
                <a:cubicBezTo>
                  <a:pt x="200378" y="69644"/>
                  <a:pt x="210731" y="70809"/>
                  <a:pt x="219543" y="77255"/>
                </a:cubicBezTo>
                <a:cubicBezTo>
                  <a:pt x="228356" y="83701"/>
                  <a:pt x="224555" y="89573"/>
                  <a:pt x="208143" y="94872"/>
                </a:cubicBezTo>
                <a:cubicBezTo>
                  <a:pt x="191731" y="100171"/>
                  <a:pt x="175996" y="104018"/>
                  <a:pt x="160939" y="106412"/>
                </a:cubicBezTo>
                <a:cubicBezTo>
                  <a:pt x="160222" y="117928"/>
                  <a:pt x="159863" y="128382"/>
                  <a:pt x="159863" y="137775"/>
                </a:cubicBezTo>
                <a:cubicBezTo>
                  <a:pt x="190709" y="133358"/>
                  <a:pt x="212345" y="129332"/>
                  <a:pt x="224771" y="125696"/>
                </a:cubicBezTo>
                <a:cubicBezTo>
                  <a:pt x="237196" y="122061"/>
                  <a:pt x="247933" y="125116"/>
                  <a:pt x="256982" y="134860"/>
                </a:cubicBezTo>
                <a:cubicBezTo>
                  <a:pt x="266031" y="144604"/>
                  <a:pt x="263733" y="150017"/>
                  <a:pt x="250088" y="151100"/>
                </a:cubicBezTo>
                <a:cubicBezTo>
                  <a:pt x="236443" y="152183"/>
                  <a:pt x="210419" y="154710"/>
                  <a:pt x="172016" y="158683"/>
                </a:cubicBezTo>
                <a:cubicBezTo>
                  <a:pt x="180119" y="164562"/>
                  <a:pt x="183241" y="169309"/>
                  <a:pt x="181384" y="172922"/>
                </a:cubicBezTo>
                <a:cubicBezTo>
                  <a:pt x="179527" y="176536"/>
                  <a:pt x="177276" y="188887"/>
                  <a:pt x="174630" y="209974"/>
                </a:cubicBezTo>
                <a:cubicBezTo>
                  <a:pt x="171984" y="231061"/>
                  <a:pt x="172945" y="246577"/>
                  <a:pt x="177512" y="256522"/>
                </a:cubicBezTo>
                <a:cubicBezTo>
                  <a:pt x="182080" y="266467"/>
                  <a:pt x="196416" y="271440"/>
                  <a:pt x="220522" y="271440"/>
                </a:cubicBezTo>
                <a:cubicBezTo>
                  <a:pt x="246263" y="271440"/>
                  <a:pt x="261697" y="269271"/>
                  <a:pt x="266823" y="264933"/>
                </a:cubicBezTo>
                <a:cubicBezTo>
                  <a:pt x="271950" y="260595"/>
                  <a:pt x="276646" y="248216"/>
                  <a:pt x="280912" y="227795"/>
                </a:cubicBezTo>
                <a:cubicBezTo>
                  <a:pt x="285179" y="207375"/>
                  <a:pt x="288545" y="204474"/>
                  <a:pt x="291012" y="219094"/>
                </a:cubicBezTo>
                <a:cubicBezTo>
                  <a:pt x="293478" y="233714"/>
                  <a:pt x="295170" y="243975"/>
                  <a:pt x="296088" y="249876"/>
                </a:cubicBezTo>
                <a:cubicBezTo>
                  <a:pt x="297006" y="255776"/>
                  <a:pt x="299727" y="262025"/>
                  <a:pt x="304251" y="268622"/>
                </a:cubicBezTo>
                <a:cubicBezTo>
                  <a:pt x="308775" y="275218"/>
                  <a:pt x="304900" y="281854"/>
                  <a:pt x="292625" y="288530"/>
                </a:cubicBezTo>
                <a:cubicBezTo>
                  <a:pt x="280349" y="295205"/>
                  <a:pt x="260083" y="298998"/>
                  <a:pt x="231826" y="299908"/>
                </a:cubicBezTo>
                <a:cubicBezTo>
                  <a:pt x="203568" y="300819"/>
                  <a:pt x="182908" y="296431"/>
                  <a:pt x="169844" y="286744"/>
                </a:cubicBezTo>
                <a:cubicBezTo>
                  <a:pt x="156780" y="277057"/>
                  <a:pt x="150926" y="260380"/>
                  <a:pt x="152281" y="236711"/>
                </a:cubicBezTo>
                <a:cubicBezTo>
                  <a:pt x="153636" y="213043"/>
                  <a:pt x="154536" y="195397"/>
                  <a:pt x="154980" y="183774"/>
                </a:cubicBezTo>
                <a:cubicBezTo>
                  <a:pt x="155425" y="172152"/>
                  <a:pt x="154206" y="164526"/>
                  <a:pt x="151324" y="160898"/>
                </a:cubicBezTo>
                <a:cubicBezTo>
                  <a:pt x="140267" y="162691"/>
                  <a:pt x="133219" y="163637"/>
                  <a:pt x="130179" y="163737"/>
                </a:cubicBezTo>
                <a:cubicBezTo>
                  <a:pt x="137378" y="169201"/>
                  <a:pt x="139697" y="173672"/>
                  <a:pt x="137138" y="177149"/>
                </a:cubicBezTo>
                <a:cubicBezTo>
                  <a:pt x="134578" y="180627"/>
                  <a:pt x="127443" y="192045"/>
                  <a:pt x="115735" y="211404"/>
                </a:cubicBezTo>
                <a:cubicBezTo>
                  <a:pt x="104026" y="230764"/>
                  <a:pt x="88936" y="247832"/>
                  <a:pt x="70466" y="262610"/>
                </a:cubicBezTo>
                <a:cubicBezTo>
                  <a:pt x="51996" y="277387"/>
                  <a:pt x="34132" y="287074"/>
                  <a:pt x="16873" y="291670"/>
                </a:cubicBezTo>
                <a:cubicBezTo>
                  <a:pt x="-385" y="296266"/>
                  <a:pt x="-4404" y="294699"/>
                  <a:pt x="4817" y="286970"/>
                </a:cubicBezTo>
                <a:cubicBezTo>
                  <a:pt x="14038" y="279241"/>
                  <a:pt x="25642" y="270188"/>
                  <a:pt x="39631" y="259813"/>
                </a:cubicBezTo>
                <a:cubicBezTo>
                  <a:pt x="53620" y="249438"/>
                  <a:pt x="67684" y="234976"/>
                  <a:pt x="81824" y="216427"/>
                </a:cubicBezTo>
                <a:cubicBezTo>
                  <a:pt x="95963" y="197878"/>
                  <a:pt x="103477" y="181168"/>
                  <a:pt x="104367" y="166297"/>
                </a:cubicBezTo>
                <a:cubicBezTo>
                  <a:pt x="79802" y="172550"/>
                  <a:pt x="63171" y="176586"/>
                  <a:pt x="54473" y="178407"/>
                </a:cubicBezTo>
                <a:cubicBezTo>
                  <a:pt x="45776" y="180229"/>
                  <a:pt x="36394" y="176841"/>
                  <a:pt x="26327" y="168244"/>
                </a:cubicBezTo>
                <a:cubicBezTo>
                  <a:pt x="16260" y="159647"/>
                  <a:pt x="16655" y="155348"/>
                  <a:pt x="27510" y="155348"/>
                </a:cubicBezTo>
                <a:cubicBezTo>
                  <a:pt x="35455" y="155348"/>
                  <a:pt x="48142" y="154233"/>
                  <a:pt x="65573" y="152004"/>
                </a:cubicBezTo>
                <a:cubicBezTo>
                  <a:pt x="83003" y="149774"/>
                  <a:pt x="106733" y="146572"/>
                  <a:pt x="136761" y="142399"/>
                </a:cubicBezTo>
                <a:lnTo>
                  <a:pt x="136761" y="109596"/>
                </a:lnTo>
                <a:cubicBezTo>
                  <a:pt x="124013" y="112249"/>
                  <a:pt x="115165" y="113812"/>
                  <a:pt x="110217" y="114285"/>
                </a:cubicBezTo>
                <a:cubicBezTo>
                  <a:pt x="105270" y="114758"/>
                  <a:pt x="99412" y="114099"/>
                  <a:pt x="92643" y="112306"/>
                </a:cubicBezTo>
                <a:cubicBezTo>
                  <a:pt x="82577" y="126073"/>
                  <a:pt x="71441" y="136036"/>
                  <a:pt x="59238" y="142195"/>
                </a:cubicBezTo>
                <a:cubicBezTo>
                  <a:pt x="47034" y="148354"/>
                  <a:pt x="43912" y="146974"/>
                  <a:pt x="49870" y="138054"/>
                </a:cubicBezTo>
                <a:cubicBezTo>
                  <a:pt x="55828" y="129135"/>
                  <a:pt x="61694" y="119125"/>
                  <a:pt x="67466" y="108026"/>
                </a:cubicBezTo>
                <a:cubicBezTo>
                  <a:pt x="73238" y="96926"/>
                  <a:pt x="77005" y="88118"/>
                  <a:pt x="78769" y="81600"/>
                </a:cubicBezTo>
                <a:cubicBezTo>
                  <a:pt x="80533" y="75083"/>
                  <a:pt x="80741" y="67744"/>
                  <a:pt x="79393" y="59584"/>
                </a:cubicBezTo>
                <a:cubicBezTo>
                  <a:pt x="78045" y="51425"/>
                  <a:pt x="81877" y="48804"/>
                  <a:pt x="90890" y="51722"/>
                </a:cubicBezTo>
                <a:cubicBezTo>
                  <a:pt x="99903" y="54641"/>
                  <a:pt x="107353" y="59040"/>
                  <a:pt x="113240" y="64919"/>
                </a:cubicBezTo>
                <a:cubicBezTo>
                  <a:pt x="119126" y="70799"/>
                  <a:pt x="120528" y="75244"/>
                  <a:pt x="117445" y="78255"/>
                </a:cubicBezTo>
                <a:cubicBezTo>
                  <a:pt x="114362" y="81267"/>
                  <a:pt x="109156" y="86264"/>
                  <a:pt x="101828" y="93248"/>
                </a:cubicBezTo>
                <a:cubicBezTo>
                  <a:pt x="111924" y="92416"/>
                  <a:pt x="123568" y="90452"/>
                  <a:pt x="136761" y="87354"/>
                </a:cubicBezTo>
                <a:cubicBezTo>
                  <a:pt x="136761" y="71666"/>
                  <a:pt x="136542" y="57731"/>
                  <a:pt x="136105" y="45549"/>
                </a:cubicBezTo>
                <a:cubicBezTo>
                  <a:pt x="135668" y="33367"/>
                  <a:pt x="133868" y="24845"/>
                  <a:pt x="130706" y="19984"/>
                </a:cubicBezTo>
                <a:cubicBezTo>
                  <a:pt x="127544" y="15123"/>
                  <a:pt x="127031" y="11043"/>
                  <a:pt x="129168" y="7745"/>
                </a:cubicBezTo>
                <a:cubicBezTo>
                  <a:pt x="130236" y="6096"/>
                  <a:pt x="132801" y="5543"/>
                  <a:pt x="136863" y="6088"/>
                </a:cubicBezTo>
                <a:close/>
                <a:moveTo>
                  <a:pt x="3733760" y="2574"/>
                </a:moveTo>
                <a:cubicBezTo>
                  <a:pt x="3735295" y="2334"/>
                  <a:pt x="3737309" y="2448"/>
                  <a:pt x="3739804" y="2916"/>
                </a:cubicBezTo>
                <a:cubicBezTo>
                  <a:pt x="3749785" y="4787"/>
                  <a:pt x="3757687" y="7117"/>
                  <a:pt x="3763509" y="9906"/>
                </a:cubicBezTo>
                <a:cubicBezTo>
                  <a:pt x="3769331" y="12696"/>
                  <a:pt x="3771116" y="16661"/>
                  <a:pt x="3768865" y="21802"/>
                </a:cubicBezTo>
                <a:cubicBezTo>
                  <a:pt x="3766614" y="26943"/>
                  <a:pt x="3765487" y="37709"/>
                  <a:pt x="3765487" y="54099"/>
                </a:cubicBezTo>
                <a:cubicBezTo>
                  <a:pt x="3776845" y="52465"/>
                  <a:pt x="3784954" y="50030"/>
                  <a:pt x="3789816" y="46797"/>
                </a:cubicBezTo>
                <a:cubicBezTo>
                  <a:pt x="3794677" y="43563"/>
                  <a:pt x="3800482" y="43140"/>
                  <a:pt x="3807228" y="45528"/>
                </a:cubicBezTo>
                <a:cubicBezTo>
                  <a:pt x="3813976" y="47915"/>
                  <a:pt x="3820852" y="51285"/>
                  <a:pt x="3827857" y="55637"/>
                </a:cubicBezTo>
                <a:cubicBezTo>
                  <a:pt x="3834862" y="59990"/>
                  <a:pt x="3836497" y="64342"/>
                  <a:pt x="3832761" y="68694"/>
                </a:cubicBezTo>
                <a:cubicBezTo>
                  <a:pt x="3829026" y="73046"/>
                  <a:pt x="3826398" y="77180"/>
                  <a:pt x="3824877" y="81095"/>
                </a:cubicBezTo>
                <a:cubicBezTo>
                  <a:pt x="3834113" y="80263"/>
                  <a:pt x="3844373" y="78481"/>
                  <a:pt x="3855659" y="75749"/>
                </a:cubicBezTo>
                <a:cubicBezTo>
                  <a:pt x="3866945" y="73018"/>
                  <a:pt x="3875660" y="76402"/>
                  <a:pt x="3881805" y="85902"/>
                </a:cubicBezTo>
                <a:cubicBezTo>
                  <a:pt x="3887949" y="95403"/>
                  <a:pt x="3885142" y="100153"/>
                  <a:pt x="3873383" y="100153"/>
                </a:cubicBezTo>
                <a:cubicBezTo>
                  <a:pt x="3864607" y="100153"/>
                  <a:pt x="3846331" y="101415"/>
                  <a:pt x="3818553" y="103939"/>
                </a:cubicBezTo>
                <a:lnTo>
                  <a:pt x="3812724" y="125083"/>
                </a:lnTo>
                <a:cubicBezTo>
                  <a:pt x="3822619" y="135566"/>
                  <a:pt x="3823999" y="141431"/>
                  <a:pt x="3816865" y="142679"/>
                </a:cubicBezTo>
                <a:cubicBezTo>
                  <a:pt x="3809731" y="143926"/>
                  <a:pt x="3792605" y="146250"/>
                  <a:pt x="3765487" y="149648"/>
                </a:cubicBezTo>
                <a:lnTo>
                  <a:pt x="3765487" y="168835"/>
                </a:lnTo>
                <a:cubicBezTo>
                  <a:pt x="3774350" y="168061"/>
                  <a:pt x="3782746" y="165842"/>
                  <a:pt x="3790676" y="162178"/>
                </a:cubicBezTo>
                <a:cubicBezTo>
                  <a:pt x="3798606" y="158514"/>
                  <a:pt x="3806515" y="160529"/>
                  <a:pt x="3814402" y="168222"/>
                </a:cubicBezTo>
                <a:cubicBezTo>
                  <a:pt x="3822289" y="175916"/>
                  <a:pt x="3820479" y="180888"/>
                  <a:pt x="3808971" y="183140"/>
                </a:cubicBezTo>
                <a:cubicBezTo>
                  <a:pt x="3797463" y="185391"/>
                  <a:pt x="3782968" y="188094"/>
                  <a:pt x="3765487" y="191249"/>
                </a:cubicBezTo>
                <a:lnTo>
                  <a:pt x="3765487" y="206629"/>
                </a:lnTo>
                <a:cubicBezTo>
                  <a:pt x="3803346" y="204033"/>
                  <a:pt x="3826082" y="201585"/>
                  <a:pt x="3833697" y="199283"/>
                </a:cubicBezTo>
                <a:cubicBezTo>
                  <a:pt x="3841311" y="196982"/>
                  <a:pt x="3848485" y="197064"/>
                  <a:pt x="3855218" y="199531"/>
                </a:cubicBezTo>
                <a:cubicBezTo>
                  <a:pt x="3861950" y="201997"/>
                  <a:pt x="3867575" y="206521"/>
                  <a:pt x="3872093" y="213104"/>
                </a:cubicBezTo>
                <a:cubicBezTo>
                  <a:pt x="3876610" y="219686"/>
                  <a:pt x="3871189" y="222977"/>
                  <a:pt x="3855831" y="222977"/>
                </a:cubicBezTo>
                <a:cubicBezTo>
                  <a:pt x="3844273" y="222977"/>
                  <a:pt x="3830947" y="223421"/>
                  <a:pt x="3815854" y="224310"/>
                </a:cubicBezTo>
                <a:cubicBezTo>
                  <a:pt x="3800761" y="225200"/>
                  <a:pt x="3783972" y="226849"/>
                  <a:pt x="3765487" y="229258"/>
                </a:cubicBezTo>
                <a:cubicBezTo>
                  <a:pt x="3765487" y="251915"/>
                  <a:pt x="3764556" y="271852"/>
                  <a:pt x="3762691" y="289067"/>
                </a:cubicBezTo>
                <a:cubicBezTo>
                  <a:pt x="3760827" y="306283"/>
                  <a:pt x="3757113" y="317568"/>
                  <a:pt x="3751549" y="322925"/>
                </a:cubicBezTo>
                <a:cubicBezTo>
                  <a:pt x="3745985" y="328281"/>
                  <a:pt x="3742389" y="320619"/>
                  <a:pt x="3740761" y="299941"/>
                </a:cubicBezTo>
                <a:cubicBezTo>
                  <a:pt x="3739134" y="279262"/>
                  <a:pt x="3738772" y="256311"/>
                  <a:pt x="3739675" y="231086"/>
                </a:cubicBezTo>
                <a:cubicBezTo>
                  <a:pt x="3711368" y="234671"/>
                  <a:pt x="3692898" y="237367"/>
                  <a:pt x="3684265" y="239174"/>
                </a:cubicBezTo>
                <a:cubicBezTo>
                  <a:pt x="3675632" y="240981"/>
                  <a:pt x="3666512" y="237357"/>
                  <a:pt x="3656903" y="228301"/>
                </a:cubicBezTo>
                <a:cubicBezTo>
                  <a:pt x="3647296" y="219245"/>
                  <a:pt x="3649644" y="215176"/>
                  <a:pt x="3663948" y="216094"/>
                </a:cubicBezTo>
                <a:cubicBezTo>
                  <a:pt x="3678252" y="217011"/>
                  <a:pt x="3703495" y="215369"/>
                  <a:pt x="3739675" y="211168"/>
                </a:cubicBezTo>
                <a:lnTo>
                  <a:pt x="3739675" y="193293"/>
                </a:lnTo>
                <a:cubicBezTo>
                  <a:pt x="3725636" y="195989"/>
                  <a:pt x="3715218" y="198011"/>
                  <a:pt x="3708421" y="199359"/>
                </a:cubicBezTo>
                <a:cubicBezTo>
                  <a:pt x="3701623" y="200707"/>
                  <a:pt x="3694335" y="197534"/>
                  <a:pt x="3686555" y="189840"/>
                </a:cubicBezTo>
                <a:cubicBezTo>
                  <a:pt x="3678776" y="182147"/>
                  <a:pt x="3681662" y="178300"/>
                  <a:pt x="3695213" y="178300"/>
                </a:cubicBezTo>
                <a:cubicBezTo>
                  <a:pt x="3706600" y="178300"/>
                  <a:pt x="3721420" y="176715"/>
                  <a:pt x="3739675" y="173546"/>
                </a:cubicBezTo>
                <a:lnTo>
                  <a:pt x="3739675" y="152789"/>
                </a:lnTo>
                <a:cubicBezTo>
                  <a:pt x="3727558" y="156388"/>
                  <a:pt x="3717161" y="158862"/>
                  <a:pt x="3708485" y="160210"/>
                </a:cubicBezTo>
                <a:cubicBezTo>
                  <a:pt x="3699810" y="161558"/>
                  <a:pt x="3691593" y="158385"/>
                  <a:pt x="3683834" y="150691"/>
                </a:cubicBezTo>
                <a:cubicBezTo>
                  <a:pt x="3676077" y="142998"/>
                  <a:pt x="3679418" y="139151"/>
                  <a:pt x="3693858" y="139151"/>
                </a:cubicBezTo>
                <a:cubicBezTo>
                  <a:pt x="3705259" y="139151"/>
                  <a:pt x="3720531" y="137552"/>
                  <a:pt x="3739675" y="134354"/>
                </a:cubicBezTo>
                <a:lnTo>
                  <a:pt x="3739675" y="113640"/>
                </a:lnTo>
                <a:cubicBezTo>
                  <a:pt x="3726009" y="115404"/>
                  <a:pt x="3715738" y="117644"/>
                  <a:pt x="3708862" y="120362"/>
                </a:cubicBezTo>
                <a:cubicBezTo>
                  <a:pt x="3701986" y="123079"/>
                  <a:pt x="3694378" y="120437"/>
                  <a:pt x="3686039" y="112435"/>
                </a:cubicBezTo>
                <a:cubicBezTo>
                  <a:pt x="3677701" y="104434"/>
                  <a:pt x="3679715" y="100149"/>
                  <a:pt x="3692084" y="99583"/>
                </a:cubicBezTo>
                <a:cubicBezTo>
                  <a:pt x="3704452" y="99017"/>
                  <a:pt x="3720316" y="97529"/>
                  <a:pt x="3739675" y="95120"/>
                </a:cubicBezTo>
                <a:lnTo>
                  <a:pt x="3739675" y="75846"/>
                </a:lnTo>
                <a:cubicBezTo>
                  <a:pt x="3733982" y="76721"/>
                  <a:pt x="3728845" y="77840"/>
                  <a:pt x="3724263" y="79202"/>
                </a:cubicBezTo>
                <a:cubicBezTo>
                  <a:pt x="3719681" y="80564"/>
                  <a:pt x="3713680" y="77850"/>
                  <a:pt x="3706259" y="71060"/>
                </a:cubicBezTo>
                <a:cubicBezTo>
                  <a:pt x="3698838" y="64270"/>
                  <a:pt x="3701007" y="60875"/>
                  <a:pt x="3712766" y="60875"/>
                </a:cubicBezTo>
                <a:cubicBezTo>
                  <a:pt x="3721513" y="60875"/>
                  <a:pt x="3730512" y="60158"/>
                  <a:pt x="3739761" y="58724"/>
                </a:cubicBezTo>
                <a:cubicBezTo>
                  <a:pt x="3740608" y="38562"/>
                  <a:pt x="3738331" y="23752"/>
                  <a:pt x="3732932" y="14295"/>
                </a:cubicBezTo>
                <a:cubicBezTo>
                  <a:pt x="3728882" y="7202"/>
                  <a:pt x="3729159" y="3295"/>
                  <a:pt x="3733760" y="2574"/>
                </a:cubicBezTo>
                <a:close/>
                <a:moveTo>
                  <a:pt x="5183069" y="1888"/>
                </a:moveTo>
                <a:cubicBezTo>
                  <a:pt x="5186456" y="1871"/>
                  <a:pt x="5191377" y="2898"/>
                  <a:pt x="5197830" y="4970"/>
                </a:cubicBezTo>
                <a:cubicBezTo>
                  <a:pt x="5210736" y="9114"/>
                  <a:pt x="5215390" y="14427"/>
                  <a:pt x="5211790" y="20909"/>
                </a:cubicBezTo>
                <a:lnTo>
                  <a:pt x="5203681" y="27104"/>
                </a:lnTo>
                <a:cubicBezTo>
                  <a:pt x="5210220" y="27176"/>
                  <a:pt x="5219985" y="25620"/>
                  <a:pt x="5232978" y="22436"/>
                </a:cubicBezTo>
                <a:cubicBezTo>
                  <a:pt x="5245970" y="19253"/>
                  <a:pt x="5255359" y="21321"/>
                  <a:pt x="5261145" y="28642"/>
                </a:cubicBezTo>
                <a:cubicBezTo>
                  <a:pt x="5266931" y="35963"/>
                  <a:pt x="5260583" y="41161"/>
                  <a:pt x="5242098" y="44237"/>
                </a:cubicBezTo>
                <a:cubicBezTo>
                  <a:pt x="5223614" y="47313"/>
                  <a:pt x="5209187" y="47955"/>
                  <a:pt x="5198819" y="46162"/>
                </a:cubicBezTo>
                <a:cubicBezTo>
                  <a:pt x="5191377" y="57993"/>
                  <a:pt x="5181303" y="67923"/>
                  <a:pt x="5168597" y="75954"/>
                </a:cubicBezTo>
                <a:lnTo>
                  <a:pt x="5163196" y="78848"/>
                </a:lnTo>
                <a:lnTo>
                  <a:pt x="5176287" y="75836"/>
                </a:lnTo>
                <a:cubicBezTo>
                  <a:pt x="5181729" y="73046"/>
                  <a:pt x="5187821" y="73104"/>
                  <a:pt x="5194560" y="76008"/>
                </a:cubicBezTo>
                <a:cubicBezTo>
                  <a:pt x="5201301" y="78912"/>
                  <a:pt x="5207879" y="82454"/>
                  <a:pt x="5214296" y="86634"/>
                </a:cubicBezTo>
                <a:cubicBezTo>
                  <a:pt x="5220713" y="90814"/>
                  <a:pt x="5222090" y="95930"/>
                  <a:pt x="5218426" y="101981"/>
                </a:cubicBezTo>
                <a:cubicBezTo>
                  <a:pt x="5214762" y="108033"/>
                  <a:pt x="5211593" y="120197"/>
                  <a:pt x="5208918" y="138474"/>
                </a:cubicBezTo>
                <a:cubicBezTo>
                  <a:pt x="5206244" y="156750"/>
                  <a:pt x="5202562" y="170904"/>
                  <a:pt x="5197873" y="180935"/>
                </a:cubicBezTo>
                <a:cubicBezTo>
                  <a:pt x="5196701" y="183443"/>
                  <a:pt x="5195445" y="185356"/>
                  <a:pt x="5194107" y="186675"/>
                </a:cubicBezTo>
                <a:lnTo>
                  <a:pt x="5191763" y="187870"/>
                </a:lnTo>
                <a:lnTo>
                  <a:pt x="5194313" y="188636"/>
                </a:lnTo>
                <a:cubicBezTo>
                  <a:pt x="5199655" y="190851"/>
                  <a:pt x="5202071" y="193034"/>
                  <a:pt x="5201562" y="195186"/>
                </a:cubicBezTo>
                <a:cubicBezTo>
                  <a:pt x="5201053" y="197337"/>
                  <a:pt x="5199959" y="199796"/>
                  <a:pt x="5198282" y="202564"/>
                </a:cubicBezTo>
                <a:cubicBezTo>
                  <a:pt x="5226087" y="199982"/>
                  <a:pt x="5246709" y="197537"/>
                  <a:pt x="5260145" y="195229"/>
                </a:cubicBezTo>
                <a:cubicBezTo>
                  <a:pt x="5273582" y="192920"/>
                  <a:pt x="5284402" y="194590"/>
                  <a:pt x="5292604" y="200240"/>
                </a:cubicBezTo>
                <a:cubicBezTo>
                  <a:pt x="5300807" y="205891"/>
                  <a:pt x="5303987" y="211092"/>
                  <a:pt x="5302144" y="215846"/>
                </a:cubicBezTo>
                <a:cubicBezTo>
                  <a:pt x="5300301" y="220600"/>
                  <a:pt x="5293314" y="222751"/>
                  <a:pt x="5281182" y="222299"/>
                </a:cubicBezTo>
                <a:cubicBezTo>
                  <a:pt x="5269050" y="221848"/>
                  <a:pt x="5258489" y="221622"/>
                  <a:pt x="5249498" y="221622"/>
                </a:cubicBezTo>
                <a:cubicBezTo>
                  <a:pt x="5241568" y="221622"/>
                  <a:pt x="5224496" y="222446"/>
                  <a:pt x="5198282" y="224095"/>
                </a:cubicBezTo>
                <a:cubicBezTo>
                  <a:pt x="5198282" y="263789"/>
                  <a:pt x="5198038" y="285583"/>
                  <a:pt x="5197550" y="289476"/>
                </a:cubicBezTo>
                <a:cubicBezTo>
                  <a:pt x="5197063" y="293369"/>
                  <a:pt x="5195328" y="299908"/>
                  <a:pt x="5192345" y="309093"/>
                </a:cubicBezTo>
                <a:cubicBezTo>
                  <a:pt x="5189362" y="318278"/>
                  <a:pt x="5186007" y="321333"/>
                  <a:pt x="5182278" y="318257"/>
                </a:cubicBezTo>
                <a:cubicBezTo>
                  <a:pt x="5178550" y="315181"/>
                  <a:pt x="5176212" y="310567"/>
                  <a:pt x="5175266" y="304415"/>
                </a:cubicBezTo>
                <a:cubicBezTo>
                  <a:pt x="5174319" y="298263"/>
                  <a:pt x="5173617" y="289214"/>
                  <a:pt x="5173157" y="277269"/>
                </a:cubicBezTo>
                <a:cubicBezTo>
                  <a:pt x="5172699" y="265324"/>
                  <a:pt x="5172469" y="248130"/>
                  <a:pt x="5172469" y="225687"/>
                </a:cubicBezTo>
                <a:lnTo>
                  <a:pt x="5115230" y="233388"/>
                </a:lnTo>
                <a:cubicBezTo>
                  <a:pt x="5111861" y="250209"/>
                  <a:pt x="5103823" y="265445"/>
                  <a:pt x="5091117" y="279097"/>
                </a:cubicBezTo>
                <a:cubicBezTo>
                  <a:pt x="5078412" y="292749"/>
                  <a:pt x="5062699" y="301658"/>
                  <a:pt x="5043977" y="305824"/>
                </a:cubicBezTo>
                <a:cubicBezTo>
                  <a:pt x="5025256" y="309990"/>
                  <a:pt x="5022571" y="307498"/>
                  <a:pt x="5035922" y="298349"/>
                </a:cubicBezTo>
                <a:cubicBezTo>
                  <a:pt x="5049273" y="289200"/>
                  <a:pt x="5060544" y="279373"/>
                  <a:pt x="5069736" y="268869"/>
                </a:cubicBezTo>
                <a:cubicBezTo>
                  <a:pt x="5078928" y="258365"/>
                  <a:pt x="5085281" y="247119"/>
                  <a:pt x="5088794" y="235130"/>
                </a:cubicBezTo>
                <a:cubicBezTo>
                  <a:pt x="5058020" y="240522"/>
                  <a:pt x="5038008" y="244118"/>
                  <a:pt x="5028759" y="245918"/>
                </a:cubicBezTo>
                <a:cubicBezTo>
                  <a:pt x="5019509" y="247717"/>
                  <a:pt x="5010332" y="244093"/>
                  <a:pt x="5001226" y="235044"/>
                </a:cubicBezTo>
                <a:cubicBezTo>
                  <a:pt x="4992120" y="225995"/>
                  <a:pt x="4994959" y="222149"/>
                  <a:pt x="5009744" y="223504"/>
                </a:cubicBezTo>
                <a:cubicBezTo>
                  <a:pt x="5024529" y="224859"/>
                  <a:pt x="5051331" y="223006"/>
                  <a:pt x="5090149" y="217943"/>
                </a:cubicBezTo>
                <a:cubicBezTo>
                  <a:pt x="5090149" y="211290"/>
                  <a:pt x="5089024" y="205263"/>
                  <a:pt x="5086772" y="199864"/>
                </a:cubicBezTo>
                <a:cubicBezTo>
                  <a:pt x="5084521" y="194465"/>
                  <a:pt x="5086758" y="192239"/>
                  <a:pt x="5093483" y="193185"/>
                </a:cubicBezTo>
                <a:lnTo>
                  <a:pt x="5096794" y="194031"/>
                </a:lnTo>
                <a:lnTo>
                  <a:pt x="5092440" y="185170"/>
                </a:lnTo>
                <a:cubicBezTo>
                  <a:pt x="5091182" y="181612"/>
                  <a:pt x="5090206" y="177633"/>
                  <a:pt x="5089514" y="173234"/>
                </a:cubicBezTo>
                <a:cubicBezTo>
                  <a:pt x="5088131" y="164437"/>
                  <a:pt x="5086335" y="151875"/>
                  <a:pt x="5084126" y="135548"/>
                </a:cubicBezTo>
                <a:cubicBezTo>
                  <a:pt x="5081918" y="119222"/>
                  <a:pt x="5078770" y="107420"/>
                  <a:pt x="5074683" y="100142"/>
                </a:cubicBezTo>
                <a:cubicBezTo>
                  <a:pt x="5070596" y="92865"/>
                  <a:pt x="5072626" y="89226"/>
                  <a:pt x="5080771" y="89226"/>
                </a:cubicBezTo>
                <a:cubicBezTo>
                  <a:pt x="5086406" y="89226"/>
                  <a:pt x="5091418" y="89444"/>
                  <a:pt x="5095806" y="89882"/>
                </a:cubicBezTo>
                <a:cubicBezTo>
                  <a:pt x="5098000" y="90100"/>
                  <a:pt x="5102385" y="89826"/>
                  <a:pt x="5108960" y="89059"/>
                </a:cubicBezTo>
                <a:lnTo>
                  <a:pt x="5109432" y="88991"/>
                </a:lnTo>
                <a:lnTo>
                  <a:pt x="5103507" y="85504"/>
                </a:lnTo>
                <a:cubicBezTo>
                  <a:pt x="5094602" y="74477"/>
                  <a:pt x="5092050" y="67386"/>
                  <a:pt x="5095849" y="64231"/>
                </a:cubicBezTo>
                <a:cubicBezTo>
                  <a:pt x="5099650" y="61076"/>
                  <a:pt x="5106426" y="61295"/>
                  <a:pt x="5116177" y="64887"/>
                </a:cubicBezTo>
                <a:cubicBezTo>
                  <a:pt x="5125928" y="68479"/>
                  <a:pt x="5129337" y="75029"/>
                  <a:pt x="5126405" y="84536"/>
                </a:cubicBezTo>
                <a:lnTo>
                  <a:pt x="5125155" y="86731"/>
                </a:lnTo>
                <a:lnTo>
                  <a:pt x="5135256" y="85279"/>
                </a:lnTo>
                <a:lnTo>
                  <a:pt x="5157025" y="80269"/>
                </a:lnTo>
                <a:lnTo>
                  <a:pt x="5156858" y="76744"/>
                </a:lnTo>
                <a:cubicBezTo>
                  <a:pt x="5157426" y="74912"/>
                  <a:pt x="5158618" y="72441"/>
                  <a:pt x="5160434" y="69329"/>
                </a:cubicBezTo>
                <a:cubicBezTo>
                  <a:pt x="5167697" y="56881"/>
                  <a:pt x="5172871" y="45904"/>
                  <a:pt x="5175954" y="36396"/>
                </a:cubicBezTo>
                <a:cubicBezTo>
                  <a:pt x="5179037" y="26889"/>
                  <a:pt x="5179905" y="20346"/>
                  <a:pt x="5178557" y="16768"/>
                </a:cubicBezTo>
                <a:cubicBezTo>
                  <a:pt x="5177209" y="13190"/>
                  <a:pt x="5176857" y="9293"/>
                  <a:pt x="5177503" y="5077"/>
                </a:cubicBezTo>
                <a:cubicBezTo>
                  <a:pt x="5177825" y="2969"/>
                  <a:pt x="5179680" y="1906"/>
                  <a:pt x="5183069" y="1888"/>
                </a:cubicBezTo>
                <a:close/>
                <a:moveTo>
                  <a:pt x="896819" y="1888"/>
                </a:moveTo>
                <a:cubicBezTo>
                  <a:pt x="900206" y="1871"/>
                  <a:pt x="905127" y="2898"/>
                  <a:pt x="911580" y="4970"/>
                </a:cubicBezTo>
                <a:cubicBezTo>
                  <a:pt x="924486" y="9114"/>
                  <a:pt x="929140" y="14427"/>
                  <a:pt x="925540" y="20909"/>
                </a:cubicBezTo>
                <a:lnTo>
                  <a:pt x="917431" y="27104"/>
                </a:lnTo>
                <a:cubicBezTo>
                  <a:pt x="923970" y="27176"/>
                  <a:pt x="933736" y="25620"/>
                  <a:pt x="946728" y="22436"/>
                </a:cubicBezTo>
                <a:cubicBezTo>
                  <a:pt x="959720" y="19253"/>
                  <a:pt x="969109" y="21321"/>
                  <a:pt x="974896" y="28642"/>
                </a:cubicBezTo>
                <a:cubicBezTo>
                  <a:pt x="980682" y="35963"/>
                  <a:pt x="974333" y="41161"/>
                  <a:pt x="955848" y="44237"/>
                </a:cubicBezTo>
                <a:cubicBezTo>
                  <a:pt x="937364" y="47313"/>
                  <a:pt x="922937" y="47955"/>
                  <a:pt x="912570" y="46162"/>
                </a:cubicBezTo>
                <a:cubicBezTo>
                  <a:pt x="905127" y="57993"/>
                  <a:pt x="895053" y="67923"/>
                  <a:pt x="882348" y="75954"/>
                </a:cubicBezTo>
                <a:lnTo>
                  <a:pt x="876946" y="78849"/>
                </a:lnTo>
                <a:lnTo>
                  <a:pt x="890037" y="75836"/>
                </a:lnTo>
                <a:cubicBezTo>
                  <a:pt x="895480" y="73046"/>
                  <a:pt x="901571" y="73104"/>
                  <a:pt x="908310" y="76008"/>
                </a:cubicBezTo>
                <a:cubicBezTo>
                  <a:pt x="915050" y="78912"/>
                  <a:pt x="921629" y="82454"/>
                  <a:pt x="928046" y="86634"/>
                </a:cubicBezTo>
                <a:cubicBezTo>
                  <a:pt x="934463" y="90814"/>
                  <a:pt x="935840" y="95930"/>
                  <a:pt x="932176" y="101981"/>
                </a:cubicBezTo>
                <a:cubicBezTo>
                  <a:pt x="928512" y="108033"/>
                  <a:pt x="925343" y="120197"/>
                  <a:pt x="922669" y="138474"/>
                </a:cubicBezTo>
                <a:cubicBezTo>
                  <a:pt x="919994" y="156750"/>
                  <a:pt x="916312" y="170904"/>
                  <a:pt x="911623" y="180935"/>
                </a:cubicBezTo>
                <a:cubicBezTo>
                  <a:pt x="910451" y="183443"/>
                  <a:pt x="909196" y="185356"/>
                  <a:pt x="907857" y="186675"/>
                </a:cubicBezTo>
                <a:lnTo>
                  <a:pt x="905513" y="187870"/>
                </a:lnTo>
                <a:lnTo>
                  <a:pt x="908063" y="188636"/>
                </a:lnTo>
                <a:cubicBezTo>
                  <a:pt x="913405" y="190851"/>
                  <a:pt x="915821" y="193034"/>
                  <a:pt x="915312" y="195186"/>
                </a:cubicBezTo>
                <a:cubicBezTo>
                  <a:pt x="914803" y="197337"/>
                  <a:pt x="913710" y="199796"/>
                  <a:pt x="912032" y="202564"/>
                </a:cubicBezTo>
                <a:cubicBezTo>
                  <a:pt x="939837" y="199982"/>
                  <a:pt x="960459" y="197537"/>
                  <a:pt x="973896" y="195229"/>
                </a:cubicBezTo>
                <a:cubicBezTo>
                  <a:pt x="987332" y="192920"/>
                  <a:pt x="998152" y="194590"/>
                  <a:pt x="1006355" y="200240"/>
                </a:cubicBezTo>
                <a:cubicBezTo>
                  <a:pt x="1014557" y="205891"/>
                  <a:pt x="1017737" y="211092"/>
                  <a:pt x="1015894" y="215846"/>
                </a:cubicBezTo>
                <a:cubicBezTo>
                  <a:pt x="1014052" y="220600"/>
                  <a:pt x="1007064" y="222751"/>
                  <a:pt x="994933" y="222299"/>
                </a:cubicBezTo>
                <a:cubicBezTo>
                  <a:pt x="982801" y="221848"/>
                  <a:pt x="972239" y="221622"/>
                  <a:pt x="963248" y="221622"/>
                </a:cubicBezTo>
                <a:cubicBezTo>
                  <a:pt x="955318" y="221622"/>
                  <a:pt x="938246" y="222446"/>
                  <a:pt x="912032" y="224095"/>
                </a:cubicBezTo>
                <a:cubicBezTo>
                  <a:pt x="912032" y="263789"/>
                  <a:pt x="911788" y="285583"/>
                  <a:pt x="911300" y="289476"/>
                </a:cubicBezTo>
                <a:cubicBezTo>
                  <a:pt x="910813" y="293369"/>
                  <a:pt x="909078" y="299908"/>
                  <a:pt x="906095" y="309093"/>
                </a:cubicBezTo>
                <a:cubicBezTo>
                  <a:pt x="903112" y="318278"/>
                  <a:pt x="899757" y="321333"/>
                  <a:pt x="896028" y="318257"/>
                </a:cubicBezTo>
                <a:cubicBezTo>
                  <a:pt x="892300" y="315181"/>
                  <a:pt x="889962" y="310567"/>
                  <a:pt x="889016" y="304415"/>
                </a:cubicBezTo>
                <a:cubicBezTo>
                  <a:pt x="888069" y="298263"/>
                  <a:pt x="887367" y="289214"/>
                  <a:pt x="886908" y="277269"/>
                </a:cubicBezTo>
                <a:cubicBezTo>
                  <a:pt x="886449" y="265324"/>
                  <a:pt x="886219" y="248130"/>
                  <a:pt x="886219" y="225687"/>
                </a:cubicBezTo>
                <a:lnTo>
                  <a:pt x="828980" y="233388"/>
                </a:lnTo>
                <a:cubicBezTo>
                  <a:pt x="825610" y="250209"/>
                  <a:pt x="817573" y="265445"/>
                  <a:pt x="804867" y="279097"/>
                </a:cubicBezTo>
                <a:cubicBezTo>
                  <a:pt x="792162" y="292749"/>
                  <a:pt x="776449" y="301658"/>
                  <a:pt x="757727" y="305824"/>
                </a:cubicBezTo>
                <a:cubicBezTo>
                  <a:pt x="739006" y="309990"/>
                  <a:pt x="736321" y="307498"/>
                  <a:pt x="749672" y="298349"/>
                </a:cubicBezTo>
                <a:cubicBezTo>
                  <a:pt x="763023" y="289200"/>
                  <a:pt x="774294" y="279373"/>
                  <a:pt x="783486" y="268869"/>
                </a:cubicBezTo>
                <a:cubicBezTo>
                  <a:pt x="792678" y="258365"/>
                  <a:pt x="799031" y="247119"/>
                  <a:pt x="802544" y="235130"/>
                </a:cubicBezTo>
                <a:cubicBezTo>
                  <a:pt x="771770" y="240522"/>
                  <a:pt x="751758" y="244118"/>
                  <a:pt x="742509" y="245918"/>
                </a:cubicBezTo>
                <a:cubicBezTo>
                  <a:pt x="733260" y="247717"/>
                  <a:pt x="724082" y="244093"/>
                  <a:pt x="714976" y="235044"/>
                </a:cubicBezTo>
                <a:cubicBezTo>
                  <a:pt x="705870" y="225995"/>
                  <a:pt x="708709" y="222149"/>
                  <a:pt x="723494" y="223504"/>
                </a:cubicBezTo>
                <a:cubicBezTo>
                  <a:pt x="738279" y="224859"/>
                  <a:pt x="765080" y="223006"/>
                  <a:pt x="803899" y="217943"/>
                </a:cubicBezTo>
                <a:cubicBezTo>
                  <a:pt x="803899" y="211290"/>
                  <a:pt x="802774" y="205263"/>
                  <a:pt x="800522" y="199864"/>
                </a:cubicBezTo>
                <a:cubicBezTo>
                  <a:pt x="798271" y="194465"/>
                  <a:pt x="800508" y="192239"/>
                  <a:pt x="807234" y="193185"/>
                </a:cubicBezTo>
                <a:lnTo>
                  <a:pt x="810544" y="194031"/>
                </a:lnTo>
                <a:lnTo>
                  <a:pt x="806190" y="185170"/>
                </a:lnTo>
                <a:cubicBezTo>
                  <a:pt x="804932" y="181612"/>
                  <a:pt x="803957" y="177633"/>
                  <a:pt x="803265" y="173234"/>
                </a:cubicBezTo>
                <a:cubicBezTo>
                  <a:pt x="801881" y="164437"/>
                  <a:pt x="800085" y="151875"/>
                  <a:pt x="797876" y="135548"/>
                </a:cubicBezTo>
                <a:cubicBezTo>
                  <a:pt x="795668" y="119222"/>
                  <a:pt x="792521" y="107420"/>
                  <a:pt x="788433" y="100142"/>
                </a:cubicBezTo>
                <a:cubicBezTo>
                  <a:pt x="784347" y="92865"/>
                  <a:pt x="786376" y="89226"/>
                  <a:pt x="794521" y="89226"/>
                </a:cubicBezTo>
                <a:cubicBezTo>
                  <a:pt x="800157" y="89226"/>
                  <a:pt x="805168" y="89444"/>
                  <a:pt x="809557" y="89882"/>
                </a:cubicBezTo>
                <a:cubicBezTo>
                  <a:pt x="811751" y="90100"/>
                  <a:pt x="816135" y="89826"/>
                  <a:pt x="822710" y="89059"/>
                </a:cubicBezTo>
                <a:lnTo>
                  <a:pt x="823182" y="88991"/>
                </a:lnTo>
                <a:lnTo>
                  <a:pt x="817257" y="85504"/>
                </a:lnTo>
                <a:cubicBezTo>
                  <a:pt x="808352" y="74477"/>
                  <a:pt x="805799" y="67386"/>
                  <a:pt x="809600" y="64231"/>
                </a:cubicBezTo>
                <a:cubicBezTo>
                  <a:pt x="813400" y="61076"/>
                  <a:pt x="820175" y="61295"/>
                  <a:pt x="829927" y="64887"/>
                </a:cubicBezTo>
                <a:cubicBezTo>
                  <a:pt x="839678" y="68479"/>
                  <a:pt x="843088" y="75029"/>
                  <a:pt x="840155" y="84536"/>
                </a:cubicBezTo>
                <a:lnTo>
                  <a:pt x="838905" y="86731"/>
                </a:lnTo>
                <a:lnTo>
                  <a:pt x="849007" y="85279"/>
                </a:lnTo>
                <a:lnTo>
                  <a:pt x="870775" y="80269"/>
                </a:lnTo>
                <a:lnTo>
                  <a:pt x="870609" y="76744"/>
                </a:lnTo>
                <a:cubicBezTo>
                  <a:pt x="871177" y="74912"/>
                  <a:pt x="872369" y="72441"/>
                  <a:pt x="874185" y="69329"/>
                </a:cubicBezTo>
                <a:cubicBezTo>
                  <a:pt x="881448" y="56881"/>
                  <a:pt x="886621" y="45904"/>
                  <a:pt x="889704" y="36396"/>
                </a:cubicBezTo>
                <a:cubicBezTo>
                  <a:pt x="892787" y="26889"/>
                  <a:pt x="893655" y="20346"/>
                  <a:pt x="892307" y="16768"/>
                </a:cubicBezTo>
                <a:cubicBezTo>
                  <a:pt x="890959" y="13190"/>
                  <a:pt x="890607" y="9293"/>
                  <a:pt x="891253" y="5077"/>
                </a:cubicBezTo>
                <a:cubicBezTo>
                  <a:pt x="891575" y="2969"/>
                  <a:pt x="893431" y="1906"/>
                  <a:pt x="896819" y="1888"/>
                </a:cubicBezTo>
                <a:close/>
                <a:moveTo>
                  <a:pt x="2300299" y="208"/>
                </a:moveTo>
                <a:cubicBezTo>
                  <a:pt x="2303311" y="-410"/>
                  <a:pt x="2307297" y="352"/>
                  <a:pt x="2312259" y="2496"/>
                </a:cubicBezTo>
                <a:cubicBezTo>
                  <a:pt x="2322182" y="6784"/>
                  <a:pt x="2330091" y="11989"/>
                  <a:pt x="2335985" y="18113"/>
                </a:cubicBezTo>
                <a:cubicBezTo>
                  <a:pt x="2341879" y="24236"/>
                  <a:pt x="2340276" y="28176"/>
                  <a:pt x="2331177" y="29933"/>
                </a:cubicBezTo>
                <a:cubicBezTo>
                  <a:pt x="2322078" y="31689"/>
                  <a:pt x="2305483" y="36862"/>
                  <a:pt x="2281392" y="45452"/>
                </a:cubicBezTo>
                <a:cubicBezTo>
                  <a:pt x="2293997" y="49754"/>
                  <a:pt x="2299374" y="53852"/>
                  <a:pt x="2297524" y="57745"/>
                </a:cubicBezTo>
                <a:cubicBezTo>
                  <a:pt x="2295675" y="61639"/>
                  <a:pt x="2294348" y="66274"/>
                  <a:pt x="2293545" y="71652"/>
                </a:cubicBezTo>
                <a:cubicBezTo>
                  <a:pt x="2334243" y="65428"/>
                  <a:pt x="2358890" y="60947"/>
                  <a:pt x="2367487" y="58208"/>
                </a:cubicBezTo>
                <a:cubicBezTo>
                  <a:pt x="2376084" y="55469"/>
                  <a:pt x="2384512" y="56340"/>
                  <a:pt x="2392772" y="60821"/>
                </a:cubicBezTo>
                <a:cubicBezTo>
                  <a:pt x="2401032" y="65303"/>
                  <a:pt x="2405682" y="70010"/>
                  <a:pt x="2406722" y="74943"/>
                </a:cubicBezTo>
                <a:cubicBezTo>
                  <a:pt x="2407761" y="79876"/>
                  <a:pt x="2398501" y="82830"/>
                  <a:pt x="2378941" y="83805"/>
                </a:cubicBezTo>
                <a:cubicBezTo>
                  <a:pt x="2359381" y="84780"/>
                  <a:pt x="2330851" y="87397"/>
                  <a:pt x="2293352" y="91656"/>
                </a:cubicBezTo>
                <a:cubicBezTo>
                  <a:pt x="2292577" y="111446"/>
                  <a:pt x="2292190" y="133358"/>
                  <a:pt x="2292190" y="157392"/>
                </a:cubicBezTo>
                <a:cubicBezTo>
                  <a:pt x="2325718" y="190919"/>
                  <a:pt x="2352846" y="213638"/>
                  <a:pt x="2373574" y="225547"/>
                </a:cubicBezTo>
                <a:cubicBezTo>
                  <a:pt x="2394303" y="237457"/>
                  <a:pt x="2414942" y="245950"/>
                  <a:pt x="2435492" y="251026"/>
                </a:cubicBezTo>
                <a:cubicBezTo>
                  <a:pt x="2456041" y="256103"/>
                  <a:pt x="2458314" y="260792"/>
                  <a:pt x="2442310" y="265094"/>
                </a:cubicBezTo>
                <a:cubicBezTo>
                  <a:pt x="2426307" y="269396"/>
                  <a:pt x="2410475" y="271777"/>
                  <a:pt x="2394816" y="272235"/>
                </a:cubicBezTo>
                <a:cubicBezTo>
                  <a:pt x="2379156" y="272694"/>
                  <a:pt x="2368433" y="270038"/>
                  <a:pt x="2362647" y="264266"/>
                </a:cubicBezTo>
                <a:cubicBezTo>
                  <a:pt x="2356861" y="258494"/>
                  <a:pt x="2347522" y="247782"/>
                  <a:pt x="2334630" y="232129"/>
                </a:cubicBezTo>
                <a:cubicBezTo>
                  <a:pt x="2321738" y="216477"/>
                  <a:pt x="2307591" y="197229"/>
                  <a:pt x="2292190" y="174385"/>
                </a:cubicBezTo>
                <a:cubicBezTo>
                  <a:pt x="2292190" y="201273"/>
                  <a:pt x="2291950" y="227189"/>
                  <a:pt x="2291469" y="252134"/>
                </a:cubicBezTo>
                <a:cubicBezTo>
                  <a:pt x="2290989" y="277079"/>
                  <a:pt x="2289010" y="297352"/>
                  <a:pt x="2285533" y="312955"/>
                </a:cubicBezTo>
                <a:cubicBezTo>
                  <a:pt x="2282055" y="328557"/>
                  <a:pt x="2276193" y="329213"/>
                  <a:pt x="2267948" y="314923"/>
                </a:cubicBezTo>
                <a:cubicBezTo>
                  <a:pt x="2259702" y="300633"/>
                  <a:pt x="2257379" y="288404"/>
                  <a:pt x="2260979" y="278237"/>
                </a:cubicBezTo>
                <a:cubicBezTo>
                  <a:pt x="2264578" y="268070"/>
                  <a:pt x="2266829" y="237052"/>
                  <a:pt x="2267733" y="185183"/>
                </a:cubicBezTo>
                <a:cubicBezTo>
                  <a:pt x="2261753" y="202291"/>
                  <a:pt x="2250087" y="219066"/>
                  <a:pt x="2232736" y="235507"/>
                </a:cubicBezTo>
                <a:cubicBezTo>
                  <a:pt x="2215384" y="251948"/>
                  <a:pt x="2195057" y="264542"/>
                  <a:pt x="2171754" y="273289"/>
                </a:cubicBezTo>
                <a:cubicBezTo>
                  <a:pt x="2148451" y="282037"/>
                  <a:pt x="2146397" y="279147"/>
                  <a:pt x="2165591" y="264621"/>
                </a:cubicBezTo>
                <a:cubicBezTo>
                  <a:pt x="2184785" y="250094"/>
                  <a:pt x="2203062" y="233711"/>
                  <a:pt x="2220421" y="215470"/>
                </a:cubicBezTo>
                <a:cubicBezTo>
                  <a:pt x="2224761" y="210910"/>
                  <a:pt x="2229001" y="206033"/>
                  <a:pt x="2233142" y="200839"/>
                </a:cubicBezTo>
                <a:lnTo>
                  <a:pt x="2234517" y="198964"/>
                </a:lnTo>
                <a:lnTo>
                  <a:pt x="2232270" y="199435"/>
                </a:lnTo>
                <a:cubicBezTo>
                  <a:pt x="2231347" y="199312"/>
                  <a:pt x="2230470" y="198864"/>
                  <a:pt x="2229638" y="198089"/>
                </a:cubicBezTo>
                <a:cubicBezTo>
                  <a:pt x="2226311" y="194992"/>
                  <a:pt x="2224339" y="189342"/>
                  <a:pt x="2223723" y="181139"/>
                </a:cubicBezTo>
                <a:cubicBezTo>
                  <a:pt x="2213125" y="187980"/>
                  <a:pt x="2204521" y="193737"/>
                  <a:pt x="2197910" y="198412"/>
                </a:cubicBezTo>
                <a:cubicBezTo>
                  <a:pt x="2191300" y="203087"/>
                  <a:pt x="2183513" y="200904"/>
                  <a:pt x="2174550" y="191862"/>
                </a:cubicBezTo>
                <a:cubicBezTo>
                  <a:pt x="2165587" y="182821"/>
                  <a:pt x="2166979" y="178300"/>
                  <a:pt x="2178723" y="178300"/>
                </a:cubicBezTo>
                <a:cubicBezTo>
                  <a:pt x="2188016" y="178300"/>
                  <a:pt x="2203288" y="174213"/>
                  <a:pt x="2224540" y="166039"/>
                </a:cubicBezTo>
                <a:lnTo>
                  <a:pt x="2224540" y="146034"/>
                </a:lnTo>
                <a:cubicBezTo>
                  <a:pt x="2216165" y="150509"/>
                  <a:pt x="2208307" y="153205"/>
                  <a:pt x="2200965" y="154122"/>
                </a:cubicBezTo>
                <a:cubicBezTo>
                  <a:pt x="2193623" y="155040"/>
                  <a:pt x="2186492" y="152803"/>
                  <a:pt x="2179573" y="147411"/>
                </a:cubicBezTo>
                <a:cubicBezTo>
                  <a:pt x="2172654" y="142019"/>
                  <a:pt x="2174009" y="138409"/>
                  <a:pt x="2183638" y="136581"/>
                </a:cubicBezTo>
                <a:cubicBezTo>
                  <a:pt x="2193268" y="134752"/>
                  <a:pt x="2201614" y="132694"/>
                  <a:pt x="2208676" y="130407"/>
                </a:cubicBezTo>
                <a:cubicBezTo>
                  <a:pt x="2215739" y="128120"/>
                  <a:pt x="2221027" y="127880"/>
                  <a:pt x="2224540" y="129687"/>
                </a:cubicBezTo>
                <a:cubicBezTo>
                  <a:pt x="2224540" y="123320"/>
                  <a:pt x="2222966" y="116329"/>
                  <a:pt x="2219819" y="108714"/>
                </a:cubicBezTo>
                <a:cubicBezTo>
                  <a:pt x="2219032" y="106810"/>
                  <a:pt x="2218781" y="105286"/>
                  <a:pt x="2219066" y="104141"/>
                </a:cubicBezTo>
                <a:lnTo>
                  <a:pt x="2219869" y="103392"/>
                </a:lnTo>
                <a:lnTo>
                  <a:pt x="2218178" y="103697"/>
                </a:lnTo>
                <a:cubicBezTo>
                  <a:pt x="2205684" y="106059"/>
                  <a:pt x="2197215" y="107803"/>
                  <a:pt x="2192769" y="108929"/>
                </a:cubicBezTo>
                <a:cubicBezTo>
                  <a:pt x="2183878" y="111181"/>
                  <a:pt x="2174353" y="108542"/>
                  <a:pt x="2164193" y="101013"/>
                </a:cubicBezTo>
                <a:cubicBezTo>
                  <a:pt x="2154033" y="93485"/>
                  <a:pt x="2155363" y="89423"/>
                  <a:pt x="2168183" y="88828"/>
                </a:cubicBezTo>
                <a:cubicBezTo>
                  <a:pt x="2181003" y="88233"/>
                  <a:pt x="2196412" y="86813"/>
                  <a:pt x="2214409" y="84569"/>
                </a:cubicBezTo>
                <a:cubicBezTo>
                  <a:pt x="2232406" y="82324"/>
                  <a:pt x="2250180" y="79611"/>
                  <a:pt x="2267733" y="76427"/>
                </a:cubicBezTo>
                <a:cubicBezTo>
                  <a:pt x="2266887" y="62861"/>
                  <a:pt x="2265560" y="55024"/>
                  <a:pt x="2263753" y="52916"/>
                </a:cubicBezTo>
                <a:cubicBezTo>
                  <a:pt x="2253558" y="55584"/>
                  <a:pt x="2243125" y="57373"/>
                  <a:pt x="2232456" y="58283"/>
                </a:cubicBezTo>
                <a:cubicBezTo>
                  <a:pt x="2221787" y="59194"/>
                  <a:pt x="2222142" y="56344"/>
                  <a:pt x="2233521" y="49733"/>
                </a:cubicBezTo>
                <a:cubicBezTo>
                  <a:pt x="2244899" y="43122"/>
                  <a:pt x="2257325" y="35905"/>
                  <a:pt x="2270798" y="28083"/>
                </a:cubicBezTo>
                <a:cubicBezTo>
                  <a:pt x="2284271" y="20260"/>
                  <a:pt x="2292068" y="12968"/>
                  <a:pt x="2294191" y="6207"/>
                </a:cubicBezTo>
                <a:cubicBezTo>
                  <a:pt x="2295252" y="2826"/>
                  <a:pt x="2297288" y="826"/>
                  <a:pt x="2300299" y="2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7710" y="2634309"/>
            <a:ext cx="22762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43×15=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86465" y="3520953"/>
            <a:ext cx="934435" cy="595799"/>
            <a:chOff x="1892819" y="1822816"/>
            <a:chExt cx="934435" cy="595799"/>
          </a:xfrm>
        </p:grpSpPr>
        <p:grpSp>
          <p:nvGrpSpPr>
            <p:cNvPr id="7" name="组合 86"/>
            <p:cNvGrpSpPr/>
            <p:nvPr/>
          </p:nvGrpSpPr>
          <p:grpSpPr>
            <a:xfrm>
              <a:off x="1953073" y="1822816"/>
              <a:ext cx="592137" cy="592138"/>
              <a:chOff x="5243513" y="3400108"/>
              <a:chExt cx="592137" cy="592138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9" name="Freeform 3095"/>
              <p:cNvSpPr/>
              <p:nvPr/>
            </p:nvSpPr>
            <p:spPr bwMode="auto">
              <a:xfrm>
                <a:off x="5441950" y="341439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Freeform 3096"/>
              <p:cNvSpPr/>
              <p:nvPr/>
            </p:nvSpPr>
            <p:spPr bwMode="auto">
              <a:xfrm>
                <a:off x="5378450" y="3466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3097"/>
              <p:cNvSpPr/>
              <p:nvPr/>
            </p:nvSpPr>
            <p:spPr bwMode="auto">
              <a:xfrm>
                <a:off x="5443538" y="3414396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3098"/>
              <p:cNvSpPr/>
              <p:nvPr/>
            </p:nvSpPr>
            <p:spPr bwMode="auto">
              <a:xfrm>
                <a:off x="5499100" y="3400108"/>
                <a:ext cx="0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3099"/>
              <p:cNvSpPr/>
              <p:nvPr/>
            </p:nvSpPr>
            <p:spPr bwMode="auto">
              <a:xfrm>
                <a:off x="5602288" y="3412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3100"/>
              <p:cNvSpPr/>
              <p:nvPr/>
            </p:nvSpPr>
            <p:spPr bwMode="auto">
              <a:xfrm>
                <a:off x="5435600" y="39684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3101"/>
              <p:cNvSpPr/>
              <p:nvPr/>
            </p:nvSpPr>
            <p:spPr bwMode="auto">
              <a:xfrm>
                <a:off x="5357813" y="3489008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3102"/>
              <p:cNvSpPr/>
              <p:nvPr/>
            </p:nvSpPr>
            <p:spPr bwMode="auto">
              <a:xfrm>
                <a:off x="5602288" y="3412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Rectangle 3103"/>
              <p:cNvSpPr>
                <a:spLocks noChangeArrowheads="1"/>
              </p:cNvSpPr>
              <p:nvPr/>
            </p:nvSpPr>
            <p:spPr bwMode="auto">
              <a:xfrm>
                <a:off x="5249863" y="363823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3104"/>
              <p:cNvSpPr/>
              <p:nvPr/>
            </p:nvSpPr>
            <p:spPr bwMode="auto">
              <a:xfrm>
                <a:off x="5243513" y="3716021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3105"/>
              <p:cNvSpPr/>
              <p:nvPr/>
            </p:nvSpPr>
            <p:spPr bwMode="auto">
              <a:xfrm>
                <a:off x="5245100" y="3716021"/>
                <a:ext cx="1588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3106"/>
              <p:cNvSpPr/>
              <p:nvPr/>
            </p:nvSpPr>
            <p:spPr bwMode="auto">
              <a:xfrm>
                <a:off x="5305425" y="3550921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Rectangle 3107"/>
              <p:cNvSpPr>
                <a:spLocks noChangeArrowheads="1"/>
              </p:cNvSpPr>
              <p:nvPr/>
            </p:nvSpPr>
            <p:spPr bwMode="auto">
              <a:xfrm>
                <a:off x="5357813" y="348900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3108"/>
              <p:cNvSpPr/>
              <p:nvPr/>
            </p:nvSpPr>
            <p:spPr bwMode="auto">
              <a:xfrm>
                <a:off x="5564188" y="3989071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3109"/>
              <p:cNvSpPr/>
              <p:nvPr/>
            </p:nvSpPr>
            <p:spPr bwMode="auto">
              <a:xfrm>
                <a:off x="5610225" y="3414396"/>
                <a:ext cx="1588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3110"/>
              <p:cNvSpPr/>
              <p:nvPr/>
            </p:nvSpPr>
            <p:spPr bwMode="auto">
              <a:xfrm>
                <a:off x="5830888" y="3684271"/>
                <a:ext cx="1588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3111"/>
              <p:cNvSpPr/>
              <p:nvPr/>
            </p:nvSpPr>
            <p:spPr bwMode="auto">
              <a:xfrm>
                <a:off x="5827713" y="3652521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3112"/>
              <p:cNvSpPr/>
              <p:nvPr/>
            </p:nvSpPr>
            <p:spPr bwMode="auto">
              <a:xfrm>
                <a:off x="5829300" y="3652521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3113"/>
              <p:cNvSpPr/>
              <p:nvPr/>
            </p:nvSpPr>
            <p:spPr bwMode="auto">
              <a:xfrm>
                <a:off x="5672138" y="343979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Rectangle 3114"/>
              <p:cNvSpPr>
                <a:spLocks noChangeArrowheads="1"/>
              </p:cNvSpPr>
              <p:nvPr/>
            </p:nvSpPr>
            <p:spPr bwMode="auto">
              <a:xfrm>
                <a:off x="5672138" y="3439796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Line 3115"/>
              <p:cNvSpPr>
                <a:spLocks noChangeShapeType="1"/>
              </p:cNvSpPr>
              <p:nvPr/>
            </p:nvSpPr>
            <p:spPr bwMode="auto">
              <a:xfrm>
                <a:off x="5605463" y="341280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Line 3116"/>
              <p:cNvSpPr>
                <a:spLocks noChangeShapeType="1"/>
              </p:cNvSpPr>
              <p:nvPr/>
            </p:nvSpPr>
            <p:spPr bwMode="auto">
              <a:xfrm>
                <a:off x="5605463" y="341280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3117"/>
              <p:cNvSpPr/>
              <p:nvPr/>
            </p:nvSpPr>
            <p:spPr bwMode="auto">
              <a:xfrm>
                <a:off x="5387975" y="3939858"/>
                <a:ext cx="317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3118"/>
              <p:cNvSpPr/>
              <p:nvPr/>
            </p:nvSpPr>
            <p:spPr bwMode="auto">
              <a:xfrm>
                <a:off x="5607050" y="34143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3119"/>
              <p:cNvSpPr/>
              <p:nvPr/>
            </p:nvSpPr>
            <p:spPr bwMode="auto">
              <a:xfrm>
                <a:off x="5830888" y="3743008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3120"/>
              <p:cNvSpPr/>
              <p:nvPr/>
            </p:nvSpPr>
            <p:spPr bwMode="auto">
              <a:xfrm>
                <a:off x="5829300" y="37430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3121"/>
              <p:cNvSpPr/>
              <p:nvPr/>
            </p:nvSpPr>
            <p:spPr bwMode="auto">
              <a:xfrm>
                <a:off x="5605463" y="3412808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3122"/>
              <p:cNvSpPr/>
              <p:nvPr/>
            </p:nvSpPr>
            <p:spPr bwMode="auto">
              <a:xfrm>
                <a:off x="5827713" y="37779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3123"/>
              <p:cNvSpPr/>
              <p:nvPr/>
            </p:nvSpPr>
            <p:spPr bwMode="auto">
              <a:xfrm>
                <a:off x="5740400" y="3919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3124"/>
              <p:cNvSpPr/>
              <p:nvPr/>
            </p:nvSpPr>
            <p:spPr bwMode="auto">
              <a:xfrm>
                <a:off x="5794375" y="38509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3125"/>
              <p:cNvSpPr/>
              <p:nvPr/>
            </p:nvSpPr>
            <p:spPr bwMode="auto">
              <a:xfrm>
                <a:off x="5729288" y="392239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3126"/>
              <p:cNvSpPr/>
              <p:nvPr/>
            </p:nvSpPr>
            <p:spPr bwMode="auto">
              <a:xfrm>
                <a:off x="5827713" y="3777933"/>
                <a:ext cx="4763" cy="3175"/>
              </a:xfrm>
              <a:custGeom>
                <a:avLst/>
                <a:gdLst>
                  <a:gd name="T0" fmla="*/ 1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0 w 4"/>
                  <a:gd name="T7" fmla="*/ 0 h 2"/>
                  <a:gd name="T8" fmla="*/ 1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0"/>
                      <a:pt x="1" y="1"/>
                      <a:pt x="0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3128"/>
              <p:cNvSpPr/>
              <p:nvPr/>
            </p:nvSpPr>
            <p:spPr bwMode="auto">
              <a:xfrm>
                <a:off x="5395913" y="3944621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Rectangle 3129"/>
              <p:cNvSpPr>
                <a:spLocks noChangeArrowheads="1"/>
              </p:cNvSpPr>
              <p:nvPr/>
            </p:nvSpPr>
            <p:spPr bwMode="auto">
              <a:xfrm>
                <a:off x="5634038" y="3979546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3130"/>
              <p:cNvSpPr/>
              <p:nvPr/>
            </p:nvSpPr>
            <p:spPr bwMode="auto">
              <a:xfrm>
                <a:off x="5491163" y="3401696"/>
                <a:ext cx="3175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3131"/>
              <p:cNvSpPr/>
              <p:nvPr/>
            </p:nvSpPr>
            <p:spPr bwMode="auto">
              <a:xfrm>
                <a:off x="5618163" y="3414396"/>
                <a:ext cx="1588" cy="317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2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3132"/>
              <p:cNvSpPr/>
              <p:nvPr/>
            </p:nvSpPr>
            <p:spPr bwMode="auto">
              <a:xfrm>
                <a:off x="5624513" y="3415983"/>
                <a:ext cx="6350" cy="11113"/>
              </a:xfrm>
              <a:custGeom>
                <a:avLst/>
                <a:gdLst>
                  <a:gd name="T0" fmla="*/ 3 w 5"/>
                  <a:gd name="T1" fmla="*/ 5 h 7"/>
                  <a:gd name="T2" fmla="*/ 0 w 5"/>
                  <a:gd name="T3" fmla="*/ 4 h 7"/>
                  <a:gd name="T4" fmla="*/ 0 w 5"/>
                  <a:gd name="T5" fmla="*/ 4 h 7"/>
                  <a:gd name="T6" fmla="*/ 5 w 5"/>
                  <a:gd name="T7" fmla="*/ 5 h 7"/>
                  <a:gd name="T8" fmla="*/ 0 w 5"/>
                  <a:gd name="T9" fmla="*/ 1 h 7"/>
                  <a:gd name="T10" fmla="*/ 3 w 5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3" y="5"/>
                    </a:moveTo>
                    <a:cubicBezTo>
                      <a:pt x="2" y="5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5" y="5"/>
                    </a:cubicBezTo>
                    <a:cubicBezTo>
                      <a:pt x="4" y="5"/>
                      <a:pt x="4" y="0"/>
                      <a:pt x="0" y="1"/>
                    </a:cubicBezTo>
                    <a:cubicBezTo>
                      <a:pt x="2" y="1"/>
                      <a:pt x="5" y="3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3133"/>
              <p:cNvSpPr/>
              <p:nvPr/>
            </p:nvSpPr>
            <p:spPr bwMode="auto">
              <a:xfrm>
                <a:off x="5621338" y="3419158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3134"/>
              <p:cNvSpPr/>
              <p:nvPr/>
            </p:nvSpPr>
            <p:spPr bwMode="auto">
              <a:xfrm>
                <a:off x="5618163" y="3442971"/>
                <a:ext cx="9525" cy="9525"/>
              </a:xfrm>
              <a:custGeom>
                <a:avLst/>
                <a:gdLst>
                  <a:gd name="T0" fmla="*/ 1 w 6"/>
                  <a:gd name="T1" fmla="*/ 2 h 7"/>
                  <a:gd name="T2" fmla="*/ 2 w 6"/>
                  <a:gd name="T3" fmla="*/ 6 h 7"/>
                  <a:gd name="T4" fmla="*/ 6 w 6"/>
                  <a:gd name="T5" fmla="*/ 4 h 7"/>
                  <a:gd name="T6" fmla="*/ 3 w 6"/>
                  <a:gd name="T7" fmla="*/ 2 h 7"/>
                  <a:gd name="T8" fmla="*/ 2 w 6"/>
                  <a:gd name="T9" fmla="*/ 4 h 7"/>
                  <a:gd name="T10" fmla="*/ 2 w 6"/>
                  <a:gd name="T11" fmla="*/ 0 h 7"/>
                  <a:gd name="T12" fmla="*/ 0 w 6"/>
                  <a:gd name="T13" fmla="*/ 3 h 7"/>
                  <a:gd name="T14" fmla="*/ 1 w 6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1" y="2"/>
                    </a:moveTo>
                    <a:cubicBezTo>
                      <a:pt x="0" y="4"/>
                      <a:pt x="3" y="4"/>
                      <a:pt x="2" y="6"/>
                    </a:cubicBezTo>
                    <a:cubicBezTo>
                      <a:pt x="5" y="7"/>
                      <a:pt x="4" y="4"/>
                      <a:pt x="6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2" y="2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3135"/>
              <p:cNvSpPr/>
              <p:nvPr/>
            </p:nvSpPr>
            <p:spPr bwMode="auto">
              <a:xfrm>
                <a:off x="5613400" y="3447733"/>
                <a:ext cx="1588" cy="476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1 w 2"/>
                  <a:gd name="T5" fmla="*/ 1 h 3"/>
                  <a:gd name="T6" fmla="*/ 2 w 2"/>
                  <a:gd name="T7" fmla="*/ 1 h 3"/>
                  <a:gd name="T8" fmla="*/ 2 w 2"/>
                  <a:gd name="T9" fmla="*/ 0 h 3"/>
                  <a:gd name="T10" fmla="*/ 1 w 2"/>
                  <a:gd name="T11" fmla="*/ 0 h 3"/>
                  <a:gd name="T12" fmla="*/ 1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3136"/>
              <p:cNvSpPr/>
              <p:nvPr/>
            </p:nvSpPr>
            <p:spPr bwMode="auto">
              <a:xfrm>
                <a:off x="5589588" y="3449321"/>
                <a:ext cx="3175" cy="317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3137"/>
              <p:cNvSpPr/>
              <p:nvPr/>
            </p:nvSpPr>
            <p:spPr bwMode="auto">
              <a:xfrm>
                <a:off x="5589588" y="344932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3138"/>
              <p:cNvSpPr/>
              <p:nvPr/>
            </p:nvSpPr>
            <p:spPr bwMode="auto">
              <a:xfrm>
                <a:off x="5614988" y="3450908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3139"/>
              <p:cNvSpPr/>
              <p:nvPr/>
            </p:nvSpPr>
            <p:spPr bwMode="auto">
              <a:xfrm>
                <a:off x="5364163" y="3455671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3140"/>
              <p:cNvSpPr/>
              <p:nvPr/>
            </p:nvSpPr>
            <p:spPr bwMode="auto">
              <a:xfrm>
                <a:off x="5372100" y="3468371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Line 3141"/>
              <p:cNvSpPr>
                <a:spLocks noChangeShapeType="1"/>
              </p:cNvSpPr>
              <p:nvPr/>
            </p:nvSpPr>
            <p:spPr bwMode="auto">
              <a:xfrm>
                <a:off x="5389563" y="3493771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Line 3142"/>
              <p:cNvSpPr>
                <a:spLocks noChangeShapeType="1"/>
              </p:cNvSpPr>
              <p:nvPr/>
            </p:nvSpPr>
            <p:spPr bwMode="auto">
              <a:xfrm>
                <a:off x="5389563" y="3493771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3143"/>
              <p:cNvSpPr/>
              <p:nvPr/>
            </p:nvSpPr>
            <p:spPr bwMode="auto">
              <a:xfrm>
                <a:off x="5357813" y="3482658"/>
                <a:ext cx="41275" cy="38100"/>
              </a:xfrm>
              <a:custGeom>
                <a:avLst/>
                <a:gdLst>
                  <a:gd name="T0" fmla="*/ 30 w 30"/>
                  <a:gd name="T1" fmla="*/ 2 h 27"/>
                  <a:gd name="T2" fmla="*/ 24 w 30"/>
                  <a:gd name="T3" fmla="*/ 3 h 27"/>
                  <a:gd name="T4" fmla="*/ 24 w 30"/>
                  <a:gd name="T5" fmla="*/ 5 h 27"/>
                  <a:gd name="T6" fmla="*/ 16 w 30"/>
                  <a:gd name="T7" fmla="*/ 11 h 27"/>
                  <a:gd name="T8" fmla="*/ 16 w 30"/>
                  <a:gd name="T9" fmla="*/ 12 h 27"/>
                  <a:gd name="T10" fmla="*/ 16 w 30"/>
                  <a:gd name="T11" fmla="*/ 13 h 27"/>
                  <a:gd name="T12" fmla="*/ 9 w 30"/>
                  <a:gd name="T13" fmla="*/ 13 h 27"/>
                  <a:gd name="T14" fmla="*/ 3 w 30"/>
                  <a:gd name="T15" fmla="*/ 18 h 27"/>
                  <a:gd name="T16" fmla="*/ 6 w 30"/>
                  <a:gd name="T17" fmla="*/ 16 h 27"/>
                  <a:gd name="T18" fmla="*/ 1 w 30"/>
                  <a:gd name="T19" fmla="*/ 25 h 27"/>
                  <a:gd name="T20" fmla="*/ 4 w 30"/>
                  <a:gd name="T21" fmla="*/ 23 h 27"/>
                  <a:gd name="T22" fmla="*/ 5 w 30"/>
                  <a:gd name="T23" fmla="*/ 25 h 27"/>
                  <a:gd name="T24" fmla="*/ 9 w 30"/>
                  <a:gd name="T25" fmla="*/ 24 h 27"/>
                  <a:gd name="T26" fmla="*/ 6 w 30"/>
                  <a:gd name="T27" fmla="*/ 22 h 27"/>
                  <a:gd name="T28" fmla="*/ 9 w 30"/>
                  <a:gd name="T29" fmla="*/ 19 h 27"/>
                  <a:gd name="T30" fmla="*/ 10 w 30"/>
                  <a:gd name="T31" fmla="*/ 20 h 27"/>
                  <a:gd name="T32" fmla="*/ 11 w 30"/>
                  <a:gd name="T33" fmla="*/ 20 h 27"/>
                  <a:gd name="T34" fmla="*/ 9 w 30"/>
                  <a:gd name="T35" fmla="*/ 16 h 27"/>
                  <a:gd name="T36" fmla="*/ 16 w 30"/>
                  <a:gd name="T37" fmla="*/ 15 h 27"/>
                  <a:gd name="T38" fmla="*/ 20 w 30"/>
                  <a:gd name="T39" fmla="*/ 13 h 27"/>
                  <a:gd name="T40" fmla="*/ 20 w 30"/>
                  <a:gd name="T41" fmla="*/ 9 h 27"/>
                  <a:gd name="T42" fmla="*/ 22 w 30"/>
                  <a:gd name="T43" fmla="*/ 8 h 27"/>
                  <a:gd name="T44" fmla="*/ 23 w 30"/>
                  <a:gd name="T45" fmla="*/ 8 h 27"/>
                  <a:gd name="T46" fmla="*/ 23 w 30"/>
                  <a:gd name="T47" fmla="*/ 8 h 27"/>
                  <a:gd name="T48" fmla="*/ 25 w 30"/>
                  <a:gd name="T49" fmla="*/ 7 h 27"/>
                  <a:gd name="T50" fmla="*/ 25 w 30"/>
                  <a:gd name="T51" fmla="*/ 5 h 27"/>
                  <a:gd name="T52" fmla="*/ 26 w 30"/>
                  <a:gd name="T53" fmla="*/ 7 h 27"/>
                  <a:gd name="T54" fmla="*/ 30 w 30"/>
                  <a:gd name="T5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" h="27">
                    <a:moveTo>
                      <a:pt x="30" y="2"/>
                    </a:moveTo>
                    <a:cubicBezTo>
                      <a:pt x="28" y="6"/>
                      <a:pt x="26" y="0"/>
                      <a:pt x="24" y="3"/>
                    </a:cubicBezTo>
                    <a:cubicBezTo>
                      <a:pt x="24" y="4"/>
                      <a:pt x="24" y="5"/>
                      <a:pt x="24" y="5"/>
                    </a:cubicBezTo>
                    <a:cubicBezTo>
                      <a:pt x="19" y="6"/>
                      <a:pt x="20" y="9"/>
                      <a:pt x="16" y="11"/>
                    </a:cubicBezTo>
                    <a:cubicBezTo>
                      <a:pt x="16" y="11"/>
                      <a:pt x="15" y="12"/>
                      <a:pt x="16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4"/>
                      <a:pt x="12" y="14"/>
                      <a:pt x="9" y="13"/>
                    </a:cubicBezTo>
                    <a:cubicBezTo>
                      <a:pt x="7" y="14"/>
                      <a:pt x="4" y="16"/>
                      <a:pt x="3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21"/>
                      <a:pt x="0" y="21"/>
                      <a:pt x="1" y="25"/>
                    </a:cubicBezTo>
                    <a:cubicBezTo>
                      <a:pt x="3" y="27"/>
                      <a:pt x="2" y="23"/>
                      <a:pt x="4" y="23"/>
                    </a:cubicBezTo>
                    <a:cubicBezTo>
                      <a:pt x="4" y="24"/>
                      <a:pt x="5" y="24"/>
                      <a:pt x="5" y="25"/>
                    </a:cubicBezTo>
                    <a:cubicBezTo>
                      <a:pt x="8" y="26"/>
                      <a:pt x="6" y="22"/>
                      <a:pt x="9" y="24"/>
                    </a:cubicBezTo>
                    <a:cubicBezTo>
                      <a:pt x="8" y="23"/>
                      <a:pt x="7" y="22"/>
                      <a:pt x="6" y="22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3"/>
                      <a:pt x="13" y="14"/>
                      <a:pt x="16" y="15"/>
                    </a:cubicBezTo>
                    <a:cubicBezTo>
                      <a:pt x="17" y="13"/>
                      <a:pt x="19" y="13"/>
                      <a:pt x="20" y="13"/>
                    </a:cubicBezTo>
                    <a:cubicBezTo>
                      <a:pt x="20" y="11"/>
                      <a:pt x="22" y="10"/>
                      <a:pt x="20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7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4" y="7"/>
                      <a:pt x="25" y="7"/>
                    </a:cubicBezTo>
                    <a:cubicBezTo>
                      <a:pt x="25" y="7"/>
                      <a:pt x="24" y="6"/>
                      <a:pt x="25" y="5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4"/>
                      <a:pt x="29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3144"/>
              <p:cNvSpPr/>
              <p:nvPr/>
            </p:nvSpPr>
            <p:spPr bwMode="auto">
              <a:xfrm>
                <a:off x="5435600" y="3500121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3145"/>
              <p:cNvSpPr/>
              <p:nvPr/>
            </p:nvSpPr>
            <p:spPr bwMode="auto">
              <a:xfrm>
                <a:off x="5322888" y="3512821"/>
                <a:ext cx="4763" cy="3175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3146"/>
              <p:cNvSpPr/>
              <p:nvPr/>
            </p:nvSpPr>
            <p:spPr bwMode="auto">
              <a:xfrm>
                <a:off x="5327650" y="3512821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3147"/>
              <p:cNvSpPr/>
              <p:nvPr/>
            </p:nvSpPr>
            <p:spPr bwMode="auto">
              <a:xfrm>
                <a:off x="5373688" y="3517583"/>
                <a:ext cx="6350" cy="1588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2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3148"/>
              <p:cNvSpPr/>
              <p:nvPr/>
            </p:nvSpPr>
            <p:spPr bwMode="auto">
              <a:xfrm>
                <a:off x="5314950" y="3519171"/>
                <a:ext cx="4763" cy="4763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1" y="2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3149"/>
              <p:cNvSpPr/>
              <p:nvPr/>
            </p:nvSpPr>
            <p:spPr bwMode="auto">
              <a:xfrm>
                <a:off x="5376863" y="3522346"/>
                <a:ext cx="4763" cy="1588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3150"/>
              <p:cNvSpPr/>
              <p:nvPr/>
            </p:nvSpPr>
            <p:spPr bwMode="auto">
              <a:xfrm>
                <a:off x="5364163" y="3523933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3151"/>
              <p:cNvSpPr/>
              <p:nvPr/>
            </p:nvSpPr>
            <p:spPr bwMode="auto">
              <a:xfrm>
                <a:off x="5299075" y="3528696"/>
                <a:ext cx="7938" cy="9525"/>
              </a:xfrm>
              <a:custGeom>
                <a:avLst/>
                <a:gdLst>
                  <a:gd name="T0" fmla="*/ 4 w 6"/>
                  <a:gd name="T1" fmla="*/ 4 h 6"/>
                  <a:gd name="T2" fmla="*/ 4 w 6"/>
                  <a:gd name="T3" fmla="*/ 4 h 6"/>
                  <a:gd name="T4" fmla="*/ 2 w 6"/>
                  <a:gd name="T5" fmla="*/ 3 h 6"/>
                  <a:gd name="T6" fmla="*/ 3 w 6"/>
                  <a:gd name="T7" fmla="*/ 3 h 6"/>
                  <a:gd name="T8" fmla="*/ 6 w 6"/>
                  <a:gd name="T9" fmla="*/ 2 h 6"/>
                  <a:gd name="T10" fmla="*/ 0 w 6"/>
                  <a:gd name="T11" fmla="*/ 6 h 6"/>
                  <a:gd name="T12" fmla="*/ 1 w 6"/>
                  <a:gd name="T13" fmla="*/ 6 h 6"/>
                  <a:gd name="T14" fmla="*/ 4 w 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2"/>
                      <a:pt x="6" y="2"/>
                    </a:cubicBezTo>
                    <a:cubicBezTo>
                      <a:pt x="4" y="0"/>
                      <a:pt x="1" y="3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4" y="6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3152"/>
              <p:cNvSpPr/>
              <p:nvPr/>
            </p:nvSpPr>
            <p:spPr bwMode="auto">
              <a:xfrm>
                <a:off x="5360988" y="353187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3153"/>
              <p:cNvSpPr/>
              <p:nvPr/>
            </p:nvSpPr>
            <p:spPr bwMode="auto">
              <a:xfrm>
                <a:off x="5360988" y="3535046"/>
                <a:ext cx="3175" cy="4763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0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3154"/>
              <p:cNvSpPr/>
              <p:nvPr/>
            </p:nvSpPr>
            <p:spPr bwMode="auto">
              <a:xfrm>
                <a:off x="5345113" y="3536633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3155"/>
              <p:cNvSpPr/>
              <p:nvPr/>
            </p:nvSpPr>
            <p:spPr bwMode="auto">
              <a:xfrm>
                <a:off x="5343525" y="3538221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3156"/>
              <p:cNvSpPr/>
              <p:nvPr/>
            </p:nvSpPr>
            <p:spPr bwMode="auto">
              <a:xfrm>
                <a:off x="5338763" y="3538221"/>
                <a:ext cx="4763" cy="3175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1 w 3"/>
                  <a:gd name="T5" fmla="*/ 3 h 3"/>
                  <a:gd name="T6" fmla="*/ 3 w 3"/>
                  <a:gd name="T7" fmla="*/ 0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3157"/>
              <p:cNvSpPr/>
              <p:nvPr/>
            </p:nvSpPr>
            <p:spPr bwMode="auto">
              <a:xfrm>
                <a:off x="5348288" y="3536633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3158"/>
              <p:cNvSpPr/>
              <p:nvPr/>
            </p:nvSpPr>
            <p:spPr bwMode="auto">
              <a:xfrm>
                <a:off x="5346700" y="3539808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3159"/>
              <p:cNvSpPr/>
              <p:nvPr/>
            </p:nvSpPr>
            <p:spPr bwMode="auto">
              <a:xfrm>
                <a:off x="5346700" y="3549333"/>
                <a:ext cx="3175" cy="3175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2 h 2"/>
                  <a:gd name="T4" fmla="*/ 3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3160"/>
              <p:cNvSpPr/>
              <p:nvPr/>
            </p:nvSpPr>
            <p:spPr bwMode="auto">
              <a:xfrm>
                <a:off x="5349875" y="3549333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3161"/>
              <p:cNvSpPr/>
              <p:nvPr/>
            </p:nvSpPr>
            <p:spPr bwMode="auto">
              <a:xfrm>
                <a:off x="5326063" y="3563621"/>
                <a:ext cx="7938" cy="7938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6 h 6"/>
                  <a:gd name="T4" fmla="*/ 3 w 6"/>
                  <a:gd name="T5" fmla="*/ 2 h 6"/>
                  <a:gd name="T6" fmla="*/ 4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0" y="1"/>
                      <a:pt x="3" y="2"/>
                    </a:cubicBezTo>
                    <a:cubicBezTo>
                      <a:pt x="3" y="1"/>
                      <a:pt x="6" y="1"/>
                      <a:pt x="4" y="0"/>
                    </a:cubicBezTo>
                    <a:cubicBezTo>
                      <a:pt x="3" y="0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3162"/>
              <p:cNvSpPr/>
              <p:nvPr/>
            </p:nvSpPr>
            <p:spPr bwMode="auto">
              <a:xfrm>
                <a:off x="5340350" y="3574733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3163"/>
              <p:cNvSpPr/>
              <p:nvPr/>
            </p:nvSpPr>
            <p:spPr bwMode="auto">
              <a:xfrm>
                <a:off x="5343525" y="3577908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3164"/>
              <p:cNvSpPr/>
              <p:nvPr/>
            </p:nvSpPr>
            <p:spPr bwMode="auto">
              <a:xfrm>
                <a:off x="5334000" y="3579496"/>
                <a:ext cx="3175" cy="317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3165"/>
              <p:cNvSpPr/>
              <p:nvPr/>
            </p:nvSpPr>
            <p:spPr bwMode="auto">
              <a:xfrm>
                <a:off x="5305425" y="3585846"/>
                <a:ext cx="3175" cy="7938"/>
              </a:xfrm>
              <a:custGeom>
                <a:avLst/>
                <a:gdLst>
                  <a:gd name="T0" fmla="*/ 3 w 3"/>
                  <a:gd name="T1" fmla="*/ 2 h 6"/>
                  <a:gd name="T2" fmla="*/ 0 w 3"/>
                  <a:gd name="T3" fmla="*/ 0 h 6"/>
                  <a:gd name="T4" fmla="*/ 0 w 3"/>
                  <a:gd name="T5" fmla="*/ 6 h 6"/>
                  <a:gd name="T6" fmla="*/ 3 w 3"/>
                  <a:gd name="T7" fmla="*/ 5 h 6"/>
                  <a:gd name="T8" fmla="*/ 2 w 3"/>
                  <a:gd name="T9" fmla="*/ 4 h 6"/>
                  <a:gd name="T10" fmla="*/ 3 w 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3166"/>
              <p:cNvSpPr/>
              <p:nvPr/>
            </p:nvSpPr>
            <p:spPr bwMode="auto">
              <a:xfrm>
                <a:off x="5294313" y="3604896"/>
                <a:ext cx="4763" cy="317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3167"/>
              <p:cNvSpPr/>
              <p:nvPr/>
            </p:nvSpPr>
            <p:spPr bwMode="auto">
              <a:xfrm>
                <a:off x="5299075" y="3612833"/>
                <a:ext cx="4763" cy="1588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3" y="2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3168"/>
              <p:cNvSpPr/>
              <p:nvPr/>
            </p:nvSpPr>
            <p:spPr bwMode="auto">
              <a:xfrm>
                <a:off x="5299075" y="3611246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3169"/>
              <p:cNvSpPr/>
              <p:nvPr/>
            </p:nvSpPr>
            <p:spPr bwMode="auto">
              <a:xfrm>
                <a:off x="5307013" y="3617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3170"/>
              <p:cNvSpPr/>
              <p:nvPr/>
            </p:nvSpPr>
            <p:spPr bwMode="auto">
              <a:xfrm>
                <a:off x="5303838" y="3614421"/>
                <a:ext cx="3175" cy="476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3"/>
                      <a:pt x="2" y="1"/>
                      <a:pt x="3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3171"/>
              <p:cNvSpPr/>
              <p:nvPr/>
            </p:nvSpPr>
            <p:spPr bwMode="auto">
              <a:xfrm>
                <a:off x="5327650" y="3616008"/>
                <a:ext cx="1588" cy="317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3172"/>
              <p:cNvSpPr/>
              <p:nvPr/>
            </p:nvSpPr>
            <p:spPr bwMode="auto">
              <a:xfrm>
                <a:off x="5294313" y="3636646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3173"/>
              <p:cNvSpPr/>
              <p:nvPr/>
            </p:nvSpPr>
            <p:spPr bwMode="auto">
              <a:xfrm>
                <a:off x="5307013" y="3639821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3174"/>
              <p:cNvSpPr/>
              <p:nvPr/>
            </p:nvSpPr>
            <p:spPr bwMode="auto">
              <a:xfrm>
                <a:off x="5305425" y="3639821"/>
                <a:ext cx="4763" cy="9525"/>
              </a:xfrm>
              <a:custGeom>
                <a:avLst/>
                <a:gdLst>
                  <a:gd name="T0" fmla="*/ 3 w 4"/>
                  <a:gd name="T1" fmla="*/ 5 h 6"/>
                  <a:gd name="T2" fmla="*/ 3 w 4"/>
                  <a:gd name="T3" fmla="*/ 4 h 6"/>
                  <a:gd name="T4" fmla="*/ 0 w 4"/>
                  <a:gd name="T5" fmla="*/ 4 h 6"/>
                  <a:gd name="T6" fmla="*/ 3 w 4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0"/>
                      <a:pt x="0" y="3"/>
                      <a:pt x="0" y="4"/>
                    </a:cubicBezTo>
                    <a:cubicBezTo>
                      <a:pt x="2" y="3"/>
                      <a:pt x="2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 3175"/>
              <p:cNvSpPr/>
              <p:nvPr/>
            </p:nvSpPr>
            <p:spPr bwMode="auto">
              <a:xfrm>
                <a:off x="5276850" y="365569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3176"/>
              <p:cNvSpPr/>
              <p:nvPr/>
            </p:nvSpPr>
            <p:spPr bwMode="auto">
              <a:xfrm>
                <a:off x="5272088" y="3660458"/>
                <a:ext cx="1588" cy="476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Freeform 3177"/>
              <p:cNvSpPr/>
              <p:nvPr/>
            </p:nvSpPr>
            <p:spPr bwMode="auto">
              <a:xfrm>
                <a:off x="5295900" y="3663633"/>
                <a:ext cx="12700" cy="9525"/>
              </a:xfrm>
              <a:custGeom>
                <a:avLst/>
                <a:gdLst>
                  <a:gd name="T0" fmla="*/ 8 w 9"/>
                  <a:gd name="T1" fmla="*/ 3 h 7"/>
                  <a:gd name="T2" fmla="*/ 8 w 9"/>
                  <a:gd name="T3" fmla="*/ 1 h 7"/>
                  <a:gd name="T4" fmla="*/ 8 w 9"/>
                  <a:gd name="T5" fmla="*/ 1 h 7"/>
                  <a:gd name="T6" fmla="*/ 7 w 9"/>
                  <a:gd name="T7" fmla="*/ 3 h 7"/>
                  <a:gd name="T8" fmla="*/ 5 w 9"/>
                  <a:gd name="T9" fmla="*/ 2 h 7"/>
                  <a:gd name="T10" fmla="*/ 6 w 9"/>
                  <a:gd name="T11" fmla="*/ 0 h 7"/>
                  <a:gd name="T12" fmla="*/ 0 w 9"/>
                  <a:gd name="T13" fmla="*/ 4 h 7"/>
                  <a:gd name="T14" fmla="*/ 8 w 9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8" y="3"/>
                    </a:move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7"/>
                      <a:pt x="5" y="3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3178"/>
              <p:cNvSpPr/>
              <p:nvPr/>
            </p:nvSpPr>
            <p:spPr bwMode="auto">
              <a:xfrm>
                <a:off x="5307013" y="3663633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3179"/>
              <p:cNvSpPr/>
              <p:nvPr/>
            </p:nvSpPr>
            <p:spPr bwMode="auto">
              <a:xfrm>
                <a:off x="5273675" y="3663633"/>
                <a:ext cx="1588" cy="1588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Rectangle 3180"/>
              <p:cNvSpPr>
                <a:spLocks noChangeArrowheads="1"/>
              </p:cNvSpPr>
              <p:nvPr/>
            </p:nvSpPr>
            <p:spPr bwMode="auto">
              <a:xfrm>
                <a:off x="5268913" y="3668396"/>
                <a:ext cx="15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 3181"/>
              <p:cNvSpPr/>
              <p:nvPr/>
            </p:nvSpPr>
            <p:spPr bwMode="auto">
              <a:xfrm>
                <a:off x="5272088" y="3692208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3182"/>
              <p:cNvSpPr/>
              <p:nvPr/>
            </p:nvSpPr>
            <p:spPr bwMode="auto">
              <a:xfrm>
                <a:off x="5280025" y="3701733"/>
                <a:ext cx="1588" cy="4763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2 h 4"/>
                  <a:gd name="T4" fmla="*/ 2 w 2"/>
                  <a:gd name="T5" fmla="*/ 1 h 4"/>
                  <a:gd name="T6" fmla="*/ 0 w 2"/>
                  <a:gd name="T7" fmla="*/ 3 h 4"/>
                  <a:gd name="T8" fmla="*/ 0 w 2"/>
                  <a:gd name="T9" fmla="*/ 3 h 4"/>
                  <a:gd name="T10" fmla="*/ 2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 3183"/>
              <p:cNvSpPr/>
              <p:nvPr/>
            </p:nvSpPr>
            <p:spPr bwMode="auto">
              <a:xfrm>
                <a:off x="5273675" y="3704908"/>
                <a:ext cx="4763" cy="476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 3184"/>
              <p:cNvSpPr/>
              <p:nvPr/>
            </p:nvSpPr>
            <p:spPr bwMode="auto">
              <a:xfrm>
                <a:off x="5268913" y="3711258"/>
                <a:ext cx="11113" cy="7938"/>
              </a:xfrm>
              <a:custGeom>
                <a:avLst/>
                <a:gdLst>
                  <a:gd name="T0" fmla="*/ 4 w 7"/>
                  <a:gd name="T1" fmla="*/ 3 h 6"/>
                  <a:gd name="T2" fmla="*/ 4 w 7"/>
                  <a:gd name="T3" fmla="*/ 4 h 6"/>
                  <a:gd name="T4" fmla="*/ 0 w 7"/>
                  <a:gd name="T5" fmla="*/ 2 h 6"/>
                  <a:gd name="T6" fmla="*/ 3 w 7"/>
                  <a:gd name="T7" fmla="*/ 3 h 6"/>
                  <a:gd name="T8" fmla="*/ 0 w 7"/>
                  <a:gd name="T9" fmla="*/ 3 h 6"/>
                  <a:gd name="T10" fmla="*/ 7 w 7"/>
                  <a:gd name="T11" fmla="*/ 6 h 6"/>
                  <a:gd name="T12" fmla="*/ 7 w 7"/>
                  <a:gd name="T13" fmla="*/ 5 h 6"/>
                  <a:gd name="T14" fmla="*/ 4 w 7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4" y="3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2" y="0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3"/>
                      <a:pt x="5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5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3185"/>
              <p:cNvSpPr/>
              <p:nvPr/>
            </p:nvSpPr>
            <p:spPr bwMode="auto">
              <a:xfrm>
                <a:off x="5832475" y="3714433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3186"/>
              <p:cNvSpPr/>
              <p:nvPr/>
            </p:nvSpPr>
            <p:spPr bwMode="auto">
              <a:xfrm>
                <a:off x="5281613" y="3719196"/>
                <a:ext cx="7938" cy="3175"/>
              </a:xfrm>
              <a:custGeom>
                <a:avLst/>
                <a:gdLst>
                  <a:gd name="T0" fmla="*/ 3 w 6"/>
                  <a:gd name="T1" fmla="*/ 0 h 2"/>
                  <a:gd name="T2" fmla="*/ 3 w 6"/>
                  <a:gd name="T3" fmla="*/ 1 h 2"/>
                  <a:gd name="T4" fmla="*/ 1 w 6"/>
                  <a:gd name="T5" fmla="*/ 0 h 2"/>
                  <a:gd name="T6" fmla="*/ 0 w 6"/>
                  <a:gd name="T7" fmla="*/ 1 h 2"/>
                  <a:gd name="T8" fmla="*/ 1 w 6"/>
                  <a:gd name="T9" fmla="*/ 1 h 2"/>
                  <a:gd name="T10" fmla="*/ 6 w 6"/>
                  <a:gd name="T11" fmla="*/ 0 h 2"/>
                  <a:gd name="T12" fmla="*/ 3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5" y="2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3187"/>
              <p:cNvSpPr/>
              <p:nvPr/>
            </p:nvSpPr>
            <p:spPr bwMode="auto">
              <a:xfrm>
                <a:off x="5267325" y="3720783"/>
                <a:ext cx="6350" cy="7938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0 w 5"/>
                  <a:gd name="T5" fmla="*/ 1 h 5"/>
                  <a:gd name="T6" fmla="*/ 5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3" y="3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3" y="5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3188"/>
              <p:cNvSpPr/>
              <p:nvPr/>
            </p:nvSpPr>
            <p:spPr bwMode="auto">
              <a:xfrm>
                <a:off x="5270500" y="3728721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3189"/>
              <p:cNvSpPr/>
              <p:nvPr/>
            </p:nvSpPr>
            <p:spPr bwMode="auto">
              <a:xfrm>
                <a:off x="5272088" y="3722371"/>
                <a:ext cx="7938" cy="7938"/>
              </a:xfrm>
              <a:custGeom>
                <a:avLst/>
                <a:gdLst>
                  <a:gd name="T0" fmla="*/ 0 w 5"/>
                  <a:gd name="T1" fmla="*/ 5 h 6"/>
                  <a:gd name="T2" fmla="*/ 1 w 5"/>
                  <a:gd name="T3" fmla="*/ 4 h 6"/>
                  <a:gd name="T4" fmla="*/ 1 w 5"/>
                  <a:gd name="T5" fmla="*/ 6 h 6"/>
                  <a:gd name="T6" fmla="*/ 3 w 5"/>
                  <a:gd name="T7" fmla="*/ 4 h 6"/>
                  <a:gd name="T8" fmla="*/ 3 w 5"/>
                  <a:gd name="T9" fmla="*/ 6 h 6"/>
                  <a:gd name="T10" fmla="*/ 3 w 5"/>
                  <a:gd name="T11" fmla="*/ 3 h 6"/>
                  <a:gd name="T12" fmla="*/ 5 w 5"/>
                  <a:gd name="T13" fmla="*/ 2 h 6"/>
                  <a:gd name="T14" fmla="*/ 0 w 5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1" y="3"/>
                      <a:pt x="3" y="4"/>
                    </a:cubicBezTo>
                    <a:cubicBezTo>
                      <a:pt x="5" y="5"/>
                      <a:pt x="2" y="6"/>
                      <a:pt x="3" y="6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 3190"/>
              <p:cNvSpPr/>
              <p:nvPr/>
            </p:nvSpPr>
            <p:spPr bwMode="auto">
              <a:xfrm>
                <a:off x="5307013" y="3739833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 3191"/>
              <p:cNvSpPr/>
              <p:nvPr/>
            </p:nvSpPr>
            <p:spPr bwMode="auto">
              <a:xfrm>
                <a:off x="5259388" y="3762058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Rectangle 3192"/>
              <p:cNvSpPr>
                <a:spLocks noChangeArrowheads="1"/>
              </p:cNvSpPr>
              <p:nvPr/>
            </p:nvSpPr>
            <p:spPr bwMode="auto">
              <a:xfrm>
                <a:off x="5829300" y="376523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 3193"/>
              <p:cNvSpPr/>
              <p:nvPr/>
            </p:nvSpPr>
            <p:spPr bwMode="auto">
              <a:xfrm>
                <a:off x="5337175" y="3773171"/>
                <a:ext cx="317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 3194"/>
              <p:cNvSpPr/>
              <p:nvPr/>
            </p:nvSpPr>
            <p:spPr bwMode="auto">
              <a:xfrm>
                <a:off x="5808663" y="3828733"/>
                <a:ext cx="317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" name="Freeform 3195"/>
              <p:cNvSpPr/>
              <p:nvPr/>
            </p:nvSpPr>
            <p:spPr bwMode="auto">
              <a:xfrm>
                <a:off x="5799138" y="3835083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Freeform 3196"/>
              <p:cNvSpPr/>
              <p:nvPr/>
            </p:nvSpPr>
            <p:spPr bwMode="auto">
              <a:xfrm>
                <a:off x="5794375" y="3849371"/>
                <a:ext cx="4763" cy="1588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Freeform 3197"/>
              <p:cNvSpPr/>
              <p:nvPr/>
            </p:nvSpPr>
            <p:spPr bwMode="auto">
              <a:xfrm>
                <a:off x="5327650" y="3900171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Freeform 3198"/>
              <p:cNvSpPr/>
              <p:nvPr/>
            </p:nvSpPr>
            <p:spPr bwMode="auto">
              <a:xfrm>
                <a:off x="5346700" y="3909696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Freeform 3199"/>
              <p:cNvSpPr/>
              <p:nvPr/>
            </p:nvSpPr>
            <p:spPr bwMode="auto">
              <a:xfrm>
                <a:off x="5667375" y="3957321"/>
                <a:ext cx="7938" cy="4763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2 h 3"/>
                  <a:gd name="T4" fmla="*/ 0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2" y="2"/>
                      <a:pt x="3" y="2"/>
                      <a:pt x="5" y="2"/>
                    </a:cubicBezTo>
                    <a:cubicBezTo>
                      <a:pt x="3" y="2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Freeform 3200"/>
              <p:cNvSpPr/>
              <p:nvPr/>
            </p:nvSpPr>
            <p:spPr bwMode="auto">
              <a:xfrm>
                <a:off x="5675313" y="3958908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892819" y="1895395"/>
              <a:ext cx="93443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</p:grpSp>
      <p:sp>
        <p:nvSpPr>
          <p:cNvPr id="117" name="Text Box 10"/>
          <p:cNvSpPr txBox="1">
            <a:spLocks noChangeArrowheads="1"/>
          </p:cNvSpPr>
          <p:nvPr/>
        </p:nvSpPr>
        <p:spPr bwMode="auto">
          <a:xfrm>
            <a:off x="5401340" y="2660570"/>
            <a:ext cx="755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645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" name="Text Box 10"/>
          <p:cNvSpPr txBox="1">
            <a:spLocks noChangeArrowheads="1"/>
          </p:cNvSpPr>
          <p:nvPr/>
        </p:nvSpPr>
        <p:spPr bwMode="auto">
          <a:xfrm>
            <a:off x="7854427" y="2648422"/>
            <a:ext cx="33200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218×32=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8644148" y="3406534"/>
            <a:ext cx="934435" cy="692481"/>
            <a:chOff x="6108388" y="1686356"/>
            <a:chExt cx="934435" cy="692481"/>
          </a:xfrm>
        </p:grpSpPr>
        <p:grpSp>
          <p:nvGrpSpPr>
            <p:cNvPr id="120" name="组合 119"/>
            <p:cNvGrpSpPr/>
            <p:nvPr/>
          </p:nvGrpSpPr>
          <p:grpSpPr>
            <a:xfrm>
              <a:off x="6200956" y="1686356"/>
              <a:ext cx="592137" cy="592138"/>
              <a:chOff x="5243513" y="3400108"/>
              <a:chExt cx="592137" cy="592138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22" name="Freeform 3095"/>
              <p:cNvSpPr/>
              <p:nvPr/>
            </p:nvSpPr>
            <p:spPr bwMode="auto">
              <a:xfrm>
                <a:off x="5441950" y="341439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Freeform 3096"/>
              <p:cNvSpPr/>
              <p:nvPr/>
            </p:nvSpPr>
            <p:spPr bwMode="auto">
              <a:xfrm>
                <a:off x="5378450" y="3466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4" name="Freeform 3097"/>
              <p:cNvSpPr/>
              <p:nvPr/>
            </p:nvSpPr>
            <p:spPr bwMode="auto">
              <a:xfrm>
                <a:off x="5443538" y="3414396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5" name="Freeform 3098"/>
              <p:cNvSpPr/>
              <p:nvPr/>
            </p:nvSpPr>
            <p:spPr bwMode="auto">
              <a:xfrm>
                <a:off x="5499100" y="3400108"/>
                <a:ext cx="0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Freeform 3099"/>
              <p:cNvSpPr/>
              <p:nvPr/>
            </p:nvSpPr>
            <p:spPr bwMode="auto">
              <a:xfrm>
                <a:off x="5602288" y="3412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 3100"/>
              <p:cNvSpPr/>
              <p:nvPr/>
            </p:nvSpPr>
            <p:spPr bwMode="auto">
              <a:xfrm>
                <a:off x="5435600" y="39684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3101"/>
              <p:cNvSpPr/>
              <p:nvPr/>
            </p:nvSpPr>
            <p:spPr bwMode="auto">
              <a:xfrm>
                <a:off x="5357813" y="3489008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Freeform 3102"/>
              <p:cNvSpPr/>
              <p:nvPr/>
            </p:nvSpPr>
            <p:spPr bwMode="auto">
              <a:xfrm>
                <a:off x="5602288" y="3412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0" name="Rectangle 3103"/>
              <p:cNvSpPr>
                <a:spLocks noChangeArrowheads="1"/>
              </p:cNvSpPr>
              <p:nvPr/>
            </p:nvSpPr>
            <p:spPr bwMode="auto">
              <a:xfrm>
                <a:off x="5249863" y="363823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Freeform 3104"/>
              <p:cNvSpPr/>
              <p:nvPr/>
            </p:nvSpPr>
            <p:spPr bwMode="auto">
              <a:xfrm>
                <a:off x="5243513" y="3716021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2" name="Freeform 3105"/>
              <p:cNvSpPr/>
              <p:nvPr/>
            </p:nvSpPr>
            <p:spPr bwMode="auto">
              <a:xfrm>
                <a:off x="5245100" y="3716021"/>
                <a:ext cx="1588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Freeform 3106"/>
              <p:cNvSpPr/>
              <p:nvPr/>
            </p:nvSpPr>
            <p:spPr bwMode="auto">
              <a:xfrm>
                <a:off x="5305425" y="3550921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Rectangle 3107"/>
              <p:cNvSpPr>
                <a:spLocks noChangeArrowheads="1"/>
              </p:cNvSpPr>
              <p:nvPr/>
            </p:nvSpPr>
            <p:spPr bwMode="auto">
              <a:xfrm>
                <a:off x="5357813" y="348900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Freeform 3108"/>
              <p:cNvSpPr/>
              <p:nvPr/>
            </p:nvSpPr>
            <p:spPr bwMode="auto">
              <a:xfrm>
                <a:off x="5564188" y="3989071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Freeform 3109"/>
              <p:cNvSpPr/>
              <p:nvPr/>
            </p:nvSpPr>
            <p:spPr bwMode="auto">
              <a:xfrm>
                <a:off x="5610225" y="3414396"/>
                <a:ext cx="1588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3110"/>
              <p:cNvSpPr/>
              <p:nvPr/>
            </p:nvSpPr>
            <p:spPr bwMode="auto">
              <a:xfrm>
                <a:off x="5830888" y="3684271"/>
                <a:ext cx="1588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8" name="Freeform 3111"/>
              <p:cNvSpPr/>
              <p:nvPr/>
            </p:nvSpPr>
            <p:spPr bwMode="auto">
              <a:xfrm>
                <a:off x="5827713" y="3652521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Freeform 3112"/>
              <p:cNvSpPr/>
              <p:nvPr/>
            </p:nvSpPr>
            <p:spPr bwMode="auto">
              <a:xfrm>
                <a:off x="5829300" y="3652521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0" name="Freeform 3113"/>
              <p:cNvSpPr/>
              <p:nvPr/>
            </p:nvSpPr>
            <p:spPr bwMode="auto">
              <a:xfrm>
                <a:off x="5672138" y="343979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1" name="Rectangle 3114"/>
              <p:cNvSpPr>
                <a:spLocks noChangeArrowheads="1"/>
              </p:cNvSpPr>
              <p:nvPr/>
            </p:nvSpPr>
            <p:spPr bwMode="auto">
              <a:xfrm>
                <a:off x="5672138" y="3439796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Line 3115"/>
              <p:cNvSpPr>
                <a:spLocks noChangeShapeType="1"/>
              </p:cNvSpPr>
              <p:nvPr/>
            </p:nvSpPr>
            <p:spPr bwMode="auto">
              <a:xfrm>
                <a:off x="5605463" y="341280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3" name="Line 3116"/>
              <p:cNvSpPr>
                <a:spLocks noChangeShapeType="1"/>
              </p:cNvSpPr>
              <p:nvPr/>
            </p:nvSpPr>
            <p:spPr bwMode="auto">
              <a:xfrm>
                <a:off x="5605463" y="341280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Freeform 3117"/>
              <p:cNvSpPr/>
              <p:nvPr/>
            </p:nvSpPr>
            <p:spPr bwMode="auto">
              <a:xfrm>
                <a:off x="5387975" y="3939858"/>
                <a:ext cx="317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Freeform 3118"/>
              <p:cNvSpPr/>
              <p:nvPr/>
            </p:nvSpPr>
            <p:spPr bwMode="auto">
              <a:xfrm>
                <a:off x="5607050" y="34143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Freeform 3119"/>
              <p:cNvSpPr/>
              <p:nvPr/>
            </p:nvSpPr>
            <p:spPr bwMode="auto">
              <a:xfrm>
                <a:off x="5830888" y="3743008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" name="Freeform 3120"/>
              <p:cNvSpPr/>
              <p:nvPr/>
            </p:nvSpPr>
            <p:spPr bwMode="auto">
              <a:xfrm>
                <a:off x="5829300" y="37430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8" name="Freeform 3121"/>
              <p:cNvSpPr/>
              <p:nvPr/>
            </p:nvSpPr>
            <p:spPr bwMode="auto">
              <a:xfrm>
                <a:off x="5605463" y="3412808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9" name="Freeform 3122"/>
              <p:cNvSpPr/>
              <p:nvPr/>
            </p:nvSpPr>
            <p:spPr bwMode="auto">
              <a:xfrm>
                <a:off x="5827713" y="37779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0" name="Freeform 3123"/>
              <p:cNvSpPr/>
              <p:nvPr/>
            </p:nvSpPr>
            <p:spPr bwMode="auto">
              <a:xfrm>
                <a:off x="5740400" y="3919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Freeform 3124"/>
              <p:cNvSpPr/>
              <p:nvPr/>
            </p:nvSpPr>
            <p:spPr bwMode="auto">
              <a:xfrm>
                <a:off x="5794375" y="38509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Freeform 3125"/>
              <p:cNvSpPr/>
              <p:nvPr/>
            </p:nvSpPr>
            <p:spPr bwMode="auto">
              <a:xfrm>
                <a:off x="5729288" y="392239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Freeform 3126"/>
              <p:cNvSpPr/>
              <p:nvPr/>
            </p:nvSpPr>
            <p:spPr bwMode="auto">
              <a:xfrm>
                <a:off x="5827713" y="3777933"/>
                <a:ext cx="4763" cy="3175"/>
              </a:xfrm>
              <a:custGeom>
                <a:avLst/>
                <a:gdLst>
                  <a:gd name="T0" fmla="*/ 1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0 w 4"/>
                  <a:gd name="T7" fmla="*/ 0 h 2"/>
                  <a:gd name="T8" fmla="*/ 1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0"/>
                      <a:pt x="1" y="1"/>
                      <a:pt x="0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Freeform 3128"/>
              <p:cNvSpPr/>
              <p:nvPr/>
            </p:nvSpPr>
            <p:spPr bwMode="auto">
              <a:xfrm>
                <a:off x="5395913" y="3944621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Rectangle 3129"/>
              <p:cNvSpPr>
                <a:spLocks noChangeArrowheads="1"/>
              </p:cNvSpPr>
              <p:nvPr/>
            </p:nvSpPr>
            <p:spPr bwMode="auto">
              <a:xfrm>
                <a:off x="5634038" y="3979546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Freeform 3130"/>
              <p:cNvSpPr/>
              <p:nvPr/>
            </p:nvSpPr>
            <p:spPr bwMode="auto">
              <a:xfrm>
                <a:off x="5491163" y="3401696"/>
                <a:ext cx="3175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Freeform 3131"/>
              <p:cNvSpPr/>
              <p:nvPr/>
            </p:nvSpPr>
            <p:spPr bwMode="auto">
              <a:xfrm>
                <a:off x="5618163" y="3414396"/>
                <a:ext cx="1588" cy="317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2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Freeform 3132"/>
              <p:cNvSpPr/>
              <p:nvPr/>
            </p:nvSpPr>
            <p:spPr bwMode="auto">
              <a:xfrm>
                <a:off x="5624513" y="3415983"/>
                <a:ext cx="6350" cy="11113"/>
              </a:xfrm>
              <a:custGeom>
                <a:avLst/>
                <a:gdLst>
                  <a:gd name="T0" fmla="*/ 3 w 5"/>
                  <a:gd name="T1" fmla="*/ 5 h 7"/>
                  <a:gd name="T2" fmla="*/ 0 w 5"/>
                  <a:gd name="T3" fmla="*/ 4 h 7"/>
                  <a:gd name="T4" fmla="*/ 0 w 5"/>
                  <a:gd name="T5" fmla="*/ 4 h 7"/>
                  <a:gd name="T6" fmla="*/ 5 w 5"/>
                  <a:gd name="T7" fmla="*/ 5 h 7"/>
                  <a:gd name="T8" fmla="*/ 0 w 5"/>
                  <a:gd name="T9" fmla="*/ 1 h 7"/>
                  <a:gd name="T10" fmla="*/ 3 w 5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3" y="5"/>
                    </a:moveTo>
                    <a:cubicBezTo>
                      <a:pt x="2" y="5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5" y="5"/>
                    </a:cubicBezTo>
                    <a:cubicBezTo>
                      <a:pt x="4" y="5"/>
                      <a:pt x="4" y="0"/>
                      <a:pt x="0" y="1"/>
                    </a:cubicBezTo>
                    <a:cubicBezTo>
                      <a:pt x="2" y="1"/>
                      <a:pt x="5" y="3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Freeform 3133"/>
              <p:cNvSpPr/>
              <p:nvPr/>
            </p:nvSpPr>
            <p:spPr bwMode="auto">
              <a:xfrm>
                <a:off x="5621338" y="3419158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Freeform 3134"/>
              <p:cNvSpPr/>
              <p:nvPr/>
            </p:nvSpPr>
            <p:spPr bwMode="auto">
              <a:xfrm>
                <a:off x="5618163" y="3442971"/>
                <a:ext cx="9525" cy="9525"/>
              </a:xfrm>
              <a:custGeom>
                <a:avLst/>
                <a:gdLst>
                  <a:gd name="T0" fmla="*/ 1 w 6"/>
                  <a:gd name="T1" fmla="*/ 2 h 7"/>
                  <a:gd name="T2" fmla="*/ 2 w 6"/>
                  <a:gd name="T3" fmla="*/ 6 h 7"/>
                  <a:gd name="T4" fmla="*/ 6 w 6"/>
                  <a:gd name="T5" fmla="*/ 4 h 7"/>
                  <a:gd name="T6" fmla="*/ 3 w 6"/>
                  <a:gd name="T7" fmla="*/ 2 h 7"/>
                  <a:gd name="T8" fmla="*/ 2 w 6"/>
                  <a:gd name="T9" fmla="*/ 4 h 7"/>
                  <a:gd name="T10" fmla="*/ 2 w 6"/>
                  <a:gd name="T11" fmla="*/ 0 h 7"/>
                  <a:gd name="T12" fmla="*/ 0 w 6"/>
                  <a:gd name="T13" fmla="*/ 3 h 7"/>
                  <a:gd name="T14" fmla="*/ 1 w 6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1" y="2"/>
                    </a:moveTo>
                    <a:cubicBezTo>
                      <a:pt x="0" y="4"/>
                      <a:pt x="3" y="4"/>
                      <a:pt x="2" y="6"/>
                    </a:cubicBezTo>
                    <a:cubicBezTo>
                      <a:pt x="5" y="7"/>
                      <a:pt x="4" y="4"/>
                      <a:pt x="6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2" y="2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Freeform 3135"/>
              <p:cNvSpPr/>
              <p:nvPr/>
            </p:nvSpPr>
            <p:spPr bwMode="auto">
              <a:xfrm>
                <a:off x="5613400" y="3447733"/>
                <a:ext cx="1588" cy="476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1 w 2"/>
                  <a:gd name="T5" fmla="*/ 1 h 3"/>
                  <a:gd name="T6" fmla="*/ 2 w 2"/>
                  <a:gd name="T7" fmla="*/ 1 h 3"/>
                  <a:gd name="T8" fmla="*/ 2 w 2"/>
                  <a:gd name="T9" fmla="*/ 0 h 3"/>
                  <a:gd name="T10" fmla="*/ 1 w 2"/>
                  <a:gd name="T11" fmla="*/ 0 h 3"/>
                  <a:gd name="T12" fmla="*/ 1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3136"/>
              <p:cNvSpPr/>
              <p:nvPr/>
            </p:nvSpPr>
            <p:spPr bwMode="auto">
              <a:xfrm>
                <a:off x="5589588" y="3449321"/>
                <a:ext cx="3175" cy="317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3137"/>
              <p:cNvSpPr/>
              <p:nvPr/>
            </p:nvSpPr>
            <p:spPr bwMode="auto">
              <a:xfrm>
                <a:off x="5589588" y="344932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3138"/>
              <p:cNvSpPr/>
              <p:nvPr/>
            </p:nvSpPr>
            <p:spPr bwMode="auto">
              <a:xfrm>
                <a:off x="5614988" y="3450908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3139"/>
              <p:cNvSpPr/>
              <p:nvPr/>
            </p:nvSpPr>
            <p:spPr bwMode="auto">
              <a:xfrm>
                <a:off x="5364163" y="3455671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3140"/>
              <p:cNvSpPr/>
              <p:nvPr/>
            </p:nvSpPr>
            <p:spPr bwMode="auto">
              <a:xfrm>
                <a:off x="5372100" y="3468371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Line 3141"/>
              <p:cNvSpPr>
                <a:spLocks noChangeShapeType="1"/>
              </p:cNvSpPr>
              <p:nvPr/>
            </p:nvSpPr>
            <p:spPr bwMode="auto">
              <a:xfrm>
                <a:off x="5389563" y="3493771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Line 3142"/>
              <p:cNvSpPr>
                <a:spLocks noChangeShapeType="1"/>
              </p:cNvSpPr>
              <p:nvPr/>
            </p:nvSpPr>
            <p:spPr bwMode="auto">
              <a:xfrm>
                <a:off x="5389563" y="3493771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0" name="Freeform 3143"/>
              <p:cNvSpPr/>
              <p:nvPr/>
            </p:nvSpPr>
            <p:spPr bwMode="auto">
              <a:xfrm>
                <a:off x="5357813" y="3482658"/>
                <a:ext cx="41275" cy="38100"/>
              </a:xfrm>
              <a:custGeom>
                <a:avLst/>
                <a:gdLst>
                  <a:gd name="T0" fmla="*/ 30 w 30"/>
                  <a:gd name="T1" fmla="*/ 2 h 27"/>
                  <a:gd name="T2" fmla="*/ 24 w 30"/>
                  <a:gd name="T3" fmla="*/ 3 h 27"/>
                  <a:gd name="T4" fmla="*/ 24 w 30"/>
                  <a:gd name="T5" fmla="*/ 5 h 27"/>
                  <a:gd name="T6" fmla="*/ 16 w 30"/>
                  <a:gd name="T7" fmla="*/ 11 h 27"/>
                  <a:gd name="T8" fmla="*/ 16 w 30"/>
                  <a:gd name="T9" fmla="*/ 12 h 27"/>
                  <a:gd name="T10" fmla="*/ 16 w 30"/>
                  <a:gd name="T11" fmla="*/ 13 h 27"/>
                  <a:gd name="T12" fmla="*/ 9 w 30"/>
                  <a:gd name="T13" fmla="*/ 13 h 27"/>
                  <a:gd name="T14" fmla="*/ 3 w 30"/>
                  <a:gd name="T15" fmla="*/ 18 h 27"/>
                  <a:gd name="T16" fmla="*/ 6 w 30"/>
                  <a:gd name="T17" fmla="*/ 16 h 27"/>
                  <a:gd name="T18" fmla="*/ 1 w 30"/>
                  <a:gd name="T19" fmla="*/ 25 h 27"/>
                  <a:gd name="T20" fmla="*/ 4 w 30"/>
                  <a:gd name="T21" fmla="*/ 23 h 27"/>
                  <a:gd name="T22" fmla="*/ 5 w 30"/>
                  <a:gd name="T23" fmla="*/ 25 h 27"/>
                  <a:gd name="T24" fmla="*/ 9 w 30"/>
                  <a:gd name="T25" fmla="*/ 24 h 27"/>
                  <a:gd name="T26" fmla="*/ 6 w 30"/>
                  <a:gd name="T27" fmla="*/ 22 h 27"/>
                  <a:gd name="T28" fmla="*/ 9 w 30"/>
                  <a:gd name="T29" fmla="*/ 19 h 27"/>
                  <a:gd name="T30" fmla="*/ 10 w 30"/>
                  <a:gd name="T31" fmla="*/ 20 h 27"/>
                  <a:gd name="T32" fmla="*/ 11 w 30"/>
                  <a:gd name="T33" fmla="*/ 20 h 27"/>
                  <a:gd name="T34" fmla="*/ 9 w 30"/>
                  <a:gd name="T35" fmla="*/ 16 h 27"/>
                  <a:gd name="T36" fmla="*/ 16 w 30"/>
                  <a:gd name="T37" fmla="*/ 15 h 27"/>
                  <a:gd name="T38" fmla="*/ 20 w 30"/>
                  <a:gd name="T39" fmla="*/ 13 h 27"/>
                  <a:gd name="T40" fmla="*/ 20 w 30"/>
                  <a:gd name="T41" fmla="*/ 9 h 27"/>
                  <a:gd name="T42" fmla="*/ 22 w 30"/>
                  <a:gd name="T43" fmla="*/ 8 h 27"/>
                  <a:gd name="T44" fmla="*/ 23 w 30"/>
                  <a:gd name="T45" fmla="*/ 8 h 27"/>
                  <a:gd name="T46" fmla="*/ 23 w 30"/>
                  <a:gd name="T47" fmla="*/ 8 h 27"/>
                  <a:gd name="T48" fmla="*/ 25 w 30"/>
                  <a:gd name="T49" fmla="*/ 7 h 27"/>
                  <a:gd name="T50" fmla="*/ 25 w 30"/>
                  <a:gd name="T51" fmla="*/ 5 h 27"/>
                  <a:gd name="T52" fmla="*/ 26 w 30"/>
                  <a:gd name="T53" fmla="*/ 7 h 27"/>
                  <a:gd name="T54" fmla="*/ 30 w 30"/>
                  <a:gd name="T5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" h="27">
                    <a:moveTo>
                      <a:pt x="30" y="2"/>
                    </a:moveTo>
                    <a:cubicBezTo>
                      <a:pt x="28" y="6"/>
                      <a:pt x="26" y="0"/>
                      <a:pt x="24" y="3"/>
                    </a:cubicBezTo>
                    <a:cubicBezTo>
                      <a:pt x="24" y="4"/>
                      <a:pt x="24" y="5"/>
                      <a:pt x="24" y="5"/>
                    </a:cubicBezTo>
                    <a:cubicBezTo>
                      <a:pt x="19" y="6"/>
                      <a:pt x="20" y="9"/>
                      <a:pt x="16" y="11"/>
                    </a:cubicBezTo>
                    <a:cubicBezTo>
                      <a:pt x="16" y="11"/>
                      <a:pt x="15" y="12"/>
                      <a:pt x="16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4"/>
                      <a:pt x="12" y="14"/>
                      <a:pt x="9" y="13"/>
                    </a:cubicBezTo>
                    <a:cubicBezTo>
                      <a:pt x="7" y="14"/>
                      <a:pt x="4" y="16"/>
                      <a:pt x="3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21"/>
                      <a:pt x="0" y="21"/>
                      <a:pt x="1" y="25"/>
                    </a:cubicBezTo>
                    <a:cubicBezTo>
                      <a:pt x="3" y="27"/>
                      <a:pt x="2" y="23"/>
                      <a:pt x="4" y="23"/>
                    </a:cubicBezTo>
                    <a:cubicBezTo>
                      <a:pt x="4" y="24"/>
                      <a:pt x="5" y="24"/>
                      <a:pt x="5" y="25"/>
                    </a:cubicBezTo>
                    <a:cubicBezTo>
                      <a:pt x="8" y="26"/>
                      <a:pt x="6" y="22"/>
                      <a:pt x="9" y="24"/>
                    </a:cubicBezTo>
                    <a:cubicBezTo>
                      <a:pt x="8" y="23"/>
                      <a:pt x="7" y="22"/>
                      <a:pt x="6" y="22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3"/>
                      <a:pt x="13" y="14"/>
                      <a:pt x="16" y="15"/>
                    </a:cubicBezTo>
                    <a:cubicBezTo>
                      <a:pt x="17" y="13"/>
                      <a:pt x="19" y="13"/>
                      <a:pt x="20" y="13"/>
                    </a:cubicBezTo>
                    <a:cubicBezTo>
                      <a:pt x="20" y="11"/>
                      <a:pt x="22" y="10"/>
                      <a:pt x="20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7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4" y="7"/>
                      <a:pt x="25" y="7"/>
                    </a:cubicBezTo>
                    <a:cubicBezTo>
                      <a:pt x="25" y="7"/>
                      <a:pt x="24" y="6"/>
                      <a:pt x="25" y="5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4"/>
                      <a:pt x="29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3144"/>
              <p:cNvSpPr/>
              <p:nvPr/>
            </p:nvSpPr>
            <p:spPr bwMode="auto">
              <a:xfrm>
                <a:off x="5435600" y="3500121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Freeform 3145"/>
              <p:cNvSpPr/>
              <p:nvPr/>
            </p:nvSpPr>
            <p:spPr bwMode="auto">
              <a:xfrm>
                <a:off x="5322888" y="3512821"/>
                <a:ext cx="4763" cy="3175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3" name="Freeform 3146"/>
              <p:cNvSpPr/>
              <p:nvPr/>
            </p:nvSpPr>
            <p:spPr bwMode="auto">
              <a:xfrm>
                <a:off x="5327650" y="3512821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Freeform 3147"/>
              <p:cNvSpPr/>
              <p:nvPr/>
            </p:nvSpPr>
            <p:spPr bwMode="auto">
              <a:xfrm>
                <a:off x="5373688" y="3517583"/>
                <a:ext cx="6350" cy="1588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2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5" name="Freeform 3148"/>
              <p:cNvSpPr/>
              <p:nvPr/>
            </p:nvSpPr>
            <p:spPr bwMode="auto">
              <a:xfrm>
                <a:off x="5314950" y="3519171"/>
                <a:ext cx="4763" cy="4763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1" y="2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" name="Freeform 3149"/>
              <p:cNvSpPr/>
              <p:nvPr/>
            </p:nvSpPr>
            <p:spPr bwMode="auto">
              <a:xfrm>
                <a:off x="5376863" y="3522346"/>
                <a:ext cx="4763" cy="1588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Freeform 3150"/>
              <p:cNvSpPr/>
              <p:nvPr/>
            </p:nvSpPr>
            <p:spPr bwMode="auto">
              <a:xfrm>
                <a:off x="5364163" y="3523933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8" name="Freeform 3151"/>
              <p:cNvSpPr/>
              <p:nvPr/>
            </p:nvSpPr>
            <p:spPr bwMode="auto">
              <a:xfrm>
                <a:off x="5299075" y="3528696"/>
                <a:ext cx="7938" cy="9525"/>
              </a:xfrm>
              <a:custGeom>
                <a:avLst/>
                <a:gdLst>
                  <a:gd name="T0" fmla="*/ 4 w 6"/>
                  <a:gd name="T1" fmla="*/ 4 h 6"/>
                  <a:gd name="T2" fmla="*/ 4 w 6"/>
                  <a:gd name="T3" fmla="*/ 4 h 6"/>
                  <a:gd name="T4" fmla="*/ 2 w 6"/>
                  <a:gd name="T5" fmla="*/ 3 h 6"/>
                  <a:gd name="T6" fmla="*/ 3 w 6"/>
                  <a:gd name="T7" fmla="*/ 3 h 6"/>
                  <a:gd name="T8" fmla="*/ 6 w 6"/>
                  <a:gd name="T9" fmla="*/ 2 h 6"/>
                  <a:gd name="T10" fmla="*/ 0 w 6"/>
                  <a:gd name="T11" fmla="*/ 6 h 6"/>
                  <a:gd name="T12" fmla="*/ 1 w 6"/>
                  <a:gd name="T13" fmla="*/ 6 h 6"/>
                  <a:gd name="T14" fmla="*/ 4 w 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2"/>
                      <a:pt x="6" y="2"/>
                    </a:cubicBezTo>
                    <a:cubicBezTo>
                      <a:pt x="4" y="0"/>
                      <a:pt x="1" y="3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4" y="6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Freeform 3152"/>
              <p:cNvSpPr/>
              <p:nvPr/>
            </p:nvSpPr>
            <p:spPr bwMode="auto">
              <a:xfrm>
                <a:off x="5360988" y="353187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0" name="Freeform 3153"/>
              <p:cNvSpPr/>
              <p:nvPr/>
            </p:nvSpPr>
            <p:spPr bwMode="auto">
              <a:xfrm>
                <a:off x="5360988" y="3535046"/>
                <a:ext cx="3175" cy="4763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0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3154"/>
              <p:cNvSpPr/>
              <p:nvPr/>
            </p:nvSpPr>
            <p:spPr bwMode="auto">
              <a:xfrm>
                <a:off x="5345113" y="3536633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3155"/>
              <p:cNvSpPr/>
              <p:nvPr/>
            </p:nvSpPr>
            <p:spPr bwMode="auto">
              <a:xfrm>
                <a:off x="5343525" y="3538221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3" name="Freeform 3156"/>
              <p:cNvSpPr/>
              <p:nvPr/>
            </p:nvSpPr>
            <p:spPr bwMode="auto">
              <a:xfrm>
                <a:off x="5338763" y="3538221"/>
                <a:ext cx="4763" cy="3175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1 w 3"/>
                  <a:gd name="T5" fmla="*/ 3 h 3"/>
                  <a:gd name="T6" fmla="*/ 3 w 3"/>
                  <a:gd name="T7" fmla="*/ 0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4" name="Freeform 3157"/>
              <p:cNvSpPr/>
              <p:nvPr/>
            </p:nvSpPr>
            <p:spPr bwMode="auto">
              <a:xfrm>
                <a:off x="5348288" y="3536633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5" name="Freeform 3158"/>
              <p:cNvSpPr/>
              <p:nvPr/>
            </p:nvSpPr>
            <p:spPr bwMode="auto">
              <a:xfrm>
                <a:off x="5346700" y="3539808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6" name="Freeform 3159"/>
              <p:cNvSpPr/>
              <p:nvPr/>
            </p:nvSpPr>
            <p:spPr bwMode="auto">
              <a:xfrm>
                <a:off x="5346700" y="3549333"/>
                <a:ext cx="3175" cy="3175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2 h 2"/>
                  <a:gd name="T4" fmla="*/ 3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Freeform 3160"/>
              <p:cNvSpPr/>
              <p:nvPr/>
            </p:nvSpPr>
            <p:spPr bwMode="auto">
              <a:xfrm>
                <a:off x="5349875" y="3549333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Freeform 3161"/>
              <p:cNvSpPr/>
              <p:nvPr/>
            </p:nvSpPr>
            <p:spPr bwMode="auto">
              <a:xfrm>
                <a:off x="5326063" y="3563621"/>
                <a:ext cx="7938" cy="7938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6 h 6"/>
                  <a:gd name="T4" fmla="*/ 3 w 6"/>
                  <a:gd name="T5" fmla="*/ 2 h 6"/>
                  <a:gd name="T6" fmla="*/ 4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0" y="1"/>
                      <a:pt x="3" y="2"/>
                    </a:cubicBezTo>
                    <a:cubicBezTo>
                      <a:pt x="3" y="1"/>
                      <a:pt x="6" y="1"/>
                      <a:pt x="4" y="0"/>
                    </a:cubicBezTo>
                    <a:cubicBezTo>
                      <a:pt x="3" y="0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Freeform 3162"/>
              <p:cNvSpPr/>
              <p:nvPr/>
            </p:nvSpPr>
            <p:spPr bwMode="auto">
              <a:xfrm>
                <a:off x="5340350" y="3574733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Freeform 3163"/>
              <p:cNvSpPr/>
              <p:nvPr/>
            </p:nvSpPr>
            <p:spPr bwMode="auto">
              <a:xfrm>
                <a:off x="5343525" y="3577908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Freeform 3164"/>
              <p:cNvSpPr/>
              <p:nvPr/>
            </p:nvSpPr>
            <p:spPr bwMode="auto">
              <a:xfrm>
                <a:off x="5334000" y="3579496"/>
                <a:ext cx="3175" cy="317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2" name="Freeform 3165"/>
              <p:cNvSpPr/>
              <p:nvPr/>
            </p:nvSpPr>
            <p:spPr bwMode="auto">
              <a:xfrm>
                <a:off x="5305425" y="3585846"/>
                <a:ext cx="3175" cy="7938"/>
              </a:xfrm>
              <a:custGeom>
                <a:avLst/>
                <a:gdLst>
                  <a:gd name="T0" fmla="*/ 3 w 3"/>
                  <a:gd name="T1" fmla="*/ 2 h 6"/>
                  <a:gd name="T2" fmla="*/ 0 w 3"/>
                  <a:gd name="T3" fmla="*/ 0 h 6"/>
                  <a:gd name="T4" fmla="*/ 0 w 3"/>
                  <a:gd name="T5" fmla="*/ 6 h 6"/>
                  <a:gd name="T6" fmla="*/ 3 w 3"/>
                  <a:gd name="T7" fmla="*/ 5 h 6"/>
                  <a:gd name="T8" fmla="*/ 2 w 3"/>
                  <a:gd name="T9" fmla="*/ 4 h 6"/>
                  <a:gd name="T10" fmla="*/ 3 w 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Freeform 3166"/>
              <p:cNvSpPr/>
              <p:nvPr/>
            </p:nvSpPr>
            <p:spPr bwMode="auto">
              <a:xfrm>
                <a:off x="5294313" y="3604896"/>
                <a:ext cx="4763" cy="317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3167"/>
              <p:cNvSpPr/>
              <p:nvPr/>
            </p:nvSpPr>
            <p:spPr bwMode="auto">
              <a:xfrm>
                <a:off x="5299075" y="3612833"/>
                <a:ext cx="4763" cy="1588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3" y="2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Freeform 3168"/>
              <p:cNvSpPr/>
              <p:nvPr/>
            </p:nvSpPr>
            <p:spPr bwMode="auto">
              <a:xfrm>
                <a:off x="5299075" y="3611246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6" name="Freeform 3169"/>
              <p:cNvSpPr/>
              <p:nvPr/>
            </p:nvSpPr>
            <p:spPr bwMode="auto">
              <a:xfrm>
                <a:off x="5307013" y="3617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7" name="Freeform 3170"/>
              <p:cNvSpPr/>
              <p:nvPr/>
            </p:nvSpPr>
            <p:spPr bwMode="auto">
              <a:xfrm>
                <a:off x="5303838" y="3614421"/>
                <a:ext cx="3175" cy="476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3"/>
                      <a:pt x="2" y="1"/>
                      <a:pt x="3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8" name="Freeform 3171"/>
              <p:cNvSpPr/>
              <p:nvPr/>
            </p:nvSpPr>
            <p:spPr bwMode="auto">
              <a:xfrm>
                <a:off x="5327650" y="3616008"/>
                <a:ext cx="1588" cy="317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9" name="Freeform 3172"/>
              <p:cNvSpPr/>
              <p:nvPr/>
            </p:nvSpPr>
            <p:spPr bwMode="auto">
              <a:xfrm>
                <a:off x="5294313" y="3636646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0" name="Freeform 3173"/>
              <p:cNvSpPr/>
              <p:nvPr/>
            </p:nvSpPr>
            <p:spPr bwMode="auto">
              <a:xfrm>
                <a:off x="5307013" y="3639821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1" name="Freeform 3174"/>
              <p:cNvSpPr/>
              <p:nvPr/>
            </p:nvSpPr>
            <p:spPr bwMode="auto">
              <a:xfrm>
                <a:off x="5305425" y="3639821"/>
                <a:ext cx="4763" cy="9525"/>
              </a:xfrm>
              <a:custGeom>
                <a:avLst/>
                <a:gdLst>
                  <a:gd name="T0" fmla="*/ 3 w 4"/>
                  <a:gd name="T1" fmla="*/ 5 h 6"/>
                  <a:gd name="T2" fmla="*/ 3 w 4"/>
                  <a:gd name="T3" fmla="*/ 4 h 6"/>
                  <a:gd name="T4" fmla="*/ 0 w 4"/>
                  <a:gd name="T5" fmla="*/ 4 h 6"/>
                  <a:gd name="T6" fmla="*/ 3 w 4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0"/>
                      <a:pt x="0" y="3"/>
                      <a:pt x="0" y="4"/>
                    </a:cubicBezTo>
                    <a:cubicBezTo>
                      <a:pt x="2" y="3"/>
                      <a:pt x="2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2" name="Freeform 3175"/>
              <p:cNvSpPr/>
              <p:nvPr/>
            </p:nvSpPr>
            <p:spPr bwMode="auto">
              <a:xfrm>
                <a:off x="5276850" y="365569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3" name="Freeform 3176"/>
              <p:cNvSpPr/>
              <p:nvPr/>
            </p:nvSpPr>
            <p:spPr bwMode="auto">
              <a:xfrm>
                <a:off x="5272088" y="3660458"/>
                <a:ext cx="1588" cy="476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4" name="Freeform 3177"/>
              <p:cNvSpPr/>
              <p:nvPr/>
            </p:nvSpPr>
            <p:spPr bwMode="auto">
              <a:xfrm>
                <a:off x="5295900" y="3663633"/>
                <a:ext cx="12700" cy="9525"/>
              </a:xfrm>
              <a:custGeom>
                <a:avLst/>
                <a:gdLst>
                  <a:gd name="T0" fmla="*/ 8 w 9"/>
                  <a:gd name="T1" fmla="*/ 3 h 7"/>
                  <a:gd name="T2" fmla="*/ 8 w 9"/>
                  <a:gd name="T3" fmla="*/ 1 h 7"/>
                  <a:gd name="T4" fmla="*/ 8 w 9"/>
                  <a:gd name="T5" fmla="*/ 1 h 7"/>
                  <a:gd name="T6" fmla="*/ 7 w 9"/>
                  <a:gd name="T7" fmla="*/ 3 h 7"/>
                  <a:gd name="T8" fmla="*/ 5 w 9"/>
                  <a:gd name="T9" fmla="*/ 2 h 7"/>
                  <a:gd name="T10" fmla="*/ 6 w 9"/>
                  <a:gd name="T11" fmla="*/ 0 h 7"/>
                  <a:gd name="T12" fmla="*/ 0 w 9"/>
                  <a:gd name="T13" fmla="*/ 4 h 7"/>
                  <a:gd name="T14" fmla="*/ 8 w 9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8" y="3"/>
                    </a:move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7"/>
                      <a:pt x="5" y="3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5" name="Freeform 3178"/>
              <p:cNvSpPr/>
              <p:nvPr/>
            </p:nvSpPr>
            <p:spPr bwMode="auto">
              <a:xfrm>
                <a:off x="5307013" y="3663633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6" name="Freeform 3179"/>
              <p:cNvSpPr/>
              <p:nvPr/>
            </p:nvSpPr>
            <p:spPr bwMode="auto">
              <a:xfrm>
                <a:off x="5273675" y="3663633"/>
                <a:ext cx="1588" cy="1588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7" name="Rectangle 3180"/>
              <p:cNvSpPr>
                <a:spLocks noChangeArrowheads="1"/>
              </p:cNvSpPr>
              <p:nvPr/>
            </p:nvSpPr>
            <p:spPr bwMode="auto">
              <a:xfrm>
                <a:off x="5268913" y="3668396"/>
                <a:ext cx="15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Freeform 3181"/>
              <p:cNvSpPr/>
              <p:nvPr/>
            </p:nvSpPr>
            <p:spPr bwMode="auto">
              <a:xfrm>
                <a:off x="5272088" y="3692208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9" name="Freeform 3182"/>
              <p:cNvSpPr/>
              <p:nvPr/>
            </p:nvSpPr>
            <p:spPr bwMode="auto">
              <a:xfrm>
                <a:off x="5280025" y="3701733"/>
                <a:ext cx="1588" cy="4763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2 h 4"/>
                  <a:gd name="T4" fmla="*/ 2 w 2"/>
                  <a:gd name="T5" fmla="*/ 1 h 4"/>
                  <a:gd name="T6" fmla="*/ 0 w 2"/>
                  <a:gd name="T7" fmla="*/ 3 h 4"/>
                  <a:gd name="T8" fmla="*/ 0 w 2"/>
                  <a:gd name="T9" fmla="*/ 3 h 4"/>
                  <a:gd name="T10" fmla="*/ 2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0" name="Freeform 3183"/>
              <p:cNvSpPr/>
              <p:nvPr/>
            </p:nvSpPr>
            <p:spPr bwMode="auto">
              <a:xfrm>
                <a:off x="5273675" y="3704908"/>
                <a:ext cx="4763" cy="476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1" name="Freeform 3184"/>
              <p:cNvSpPr/>
              <p:nvPr/>
            </p:nvSpPr>
            <p:spPr bwMode="auto">
              <a:xfrm>
                <a:off x="5268913" y="3711258"/>
                <a:ext cx="11113" cy="7938"/>
              </a:xfrm>
              <a:custGeom>
                <a:avLst/>
                <a:gdLst>
                  <a:gd name="T0" fmla="*/ 4 w 7"/>
                  <a:gd name="T1" fmla="*/ 3 h 6"/>
                  <a:gd name="T2" fmla="*/ 4 w 7"/>
                  <a:gd name="T3" fmla="*/ 4 h 6"/>
                  <a:gd name="T4" fmla="*/ 0 w 7"/>
                  <a:gd name="T5" fmla="*/ 2 h 6"/>
                  <a:gd name="T6" fmla="*/ 3 w 7"/>
                  <a:gd name="T7" fmla="*/ 3 h 6"/>
                  <a:gd name="T8" fmla="*/ 0 w 7"/>
                  <a:gd name="T9" fmla="*/ 3 h 6"/>
                  <a:gd name="T10" fmla="*/ 7 w 7"/>
                  <a:gd name="T11" fmla="*/ 6 h 6"/>
                  <a:gd name="T12" fmla="*/ 7 w 7"/>
                  <a:gd name="T13" fmla="*/ 5 h 6"/>
                  <a:gd name="T14" fmla="*/ 4 w 7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4" y="3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2" y="0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3"/>
                      <a:pt x="5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5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2" name="Freeform 3185"/>
              <p:cNvSpPr/>
              <p:nvPr/>
            </p:nvSpPr>
            <p:spPr bwMode="auto">
              <a:xfrm>
                <a:off x="5832475" y="3714433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3" name="Freeform 3186"/>
              <p:cNvSpPr/>
              <p:nvPr/>
            </p:nvSpPr>
            <p:spPr bwMode="auto">
              <a:xfrm>
                <a:off x="5281613" y="3719196"/>
                <a:ext cx="7938" cy="3175"/>
              </a:xfrm>
              <a:custGeom>
                <a:avLst/>
                <a:gdLst>
                  <a:gd name="T0" fmla="*/ 3 w 6"/>
                  <a:gd name="T1" fmla="*/ 0 h 2"/>
                  <a:gd name="T2" fmla="*/ 3 w 6"/>
                  <a:gd name="T3" fmla="*/ 1 h 2"/>
                  <a:gd name="T4" fmla="*/ 1 w 6"/>
                  <a:gd name="T5" fmla="*/ 0 h 2"/>
                  <a:gd name="T6" fmla="*/ 0 w 6"/>
                  <a:gd name="T7" fmla="*/ 1 h 2"/>
                  <a:gd name="T8" fmla="*/ 1 w 6"/>
                  <a:gd name="T9" fmla="*/ 1 h 2"/>
                  <a:gd name="T10" fmla="*/ 6 w 6"/>
                  <a:gd name="T11" fmla="*/ 0 h 2"/>
                  <a:gd name="T12" fmla="*/ 3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5" y="2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4" name="Freeform 3187"/>
              <p:cNvSpPr/>
              <p:nvPr/>
            </p:nvSpPr>
            <p:spPr bwMode="auto">
              <a:xfrm>
                <a:off x="5267325" y="3720783"/>
                <a:ext cx="6350" cy="7938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0 w 5"/>
                  <a:gd name="T5" fmla="*/ 1 h 5"/>
                  <a:gd name="T6" fmla="*/ 5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3" y="3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3" y="5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5" name="Freeform 3188"/>
              <p:cNvSpPr/>
              <p:nvPr/>
            </p:nvSpPr>
            <p:spPr bwMode="auto">
              <a:xfrm>
                <a:off x="5270500" y="3728721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6" name="Freeform 3189"/>
              <p:cNvSpPr/>
              <p:nvPr/>
            </p:nvSpPr>
            <p:spPr bwMode="auto">
              <a:xfrm>
                <a:off x="5272088" y="3722371"/>
                <a:ext cx="7938" cy="7938"/>
              </a:xfrm>
              <a:custGeom>
                <a:avLst/>
                <a:gdLst>
                  <a:gd name="T0" fmla="*/ 0 w 5"/>
                  <a:gd name="T1" fmla="*/ 5 h 6"/>
                  <a:gd name="T2" fmla="*/ 1 w 5"/>
                  <a:gd name="T3" fmla="*/ 4 h 6"/>
                  <a:gd name="T4" fmla="*/ 1 w 5"/>
                  <a:gd name="T5" fmla="*/ 6 h 6"/>
                  <a:gd name="T6" fmla="*/ 3 w 5"/>
                  <a:gd name="T7" fmla="*/ 4 h 6"/>
                  <a:gd name="T8" fmla="*/ 3 w 5"/>
                  <a:gd name="T9" fmla="*/ 6 h 6"/>
                  <a:gd name="T10" fmla="*/ 3 w 5"/>
                  <a:gd name="T11" fmla="*/ 3 h 6"/>
                  <a:gd name="T12" fmla="*/ 5 w 5"/>
                  <a:gd name="T13" fmla="*/ 2 h 6"/>
                  <a:gd name="T14" fmla="*/ 0 w 5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1" y="3"/>
                      <a:pt x="3" y="4"/>
                    </a:cubicBezTo>
                    <a:cubicBezTo>
                      <a:pt x="5" y="5"/>
                      <a:pt x="2" y="6"/>
                      <a:pt x="3" y="6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" name="Freeform 3190"/>
              <p:cNvSpPr/>
              <p:nvPr/>
            </p:nvSpPr>
            <p:spPr bwMode="auto">
              <a:xfrm>
                <a:off x="5307013" y="3739833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8" name="Freeform 3191"/>
              <p:cNvSpPr/>
              <p:nvPr/>
            </p:nvSpPr>
            <p:spPr bwMode="auto">
              <a:xfrm>
                <a:off x="5259388" y="3762058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9" name="Rectangle 3192"/>
              <p:cNvSpPr>
                <a:spLocks noChangeArrowheads="1"/>
              </p:cNvSpPr>
              <p:nvPr/>
            </p:nvSpPr>
            <p:spPr bwMode="auto">
              <a:xfrm>
                <a:off x="5829300" y="376523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0" name="Freeform 3193"/>
              <p:cNvSpPr/>
              <p:nvPr/>
            </p:nvSpPr>
            <p:spPr bwMode="auto">
              <a:xfrm>
                <a:off x="5337175" y="3773171"/>
                <a:ext cx="317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1" name="Freeform 3194"/>
              <p:cNvSpPr/>
              <p:nvPr/>
            </p:nvSpPr>
            <p:spPr bwMode="auto">
              <a:xfrm>
                <a:off x="5808663" y="3828733"/>
                <a:ext cx="317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2" name="Freeform 3195"/>
              <p:cNvSpPr/>
              <p:nvPr/>
            </p:nvSpPr>
            <p:spPr bwMode="auto">
              <a:xfrm>
                <a:off x="5799138" y="3835083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3" name="Freeform 3196"/>
              <p:cNvSpPr/>
              <p:nvPr/>
            </p:nvSpPr>
            <p:spPr bwMode="auto">
              <a:xfrm>
                <a:off x="5794375" y="3849371"/>
                <a:ext cx="4763" cy="1588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4" name="Freeform 3197"/>
              <p:cNvSpPr/>
              <p:nvPr/>
            </p:nvSpPr>
            <p:spPr bwMode="auto">
              <a:xfrm>
                <a:off x="5327650" y="3900171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5" name="Freeform 3198"/>
              <p:cNvSpPr/>
              <p:nvPr/>
            </p:nvSpPr>
            <p:spPr bwMode="auto">
              <a:xfrm>
                <a:off x="5346700" y="3909696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6" name="Freeform 3199"/>
              <p:cNvSpPr/>
              <p:nvPr/>
            </p:nvSpPr>
            <p:spPr bwMode="auto">
              <a:xfrm>
                <a:off x="5667375" y="3957321"/>
                <a:ext cx="7938" cy="4763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2 h 3"/>
                  <a:gd name="T4" fmla="*/ 0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2" y="2"/>
                      <a:pt x="3" y="2"/>
                      <a:pt x="5" y="2"/>
                    </a:cubicBezTo>
                    <a:cubicBezTo>
                      <a:pt x="3" y="2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7" name="Freeform 3200"/>
              <p:cNvSpPr/>
              <p:nvPr/>
            </p:nvSpPr>
            <p:spPr bwMode="auto">
              <a:xfrm>
                <a:off x="5675313" y="3958908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6108388" y="1855617"/>
              <a:ext cx="93443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</p:grpSp>
      <p:sp>
        <p:nvSpPr>
          <p:cNvPr id="228" name="Text Box 10"/>
          <p:cNvSpPr txBox="1">
            <a:spLocks noChangeArrowheads="1"/>
          </p:cNvSpPr>
          <p:nvPr/>
        </p:nvSpPr>
        <p:spPr bwMode="auto">
          <a:xfrm>
            <a:off x="9526770" y="2660570"/>
            <a:ext cx="910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6976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3033982" y="3361149"/>
            <a:ext cx="1440160" cy="883260"/>
            <a:chOff x="611560" y="1880888"/>
            <a:chExt cx="1440160" cy="883260"/>
          </a:xfrm>
        </p:grpSpPr>
        <p:sp>
          <p:nvSpPr>
            <p:cNvPr id="230" name="Text Box 10"/>
            <p:cNvSpPr txBox="1">
              <a:spLocks noChangeArrowheads="1"/>
            </p:cNvSpPr>
            <p:nvPr/>
          </p:nvSpPr>
          <p:spPr bwMode="auto">
            <a:xfrm>
              <a:off x="1155368" y="1880888"/>
              <a:ext cx="7935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4 3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1" name="Text Box 10"/>
            <p:cNvSpPr txBox="1">
              <a:spLocks noChangeArrowheads="1"/>
            </p:cNvSpPr>
            <p:nvPr/>
          </p:nvSpPr>
          <p:spPr bwMode="auto">
            <a:xfrm>
              <a:off x="614127" y="2240928"/>
              <a:ext cx="132126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 1 5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32" name="直接连接符 231"/>
            <p:cNvCxnSpPr/>
            <p:nvPr/>
          </p:nvCxnSpPr>
          <p:spPr>
            <a:xfrm flipV="1">
              <a:off x="611560" y="2706405"/>
              <a:ext cx="1440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ext Box 10"/>
          <p:cNvSpPr txBox="1">
            <a:spLocks noChangeArrowheads="1"/>
          </p:cNvSpPr>
          <p:nvPr/>
        </p:nvSpPr>
        <p:spPr bwMode="auto">
          <a:xfrm>
            <a:off x="3210652" y="4087399"/>
            <a:ext cx="11606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2 1 5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4" name="Text Box 10"/>
          <p:cNvSpPr txBox="1">
            <a:spLocks noChangeArrowheads="1"/>
          </p:cNvSpPr>
          <p:nvPr/>
        </p:nvSpPr>
        <p:spPr bwMode="auto">
          <a:xfrm>
            <a:off x="3176386" y="4432354"/>
            <a:ext cx="781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35" name="直接连接符 234"/>
          <p:cNvCxnSpPr/>
          <p:nvPr/>
        </p:nvCxnSpPr>
        <p:spPr>
          <a:xfrm flipV="1">
            <a:off x="3018643" y="4855505"/>
            <a:ext cx="14401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 Box 10"/>
          <p:cNvSpPr txBox="1">
            <a:spLocks noChangeArrowheads="1"/>
          </p:cNvSpPr>
          <p:nvPr/>
        </p:nvSpPr>
        <p:spPr bwMode="auto">
          <a:xfrm>
            <a:off x="3181237" y="4812627"/>
            <a:ext cx="1149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6 4 5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7" name="组合 4"/>
          <p:cNvGrpSpPr/>
          <p:nvPr/>
        </p:nvGrpSpPr>
        <p:grpSpPr>
          <a:xfrm>
            <a:off x="5165632" y="3376238"/>
            <a:ext cx="1446647" cy="883260"/>
            <a:chOff x="2460535" y="1905431"/>
            <a:chExt cx="1446647" cy="883260"/>
          </a:xfrm>
        </p:grpSpPr>
        <p:sp>
          <p:nvSpPr>
            <p:cNvPr id="238" name="Text Box 10"/>
            <p:cNvSpPr txBox="1">
              <a:spLocks noChangeArrowheads="1"/>
            </p:cNvSpPr>
            <p:nvPr/>
          </p:nvSpPr>
          <p:spPr bwMode="auto">
            <a:xfrm>
              <a:off x="3003160" y="1905431"/>
              <a:ext cx="78990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1 5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9" name="Text Box 10"/>
            <p:cNvSpPr txBox="1">
              <a:spLocks noChangeArrowheads="1"/>
            </p:cNvSpPr>
            <p:nvPr/>
          </p:nvSpPr>
          <p:spPr bwMode="auto">
            <a:xfrm>
              <a:off x="2460535" y="2265471"/>
              <a:ext cx="143849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 4 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40" name="直接连接符 239"/>
            <p:cNvCxnSpPr/>
            <p:nvPr/>
          </p:nvCxnSpPr>
          <p:spPr>
            <a:xfrm flipV="1">
              <a:off x="2467022" y="2724611"/>
              <a:ext cx="14401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Text Box 10"/>
          <p:cNvSpPr txBox="1">
            <a:spLocks noChangeArrowheads="1"/>
          </p:cNvSpPr>
          <p:nvPr/>
        </p:nvSpPr>
        <p:spPr bwMode="auto">
          <a:xfrm>
            <a:off x="4995925" y="4088335"/>
            <a:ext cx="1495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4 5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2" name="Text Box 10"/>
          <p:cNvSpPr txBox="1">
            <a:spLocks noChangeArrowheads="1"/>
          </p:cNvSpPr>
          <p:nvPr/>
        </p:nvSpPr>
        <p:spPr bwMode="auto">
          <a:xfrm>
            <a:off x="5367182" y="4430063"/>
            <a:ext cx="731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43" name="直接连接符 242"/>
          <p:cNvCxnSpPr/>
          <p:nvPr/>
        </p:nvCxnSpPr>
        <p:spPr>
          <a:xfrm flipV="1">
            <a:off x="5123342" y="4889205"/>
            <a:ext cx="1440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 Box 10"/>
          <p:cNvSpPr txBox="1">
            <a:spLocks noChangeArrowheads="1"/>
          </p:cNvSpPr>
          <p:nvPr/>
        </p:nvSpPr>
        <p:spPr bwMode="auto">
          <a:xfrm>
            <a:off x="5367452" y="4808950"/>
            <a:ext cx="1110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6 4 5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5" name="组合 5"/>
          <p:cNvGrpSpPr/>
          <p:nvPr/>
        </p:nvGrpSpPr>
        <p:grpSpPr>
          <a:xfrm>
            <a:off x="7082808" y="3359012"/>
            <a:ext cx="1944216" cy="883260"/>
            <a:chOff x="4499627" y="1814944"/>
            <a:chExt cx="1944216" cy="883260"/>
          </a:xfrm>
        </p:grpSpPr>
        <p:sp>
          <p:nvSpPr>
            <p:cNvPr id="246" name="Text Box 10"/>
            <p:cNvSpPr txBox="1">
              <a:spLocks noChangeArrowheads="1"/>
            </p:cNvSpPr>
            <p:nvPr/>
          </p:nvSpPr>
          <p:spPr bwMode="auto">
            <a:xfrm>
              <a:off x="5037149" y="1814944"/>
              <a:ext cx="112658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2 1 8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Text Box 10"/>
            <p:cNvSpPr txBox="1">
              <a:spLocks noChangeArrowheads="1"/>
            </p:cNvSpPr>
            <p:nvPr/>
          </p:nvSpPr>
          <p:spPr bwMode="auto">
            <a:xfrm>
              <a:off x="4499627" y="2174984"/>
              <a:ext cx="19442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   3 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48" name="直接连接符 247"/>
            <p:cNvCxnSpPr/>
            <p:nvPr/>
          </p:nvCxnSpPr>
          <p:spPr>
            <a:xfrm flipV="1">
              <a:off x="4722138" y="2655892"/>
              <a:ext cx="1440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Text Box 10"/>
          <p:cNvSpPr txBox="1">
            <a:spLocks noChangeArrowheads="1"/>
          </p:cNvSpPr>
          <p:nvPr/>
        </p:nvSpPr>
        <p:spPr bwMode="auto">
          <a:xfrm>
            <a:off x="7633877" y="4125447"/>
            <a:ext cx="1113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4 3 6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0" name="Text Box 10"/>
          <p:cNvSpPr txBox="1">
            <a:spLocks noChangeArrowheads="1"/>
          </p:cNvSpPr>
          <p:nvPr/>
        </p:nvSpPr>
        <p:spPr bwMode="auto">
          <a:xfrm>
            <a:off x="7281262" y="4486822"/>
            <a:ext cx="1120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6 5 4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51" name="直接连接符 250"/>
          <p:cNvCxnSpPr/>
          <p:nvPr/>
        </p:nvCxnSpPr>
        <p:spPr>
          <a:xfrm flipV="1">
            <a:off x="7089660" y="4960750"/>
            <a:ext cx="16561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 Box 10"/>
          <p:cNvSpPr txBox="1">
            <a:spLocks noChangeArrowheads="1"/>
          </p:cNvSpPr>
          <p:nvPr/>
        </p:nvSpPr>
        <p:spPr bwMode="auto">
          <a:xfrm>
            <a:off x="7283588" y="4908813"/>
            <a:ext cx="1517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6 9 7 6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3" name="组合 252"/>
          <p:cNvGrpSpPr/>
          <p:nvPr/>
        </p:nvGrpSpPr>
        <p:grpSpPr>
          <a:xfrm>
            <a:off x="9482633" y="3357705"/>
            <a:ext cx="1634948" cy="883260"/>
            <a:chOff x="6588224" y="1851670"/>
            <a:chExt cx="1634948" cy="883260"/>
          </a:xfrm>
        </p:grpSpPr>
        <p:sp>
          <p:nvSpPr>
            <p:cNvPr id="254" name="Text Box 10"/>
            <p:cNvSpPr txBox="1">
              <a:spLocks noChangeArrowheads="1"/>
            </p:cNvSpPr>
            <p:nvPr/>
          </p:nvSpPr>
          <p:spPr bwMode="auto">
            <a:xfrm>
              <a:off x="6945370" y="1851670"/>
              <a:ext cx="12642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3 2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5" name="Text Box 10"/>
            <p:cNvSpPr txBox="1">
              <a:spLocks noChangeArrowheads="1"/>
            </p:cNvSpPr>
            <p:nvPr/>
          </p:nvSpPr>
          <p:spPr bwMode="auto">
            <a:xfrm>
              <a:off x="6588224" y="2211710"/>
              <a:ext cx="163494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 2 1 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>
            <a:xfrm flipV="1">
              <a:off x="6738727" y="2685638"/>
              <a:ext cx="14401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Text Box 10"/>
          <p:cNvSpPr txBox="1">
            <a:spLocks noChangeArrowheads="1"/>
          </p:cNvSpPr>
          <p:nvPr/>
        </p:nvSpPr>
        <p:spPr bwMode="auto">
          <a:xfrm>
            <a:off x="10030420" y="4100892"/>
            <a:ext cx="1107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2 5 6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8" name="Text Box 10"/>
          <p:cNvSpPr txBox="1">
            <a:spLocks noChangeArrowheads="1"/>
          </p:cNvSpPr>
          <p:nvPr/>
        </p:nvSpPr>
        <p:spPr bwMode="auto">
          <a:xfrm>
            <a:off x="9304466" y="4422939"/>
            <a:ext cx="1474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3 2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59" name="直接连接符 258"/>
          <p:cNvCxnSpPr/>
          <p:nvPr/>
        </p:nvCxnSpPr>
        <p:spPr>
          <a:xfrm flipV="1">
            <a:off x="9430658" y="5176884"/>
            <a:ext cx="16561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 Box 10"/>
          <p:cNvSpPr txBox="1">
            <a:spLocks noChangeArrowheads="1"/>
          </p:cNvSpPr>
          <p:nvPr/>
        </p:nvSpPr>
        <p:spPr bwMode="auto">
          <a:xfrm>
            <a:off x="9685834" y="5102382"/>
            <a:ext cx="1601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6 9 7 6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1" name="Text Box 10"/>
          <p:cNvSpPr txBox="1">
            <a:spLocks noChangeArrowheads="1"/>
          </p:cNvSpPr>
          <p:nvPr/>
        </p:nvSpPr>
        <p:spPr bwMode="auto">
          <a:xfrm>
            <a:off x="8950078" y="4723314"/>
            <a:ext cx="1449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6 4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4" name="文本框 26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65" name="图片 26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7" grpId="0"/>
      <p:bldP spid="118" grpId="0"/>
      <p:bldP spid="228" grpId="0"/>
      <p:bldP spid="233" grpId="0"/>
      <p:bldP spid="234" grpId="0"/>
      <p:bldP spid="236" grpId="0"/>
      <p:bldP spid="241" grpId="0"/>
      <p:bldP spid="242" grpId="0"/>
      <p:bldP spid="244" grpId="0"/>
      <p:bldP spid="249" grpId="0"/>
      <p:bldP spid="250" grpId="0"/>
      <p:bldP spid="252" grpId="0"/>
      <p:bldP spid="257" grpId="0"/>
      <p:bldP spid="258" grpId="0"/>
      <p:bldP spid="260" grpId="0"/>
      <p:bldP spid="2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30187" y="1806753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666674" y="2742168"/>
            <a:ext cx="5619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两个数相乘，交换两个因数的位置，积不变。这叫做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乘法交换律。</a:t>
            </a:r>
          </a:p>
        </p:txBody>
      </p:sp>
      <p:sp>
        <p:nvSpPr>
          <p:cNvPr id="4" name="矩形 3"/>
          <p:cNvSpPr/>
          <p:nvPr/>
        </p:nvSpPr>
        <p:spPr>
          <a:xfrm>
            <a:off x="3202543" y="3765829"/>
            <a:ext cx="4336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66587" y="2339270"/>
            <a:ext cx="1970458" cy="245948"/>
          </a:xfrm>
          <a:custGeom>
            <a:avLst/>
            <a:gdLst/>
            <a:ahLst/>
            <a:cxnLst/>
            <a:rect l="l" t="t" r="r" b="b"/>
            <a:pathLst>
              <a:path w="1970458" h="245948">
                <a:moveTo>
                  <a:pt x="907585" y="147085"/>
                </a:moveTo>
                <a:lnTo>
                  <a:pt x="1069709" y="147085"/>
                </a:lnTo>
                <a:lnTo>
                  <a:pt x="1069709" y="175565"/>
                </a:lnTo>
                <a:lnTo>
                  <a:pt x="907585" y="175565"/>
                </a:lnTo>
                <a:close/>
                <a:moveTo>
                  <a:pt x="907585" y="64744"/>
                </a:moveTo>
                <a:lnTo>
                  <a:pt x="1069709" y="64744"/>
                </a:lnTo>
                <a:lnTo>
                  <a:pt x="1069709" y="93224"/>
                </a:lnTo>
                <a:lnTo>
                  <a:pt x="907585" y="93224"/>
                </a:lnTo>
                <a:close/>
                <a:moveTo>
                  <a:pt x="1904163" y="60829"/>
                </a:moveTo>
                <a:lnTo>
                  <a:pt x="1836836" y="160572"/>
                </a:lnTo>
                <a:lnTo>
                  <a:pt x="1904163" y="160572"/>
                </a:lnTo>
                <a:close/>
                <a:moveTo>
                  <a:pt x="103938" y="60829"/>
                </a:moveTo>
                <a:lnTo>
                  <a:pt x="36611" y="160572"/>
                </a:lnTo>
                <a:lnTo>
                  <a:pt x="103938" y="160572"/>
                </a:lnTo>
                <a:close/>
                <a:moveTo>
                  <a:pt x="1291588" y="6709"/>
                </a:moveTo>
                <a:lnTo>
                  <a:pt x="1405936" y="6709"/>
                </a:lnTo>
                <a:lnTo>
                  <a:pt x="1405936" y="37878"/>
                </a:lnTo>
                <a:lnTo>
                  <a:pt x="1318798" y="37878"/>
                </a:lnTo>
                <a:cubicBezTo>
                  <a:pt x="1314654" y="60392"/>
                  <a:pt x="1310409" y="76983"/>
                  <a:pt x="1306064" y="87652"/>
                </a:cubicBezTo>
                <a:cubicBezTo>
                  <a:pt x="1315987" y="82275"/>
                  <a:pt x="1327223" y="79826"/>
                  <a:pt x="1339771" y="80307"/>
                </a:cubicBezTo>
                <a:cubicBezTo>
                  <a:pt x="1352318" y="80787"/>
                  <a:pt x="1364332" y="83659"/>
                  <a:pt x="1375811" y="88921"/>
                </a:cubicBezTo>
                <a:cubicBezTo>
                  <a:pt x="1387291" y="94184"/>
                  <a:pt x="1395597" y="101250"/>
                  <a:pt x="1400731" y="110120"/>
                </a:cubicBezTo>
                <a:cubicBezTo>
                  <a:pt x="1405865" y="118989"/>
                  <a:pt x="1409586" y="127801"/>
                  <a:pt x="1411895" y="136556"/>
                </a:cubicBezTo>
                <a:cubicBezTo>
                  <a:pt x="1414204" y="145311"/>
                  <a:pt x="1415121" y="154826"/>
                  <a:pt x="1414648" y="165100"/>
                </a:cubicBezTo>
                <a:cubicBezTo>
                  <a:pt x="1414175" y="175375"/>
                  <a:pt x="1412063" y="185901"/>
                  <a:pt x="1408313" y="196677"/>
                </a:cubicBezTo>
                <a:cubicBezTo>
                  <a:pt x="1404563" y="207454"/>
                  <a:pt x="1398852" y="216442"/>
                  <a:pt x="1391180" y="223641"/>
                </a:cubicBezTo>
                <a:cubicBezTo>
                  <a:pt x="1383508" y="230839"/>
                  <a:pt x="1374252" y="236547"/>
                  <a:pt x="1363411" y="240763"/>
                </a:cubicBezTo>
                <a:cubicBezTo>
                  <a:pt x="1352569" y="244979"/>
                  <a:pt x="1340022" y="246624"/>
                  <a:pt x="1325768" y="245699"/>
                </a:cubicBezTo>
                <a:cubicBezTo>
                  <a:pt x="1311513" y="244774"/>
                  <a:pt x="1297955" y="239547"/>
                  <a:pt x="1285092" y="230018"/>
                </a:cubicBezTo>
                <a:cubicBezTo>
                  <a:pt x="1272228" y="220489"/>
                  <a:pt x="1263416" y="203550"/>
                  <a:pt x="1258655" y="179200"/>
                </a:cubicBezTo>
                <a:lnTo>
                  <a:pt x="1290211" y="169994"/>
                </a:lnTo>
                <a:cubicBezTo>
                  <a:pt x="1296793" y="195562"/>
                  <a:pt x="1306964" y="209379"/>
                  <a:pt x="1320723" y="211444"/>
                </a:cubicBezTo>
                <a:cubicBezTo>
                  <a:pt x="1334483" y="213509"/>
                  <a:pt x="1345654" y="212068"/>
                  <a:pt x="1354236" y="207121"/>
                </a:cubicBezTo>
                <a:cubicBezTo>
                  <a:pt x="1362819" y="202173"/>
                  <a:pt x="1369057" y="195168"/>
                  <a:pt x="1372950" y="186105"/>
                </a:cubicBezTo>
                <a:cubicBezTo>
                  <a:pt x="1376844" y="177042"/>
                  <a:pt x="1378572" y="166947"/>
                  <a:pt x="1378134" y="155819"/>
                </a:cubicBezTo>
                <a:cubicBezTo>
                  <a:pt x="1377697" y="144691"/>
                  <a:pt x="1374815" y="135438"/>
                  <a:pt x="1369487" y="128060"/>
                </a:cubicBezTo>
                <a:cubicBezTo>
                  <a:pt x="1364160" y="120681"/>
                  <a:pt x="1357388" y="115731"/>
                  <a:pt x="1349171" y="113207"/>
                </a:cubicBezTo>
                <a:cubicBezTo>
                  <a:pt x="1340954" y="110683"/>
                  <a:pt x="1331651" y="110697"/>
                  <a:pt x="1321261" y="113250"/>
                </a:cubicBezTo>
                <a:cubicBezTo>
                  <a:pt x="1310872" y="115802"/>
                  <a:pt x="1301898" y="122176"/>
                  <a:pt x="1294341" y="132372"/>
                </a:cubicBezTo>
                <a:lnTo>
                  <a:pt x="1265410" y="129081"/>
                </a:lnTo>
                <a:cubicBezTo>
                  <a:pt x="1267216" y="121065"/>
                  <a:pt x="1275942" y="80274"/>
                  <a:pt x="1291588" y="6709"/>
                </a:cubicBezTo>
                <a:close/>
                <a:moveTo>
                  <a:pt x="758188" y="6709"/>
                </a:moveTo>
                <a:lnTo>
                  <a:pt x="872536" y="6709"/>
                </a:lnTo>
                <a:lnTo>
                  <a:pt x="872536" y="37878"/>
                </a:lnTo>
                <a:lnTo>
                  <a:pt x="785398" y="37878"/>
                </a:lnTo>
                <a:cubicBezTo>
                  <a:pt x="781254" y="60392"/>
                  <a:pt x="777009" y="76983"/>
                  <a:pt x="772664" y="87652"/>
                </a:cubicBezTo>
                <a:cubicBezTo>
                  <a:pt x="782587" y="82275"/>
                  <a:pt x="793823" y="79826"/>
                  <a:pt x="806371" y="80307"/>
                </a:cubicBezTo>
                <a:cubicBezTo>
                  <a:pt x="818918" y="80787"/>
                  <a:pt x="830932" y="83659"/>
                  <a:pt x="842411" y="88921"/>
                </a:cubicBezTo>
                <a:cubicBezTo>
                  <a:pt x="853891" y="94184"/>
                  <a:pt x="862197" y="101250"/>
                  <a:pt x="867331" y="110120"/>
                </a:cubicBezTo>
                <a:cubicBezTo>
                  <a:pt x="872465" y="118989"/>
                  <a:pt x="876186" y="127801"/>
                  <a:pt x="878495" y="136556"/>
                </a:cubicBezTo>
                <a:cubicBezTo>
                  <a:pt x="880804" y="145311"/>
                  <a:pt x="881721" y="154826"/>
                  <a:pt x="881248" y="165100"/>
                </a:cubicBezTo>
                <a:cubicBezTo>
                  <a:pt x="880775" y="175375"/>
                  <a:pt x="878663" y="185901"/>
                  <a:pt x="874913" y="196677"/>
                </a:cubicBezTo>
                <a:cubicBezTo>
                  <a:pt x="871163" y="207454"/>
                  <a:pt x="865452" y="216442"/>
                  <a:pt x="857780" y="223641"/>
                </a:cubicBezTo>
                <a:cubicBezTo>
                  <a:pt x="850108" y="230839"/>
                  <a:pt x="840852" y="236547"/>
                  <a:pt x="830011" y="240763"/>
                </a:cubicBezTo>
                <a:cubicBezTo>
                  <a:pt x="819169" y="244979"/>
                  <a:pt x="806622" y="246624"/>
                  <a:pt x="792367" y="245699"/>
                </a:cubicBezTo>
                <a:cubicBezTo>
                  <a:pt x="778113" y="244774"/>
                  <a:pt x="764555" y="239547"/>
                  <a:pt x="751691" y="230018"/>
                </a:cubicBezTo>
                <a:cubicBezTo>
                  <a:pt x="738828" y="220489"/>
                  <a:pt x="730016" y="203550"/>
                  <a:pt x="725255" y="179200"/>
                </a:cubicBezTo>
                <a:lnTo>
                  <a:pt x="756811" y="169994"/>
                </a:lnTo>
                <a:cubicBezTo>
                  <a:pt x="763393" y="195562"/>
                  <a:pt x="773564" y="209379"/>
                  <a:pt x="787323" y="211444"/>
                </a:cubicBezTo>
                <a:cubicBezTo>
                  <a:pt x="801083" y="213509"/>
                  <a:pt x="812254" y="212068"/>
                  <a:pt x="820836" y="207121"/>
                </a:cubicBezTo>
                <a:cubicBezTo>
                  <a:pt x="829419" y="202173"/>
                  <a:pt x="835657" y="195168"/>
                  <a:pt x="839550" y="186105"/>
                </a:cubicBezTo>
                <a:cubicBezTo>
                  <a:pt x="843444" y="177042"/>
                  <a:pt x="845172" y="166947"/>
                  <a:pt x="844734" y="155819"/>
                </a:cubicBezTo>
                <a:cubicBezTo>
                  <a:pt x="844297" y="144691"/>
                  <a:pt x="841415" y="135438"/>
                  <a:pt x="836087" y="128060"/>
                </a:cubicBezTo>
                <a:cubicBezTo>
                  <a:pt x="830760" y="120681"/>
                  <a:pt x="823988" y="115731"/>
                  <a:pt x="815771" y="113207"/>
                </a:cubicBezTo>
                <a:cubicBezTo>
                  <a:pt x="807554" y="110683"/>
                  <a:pt x="798251" y="110697"/>
                  <a:pt x="787861" y="113250"/>
                </a:cubicBezTo>
                <a:cubicBezTo>
                  <a:pt x="777472" y="115802"/>
                  <a:pt x="768498" y="122176"/>
                  <a:pt x="760941" y="132372"/>
                </a:cubicBezTo>
                <a:lnTo>
                  <a:pt x="732010" y="129081"/>
                </a:lnTo>
                <a:cubicBezTo>
                  <a:pt x="733816" y="121065"/>
                  <a:pt x="742542" y="80274"/>
                  <a:pt x="758188" y="6709"/>
                </a:cubicBezTo>
                <a:close/>
                <a:moveTo>
                  <a:pt x="1516336" y="5332"/>
                </a:moveTo>
                <a:lnTo>
                  <a:pt x="1608422" y="99806"/>
                </a:lnTo>
                <a:lnTo>
                  <a:pt x="1701970" y="5332"/>
                </a:lnTo>
                <a:lnTo>
                  <a:pt x="1719200" y="27682"/>
                </a:lnTo>
                <a:lnTo>
                  <a:pt x="1628771" y="120649"/>
                </a:lnTo>
                <a:lnTo>
                  <a:pt x="1719200" y="213617"/>
                </a:lnTo>
                <a:lnTo>
                  <a:pt x="1701798" y="233600"/>
                </a:lnTo>
                <a:lnTo>
                  <a:pt x="1608486" y="139105"/>
                </a:lnTo>
                <a:lnTo>
                  <a:pt x="1519778" y="233600"/>
                </a:lnTo>
                <a:lnTo>
                  <a:pt x="1514680" y="233600"/>
                </a:lnTo>
                <a:lnTo>
                  <a:pt x="1499020" y="213617"/>
                </a:lnTo>
                <a:lnTo>
                  <a:pt x="1590805" y="119294"/>
                </a:lnTo>
                <a:lnTo>
                  <a:pt x="1499020" y="26305"/>
                </a:lnTo>
                <a:close/>
                <a:moveTo>
                  <a:pt x="259036" y="5332"/>
                </a:moveTo>
                <a:lnTo>
                  <a:pt x="351122" y="99806"/>
                </a:lnTo>
                <a:lnTo>
                  <a:pt x="444670" y="5332"/>
                </a:lnTo>
                <a:lnTo>
                  <a:pt x="461900" y="27682"/>
                </a:lnTo>
                <a:lnTo>
                  <a:pt x="371471" y="120649"/>
                </a:lnTo>
                <a:lnTo>
                  <a:pt x="461900" y="213617"/>
                </a:lnTo>
                <a:lnTo>
                  <a:pt x="444498" y="233600"/>
                </a:lnTo>
                <a:lnTo>
                  <a:pt x="351186" y="139105"/>
                </a:lnTo>
                <a:lnTo>
                  <a:pt x="262478" y="233600"/>
                </a:lnTo>
                <a:lnTo>
                  <a:pt x="257380" y="233600"/>
                </a:lnTo>
                <a:lnTo>
                  <a:pt x="241720" y="213617"/>
                </a:lnTo>
                <a:lnTo>
                  <a:pt x="333505" y="119294"/>
                </a:lnTo>
                <a:lnTo>
                  <a:pt x="241720" y="26305"/>
                </a:lnTo>
                <a:close/>
                <a:moveTo>
                  <a:pt x="1911111" y="2644"/>
                </a:moveTo>
                <a:lnTo>
                  <a:pt x="1938063" y="2644"/>
                </a:lnTo>
                <a:lnTo>
                  <a:pt x="1938063" y="160572"/>
                </a:lnTo>
                <a:lnTo>
                  <a:pt x="1970458" y="160572"/>
                </a:lnTo>
                <a:lnTo>
                  <a:pt x="1970458" y="190407"/>
                </a:lnTo>
                <a:lnTo>
                  <a:pt x="1938063" y="190407"/>
                </a:lnTo>
                <a:lnTo>
                  <a:pt x="1938063" y="241688"/>
                </a:lnTo>
                <a:lnTo>
                  <a:pt x="1904163" y="241688"/>
                </a:lnTo>
                <a:lnTo>
                  <a:pt x="1904163" y="190407"/>
                </a:lnTo>
                <a:lnTo>
                  <a:pt x="1800225" y="190407"/>
                </a:lnTo>
                <a:lnTo>
                  <a:pt x="1800225" y="162809"/>
                </a:lnTo>
                <a:close/>
                <a:moveTo>
                  <a:pt x="110886" y="2644"/>
                </a:moveTo>
                <a:lnTo>
                  <a:pt x="137838" y="2644"/>
                </a:lnTo>
                <a:lnTo>
                  <a:pt x="137838" y="160572"/>
                </a:lnTo>
                <a:lnTo>
                  <a:pt x="170233" y="160572"/>
                </a:lnTo>
                <a:lnTo>
                  <a:pt x="170233" y="190407"/>
                </a:lnTo>
                <a:lnTo>
                  <a:pt x="137838" y="190407"/>
                </a:lnTo>
                <a:lnTo>
                  <a:pt x="137838" y="241688"/>
                </a:lnTo>
                <a:lnTo>
                  <a:pt x="103938" y="241688"/>
                </a:lnTo>
                <a:lnTo>
                  <a:pt x="103938" y="190407"/>
                </a:lnTo>
                <a:lnTo>
                  <a:pt x="0" y="190407"/>
                </a:lnTo>
                <a:lnTo>
                  <a:pt x="0" y="162809"/>
                </a:lnTo>
                <a:close/>
                <a:moveTo>
                  <a:pt x="1177178" y="1"/>
                </a:moveTo>
                <a:cubicBezTo>
                  <a:pt x="1181562" y="10"/>
                  <a:pt x="1185701" y="493"/>
                  <a:pt x="1189594" y="1450"/>
                </a:cubicBezTo>
                <a:cubicBezTo>
                  <a:pt x="1197381" y="3364"/>
                  <a:pt x="1205372" y="6974"/>
                  <a:pt x="1213568" y="12280"/>
                </a:cubicBezTo>
                <a:cubicBezTo>
                  <a:pt x="1221763" y="17586"/>
                  <a:pt x="1228424" y="25369"/>
                  <a:pt x="1233551" y="35630"/>
                </a:cubicBezTo>
                <a:cubicBezTo>
                  <a:pt x="1238677" y="45890"/>
                  <a:pt x="1240542" y="58273"/>
                  <a:pt x="1239143" y="72778"/>
                </a:cubicBezTo>
                <a:cubicBezTo>
                  <a:pt x="1237745" y="87283"/>
                  <a:pt x="1230615" y="104409"/>
                  <a:pt x="1217751" y="124155"/>
                </a:cubicBezTo>
                <a:cubicBezTo>
                  <a:pt x="1204888" y="143902"/>
                  <a:pt x="1180775" y="172690"/>
                  <a:pt x="1145412" y="210519"/>
                </a:cubicBezTo>
                <a:lnTo>
                  <a:pt x="1242596" y="210519"/>
                </a:lnTo>
                <a:lnTo>
                  <a:pt x="1242596" y="241688"/>
                </a:lnTo>
                <a:lnTo>
                  <a:pt x="1098003" y="241688"/>
                </a:lnTo>
                <a:lnTo>
                  <a:pt x="1098003" y="231987"/>
                </a:lnTo>
                <a:cubicBezTo>
                  <a:pt x="1098936" y="218019"/>
                  <a:pt x="1105349" y="205543"/>
                  <a:pt x="1117244" y="194559"/>
                </a:cubicBezTo>
                <a:cubicBezTo>
                  <a:pt x="1129140" y="183574"/>
                  <a:pt x="1144025" y="166692"/>
                  <a:pt x="1161900" y="143913"/>
                </a:cubicBezTo>
                <a:cubicBezTo>
                  <a:pt x="1179775" y="121133"/>
                  <a:pt x="1191365" y="103592"/>
                  <a:pt x="1196671" y="91288"/>
                </a:cubicBezTo>
                <a:cubicBezTo>
                  <a:pt x="1201977" y="78984"/>
                  <a:pt x="1203996" y="68713"/>
                  <a:pt x="1202726" y="60474"/>
                </a:cubicBezTo>
                <a:cubicBezTo>
                  <a:pt x="1201457" y="52236"/>
                  <a:pt x="1197650" y="45510"/>
                  <a:pt x="1191305" y="40297"/>
                </a:cubicBezTo>
                <a:cubicBezTo>
                  <a:pt x="1184959" y="35085"/>
                  <a:pt x="1177531" y="32912"/>
                  <a:pt x="1169020" y="33780"/>
                </a:cubicBezTo>
                <a:cubicBezTo>
                  <a:pt x="1160509" y="34647"/>
                  <a:pt x="1152310" y="37985"/>
                  <a:pt x="1144423" y="43793"/>
                </a:cubicBezTo>
                <a:cubicBezTo>
                  <a:pt x="1136536" y="49601"/>
                  <a:pt x="1130090" y="59330"/>
                  <a:pt x="1125085" y="72982"/>
                </a:cubicBezTo>
                <a:lnTo>
                  <a:pt x="1092604" y="68164"/>
                </a:lnTo>
                <a:cubicBezTo>
                  <a:pt x="1099975" y="44460"/>
                  <a:pt x="1109576" y="27639"/>
                  <a:pt x="1121407" y="17701"/>
                </a:cubicBezTo>
                <a:cubicBezTo>
                  <a:pt x="1133237" y="7763"/>
                  <a:pt x="1147198" y="2328"/>
                  <a:pt x="1163287" y="1396"/>
                </a:cubicBezTo>
                <a:cubicBezTo>
                  <a:pt x="1168163" y="457"/>
                  <a:pt x="1172793" y="-8"/>
                  <a:pt x="1177178" y="1"/>
                </a:cubicBezTo>
                <a:close/>
                <a:moveTo>
                  <a:pt x="634253" y="1"/>
                </a:moveTo>
                <a:cubicBezTo>
                  <a:pt x="638637" y="10"/>
                  <a:pt x="642776" y="493"/>
                  <a:pt x="646669" y="1450"/>
                </a:cubicBezTo>
                <a:cubicBezTo>
                  <a:pt x="654456" y="3364"/>
                  <a:pt x="662447" y="6974"/>
                  <a:pt x="670643" y="12280"/>
                </a:cubicBezTo>
                <a:cubicBezTo>
                  <a:pt x="678838" y="17586"/>
                  <a:pt x="685499" y="25369"/>
                  <a:pt x="690626" y="35630"/>
                </a:cubicBezTo>
                <a:cubicBezTo>
                  <a:pt x="695752" y="45890"/>
                  <a:pt x="697617" y="58273"/>
                  <a:pt x="696218" y="72778"/>
                </a:cubicBezTo>
                <a:cubicBezTo>
                  <a:pt x="694820" y="87283"/>
                  <a:pt x="687690" y="104409"/>
                  <a:pt x="674826" y="124155"/>
                </a:cubicBezTo>
                <a:cubicBezTo>
                  <a:pt x="661963" y="143902"/>
                  <a:pt x="637850" y="172690"/>
                  <a:pt x="602487" y="210519"/>
                </a:cubicBezTo>
                <a:lnTo>
                  <a:pt x="699671" y="210519"/>
                </a:lnTo>
                <a:lnTo>
                  <a:pt x="699671" y="241688"/>
                </a:lnTo>
                <a:lnTo>
                  <a:pt x="555078" y="241688"/>
                </a:lnTo>
                <a:lnTo>
                  <a:pt x="555078" y="231987"/>
                </a:lnTo>
                <a:cubicBezTo>
                  <a:pt x="556011" y="218019"/>
                  <a:pt x="562424" y="205543"/>
                  <a:pt x="574319" y="194559"/>
                </a:cubicBezTo>
                <a:cubicBezTo>
                  <a:pt x="586215" y="183574"/>
                  <a:pt x="601100" y="166692"/>
                  <a:pt x="618975" y="143913"/>
                </a:cubicBezTo>
                <a:cubicBezTo>
                  <a:pt x="636850" y="121133"/>
                  <a:pt x="648440" y="103592"/>
                  <a:pt x="653746" y="91288"/>
                </a:cubicBezTo>
                <a:cubicBezTo>
                  <a:pt x="659052" y="78984"/>
                  <a:pt x="661071" y="68713"/>
                  <a:pt x="659801" y="60474"/>
                </a:cubicBezTo>
                <a:cubicBezTo>
                  <a:pt x="658532" y="52236"/>
                  <a:pt x="654725" y="45510"/>
                  <a:pt x="648379" y="40297"/>
                </a:cubicBezTo>
                <a:cubicBezTo>
                  <a:pt x="642034" y="35085"/>
                  <a:pt x="634606" y="32912"/>
                  <a:pt x="626095" y="33780"/>
                </a:cubicBezTo>
                <a:cubicBezTo>
                  <a:pt x="617584" y="34647"/>
                  <a:pt x="609385" y="37985"/>
                  <a:pt x="601498" y="43793"/>
                </a:cubicBezTo>
                <a:cubicBezTo>
                  <a:pt x="593611" y="49601"/>
                  <a:pt x="587165" y="59330"/>
                  <a:pt x="582160" y="72982"/>
                </a:cubicBezTo>
                <a:lnTo>
                  <a:pt x="549679" y="68164"/>
                </a:lnTo>
                <a:cubicBezTo>
                  <a:pt x="557050" y="44460"/>
                  <a:pt x="566651" y="27639"/>
                  <a:pt x="578482" y="17701"/>
                </a:cubicBezTo>
                <a:cubicBezTo>
                  <a:pt x="590312" y="7763"/>
                  <a:pt x="604273" y="2328"/>
                  <a:pt x="620362" y="1396"/>
                </a:cubicBezTo>
                <a:cubicBezTo>
                  <a:pt x="625238" y="457"/>
                  <a:pt x="629868" y="-8"/>
                  <a:pt x="63425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 Box 110"/>
          <p:cNvSpPr txBox="1">
            <a:spLocks noChangeArrowheads="1"/>
          </p:cNvSpPr>
          <p:nvPr/>
        </p:nvSpPr>
        <p:spPr bwMode="auto">
          <a:xfrm>
            <a:off x="1625892" y="5000063"/>
            <a:ext cx="7448828" cy="830997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在计算乘法时，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交换两个因数的位置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再算一遍，来进行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验算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10" name="组合 9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3" name="矩形: 圆角 12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189615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285024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380433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565345" y="476000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7" name="MH_Text_1"/>
          <p:cNvSpPr/>
          <p:nvPr>
            <p:custDataLst>
              <p:tags r:id="rId5"/>
            </p:custDataLst>
          </p:nvPr>
        </p:nvSpPr>
        <p:spPr>
          <a:xfrm>
            <a:off x="8673427" y="199934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6"/>
            </p:custDataLst>
          </p:nvPr>
        </p:nvSpPr>
        <p:spPr>
          <a:xfrm>
            <a:off x="8673427" y="295343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7"/>
            </p:custDataLst>
          </p:nvPr>
        </p:nvSpPr>
        <p:spPr>
          <a:xfrm>
            <a:off x="8673427" y="3909106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8"/>
            </p:custDataLst>
          </p:nvPr>
        </p:nvSpPr>
        <p:spPr>
          <a:xfrm>
            <a:off x="8673427" y="48631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9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10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>
            <a:off x="3220743" y="2119643"/>
            <a:ext cx="3335048" cy="322126"/>
          </a:xfrm>
          <a:custGeom>
            <a:avLst/>
            <a:gdLst/>
            <a:ahLst/>
            <a:cxnLst/>
            <a:rect l="l" t="t" r="r" b="b"/>
            <a:pathLst>
              <a:path w="3335048" h="322126">
                <a:moveTo>
                  <a:pt x="2721316" y="242547"/>
                </a:moveTo>
                <a:cubicBezTo>
                  <a:pt x="2724684" y="242321"/>
                  <a:pt x="2730687" y="244087"/>
                  <a:pt x="2739323" y="247844"/>
                </a:cubicBezTo>
                <a:cubicBezTo>
                  <a:pt x="2756596" y="255358"/>
                  <a:pt x="2768097" y="262962"/>
                  <a:pt x="2773826" y="270656"/>
                </a:cubicBezTo>
                <a:cubicBezTo>
                  <a:pt x="2779555" y="278349"/>
                  <a:pt x="2780978" y="288115"/>
                  <a:pt x="2778095" y="299953"/>
                </a:cubicBezTo>
                <a:cubicBezTo>
                  <a:pt x="2775213" y="311791"/>
                  <a:pt x="2769151" y="313096"/>
                  <a:pt x="2759908" y="303868"/>
                </a:cubicBezTo>
                <a:cubicBezTo>
                  <a:pt x="2750666" y="294640"/>
                  <a:pt x="2742051" y="285035"/>
                  <a:pt x="2734064" y="275055"/>
                </a:cubicBezTo>
                <a:cubicBezTo>
                  <a:pt x="2727898" y="266235"/>
                  <a:pt x="2722915" y="257617"/>
                  <a:pt x="2719114" y="249199"/>
                </a:cubicBezTo>
                <a:cubicBezTo>
                  <a:pt x="2717214" y="244990"/>
                  <a:pt x="2717948" y="242773"/>
                  <a:pt x="2721316" y="242547"/>
                </a:cubicBezTo>
                <a:close/>
                <a:moveTo>
                  <a:pt x="3289432" y="225151"/>
                </a:moveTo>
                <a:cubicBezTo>
                  <a:pt x="3286060" y="225341"/>
                  <a:pt x="3282781" y="226621"/>
                  <a:pt x="3279593" y="228990"/>
                </a:cubicBezTo>
                <a:cubicBezTo>
                  <a:pt x="3273219" y="233730"/>
                  <a:pt x="3270032" y="240047"/>
                  <a:pt x="3270032" y="247941"/>
                </a:cubicBezTo>
                <a:cubicBezTo>
                  <a:pt x="3270032" y="255835"/>
                  <a:pt x="3273581" y="261761"/>
                  <a:pt x="3280680" y="265719"/>
                </a:cubicBezTo>
                <a:cubicBezTo>
                  <a:pt x="3287778" y="269677"/>
                  <a:pt x="3294726" y="269476"/>
                  <a:pt x="3301523" y="265117"/>
                </a:cubicBezTo>
                <a:cubicBezTo>
                  <a:pt x="3308320" y="260743"/>
                  <a:pt x="3311515" y="254433"/>
                  <a:pt x="3311106" y="246188"/>
                </a:cubicBezTo>
                <a:cubicBezTo>
                  <a:pt x="3310697" y="237942"/>
                  <a:pt x="3306937" y="231830"/>
                  <a:pt x="3299824" y="227850"/>
                </a:cubicBezTo>
                <a:cubicBezTo>
                  <a:pt x="3296268" y="225860"/>
                  <a:pt x="3292804" y="224961"/>
                  <a:pt x="3289432" y="225151"/>
                </a:cubicBezTo>
                <a:close/>
                <a:moveTo>
                  <a:pt x="614826" y="221999"/>
                </a:moveTo>
                <a:cubicBezTo>
                  <a:pt x="613915" y="221017"/>
                  <a:pt x="603049" y="222304"/>
                  <a:pt x="582227" y="225860"/>
                </a:cubicBezTo>
                <a:lnTo>
                  <a:pt x="556953" y="228248"/>
                </a:lnTo>
                <a:cubicBezTo>
                  <a:pt x="558702" y="238975"/>
                  <a:pt x="559971" y="250748"/>
                  <a:pt x="560760" y="263568"/>
                </a:cubicBezTo>
                <a:cubicBezTo>
                  <a:pt x="575559" y="263640"/>
                  <a:pt x="592366" y="261632"/>
                  <a:pt x="611180" y="257545"/>
                </a:cubicBezTo>
                <a:cubicBezTo>
                  <a:pt x="613632" y="246102"/>
                  <a:pt x="615081" y="237562"/>
                  <a:pt x="615525" y="231926"/>
                </a:cubicBezTo>
                <a:cubicBezTo>
                  <a:pt x="615970" y="226291"/>
                  <a:pt x="615737" y="222982"/>
                  <a:pt x="614826" y="221999"/>
                </a:cubicBezTo>
                <a:close/>
                <a:moveTo>
                  <a:pt x="3291913" y="202231"/>
                </a:moveTo>
                <a:cubicBezTo>
                  <a:pt x="3297435" y="202353"/>
                  <a:pt x="3303079" y="203626"/>
                  <a:pt x="3308847" y="206049"/>
                </a:cubicBezTo>
                <a:cubicBezTo>
                  <a:pt x="3320384" y="210896"/>
                  <a:pt x="3328045" y="218576"/>
                  <a:pt x="3331831" y="229087"/>
                </a:cubicBezTo>
                <a:cubicBezTo>
                  <a:pt x="3335617" y="239598"/>
                  <a:pt x="3336062" y="249995"/>
                  <a:pt x="3333165" y="260277"/>
                </a:cubicBezTo>
                <a:cubicBezTo>
                  <a:pt x="3330268" y="270559"/>
                  <a:pt x="3324848" y="278428"/>
                  <a:pt x="3316903" y="283885"/>
                </a:cubicBezTo>
                <a:cubicBezTo>
                  <a:pt x="3308959" y="289341"/>
                  <a:pt x="3299519" y="292069"/>
                  <a:pt x="3288585" y="292069"/>
                </a:cubicBezTo>
                <a:cubicBezTo>
                  <a:pt x="3277650" y="292069"/>
                  <a:pt x="3267749" y="287631"/>
                  <a:pt x="3258879" y="278754"/>
                </a:cubicBezTo>
                <a:cubicBezTo>
                  <a:pt x="3250010" y="269878"/>
                  <a:pt x="3245575" y="260334"/>
                  <a:pt x="3245575" y="250124"/>
                </a:cubicBezTo>
                <a:cubicBezTo>
                  <a:pt x="3245575" y="239914"/>
                  <a:pt x="3247962" y="230984"/>
                  <a:pt x="3252738" y="223333"/>
                </a:cubicBezTo>
                <a:cubicBezTo>
                  <a:pt x="3257513" y="215682"/>
                  <a:pt x="3265174" y="209677"/>
                  <a:pt x="3275721" y="205318"/>
                </a:cubicBezTo>
                <a:cubicBezTo>
                  <a:pt x="3280995" y="203138"/>
                  <a:pt x="3286393" y="202109"/>
                  <a:pt x="3291913" y="202231"/>
                </a:cubicBezTo>
                <a:close/>
                <a:moveTo>
                  <a:pt x="3051045" y="179118"/>
                </a:moveTo>
                <a:cubicBezTo>
                  <a:pt x="3056003" y="178556"/>
                  <a:pt x="3060160" y="178638"/>
                  <a:pt x="3063516" y="179366"/>
                </a:cubicBezTo>
                <a:cubicBezTo>
                  <a:pt x="3070227" y="180821"/>
                  <a:pt x="3075694" y="183890"/>
                  <a:pt x="3079918" y="188572"/>
                </a:cubicBezTo>
                <a:cubicBezTo>
                  <a:pt x="3084141" y="193254"/>
                  <a:pt x="3080972" y="197270"/>
                  <a:pt x="3070410" y="200618"/>
                </a:cubicBezTo>
                <a:cubicBezTo>
                  <a:pt x="3059849" y="203967"/>
                  <a:pt x="3042629" y="207111"/>
                  <a:pt x="3018753" y="210050"/>
                </a:cubicBezTo>
                <a:cubicBezTo>
                  <a:pt x="3027758" y="216977"/>
                  <a:pt x="3031111" y="222469"/>
                  <a:pt x="3028809" y="226527"/>
                </a:cubicBezTo>
                <a:cubicBezTo>
                  <a:pt x="3026508" y="230586"/>
                  <a:pt x="3024510" y="242481"/>
                  <a:pt x="3022818" y="262213"/>
                </a:cubicBezTo>
                <a:cubicBezTo>
                  <a:pt x="3055414" y="260492"/>
                  <a:pt x="3076558" y="258710"/>
                  <a:pt x="3086252" y="256868"/>
                </a:cubicBezTo>
                <a:cubicBezTo>
                  <a:pt x="3095946" y="255025"/>
                  <a:pt x="3105457" y="254821"/>
                  <a:pt x="3114786" y="256255"/>
                </a:cubicBezTo>
                <a:cubicBezTo>
                  <a:pt x="3124114" y="257689"/>
                  <a:pt x="3132263" y="261776"/>
                  <a:pt x="3139232" y="268515"/>
                </a:cubicBezTo>
                <a:cubicBezTo>
                  <a:pt x="3146201" y="275255"/>
                  <a:pt x="3146643" y="280192"/>
                  <a:pt x="3140555" y="283325"/>
                </a:cubicBezTo>
                <a:cubicBezTo>
                  <a:pt x="3134468" y="286459"/>
                  <a:pt x="3119600" y="286900"/>
                  <a:pt x="3095953" y="284648"/>
                </a:cubicBezTo>
                <a:cubicBezTo>
                  <a:pt x="3072306" y="282397"/>
                  <a:pt x="3051567" y="282171"/>
                  <a:pt x="3033735" y="283971"/>
                </a:cubicBezTo>
                <a:cubicBezTo>
                  <a:pt x="3015903" y="285770"/>
                  <a:pt x="2997433" y="287782"/>
                  <a:pt x="2978324" y="290004"/>
                </a:cubicBezTo>
                <a:cubicBezTo>
                  <a:pt x="2959216" y="292227"/>
                  <a:pt x="2943452" y="294253"/>
                  <a:pt x="2931034" y="296081"/>
                </a:cubicBezTo>
                <a:cubicBezTo>
                  <a:pt x="2918615" y="297909"/>
                  <a:pt x="2907157" y="294296"/>
                  <a:pt x="2896660" y="285240"/>
                </a:cubicBezTo>
                <a:cubicBezTo>
                  <a:pt x="2886163" y="276184"/>
                  <a:pt x="2886730" y="272115"/>
                  <a:pt x="2898360" y="273033"/>
                </a:cubicBezTo>
                <a:cubicBezTo>
                  <a:pt x="2909989" y="273950"/>
                  <a:pt x="2924541" y="273513"/>
                  <a:pt x="2942015" y="271720"/>
                </a:cubicBezTo>
                <a:cubicBezTo>
                  <a:pt x="2959488" y="269928"/>
                  <a:pt x="2978270" y="267827"/>
                  <a:pt x="2998361" y="265418"/>
                </a:cubicBezTo>
                <a:lnTo>
                  <a:pt x="2998361" y="231238"/>
                </a:lnTo>
                <a:cubicBezTo>
                  <a:pt x="2998361" y="223294"/>
                  <a:pt x="2996891" y="217471"/>
                  <a:pt x="2993951" y="213772"/>
                </a:cubicBezTo>
                <a:cubicBezTo>
                  <a:pt x="2978364" y="215579"/>
                  <a:pt x="2966651" y="213775"/>
                  <a:pt x="2958815" y="208362"/>
                </a:cubicBezTo>
                <a:cubicBezTo>
                  <a:pt x="2950977" y="202948"/>
                  <a:pt x="2952781" y="199342"/>
                  <a:pt x="2964224" y="197542"/>
                </a:cubicBezTo>
                <a:cubicBezTo>
                  <a:pt x="2975668" y="195742"/>
                  <a:pt x="2986839" y="193753"/>
                  <a:pt x="2997737" y="191573"/>
                </a:cubicBezTo>
                <a:cubicBezTo>
                  <a:pt x="3008636" y="189393"/>
                  <a:pt x="3020646" y="186450"/>
                  <a:pt x="3033767" y="182743"/>
                </a:cubicBezTo>
                <a:cubicBezTo>
                  <a:pt x="3040328" y="180889"/>
                  <a:pt x="3046087" y="179681"/>
                  <a:pt x="3051045" y="179118"/>
                </a:cubicBezTo>
                <a:close/>
                <a:moveTo>
                  <a:pt x="1171334" y="153992"/>
                </a:moveTo>
                <a:cubicBezTo>
                  <a:pt x="1173899" y="154704"/>
                  <a:pt x="1169760" y="167517"/>
                  <a:pt x="1158915" y="192433"/>
                </a:cubicBezTo>
                <a:cubicBezTo>
                  <a:pt x="1146482" y="220841"/>
                  <a:pt x="1138924" y="242750"/>
                  <a:pt x="1136243" y="258158"/>
                </a:cubicBezTo>
                <a:cubicBezTo>
                  <a:pt x="1133561" y="273567"/>
                  <a:pt x="1128008" y="277349"/>
                  <a:pt x="1119583" y="269505"/>
                </a:cubicBezTo>
                <a:cubicBezTo>
                  <a:pt x="1111158" y="261661"/>
                  <a:pt x="1105297" y="252870"/>
                  <a:pt x="1101998" y="243133"/>
                </a:cubicBezTo>
                <a:cubicBezTo>
                  <a:pt x="1098700" y="233396"/>
                  <a:pt x="1099948" y="227517"/>
                  <a:pt x="1105741" y="225495"/>
                </a:cubicBezTo>
                <a:cubicBezTo>
                  <a:pt x="1111535" y="223473"/>
                  <a:pt x="1117694" y="218540"/>
                  <a:pt x="1124219" y="210696"/>
                </a:cubicBezTo>
                <a:cubicBezTo>
                  <a:pt x="1130743" y="202852"/>
                  <a:pt x="1142495" y="187880"/>
                  <a:pt x="1159474" y="165782"/>
                </a:cubicBezTo>
                <a:cubicBezTo>
                  <a:pt x="1165841" y="157495"/>
                  <a:pt x="1169794" y="153565"/>
                  <a:pt x="1171334" y="153992"/>
                </a:cubicBezTo>
                <a:close/>
                <a:moveTo>
                  <a:pt x="965767" y="137496"/>
                </a:moveTo>
                <a:cubicBezTo>
                  <a:pt x="958332" y="137926"/>
                  <a:pt x="942238" y="139790"/>
                  <a:pt x="917487" y="143089"/>
                </a:cubicBezTo>
                <a:cubicBezTo>
                  <a:pt x="919236" y="175670"/>
                  <a:pt x="920498" y="197832"/>
                  <a:pt x="921273" y="209577"/>
                </a:cubicBezTo>
                <a:cubicBezTo>
                  <a:pt x="938610" y="206982"/>
                  <a:pt x="956327" y="204443"/>
                  <a:pt x="974425" y="201962"/>
                </a:cubicBezTo>
                <a:cubicBezTo>
                  <a:pt x="976848" y="189874"/>
                  <a:pt x="978508" y="177272"/>
                  <a:pt x="979404" y="164158"/>
                </a:cubicBezTo>
                <a:cubicBezTo>
                  <a:pt x="980301" y="151044"/>
                  <a:pt x="980111" y="143214"/>
                  <a:pt x="978834" y="140669"/>
                </a:cubicBezTo>
                <a:cubicBezTo>
                  <a:pt x="977558" y="138123"/>
                  <a:pt x="973202" y="137066"/>
                  <a:pt x="965767" y="137496"/>
                </a:cubicBezTo>
                <a:close/>
                <a:moveTo>
                  <a:pt x="1595351" y="133988"/>
                </a:moveTo>
                <a:cubicBezTo>
                  <a:pt x="1596988" y="134172"/>
                  <a:pt x="1598991" y="134746"/>
                  <a:pt x="1601360" y="135711"/>
                </a:cubicBezTo>
                <a:cubicBezTo>
                  <a:pt x="1610839" y="139568"/>
                  <a:pt x="1618067" y="143903"/>
                  <a:pt x="1623043" y="148714"/>
                </a:cubicBezTo>
                <a:cubicBezTo>
                  <a:pt x="1628019" y="153525"/>
                  <a:pt x="1628782" y="158121"/>
                  <a:pt x="1625334" y="162502"/>
                </a:cubicBezTo>
                <a:cubicBezTo>
                  <a:pt x="1621885" y="166883"/>
                  <a:pt x="1617525" y="173687"/>
                  <a:pt x="1612255" y="182915"/>
                </a:cubicBezTo>
                <a:cubicBezTo>
                  <a:pt x="1606985" y="192143"/>
                  <a:pt x="1600471" y="202357"/>
                  <a:pt x="1592713" y="213557"/>
                </a:cubicBezTo>
                <a:cubicBezTo>
                  <a:pt x="1601791" y="220512"/>
                  <a:pt x="1616299" y="230195"/>
                  <a:pt x="1636239" y="242606"/>
                </a:cubicBezTo>
                <a:cubicBezTo>
                  <a:pt x="1656179" y="255018"/>
                  <a:pt x="1673958" y="262736"/>
                  <a:pt x="1689574" y="265762"/>
                </a:cubicBezTo>
                <a:cubicBezTo>
                  <a:pt x="1705191" y="268788"/>
                  <a:pt x="1721295" y="272290"/>
                  <a:pt x="1737886" y="276270"/>
                </a:cubicBezTo>
                <a:cubicBezTo>
                  <a:pt x="1754478" y="280249"/>
                  <a:pt x="1756582" y="284774"/>
                  <a:pt x="1744200" y="289843"/>
                </a:cubicBezTo>
                <a:cubicBezTo>
                  <a:pt x="1731817" y="294912"/>
                  <a:pt x="1715845" y="298798"/>
                  <a:pt x="1696285" y="301501"/>
                </a:cubicBezTo>
                <a:cubicBezTo>
                  <a:pt x="1676725" y="304205"/>
                  <a:pt x="1660643" y="300232"/>
                  <a:pt x="1648038" y="289585"/>
                </a:cubicBezTo>
                <a:cubicBezTo>
                  <a:pt x="1635433" y="278937"/>
                  <a:pt x="1612596" y="259517"/>
                  <a:pt x="1579527" y="231324"/>
                </a:cubicBezTo>
                <a:cubicBezTo>
                  <a:pt x="1564700" y="248833"/>
                  <a:pt x="1547154" y="262424"/>
                  <a:pt x="1526892" y="272097"/>
                </a:cubicBezTo>
                <a:cubicBezTo>
                  <a:pt x="1506629" y="281769"/>
                  <a:pt x="1486187" y="287290"/>
                  <a:pt x="1465566" y="288660"/>
                </a:cubicBezTo>
                <a:cubicBezTo>
                  <a:pt x="1444944" y="290029"/>
                  <a:pt x="1444403" y="286713"/>
                  <a:pt x="1463942" y="278711"/>
                </a:cubicBezTo>
                <a:cubicBezTo>
                  <a:pt x="1483480" y="270709"/>
                  <a:pt x="1502495" y="260987"/>
                  <a:pt x="1520987" y="249543"/>
                </a:cubicBezTo>
                <a:cubicBezTo>
                  <a:pt x="1539479" y="238100"/>
                  <a:pt x="1552532" y="226814"/>
                  <a:pt x="1560147" y="215686"/>
                </a:cubicBezTo>
                <a:cubicBezTo>
                  <a:pt x="1552847" y="207354"/>
                  <a:pt x="1545075" y="200152"/>
                  <a:pt x="1536829" y="194079"/>
                </a:cubicBezTo>
                <a:cubicBezTo>
                  <a:pt x="1528584" y="188006"/>
                  <a:pt x="1520962" y="182951"/>
                  <a:pt x="1513964" y="178914"/>
                </a:cubicBezTo>
                <a:cubicBezTo>
                  <a:pt x="1506966" y="174877"/>
                  <a:pt x="1508429" y="171328"/>
                  <a:pt x="1518352" y="168267"/>
                </a:cubicBezTo>
                <a:cubicBezTo>
                  <a:pt x="1528275" y="165205"/>
                  <a:pt x="1536629" y="166739"/>
                  <a:pt x="1543412" y="172870"/>
                </a:cubicBezTo>
                <a:cubicBezTo>
                  <a:pt x="1550194" y="179000"/>
                  <a:pt x="1560433" y="187637"/>
                  <a:pt x="1574128" y="198779"/>
                </a:cubicBezTo>
                <a:cubicBezTo>
                  <a:pt x="1577527" y="193774"/>
                  <a:pt x="1581671" y="185360"/>
                  <a:pt x="1586561" y="173537"/>
                </a:cubicBezTo>
                <a:cubicBezTo>
                  <a:pt x="1591451" y="161713"/>
                  <a:pt x="1592771" y="151489"/>
                  <a:pt x="1590519" y="142863"/>
                </a:cubicBezTo>
                <a:cubicBezTo>
                  <a:pt x="1588831" y="136394"/>
                  <a:pt x="1590441" y="133435"/>
                  <a:pt x="1595351" y="133988"/>
                </a:cubicBezTo>
                <a:close/>
                <a:moveTo>
                  <a:pt x="1980390" y="131452"/>
                </a:moveTo>
                <a:cubicBezTo>
                  <a:pt x="1970739" y="133244"/>
                  <a:pt x="1963059" y="134757"/>
                  <a:pt x="1957352" y="135990"/>
                </a:cubicBezTo>
                <a:cubicBezTo>
                  <a:pt x="1960019" y="156999"/>
                  <a:pt x="1962127" y="173425"/>
                  <a:pt x="1963676" y="185270"/>
                </a:cubicBezTo>
                <a:lnTo>
                  <a:pt x="1981616" y="184367"/>
                </a:lnTo>
                <a:cubicBezTo>
                  <a:pt x="1982433" y="170629"/>
                  <a:pt x="1982842" y="159257"/>
                  <a:pt x="1982842" y="150252"/>
                </a:cubicBezTo>
                <a:cubicBezTo>
                  <a:pt x="1982842" y="141877"/>
                  <a:pt x="1982024" y="135610"/>
                  <a:pt x="1980390" y="131452"/>
                </a:cubicBezTo>
                <a:close/>
                <a:moveTo>
                  <a:pt x="2028271" y="126042"/>
                </a:moveTo>
                <a:cubicBezTo>
                  <a:pt x="2020843" y="126938"/>
                  <a:pt x="2011156" y="127795"/>
                  <a:pt x="1999211" y="128612"/>
                </a:cubicBezTo>
                <a:cubicBezTo>
                  <a:pt x="2001706" y="127221"/>
                  <a:pt x="2005703" y="128688"/>
                  <a:pt x="2011203" y="133011"/>
                </a:cubicBezTo>
                <a:cubicBezTo>
                  <a:pt x="2016703" y="137335"/>
                  <a:pt x="2017839" y="141597"/>
                  <a:pt x="2014612" y="145799"/>
                </a:cubicBezTo>
                <a:cubicBezTo>
                  <a:pt x="2011386" y="150001"/>
                  <a:pt x="2008496" y="161358"/>
                  <a:pt x="2005944" y="179871"/>
                </a:cubicBezTo>
                <a:cubicBezTo>
                  <a:pt x="2013343" y="179943"/>
                  <a:pt x="2021582" y="179226"/>
                  <a:pt x="2030659" y="177720"/>
                </a:cubicBezTo>
                <a:cubicBezTo>
                  <a:pt x="2035692" y="160942"/>
                  <a:pt x="2038654" y="148649"/>
                  <a:pt x="2039543" y="140841"/>
                </a:cubicBezTo>
                <a:cubicBezTo>
                  <a:pt x="2040432" y="133033"/>
                  <a:pt x="2040633" y="128390"/>
                  <a:pt x="2040145" y="126913"/>
                </a:cubicBezTo>
                <a:cubicBezTo>
                  <a:pt x="2039658" y="125436"/>
                  <a:pt x="2035700" y="125146"/>
                  <a:pt x="2028271" y="126042"/>
                </a:cubicBezTo>
                <a:close/>
                <a:moveTo>
                  <a:pt x="2718178" y="111866"/>
                </a:moveTo>
                <a:cubicBezTo>
                  <a:pt x="2709237" y="113207"/>
                  <a:pt x="2694657" y="116301"/>
                  <a:pt x="2674437" y="121148"/>
                </a:cubicBezTo>
                <a:lnTo>
                  <a:pt x="2674437" y="133990"/>
                </a:lnTo>
                <a:cubicBezTo>
                  <a:pt x="2684289" y="133187"/>
                  <a:pt x="2692671" y="131409"/>
                  <a:pt x="2699583" y="128655"/>
                </a:cubicBezTo>
                <a:cubicBezTo>
                  <a:pt x="2706495" y="125902"/>
                  <a:pt x="2712805" y="126648"/>
                  <a:pt x="2718512" y="130892"/>
                </a:cubicBezTo>
                <a:cubicBezTo>
                  <a:pt x="2724219" y="135137"/>
                  <a:pt x="2724610" y="139192"/>
                  <a:pt x="2719684" y="143056"/>
                </a:cubicBezTo>
                <a:cubicBezTo>
                  <a:pt x="2714758" y="146921"/>
                  <a:pt x="2707570" y="149553"/>
                  <a:pt x="2698120" y="150951"/>
                </a:cubicBezTo>
                <a:cubicBezTo>
                  <a:pt x="2688670" y="152349"/>
                  <a:pt x="2680776" y="152596"/>
                  <a:pt x="2674437" y="151693"/>
                </a:cubicBezTo>
                <a:lnTo>
                  <a:pt x="2674437" y="162319"/>
                </a:lnTo>
                <a:cubicBezTo>
                  <a:pt x="2680718" y="162434"/>
                  <a:pt x="2688483" y="160889"/>
                  <a:pt x="2697733" y="157683"/>
                </a:cubicBezTo>
                <a:cubicBezTo>
                  <a:pt x="2706982" y="154478"/>
                  <a:pt x="2714411" y="155385"/>
                  <a:pt x="2720018" y="160405"/>
                </a:cubicBezTo>
                <a:cubicBezTo>
                  <a:pt x="2725625" y="165424"/>
                  <a:pt x="2724951" y="169496"/>
                  <a:pt x="2717996" y="172622"/>
                </a:cubicBezTo>
                <a:cubicBezTo>
                  <a:pt x="2711041" y="175749"/>
                  <a:pt x="2703562" y="177989"/>
                  <a:pt x="2695560" y="179344"/>
                </a:cubicBezTo>
                <a:cubicBezTo>
                  <a:pt x="2687559" y="180700"/>
                  <a:pt x="2680518" y="180029"/>
                  <a:pt x="2674437" y="177333"/>
                </a:cubicBezTo>
                <a:lnTo>
                  <a:pt x="2674437" y="192025"/>
                </a:lnTo>
                <a:cubicBezTo>
                  <a:pt x="2682583" y="192111"/>
                  <a:pt x="2691266" y="190558"/>
                  <a:pt x="2700486" y="187368"/>
                </a:cubicBezTo>
                <a:cubicBezTo>
                  <a:pt x="2709707" y="184177"/>
                  <a:pt x="2717117" y="185077"/>
                  <a:pt x="2722717" y="190067"/>
                </a:cubicBezTo>
                <a:cubicBezTo>
                  <a:pt x="2728317" y="195058"/>
                  <a:pt x="2727916" y="199123"/>
                  <a:pt x="2721513" y="202264"/>
                </a:cubicBezTo>
                <a:cubicBezTo>
                  <a:pt x="2715110" y="205404"/>
                  <a:pt x="2706982" y="207433"/>
                  <a:pt x="2697131" y="208351"/>
                </a:cubicBezTo>
                <a:cubicBezTo>
                  <a:pt x="2687279" y="209269"/>
                  <a:pt x="2679600" y="209276"/>
                  <a:pt x="2674093" y="208373"/>
                </a:cubicBezTo>
                <a:cubicBezTo>
                  <a:pt x="2673390" y="219242"/>
                  <a:pt x="2673054" y="224140"/>
                  <a:pt x="2673082" y="223064"/>
                </a:cubicBezTo>
                <a:cubicBezTo>
                  <a:pt x="2697790" y="220411"/>
                  <a:pt x="2717558" y="217923"/>
                  <a:pt x="2732386" y="215600"/>
                </a:cubicBezTo>
                <a:cubicBezTo>
                  <a:pt x="2733232" y="186432"/>
                  <a:pt x="2733655" y="163753"/>
                  <a:pt x="2733655" y="147563"/>
                </a:cubicBezTo>
                <a:cubicBezTo>
                  <a:pt x="2733655" y="131789"/>
                  <a:pt x="2733311" y="121560"/>
                  <a:pt x="2732623" y="116878"/>
                </a:cubicBezTo>
                <a:cubicBezTo>
                  <a:pt x="2731934" y="112196"/>
                  <a:pt x="2727120" y="110526"/>
                  <a:pt x="2718178" y="111866"/>
                </a:cubicBezTo>
                <a:close/>
                <a:moveTo>
                  <a:pt x="3026362" y="108716"/>
                </a:moveTo>
                <a:cubicBezTo>
                  <a:pt x="3028845" y="108757"/>
                  <a:pt x="3031962" y="109126"/>
                  <a:pt x="3035714" y="109823"/>
                </a:cubicBezTo>
                <a:cubicBezTo>
                  <a:pt x="3050721" y="112612"/>
                  <a:pt x="3064470" y="117610"/>
                  <a:pt x="3076960" y="124816"/>
                </a:cubicBezTo>
                <a:cubicBezTo>
                  <a:pt x="3089450" y="132022"/>
                  <a:pt x="3095695" y="142300"/>
                  <a:pt x="3095695" y="155651"/>
                </a:cubicBezTo>
                <a:cubicBezTo>
                  <a:pt x="3095695" y="171009"/>
                  <a:pt x="3088938" y="174705"/>
                  <a:pt x="3075422" y="166739"/>
                </a:cubicBezTo>
                <a:cubicBezTo>
                  <a:pt x="3061906" y="158773"/>
                  <a:pt x="3050545" y="150639"/>
                  <a:pt x="3041339" y="142336"/>
                </a:cubicBezTo>
                <a:cubicBezTo>
                  <a:pt x="3033165" y="133302"/>
                  <a:pt x="3026432" y="124927"/>
                  <a:pt x="3021140" y="117212"/>
                </a:cubicBezTo>
                <a:cubicBezTo>
                  <a:pt x="3017172" y="111426"/>
                  <a:pt x="3018912" y="108594"/>
                  <a:pt x="3026362" y="108716"/>
                </a:cubicBezTo>
                <a:close/>
                <a:moveTo>
                  <a:pt x="2962398" y="107729"/>
                </a:moveTo>
                <a:cubicBezTo>
                  <a:pt x="2964004" y="107632"/>
                  <a:pt x="2965879" y="107950"/>
                  <a:pt x="2968021" y="108683"/>
                </a:cubicBezTo>
                <a:cubicBezTo>
                  <a:pt x="2976589" y="111616"/>
                  <a:pt x="2983813" y="116136"/>
                  <a:pt x="2989692" y="122245"/>
                </a:cubicBezTo>
                <a:cubicBezTo>
                  <a:pt x="2995572" y="128354"/>
                  <a:pt x="2995988" y="132868"/>
                  <a:pt x="2990940" y="135786"/>
                </a:cubicBezTo>
                <a:cubicBezTo>
                  <a:pt x="2985892" y="138704"/>
                  <a:pt x="2977969" y="146240"/>
                  <a:pt x="2967171" y="158393"/>
                </a:cubicBezTo>
                <a:cubicBezTo>
                  <a:pt x="2956373" y="170547"/>
                  <a:pt x="2942223" y="180567"/>
                  <a:pt x="2924721" y="188454"/>
                </a:cubicBezTo>
                <a:cubicBezTo>
                  <a:pt x="2907218" y="196341"/>
                  <a:pt x="2904429" y="193731"/>
                  <a:pt x="2916353" y="180624"/>
                </a:cubicBezTo>
                <a:cubicBezTo>
                  <a:pt x="2928277" y="167517"/>
                  <a:pt x="2937950" y="155532"/>
                  <a:pt x="2945371" y="144670"/>
                </a:cubicBezTo>
                <a:cubicBezTo>
                  <a:pt x="2952792" y="133807"/>
                  <a:pt x="2956058" y="125522"/>
                  <a:pt x="2955168" y="119815"/>
                </a:cubicBezTo>
                <a:cubicBezTo>
                  <a:pt x="2955168" y="112049"/>
                  <a:pt x="2957578" y="108021"/>
                  <a:pt x="2962398" y="107729"/>
                </a:cubicBezTo>
                <a:close/>
                <a:moveTo>
                  <a:pt x="1110154" y="106524"/>
                </a:moveTo>
                <a:cubicBezTo>
                  <a:pt x="1112561" y="106655"/>
                  <a:pt x="1115471" y="107141"/>
                  <a:pt x="1118884" y="107984"/>
                </a:cubicBezTo>
                <a:cubicBezTo>
                  <a:pt x="1132536" y="111354"/>
                  <a:pt x="1141334" y="116588"/>
                  <a:pt x="1145277" y="123686"/>
                </a:cubicBezTo>
                <a:cubicBezTo>
                  <a:pt x="1149221" y="130785"/>
                  <a:pt x="1149131" y="138127"/>
                  <a:pt x="1145008" y="145713"/>
                </a:cubicBezTo>
                <a:cubicBezTo>
                  <a:pt x="1140885" y="153299"/>
                  <a:pt x="1131009" y="150711"/>
                  <a:pt x="1115378" y="137948"/>
                </a:cubicBezTo>
                <a:cubicBezTo>
                  <a:pt x="1108953" y="130634"/>
                  <a:pt x="1104519" y="122969"/>
                  <a:pt x="1102074" y="114953"/>
                </a:cubicBezTo>
                <a:cubicBezTo>
                  <a:pt x="1100240" y="108941"/>
                  <a:pt x="1102933" y="106131"/>
                  <a:pt x="1110154" y="106524"/>
                </a:cubicBezTo>
                <a:close/>
                <a:moveTo>
                  <a:pt x="2369016" y="103101"/>
                </a:moveTo>
                <a:lnTo>
                  <a:pt x="2344882" y="106693"/>
                </a:lnTo>
                <a:lnTo>
                  <a:pt x="2344882" y="127236"/>
                </a:lnTo>
                <a:lnTo>
                  <a:pt x="2365231" y="123902"/>
                </a:lnTo>
                <a:cubicBezTo>
                  <a:pt x="2366851" y="113318"/>
                  <a:pt x="2368113" y="106385"/>
                  <a:pt x="2369016" y="103101"/>
                </a:cubicBezTo>
                <a:close/>
                <a:moveTo>
                  <a:pt x="1530853" y="101257"/>
                </a:moveTo>
                <a:cubicBezTo>
                  <a:pt x="1532742" y="101518"/>
                  <a:pt x="1534946" y="102255"/>
                  <a:pt x="1537464" y="103467"/>
                </a:cubicBezTo>
                <a:cubicBezTo>
                  <a:pt x="1547538" y="108314"/>
                  <a:pt x="1554991" y="113903"/>
                  <a:pt x="1559824" y="120234"/>
                </a:cubicBezTo>
                <a:cubicBezTo>
                  <a:pt x="1564657" y="126565"/>
                  <a:pt x="1564234" y="130627"/>
                  <a:pt x="1558555" y="132420"/>
                </a:cubicBezTo>
                <a:cubicBezTo>
                  <a:pt x="1552876" y="134212"/>
                  <a:pt x="1543534" y="140493"/>
                  <a:pt x="1530527" y="151263"/>
                </a:cubicBezTo>
                <a:cubicBezTo>
                  <a:pt x="1517520" y="162032"/>
                  <a:pt x="1503008" y="170421"/>
                  <a:pt x="1486990" y="176430"/>
                </a:cubicBezTo>
                <a:cubicBezTo>
                  <a:pt x="1470972" y="182438"/>
                  <a:pt x="1468921" y="179789"/>
                  <a:pt x="1480838" y="168482"/>
                </a:cubicBezTo>
                <a:cubicBezTo>
                  <a:pt x="1492755" y="157174"/>
                  <a:pt x="1502879" y="146294"/>
                  <a:pt x="1511211" y="135840"/>
                </a:cubicBezTo>
                <a:cubicBezTo>
                  <a:pt x="1519542" y="125386"/>
                  <a:pt x="1523256" y="117348"/>
                  <a:pt x="1522353" y="111727"/>
                </a:cubicBezTo>
                <a:cubicBezTo>
                  <a:pt x="1522353" y="103961"/>
                  <a:pt x="1525186" y="100471"/>
                  <a:pt x="1530853" y="101257"/>
                </a:cubicBezTo>
                <a:close/>
                <a:moveTo>
                  <a:pt x="1606116" y="98603"/>
                </a:moveTo>
                <a:cubicBezTo>
                  <a:pt x="1609320" y="98601"/>
                  <a:pt x="1613564" y="99168"/>
                  <a:pt x="1618848" y="100305"/>
                </a:cubicBezTo>
                <a:cubicBezTo>
                  <a:pt x="1638078" y="103187"/>
                  <a:pt x="1651354" y="108565"/>
                  <a:pt x="1658675" y="116437"/>
                </a:cubicBezTo>
                <a:cubicBezTo>
                  <a:pt x="1665995" y="124310"/>
                  <a:pt x="1668519" y="132828"/>
                  <a:pt x="1666246" y="141992"/>
                </a:cubicBezTo>
                <a:cubicBezTo>
                  <a:pt x="1663973" y="151155"/>
                  <a:pt x="1656298" y="152198"/>
                  <a:pt x="1643219" y="145121"/>
                </a:cubicBezTo>
                <a:cubicBezTo>
                  <a:pt x="1630141" y="138045"/>
                  <a:pt x="1617525" y="127669"/>
                  <a:pt x="1605372" y="113996"/>
                </a:cubicBezTo>
                <a:cubicBezTo>
                  <a:pt x="1596257" y="103741"/>
                  <a:pt x="1596505" y="98610"/>
                  <a:pt x="1606116" y="98603"/>
                </a:cubicBezTo>
                <a:close/>
                <a:moveTo>
                  <a:pt x="2229188" y="84830"/>
                </a:moveTo>
                <a:cubicBezTo>
                  <a:pt x="2230735" y="85042"/>
                  <a:pt x="2232578" y="85572"/>
                  <a:pt x="2234717" y="86420"/>
                </a:cubicBezTo>
                <a:cubicBezTo>
                  <a:pt x="2243271" y="89811"/>
                  <a:pt x="2250498" y="94217"/>
                  <a:pt x="2256399" y="99638"/>
                </a:cubicBezTo>
                <a:cubicBezTo>
                  <a:pt x="2262300" y="105058"/>
                  <a:pt x="2262368" y="110164"/>
                  <a:pt x="2256603" y="114953"/>
                </a:cubicBezTo>
                <a:cubicBezTo>
                  <a:pt x="2250839" y="119743"/>
                  <a:pt x="2239768" y="134305"/>
                  <a:pt x="2223392" y="158641"/>
                </a:cubicBezTo>
                <a:cubicBezTo>
                  <a:pt x="2229701" y="166384"/>
                  <a:pt x="2231956" y="173985"/>
                  <a:pt x="2230157" y="181442"/>
                </a:cubicBezTo>
                <a:cubicBezTo>
                  <a:pt x="2228357" y="188899"/>
                  <a:pt x="2227457" y="203698"/>
                  <a:pt x="2227457" y="225839"/>
                </a:cubicBezTo>
                <a:cubicBezTo>
                  <a:pt x="2227457" y="247636"/>
                  <a:pt x="2226740" y="261869"/>
                  <a:pt x="2225306" y="268537"/>
                </a:cubicBezTo>
                <a:cubicBezTo>
                  <a:pt x="2223872" y="275205"/>
                  <a:pt x="2221147" y="281920"/>
                  <a:pt x="2217132" y="288681"/>
                </a:cubicBezTo>
                <a:cubicBezTo>
                  <a:pt x="2213117" y="295443"/>
                  <a:pt x="2208180" y="293277"/>
                  <a:pt x="2202322" y="282185"/>
                </a:cubicBezTo>
                <a:cubicBezTo>
                  <a:pt x="2196464" y="271093"/>
                  <a:pt x="2195561" y="257990"/>
                  <a:pt x="2199612" y="242875"/>
                </a:cubicBezTo>
                <a:cubicBezTo>
                  <a:pt x="2203663" y="227761"/>
                  <a:pt x="2205689" y="204113"/>
                  <a:pt x="2205689" y="171934"/>
                </a:cubicBezTo>
                <a:cubicBezTo>
                  <a:pt x="2196826" y="187421"/>
                  <a:pt x="2188258" y="198381"/>
                  <a:pt x="2179984" y="204813"/>
                </a:cubicBezTo>
                <a:cubicBezTo>
                  <a:pt x="2171709" y="211244"/>
                  <a:pt x="2160879" y="217497"/>
                  <a:pt x="2147492" y="223570"/>
                </a:cubicBezTo>
                <a:cubicBezTo>
                  <a:pt x="2134106" y="229643"/>
                  <a:pt x="2135579" y="224595"/>
                  <a:pt x="2151913" y="208426"/>
                </a:cubicBezTo>
                <a:cubicBezTo>
                  <a:pt x="2168246" y="192258"/>
                  <a:pt x="2183113" y="174791"/>
                  <a:pt x="2196514" y="156027"/>
                </a:cubicBezTo>
                <a:cubicBezTo>
                  <a:pt x="2209915" y="137263"/>
                  <a:pt x="2217946" y="123514"/>
                  <a:pt x="2220606" y="114781"/>
                </a:cubicBezTo>
                <a:cubicBezTo>
                  <a:pt x="2223266" y="106048"/>
                  <a:pt x="2224144" y="98290"/>
                  <a:pt x="2223241" y="91507"/>
                </a:cubicBezTo>
                <a:cubicBezTo>
                  <a:pt x="2222563" y="86420"/>
                  <a:pt x="2224546" y="84194"/>
                  <a:pt x="2229188" y="84830"/>
                </a:cubicBezTo>
                <a:close/>
                <a:moveTo>
                  <a:pt x="2374233" y="65856"/>
                </a:moveTo>
                <a:cubicBezTo>
                  <a:pt x="2373207" y="65490"/>
                  <a:pt x="2363424" y="66914"/>
                  <a:pt x="2344882" y="70126"/>
                </a:cubicBezTo>
                <a:lnTo>
                  <a:pt x="2344882" y="86732"/>
                </a:lnTo>
                <a:lnTo>
                  <a:pt x="2371942" y="83247"/>
                </a:lnTo>
                <a:cubicBezTo>
                  <a:pt x="2372702" y="77210"/>
                  <a:pt x="2373530" y="72893"/>
                  <a:pt x="2374426" y="70298"/>
                </a:cubicBezTo>
                <a:cubicBezTo>
                  <a:pt x="2375322" y="67702"/>
                  <a:pt x="2375258" y="66222"/>
                  <a:pt x="2374233" y="65856"/>
                </a:cubicBezTo>
                <a:close/>
                <a:moveTo>
                  <a:pt x="594660" y="61263"/>
                </a:moveTo>
                <a:cubicBezTo>
                  <a:pt x="591491" y="61263"/>
                  <a:pt x="574276" y="63795"/>
                  <a:pt x="543014" y="68857"/>
                </a:cubicBezTo>
                <a:cubicBezTo>
                  <a:pt x="541451" y="81290"/>
                  <a:pt x="540246" y="92647"/>
                  <a:pt x="539400" y="102929"/>
                </a:cubicBezTo>
                <a:lnTo>
                  <a:pt x="592143" y="92884"/>
                </a:lnTo>
                <a:cubicBezTo>
                  <a:pt x="593778" y="82315"/>
                  <a:pt x="595044" y="74403"/>
                  <a:pt x="595940" y="69147"/>
                </a:cubicBezTo>
                <a:cubicBezTo>
                  <a:pt x="596836" y="63891"/>
                  <a:pt x="596410" y="61263"/>
                  <a:pt x="594660" y="61263"/>
                </a:cubicBezTo>
                <a:close/>
                <a:moveTo>
                  <a:pt x="218035" y="54485"/>
                </a:moveTo>
                <a:cubicBezTo>
                  <a:pt x="216131" y="53788"/>
                  <a:pt x="213530" y="53986"/>
                  <a:pt x="210232" y="55079"/>
                </a:cubicBezTo>
                <a:cubicBezTo>
                  <a:pt x="203635" y="57266"/>
                  <a:pt x="192264" y="61185"/>
                  <a:pt x="176116" y="66835"/>
                </a:cubicBezTo>
                <a:lnTo>
                  <a:pt x="176116" y="88087"/>
                </a:lnTo>
                <a:cubicBezTo>
                  <a:pt x="183215" y="86423"/>
                  <a:pt x="189654" y="84434"/>
                  <a:pt x="195433" y="82118"/>
                </a:cubicBezTo>
                <a:cubicBezTo>
                  <a:pt x="201212" y="79802"/>
                  <a:pt x="206410" y="81157"/>
                  <a:pt x="211028" y="86183"/>
                </a:cubicBezTo>
                <a:cubicBezTo>
                  <a:pt x="215645" y="91209"/>
                  <a:pt x="213362" y="95960"/>
                  <a:pt x="204177" y="100434"/>
                </a:cubicBezTo>
                <a:cubicBezTo>
                  <a:pt x="194992" y="104908"/>
                  <a:pt x="185638" y="107145"/>
                  <a:pt x="176116" y="107145"/>
                </a:cubicBezTo>
                <a:lnTo>
                  <a:pt x="176116" y="132635"/>
                </a:lnTo>
                <a:cubicBezTo>
                  <a:pt x="190256" y="128304"/>
                  <a:pt x="202882" y="124948"/>
                  <a:pt x="213996" y="122568"/>
                </a:cubicBezTo>
                <a:cubicBezTo>
                  <a:pt x="220119" y="85341"/>
                  <a:pt x="222672" y="64239"/>
                  <a:pt x="221654" y="59263"/>
                </a:cubicBezTo>
                <a:cubicBezTo>
                  <a:pt x="221145" y="56775"/>
                  <a:pt x="219938" y="55182"/>
                  <a:pt x="218035" y="54485"/>
                </a:cubicBezTo>
                <a:close/>
                <a:moveTo>
                  <a:pt x="3092768" y="53121"/>
                </a:moveTo>
                <a:cubicBezTo>
                  <a:pt x="3099620" y="52227"/>
                  <a:pt x="3107451" y="54622"/>
                  <a:pt x="3116259" y="60306"/>
                </a:cubicBezTo>
                <a:cubicBezTo>
                  <a:pt x="3128004" y="67885"/>
                  <a:pt x="3138762" y="77091"/>
                  <a:pt x="3148536" y="87926"/>
                </a:cubicBezTo>
                <a:cubicBezTo>
                  <a:pt x="3158308" y="98760"/>
                  <a:pt x="3155505" y="104438"/>
                  <a:pt x="3140125" y="104962"/>
                </a:cubicBezTo>
                <a:cubicBezTo>
                  <a:pt x="3124745" y="105485"/>
                  <a:pt x="3109645" y="109353"/>
                  <a:pt x="3094824" y="116566"/>
                </a:cubicBezTo>
                <a:cubicBezTo>
                  <a:pt x="3080004" y="123780"/>
                  <a:pt x="3075343" y="122252"/>
                  <a:pt x="3080843" y="111985"/>
                </a:cubicBezTo>
                <a:cubicBezTo>
                  <a:pt x="3086342" y="101717"/>
                  <a:pt x="3090615" y="93873"/>
                  <a:pt x="3093663" y="88453"/>
                </a:cubicBezTo>
                <a:cubicBezTo>
                  <a:pt x="3096710" y="83032"/>
                  <a:pt x="3097406" y="79845"/>
                  <a:pt x="3095749" y="78891"/>
                </a:cubicBezTo>
                <a:cubicBezTo>
                  <a:pt x="3094093" y="77938"/>
                  <a:pt x="3084144" y="78798"/>
                  <a:pt x="3065903" y="81472"/>
                </a:cubicBezTo>
                <a:cubicBezTo>
                  <a:pt x="3047663" y="84147"/>
                  <a:pt x="3021248" y="87295"/>
                  <a:pt x="2986659" y="90915"/>
                </a:cubicBezTo>
                <a:cubicBezTo>
                  <a:pt x="2952071" y="94536"/>
                  <a:pt x="2933543" y="95895"/>
                  <a:pt x="2931077" y="94992"/>
                </a:cubicBezTo>
                <a:cubicBezTo>
                  <a:pt x="2928080" y="105173"/>
                  <a:pt x="2921408" y="116495"/>
                  <a:pt x="2911062" y="128956"/>
                </a:cubicBezTo>
                <a:cubicBezTo>
                  <a:pt x="2900715" y="141418"/>
                  <a:pt x="2893556" y="141490"/>
                  <a:pt x="2889583" y="129172"/>
                </a:cubicBezTo>
                <a:cubicBezTo>
                  <a:pt x="2885611" y="116853"/>
                  <a:pt x="2886586" y="107676"/>
                  <a:pt x="2892509" y="101638"/>
                </a:cubicBezTo>
                <a:cubicBezTo>
                  <a:pt x="2898431" y="95601"/>
                  <a:pt x="2902949" y="88356"/>
                  <a:pt x="2906060" y="79902"/>
                </a:cubicBezTo>
                <a:cubicBezTo>
                  <a:pt x="2909172" y="71449"/>
                  <a:pt x="2913098" y="64626"/>
                  <a:pt x="2917837" y="59435"/>
                </a:cubicBezTo>
                <a:cubicBezTo>
                  <a:pt x="2922577" y="54244"/>
                  <a:pt x="2927212" y="60647"/>
                  <a:pt x="2931744" y="78644"/>
                </a:cubicBezTo>
                <a:cubicBezTo>
                  <a:pt x="2962991" y="76923"/>
                  <a:pt x="2994486" y="73600"/>
                  <a:pt x="3026228" y="68674"/>
                </a:cubicBezTo>
                <a:cubicBezTo>
                  <a:pt x="3057970" y="63748"/>
                  <a:pt x="3077974" y="59227"/>
                  <a:pt x="3086242" y="55112"/>
                </a:cubicBezTo>
                <a:cubicBezTo>
                  <a:pt x="3088308" y="54083"/>
                  <a:pt x="3090484" y="53419"/>
                  <a:pt x="3092768" y="53121"/>
                </a:cubicBezTo>
                <a:close/>
                <a:moveTo>
                  <a:pt x="1668507" y="51671"/>
                </a:moveTo>
                <a:cubicBezTo>
                  <a:pt x="1677077" y="52021"/>
                  <a:pt x="1685089" y="55456"/>
                  <a:pt x="1692543" y="61973"/>
                </a:cubicBezTo>
                <a:cubicBezTo>
                  <a:pt x="1702480" y="70663"/>
                  <a:pt x="1704409" y="76317"/>
                  <a:pt x="1698329" y="78934"/>
                </a:cubicBezTo>
                <a:cubicBezTo>
                  <a:pt x="1692249" y="81551"/>
                  <a:pt x="1679461" y="82634"/>
                  <a:pt x="1659965" y="82182"/>
                </a:cubicBezTo>
                <a:cubicBezTo>
                  <a:pt x="1640470" y="81731"/>
                  <a:pt x="1619157" y="82838"/>
                  <a:pt x="1596026" y="85506"/>
                </a:cubicBezTo>
                <a:cubicBezTo>
                  <a:pt x="1572895" y="88173"/>
                  <a:pt x="1553916" y="90647"/>
                  <a:pt x="1539088" y="92927"/>
                </a:cubicBezTo>
                <a:cubicBezTo>
                  <a:pt x="1524260" y="95207"/>
                  <a:pt x="1511117" y="97472"/>
                  <a:pt x="1499660" y="99724"/>
                </a:cubicBezTo>
                <a:cubicBezTo>
                  <a:pt x="1488202" y="101975"/>
                  <a:pt x="1476973" y="99111"/>
                  <a:pt x="1465974" y="91131"/>
                </a:cubicBezTo>
                <a:cubicBezTo>
                  <a:pt x="1454976" y="83150"/>
                  <a:pt x="1455936" y="78859"/>
                  <a:pt x="1468857" y="78257"/>
                </a:cubicBezTo>
                <a:cubicBezTo>
                  <a:pt x="1481777" y="77654"/>
                  <a:pt x="1497236" y="76457"/>
                  <a:pt x="1515233" y="74664"/>
                </a:cubicBezTo>
                <a:cubicBezTo>
                  <a:pt x="1532828" y="72901"/>
                  <a:pt x="1558333" y="69308"/>
                  <a:pt x="1591745" y="63888"/>
                </a:cubicBezTo>
                <a:cubicBezTo>
                  <a:pt x="1625158" y="58467"/>
                  <a:pt x="1647826" y="54620"/>
                  <a:pt x="1659750" y="52347"/>
                </a:cubicBezTo>
                <a:cubicBezTo>
                  <a:pt x="1662731" y="51779"/>
                  <a:pt x="1665650" y="51554"/>
                  <a:pt x="1668507" y="51671"/>
                </a:cubicBezTo>
                <a:close/>
                <a:moveTo>
                  <a:pt x="1150784" y="43636"/>
                </a:moveTo>
                <a:cubicBezTo>
                  <a:pt x="1160506" y="44589"/>
                  <a:pt x="1169304" y="48529"/>
                  <a:pt x="1177177" y="55456"/>
                </a:cubicBezTo>
                <a:cubicBezTo>
                  <a:pt x="1185050" y="62382"/>
                  <a:pt x="1188115" y="71603"/>
                  <a:pt x="1186373" y="83118"/>
                </a:cubicBezTo>
                <a:cubicBezTo>
                  <a:pt x="1184630" y="94633"/>
                  <a:pt x="1175851" y="94074"/>
                  <a:pt x="1160033" y="81440"/>
                </a:cubicBezTo>
                <a:cubicBezTo>
                  <a:pt x="1150899" y="74127"/>
                  <a:pt x="1144643" y="65759"/>
                  <a:pt x="1141265" y="56338"/>
                </a:cubicBezTo>
                <a:cubicBezTo>
                  <a:pt x="1137888" y="46916"/>
                  <a:pt x="1141061" y="42682"/>
                  <a:pt x="1150784" y="43636"/>
                </a:cubicBezTo>
                <a:close/>
                <a:moveTo>
                  <a:pt x="603028" y="34860"/>
                </a:moveTo>
                <a:cubicBezTo>
                  <a:pt x="606165" y="34641"/>
                  <a:pt x="609653" y="35128"/>
                  <a:pt x="613492" y="36322"/>
                </a:cubicBezTo>
                <a:cubicBezTo>
                  <a:pt x="621172" y="38710"/>
                  <a:pt x="628740" y="42377"/>
                  <a:pt x="636196" y="47325"/>
                </a:cubicBezTo>
                <a:cubicBezTo>
                  <a:pt x="643654" y="52272"/>
                  <a:pt x="642972" y="58291"/>
                  <a:pt x="634153" y="65383"/>
                </a:cubicBezTo>
                <a:cubicBezTo>
                  <a:pt x="625334" y="72474"/>
                  <a:pt x="618501" y="80924"/>
                  <a:pt x="613654" y="90733"/>
                </a:cubicBezTo>
                <a:cubicBezTo>
                  <a:pt x="623548" y="103954"/>
                  <a:pt x="622337" y="111114"/>
                  <a:pt x="610019" y="112211"/>
                </a:cubicBezTo>
                <a:cubicBezTo>
                  <a:pt x="597700" y="113308"/>
                  <a:pt x="573551" y="116423"/>
                  <a:pt x="537572" y="121557"/>
                </a:cubicBezTo>
                <a:cubicBezTo>
                  <a:pt x="535191" y="137747"/>
                  <a:pt x="533105" y="149994"/>
                  <a:pt x="531312" y="158297"/>
                </a:cubicBezTo>
                <a:cubicBezTo>
                  <a:pt x="539945" y="158297"/>
                  <a:pt x="553518" y="156683"/>
                  <a:pt x="572031" y="153457"/>
                </a:cubicBezTo>
                <a:cubicBezTo>
                  <a:pt x="574469" y="141038"/>
                  <a:pt x="574340" y="131312"/>
                  <a:pt x="571644" y="124278"/>
                </a:cubicBezTo>
                <a:cubicBezTo>
                  <a:pt x="568948" y="117244"/>
                  <a:pt x="571522" y="114684"/>
                  <a:pt x="579366" y="116599"/>
                </a:cubicBezTo>
                <a:cubicBezTo>
                  <a:pt x="587210" y="118513"/>
                  <a:pt x="594434" y="121399"/>
                  <a:pt x="601038" y="125257"/>
                </a:cubicBezTo>
                <a:cubicBezTo>
                  <a:pt x="607642" y="129114"/>
                  <a:pt x="609276" y="133269"/>
                  <a:pt x="605942" y="137722"/>
                </a:cubicBezTo>
                <a:cubicBezTo>
                  <a:pt x="602608" y="142175"/>
                  <a:pt x="599780" y="146330"/>
                  <a:pt x="597456" y="150187"/>
                </a:cubicBezTo>
                <a:cubicBezTo>
                  <a:pt x="612141" y="147563"/>
                  <a:pt x="626847" y="144655"/>
                  <a:pt x="641574" y="141465"/>
                </a:cubicBezTo>
                <a:cubicBezTo>
                  <a:pt x="656302" y="138274"/>
                  <a:pt x="667928" y="141397"/>
                  <a:pt x="676453" y="150832"/>
                </a:cubicBezTo>
                <a:cubicBezTo>
                  <a:pt x="684978" y="160268"/>
                  <a:pt x="677378" y="165241"/>
                  <a:pt x="653652" y="165750"/>
                </a:cubicBezTo>
                <a:cubicBezTo>
                  <a:pt x="629926" y="166259"/>
                  <a:pt x="609531" y="168134"/>
                  <a:pt x="592466" y="171375"/>
                </a:cubicBezTo>
                <a:cubicBezTo>
                  <a:pt x="589412" y="181298"/>
                  <a:pt x="584321" y="194032"/>
                  <a:pt x="577194" y="209577"/>
                </a:cubicBezTo>
                <a:cubicBezTo>
                  <a:pt x="594617" y="206221"/>
                  <a:pt x="605587" y="202905"/>
                  <a:pt x="610105" y="199629"/>
                </a:cubicBezTo>
                <a:cubicBezTo>
                  <a:pt x="614622" y="196352"/>
                  <a:pt x="621014" y="196395"/>
                  <a:pt x="629281" y="199758"/>
                </a:cubicBezTo>
                <a:cubicBezTo>
                  <a:pt x="637548" y="203120"/>
                  <a:pt x="645331" y="208021"/>
                  <a:pt x="652630" y="214460"/>
                </a:cubicBezTo>
                <a:cubicBezTo>
                  <a:pt x="659930" y="220899"/>
                  <a:pt x="660084" y="226441"/>
                  <a:pt x="653093" y="231087"/>
                </a:cubicBezTo>
                <a:cubicBezTo>
                  <a:pt x="646102" y="235734"/>
                  <a:pt x="640154" y="244632"/>
                  <a:pt x="635250" y="257782"/>
                </a:cubicBezTo>
                <a:cubicBezTo>
                  <a:pt x="647841" y="271634"/>
                  <a:pt x="647626" y="278338"/>
                  <a:pt x="634605" y="277894"/>
                </a:cubicBezTo>
                <a:cubicBezTo>
                  <a:pt x="621584" y="277449"/>
                  <a:pt x="596740" y="278934"/>
                  <a:pt x="560072" y="282347"/>
                </a:cubicBezTo>
                <a:cubicBezTo>
                  <a:pt x="554823" y="296027"/>
                  <a:pt x="550051" y="298985"/>
                  <a:pt x="545756" y="291220"/>
                </a:cubicBezTo>
                <a:cubicBezTo>
                  <a:pt x="541462" y="283454"/>
                  <a:pt x="538192" y="272176"/>
                  <a:pt x="535948" y="257384"/>
                </a:cubicBezTo>
                <a:cubicBezTo>
                  <a:pt x="533704" y="242592"/>
                  <a:pt x="530319" y="230026"/>
                  <a:pt x="525795" y="219687"/>
                </a:cubicBezTo>
                <a:cubicBezTo>
                  <a:pt x="521271" y="209348"/>
                  <a:pt x="521945" y="204655"/>
                  <a:pt x="527817" y="205608"/>
                </a:cubicBezTo>
                <a:cubicBezTo>
                  <a:pt x="533689" y="206562"/>
                  <a:pt x="538568" y="207684"/>
                  <a:pt x="542455" y="208975"/>
                </a:cubicBezTo>
                <a:cubicBezTo>
                  <a:pt x="546341" y="210265"/>
                  <a:pt x="551324" y="211040"/>
                  <a:pt x="557404" y="211298"/>
                </a:cubicBezTo>
                <a:cubicBezTo>
                  <a:pt x="563298" y="189472"/>
                  <a:pt x="566697" y="176803"/>
                  <a:pt x="567600" y="173289"/>
                </a:cubicBezTo>
                <a:cubicBezTo>
                  <a:pt x="555483" y="175067"/>
                  <a:pt x="547158" y="176412"/>
                  <a:pt x="542627" y="177322"/>
                </a:cubicBezTo>
                <a:cubicBezTo>
                  <a:pt x="538095" y="178233"/>
                  <a:pt x="533564" y="176437"/>
                  <a:pt x="529032" y="171934"/>
                </a:cubicBezTo>
                <a:cubicBezTo>
                  <a:pt x="526867" y="189687"/>
                  <a:pt x="521425" y="210495"/>
                  <a:pt x="512706" y="234357"/>
                </a:cubicBezTo>
                <a:cubicBezTo>
                  <a:pt x="503987" y="258219"/>
                  <a:pt x="491160" y="276503"/>
                  <a:pt x="474224" y="289208"/>
                </a:cubicBezTo>
                <a:cubicBezTo>
                  <a:pt x="457288" y="301914"/>
                  <a:pt x="454015" y="300713"/>
                  <a:pt x="464404" y="285605"/>
                </a:cubicBezTo>
                <a:cubicBezTo>
                  <a:pt x="474794" y="270498"/>
                  <a:pt x="483567" y="252666"/>
                  <a:pt x="490722" y="232109"/>
                </a:cubicBezTo>
                <a:cubicBezTo>
                  <a:pt x="497878" y="211553"/>
                  <a:pt x="503263" y="189529"/>
                  <a:pt x="506877" y="166040"/>
                </a:cubicBezTo>
                <a:cubicBezTo>
                  <a:pt x="510490" y="142551"/>
                  <a:pt x="513190" y="121403"/>
                  <a:pt x="514975" y="102596"/>
                </a:cubicBezTo>
                <a:cubicBezTo>
                  <a:pt x="516761" y="83788"/>
                  <a:pt x="515402" y="69925"/>
                  <a:pt x="510899" y="61005"/>
                </a:cubicBezTo>
                <a:cubicBezTo>
                  <a:pt x="506396" y="52086"/>
                  <a:pt x="507321" y="47626"/>
                  <a:pt x="513674" y="47626"/>
                </a:cubicBezTo>
                <a:cubicBezTo>
                  <a:pt x="518592" y="47626"/>
                  <a:pt x="523708" y="48070"/>
                  <a:pt x="529021" y="48960"/>
                </a:cubicBezTo>
                <a:cubicBezTo>
                  <a:pt x="534334" y="49849"/>
                  <a:pt x="540594" y="50089"/>
                  <a:pt x="547800" y="49680"/>
                </a:cubicBezTo>
                <a:cubicBezTo>
                  <a:pt x="555006" y="49271"/>
                  <a:pt x="563402" y="47977"/>
                  <a:pt x="572988" y="45798"/>
                </a:cubicBezTo>
                <a:cubicBezTo>
                  <a:pt x="582575" y="43618"/>
                  <a:pt x="589802" y="40897"/>
                  <a:pt x="594671" y="37634"/>
                </a:cubicBezTo>
                <a:cubicBezTo>
                  <a:pt x="597105" y="36003"/>
                  <a:pt x="599891" y="35078"/>
                  <a:pt x="603028" y="34860"/>
                </a:cubicBezTo>
                <a:close/>
                <a:moveTo>
                  <a:pt x="2558979" y="25771"/>
                </a:moveTo>
                <a:cubicBezTo>
                  <a:pt x="2560579" y="25531"/>
                  <a:pt x="2562634" y="25646"/>
                  <a:pt x="2565143" y="26116"/>
                </a:cubicBezTo>
                <a:cubicBezTo>
                  <a:pt x="2575181" y="27994"/>
                  <a:pt x="2583757" y="31045"/>
                  <a:pt x="2590870" y="35268"/>
                </a:cubicBezTo>
                <a:cubicBezTo>
                  <a:pt x="2597982" y="39491"/>
                  <a:pt x="2599965" y="45023"/>
                  <a:pt x="2596817" y="51863"/>
                </a:cubicBezTo>
                <a:cubicBezTo>
                  <a:pt x="2593669" y="58704"/>
                  <a:pt x="2592096" y="81576"/>
                  <a:pt x="2592096" y="120481"/>
                </a:cubicBezTo>
                <a:cubicBezTo>
                  <a:pt x="2593788" y="120610"/>
                  <a:pt x="2598703" y="119295"/>
                  <a:pt x="2606841" y="116534"/>
                </a:cubicBezTo>
                <a:cubicBezTo>
                  <a:pt x="2614979" y="113774"/>
                  <a:pt x="2621529" y="115480"/>
                  <a:pt x="2626491" y="121654"/>
                </a:cubicBezTo>
                <a:cubicBezTo>
                  <a:pt x="2631452" y="127827"/>
                  <a:pt x="2629606" y="132330"/>
                  <a:pt x="2620952" y="135162"/>
                </a:cubicBezTo>
                <a:cubicBezTo>
                  <a:pt x="2612297" y="137994"/>
                  <a:pt x="2602614" y="140558"/>
                  <a:pt x="2591902" y="142852"/>
                </a:cubicBezTo>
                <a:cubicBezTo>
                  <a:pt x="2591128" y="162885"/>
                  <a:pt x="2590741" y="180173"/>
                  <a:pt x="2590741" y="194713"/>
                </a:cubicBezTo>
                <a:cubicBezTo>
                  <a:pt x="2602586" y="188418"/>
                  <a:pt x="2614097" y="182797"/>
                  <a:pt x="2625275" y="177849"/>
                </a:cubicBezTo>
                <a:cubicBezTo>
                  <a:pt x="2636454" y="172902"/>
                  <a:pt x="2640999" y="173848"/>
                  <a:pt x="2638913" y="180689"/>
                </a:cubicBezTo>
                <a:cubicBezTo>
                  <a:pt x="2636826" y="187529"/>
                  <a:pt x="2621956" y="199109"/>
                  <a:pt x="2594301" y="215428"/>
                </a:cubicBezTo>
                <a:cubicBezTo>
                  <a:pt x="2566646" y="231747"/>
                  <a:pt x="2549932" y="242750"/>
                  <a:pt x="2544160" y="248436"/>
                </a:cubicBezTo>
                <a:cubicBezTo>
                  <a:pt x="2538388" y="254121"/>
                  <a:pt x="2530512" y="252074"/>
                  <a:pt x="2520531" y="242294"/>
                </a:cubicBezTo>
                <a:cubicBezTo>
                  <a:pt x="2510550" y="232514"/>
                  <a:pt x="2507625" y="226889"/>
                  <a:pt x="2511755" y="225420"/>
                </a:cubicBezTo>
                <a:cubicBezTo>
                  <a:pt x="2515885" y="223950"/>
                  <a:pt x="2519703" y="223000"/>
                  <a:pt x="2523209" y="222569"/>
                </a:cubicBezTo>
                <a:cubicBezTo>
                  <a:pt x="2526715" y="222139"/>
                  <a:pt x="2533426" y="219766"/>
                  <a:pt x="2543343" y="215449"/>
                </a:cubicBezTo>
                <a:cubicBezTo>
                  <a:pt x="2553259" y="211133"/>
                  <a:pt x="2560906" y="207053"/>
                  <a:pt x="2566283" y="203210"/>
                </a:cubicBezTo>
                <a:lnTo>
                  <a:pt x="2566283" y="148983"/>
                </a:lnTo>
                <a:cubicBezTo>
                  <a:pt x="2564290" y="149843"/>
                  <a:pt x="2560504" y="150958"/>
                  <a:pt x="2554926" y="152327"/>
                </a:cubicBezTo>
                <a:cubicBezTo>
                  <a:pt x="2549347" y="153697"/>
                  <a:pt x="2543719" y="154138"/>
                  <a:pt x="2538040" y="153650"/>
                </a:cubicBezTo>
                <a:cubicBezTo>
                  <a:pt x="2532362" y="153163"/>
                  <a:pt x="2526876" y="149857"/>
                  <a:pt x="2521585" y="143734"/>
                </a:cubicBezTo>
                <a:cubicBezTo>
                  <a:pt x="2516293" y="137611"/>
                  <a:pt x="2518000" y="134248"/>
                  <a:pt x="2526704" y="133646"/>
                </a:cubicBezTo>
                <a:cubicBezTo>
                  <a:pt x="2535409" y="133043"/>
                  <a:pt x="2548602" y="130727"/>
                  <a:pt x="2566283" y="126698"/>
                </a:cubicBezTo>
                <a:cubicBezTo>
                  <a:pt x="2566283" y="116445"/>
                  <a:pt x="2565842" y="101384"/>
                  <a:pt x="2564960" y="81515"/>
                </a:cubicBezTo>
                <a:cubicBezTo>
                  <a:pt x="2564079" y="61647"/>
                  <a:pt x="2561379" y="46977"/>
                  <a:pt x="2556862" y="37505"/>
                </a:cubicBezTo>
                <a:cubicBezTo>
                  <a:pt x="2553474" y="30402"/>
                  <a:pt x="2554180" y="26490"/>
                  <a:pt x="2558979" y="25771"/>
                </a:cubicBezTo>
                <a:close/>
                <a:moveTo>
                  <a:pt x="227696" y="25379"/>
                </a:moveTo>
                <a:cubicBezTo>
                  <a:pt x="233315" y="24303"/>
                  <a:pt x="241540" y="26922"/>
                  <a:pt x="252371" y="33236"/>
                </a:cubicBezTo>
                <a:cubicBezTo>
                  <a:pt x="268116" y="42026"/>
                  <a:pt x="272522" y="49297"/>
                  <a:pt x="265589" y="55047"/>
                </a:cubicBezTo>
                <a:cubicBezTo>
                  <a:pt x="258655" y="60797"/>
                  <a:pt x="252765" y="72255"/>
                  <a:pt x="247918" y="89420"/>
                </a:cubicBezTo>
                <a:cubicBezTo>
                  <a:pt x="243071" y="106586"/>
                  <a:pt x="238468" y="121030"/>
                  <a:pt x="234108" y="132753"/>
                </a:cubicBezTo>
                <a:cubicBezTo>
                  <a:pt x="229749" y="144476"/>
                  <a:pt x="223848" y="147190"/>
                  <a:pt x="216405" y="140895"/>
                </a:cubicBezTo>
                <a:cubicBezTo>
                  <a:pt x="204187" y="144494"/>
                  <a:pt x="190758" y="147592"/>
                  <a:pt x="176116" y="150187"/>
                </a:cubicBezTo>
                <a:cubicBezTo>
                  <a:pt x="196236" y="167195"/>
                  <a:pt x="209515" y="178437"/>
                  <a:pt x="215954" y="183915"/>
                </a:cubicBezTo>
                <a:cubicBezTo>
                  <a:pt x="221905" y="176989"/>
                  <a:pt x="227074" y="170073"/>
                  <a:pt x="231462" y="163169"/>
                </a:cubicBezTo>
                <a:cubicBezTo>
                  <a:pt x="235851" y="156264"/>
                  <a:pt x="237145" y="148775"/>
                  <a:pt x="235345" y="140701"/>
                </a:cubicBezTo>
                <a:cubicBezTo>
                  <a:pt x="233545" y="132628"/>
                  <a:pt x="237493" y="130007"/>
                  <a:pt x="247187" y="132839"/>
                </a:cubicBezTo>
                <a:cubicBezTo>
                  <a:pt x="256881" y="135671"/>
                  <a:pt x="265456" y="139439"/>
                  <a:pt x="272913" y="144143"/>
                </a:cubicBezTo>
                <a:cubicBezTo>
                  <a:pt x="280370" y="148846"/>
                  <a:pt x="280628" y="152983"/>
                  <a:pt x="273687" y="156554"/>
                </a:cubicBezTo>
                <a:cubicBezTo>
                  <a:pt x="266747" y="160125"/>
                  <a:pt x="251317" y="172544"/>
                  <a:pt x="227397" y="193810"/>
                </a:cubicBezTo>
                <a:cubicBezTo>
                  <a:pt x="240920" y="203992"/>
                  <a:pt x="253600" y="212155"/>
                  <a:pt x="265438" y="218300"/>
                </a:cubicBezTo>
                <a:cubicBezTo>
                  <a:pt x="277276" y="224444"/>
                  <a:pt x="291892" y="230360"/>
                  <a:pt x="309287" y="236046"/>
                </a:cubicBezTo>
                <a:cubicBezTo>
                  <a:pt x="326681" y="241731"/>
                  <a:pt x="329155" y="246188"/>
                  <a:pt x="316708" y="249414"/>
                </a:cubicBezTo>
                <a:cubicBezTo>
                  <a:pt x="304261" y="252641"/>
                  <a:pt x="292580" y="254484"/>
                  <a:pt x="281668" y="254942"/>
                </a:cubicBezTo>
                <a:cubicBezTo>
                  <a:pt x="270755" y="255401"/>
                  <a:pt x="261218" y="252999"/>
                  <a:pt x="253059" y="247736"/>
                </a:cubicBezTo>
                <a:cubicBezTo>
                  <a:pt x="244899" y="242474"/>
                  <a:pt x="232595" y="230948"/>
                  <a:pt x="216147" y="213159"/>
                </a:cubicBezTo>
                <a:cubicBezTo>
                  <a:pt x="199699" y="195370"/>
                  <a:pt x="186355" y="179377"/>
                  <a:pt x="176116" y="165180"/>
                </a:cubicBezTo>
                <a:lnTo>
                  <a:pt x="176116" y="248790"/>
                </a:lnTo>
                <a:cubicBezTo>
                  <a:pt x="176116" y="257739"/>
                  <a:pt x="179515" y="260291"/>
                  <a:pt x="186312" y="256448"/>
                </a:cubicBezTo>
                <a:cubicBezTo>
                  <a:pt x="193110" y="252605"/>
                  <a:pt x="202556" y="247654"/>
                  <a:pt x="214652" y="241595"/>
                </a:cubicBezTo>
                <a:cubicBezTo>
                  <a:pt x="226748" y="235537"/>
                  <a:pt x="228308" y="237978"/>
                  <a:pt x="219331" y="248920"/>
                </a:cubicBezTo>
                <a:cubicBezTo>
                  <a:pt x="210354" y="259861"/>
                  <a:pt x="200728" y="270243"/>
                  <a:pt x="190453" y="280066"/>
                </a:cubicBezTo>
                <a:cubicBezTo>
                  <a:pt x="180178" y="289890"/>
                  <a:pt x="172453" y="298171"/>
                  <a:pt x="167276" y="304911"/>
                </a:cubicBezTo>
                <a:cubicBezTo>
                  <a:pt x="162099" y="311651"/>
                  <a:pt x="156402" y="309898"/>
                  <a:pt x="150186" y="299652"/>
                </a:cubicBezTo>
                <a:cubicBezTo>
                  <a:pt x="143969" y="289406"/>
                  <a:pt x="142661" y="280762"/>
                  <a:pt x="146260" y="273721"/>
                </a:cubicBezTo>
                <a:cubicBezTo>
                  <a:pt x="149860" y="266680"/>
                  <a:pt x="151882" y="254240"/>
                  <a:pt x="152326" y="236401"/>
                </a:cubicBezTo>
                <a:cubicBezTo>
                  <a:pt x="152771" y="218561"/>
                  <a:pt x="153219" y="188268"/>
                  <a:pt x="153670" y="145519"/>
                </a:cubicBezTo>
                <a:cubicBezTo>
                  <a:pt x="154122" y="102771"/>
                  <a:pt x="151200" y="75765"/>
                  <a:pt x="144905" y="64501"/>
                </a:cubicBezTo>
                <a:cubicBezTo>
                  <a:pt x="138610" y="53237"/>
                  <a:pt x="138896" y="48063"/>
                  <a:pt x="145765" y="48981"/>
                </a:cubicBezTo>
                <a:cubicBezTo>
                  <a:pt x="152634" y="49899"/>
                  <a:pt x="158794" y="50347"/>
                  <a:pt x="164243" y="50325"/>
                </a:cubicBezTo>
                <a:cubicBezTo>
                  <a:pt x="169692" y="50304"/>
                  <a:pt x="179544" y="47705"/>
                  <a:pt x="193798" y="42528"/>
                </a:cubicBezTo>
                <a:cubicBezTo>
                  <a:pt x="208052" y="37351"/>
                  <a:pt x="217768" y="32404"/>
                  <a:pt x="222944" y="27686"/>
                </a:cubicBezTo>
                <a:cubicBezTo>
                  <a:pt x="224239" y="26506"/>
                  <a:pt x="225822" y="25737"/>
                  <a:pt x="227696" y="25379"/>
                </a:cubicBezTo>
                <a:close/>
                <a:moveTo>
                  <a:pt x="809411" y="23518"/>
                </a:moveTo>
                <a:cubicBezTo>
                  <a:pt x="813281" y="23099"/>
                  <a:pt x="819873" y="25004"/>
                  <a:pt x="829187" y="29235"/>
                </a:cubicBezTo>
                <a:cubicBezTo>
                  <a:pt x="843054" y="35673"/>
                  <a:pt x="848138" y="41549"/>
                  <a:pt x="844438" y="46862"/>
                </a:cubicBezTo>
                <a:cubicBezTo>
                  <a:pt x="840738" y="52175"/>
                  <a:pt x="835841" y="69065"/>
                  <a:pt x="829746" y="97530"/>
                </a:cubicBezTo>
                <a:cubicBezTo>
                  <a:pt x="837433" y="95952"/>
                  <a:pt x="843714" y="93536"/>
                  <a:pt x="848589" y="90281"/>
                </a:cubicBezTo>
                <a:cubicBezTo>
                  <a:pt x="853465" y="87026"/>
                  <a:pt x="859592" y="86613"/>
                  <a:pt x="866970" y="89044"/>
                </a:cubicBezTo>
                <a:cubicBezTo>
                  <a:pt x="874348" y="91475"/>
                  <a:pt x="880561" y="95103"/>
                  <a:pt x="885609" y="99928"/>
                </a:cubicBezTo>
                <a:cubicBezTo>
                  <a:pt x="890656" y="104754"/>
                  <a:pt x="890900" y="110343"/>
                  <a:pt x="886340" y="116696"/>
                </a:cubicBezTo>
                <a:lnTo>
                  <a:pt x="883540" y="122383"/>
                </a:lnTo>
                <a:lnTo>
                  <a:pt x="884974" y="121198"/>
                </a:lnTo>
                <a:cubicBezTo>
                  <a:pt x="886146" y="120871"/>
                  <a:pt x="887684" y="120883"/>
                  <a:pt x="889588" y="121234"/>
                </a:cubicBezTo>
                <a:cubicBezTo>
                  <a:pt x="897203" y="122640"/>
                  <a:pt x="903147" y="123765"/>
                  <a:pt x="907420" y="124611"/>
                </a:cubicBezTo>
                <a:cubicBezTo>
                  <a:pt x="911693" y="125457"/>
                  <a:pt x="917659" y="125676"/>
                  <a:pt x="925317" y="125267"/>
                </a:cubicBezTo>
                <a:cubicBezTo>
                  <a:pt x="932974" y="124859"/>
                  <a:pt x="942245" y="123565"/>
                  <a:pt x="953130" y="121385"/>
                </a:cubicBezTo>
                <a:cubicBezTo>
                  <a:pt x="964014" y="119205"/>
                  <a:pt x="972148" y="116484"/>
                  <a:pt x="977533" y="113222"/>
                </a:cubicBezTo>
                <a:cubicBezTo>
                  <a:pt x="982918" y="109959"/>
                  <a:pt x="989937" y="109766"/>
                  <a:pt x="998592" y="112641"/>
                </a:cubicBezTo>
                <a:cubicBezTo>
                  <a:pt x="1007246" y="115516"/>
                  <a:pt x="1014789" y="119639"/>
                  <a:pt x="1021220" y="125009"/>
                </a:cubicBezTo>
                <a:cubicBezTo>
                  <a:pt x="1027652" y="130380"/>
                  <a:pt x="1028079" y="135876"/>
                  <a:pt x="1022500" y="141497"/>
                </a:cubicBezTo>
                <a:cubicBezTo>
                  <a:pt x="1016922" y="147118"/>
                  <a:pt x="1008913" y="166542"/>
                  <a:pt x="998473" y="199768"/>
                </a:cubicBezTo>
                <a:cubicBezTo>
                  <a:pt x="1011064" y="214281"/>
                  <a:pt x="1010878" y="221820"/>
                  <a:pt x="997914" y="222387"/>
                </a:cubicBezTo>
                <a:cubicBezTo>
                  <a:pt x="984951" y="222953"/>
                  <a:pt x="959518" y="224957"/>
                  <a:pt x="921617" y="228399"/>
                </a:cubicBezTo>
                <a:cubicBezTo>
                  <a:pt x="915422" y="239355"/>
                  <a:pt x="910471" y="242112"/>
                  <a:pt x="906764" y="236669"/>
                </a:cubicBezTo>
                <a:cubicBezTo>
                  <a:pt x="903057" y="231227"/>
                  <a:pt x="900537" y="222924"/>
                  <a:pt x="899203" y="211760"/>
                </a:cubicBezTo>
                <a:cubicBezTo>
                  <a:pt x="897870" y="200597"/>
                  <a:pt x="896073" y="187092"/>
                  <a:pt x="893815" y="171246"/>
                </a:cubicBezTo>
                <a:cubicBezTo>
                  <a:pt x="891556" y="155400"/>
                  <a:pt x="888383" y="142752"/>
                  <a:pt x="884296" y="133302"/>
                </a:cubicBezTo>
                <a:cubicBezTo>
                  <a:pt x="883275" y="130939"/>
                  <a:pt x="882619" y="128916"/>
                  <a:pt x="882328" y="127232"/>
                </a:cubicBezTo>
                <a:lnTo>
                  <a:pt x="882479" y="124537"/>
                </a:lnTo>
                <a:lnTo>
                  <a:pt x="880551" y="128454"/>
                </a:lnTo>
                <a:cubicBezTo>
                  <a:pt x="878972" y="133116"/>
                  <a:pt x="877743" y="138521"/>
                  <a:pt x="876865" y="144670"/>
                </a:cubicBezTo>
                <a:cubicBezTo>
                  <a:pt x="875108" y="156966"/>
                  <a:pt x="872634" y="172676"/>
                  <a:pt x="869444" y="191799"/>
                </a:cubicBezTo>
                <a:cubicBezTo>
                  <a:pt x="866253" y="210922"/>
                  <a:pt x="860893" y="227302"/>
                  <a:pt x="853365" y="240939"/>
                </a:cubicBezTo>
                <a:cubicBezTo>
                  <a:pt x="845836" y="254577"/>
                  <a:pt x="836232" y="263808"/>
                  <a:pt x="824552" y="268634"/>
                </a:cubicBezTo>
                <a:cubicBezTo>
                  <a:pt x="812871" y="273459"/>
                  <a:pt x="806752" y="271810"/>
                  <a:pt x="806193" y="263686"/>
                </a:cubicBezTo>
                <a:cubicBezTo>
                  <a:pt x="805633" y="255563"/>
                  <a:pt x="802192" y="245636"/>
                  <a:pt x="795868" y="233905"/>
                </a:cubicBezTo>
                <a:cubicBezTo>
                  <a:pt x="789544" y="222175"/>
                  <a:pt x="791340" y="218791"/>
                  <a:pt x="801256" y="223752"/>
                </a:cubicBezTo>
                <a:cubicBezTo>
                  <a:pt x="811172" y="228714"/>
                  <a:pt x="817944" y="231195"/>
                  <a:pt x="821572" y="231195"/>
                </a:cubicBezTo>
                <a:cubicBezTo>
                  <a:pt x="824068" y="231195"/>
                  <a:pt x="826943" y="227739"/>
                  <a:pt x="830198" y="220827"/>
                </a:cubicBezTo>
                <a:cubicBezTo>
                  <a:pt x="833453" y="213915"/>
                  <a:pt x="836863" y="203579"/>
                  <a:pt x="840426" y="189820"/>
                </a:cubicBezTo>
                <a:cubicBezTo>
                  <a:pt x="843990" y="176060"/>
                  <a:pt x="846897" y="160440"/>
                  <a:pt x="849149" y="142960"/>
                </a:cubicBezTo>
                <a:cubicBezTo>
                  <a:pt x="851400" y="125479"/>
                  <a:pt x="851669" y="115814"/>
                  <a:pt x="849955" y="113964"/>
                </a:cubicBezTo>
                <a:cubicBezTo>
                  <a:pt x="848242" y="112114"/>
                  <a:pt x="840286" y="113641"/>
                  <a:pt x="826090" y="118545"/>
                </a:cubicBezTo>
                <a:cubicBezTo>
                  <a:pt x="814775" y="150782"/>
                  <a:pt x="804303" y="174691"/>
                  <a:pt x="794674" y="190272"/>
                </a:cubicBezTo>
                <a:cubicBezTo>
                  <a:pt x="785044" y="205852"/>
                  <a:pt x="774723" y="219382"/>
                  <a:pt x="763710" y="230862"/>
                </a:cubicBezTo>
                <a:cubicBezTo>
                  <a:pt x="752696" y="242341"/>
                  <a:pt x="739550" y="252039"/>
                  <a:pt x="724271" y="259954"/>
                </a:cubicBezTo>
                <a:cubicBezTo>
                  <a:pt x="708991" y="267870"/>
                  <a:pt x="708184" y="264403"/>
                  <a:pt x="721851" y="249554"/>
                </a:cubicBezTo>
                <a:cubicBezTo>
                  <a:pt x="735517" y="234705"/>
                  <a:pt x="748821" y="217457"/>
                  <a:pt x="761763" y="197811"/>
                </a:cubicBezTo>
                <a:cubicBezTo>
                  <a:pt x="774705" y="178165"/>
                  <a:pt x="786511" y="153342"/>
                  <a:pt x="797180" y="123342"/>
                </a:cubicBezTo>
                <a:cubicBezTo>
                  <a:pt x="783786" y="126813"/>
                  <a:pt x="772457" y="129932"/>
                  <a:pt x="763193" y="132699"/>
                </a:cubicBezTo>
                <a:cubicBezTo>
                  <a:pt x="753930" y="135467"/>
                  <a:pt x="744458" y="132323"/>
                  <a:pt x="734778" y="123267"/>
                </a:cubicBezTo>
                <a:cubicBezTo>
                  <a:pt x="725099" y="114211"/>
                  <a:pt x="726701" y="110142"/>
                  <a:pt x="739586" y="111060"/>
                </a:cubicBezTo>
                <a:cubicBezTo>
                  <a:pt x="752471" y="111978"/>
                  <a:pt x="772751" y="109504"/>
                  <a:pt x="800428" y="103639"/>
                </a:cubicBezTo>
                <a:cubicBezTo>
                  <a:pt x="803669" y="93099"/>
                  <a:pt x="806189" y="81017"/>
                  <a:pt x="807989" y="67394"/>
                </a:cubicBezTo>
                <a:cubicBezTo>
                  <a:pt x="809788" y="53771"/>
                  <a:pt x="809114" y="41890"/>
                  <a:pt x="805967" y="31751"/>
                </a:cubicBezTo>
                <a:cubicBezTo>
                  <a:pt x="804393" y="26682"/>
                  <a:pt x="805541" y="23938"/>
                  <a:pt x="809411" y="23518"/>
                </a:cubicBezTo>
                <a:close/>
                <a:moveTo>
                  <a:pt x="2228782" y="19628"/>
                </a:moveTo>
                <a:cubicBezTo>
                  <a:pt x="2230503" y="19974"/>
                  <a:pt x="2232567" y="20695"/>
                  <a:pt x="2234975" y="21792"/>
                </a:cubicBezTo>
                <a:cubicBezTo>
                  <a:pt x="2244604" y="26180"/>
                  <a:pt x="2251670" y="31077"/>
                  <a:pt x="2256173" y="36484"/>
                </a:cubicBezTo>
                <a:cubicBezTo>
                  <a:pt x="2261321" y="44256"/>
                  <a:pt x="2261153" y="49533"/>
                  <a:pt x="2255668" y="52315"/>
                </a:cubicBezTo>
                <a:cubicBezTo>
                  <a:pt x="2250183" y="55097"/>
                  <a:pt x="2241614" y="63658"/>
                  <a:pt x="2229963" y="77998"/>
                </a:cubicBezTo>
                <a:cubicBezTo>
                  <a:pt x="2218311" y="92339"/>
                  <a:pt x="2203706" y="103933"/>
                  <a:pt x="2186146" y="112781"/>
                </a:cubicBezTo>
                <a:cubicBezTo>
                  <a:pt x="2168587" y="121629"/>
                  <a:pt x="2166407" y="118857"/>
                  <a:pt x="2179607" y="104467"/>
                </a:cubicBezTo>
                <a:cubicBezTo>
                  <a:pt x="2192807" y="90077"/>
                  <a:pt x="2203606" y="75417"/>
                  <a:pt x="2212002" y="60489"/>
                </a:cubicBezTo>
                <a:cubicBezTo>
                  <a:pt x="2220398" y="45561"/>
                  <a:pt x="2223919" y="34282"/>
                  <a:pt x="2222563" y="26653"/>
                </a:cubicBezTo>
                <a:cubicBezTo>
                  <a:pt x="2221547" y="20932"/>
                  <a:pt x="2223620" y="18590"/>
                  <a:pt x="2228782" y="19628"/>
                </a:cubicBezTo>
                <a:close/>
                <a:moveTo>
                  <a:pt x="1974321" y="12676"/>
                </a:moveTo>
                <a:cubicBezTo>
                  <a:pt x="1975802" y="12557"/>
                  <a:pt x="1977642" y="12795"/>
                  <a:pt x="1979841" y="13392"/>
                </a:cubicBezTo>
                <a:cubicBezTo>
                  <a:pt x="1988639" y="15780"/>
                  <a:pt x="1996314" y="18874"/>
                  <a:pt x="2002868" y="22674"/>
                </a:cubicBezTo>
                <a:cubicBezTo>
                  <a:pt x="2009421" y="26474"/>
                  <a:pt x="2010515" y="31353"/>
                  <a:pt x="2006148" y="37312"/>
                </a:cubicBezTo>
                <a:cubicBezTo>
                  <a:pt x="2001781" y="43270"/>
                  <a:pt x="1997218" y="48501"/>
                  <a:pt x="1992457" y="53004"/>
                </a:cubicBezTo>
                <a:cubicBezTo>
                  <a:pt x="2008202" y="53104"/>
                  <a:pt x="2019044" y="50878"/>
                  <a:pt x="2024980" y="46325"/>
                </a:cubicBezTo>
                <a:cubicBezTo>
                  <a:pt x="2030917" y="41772"/>
                  <a:pt x="2037385" y="41696"/>
                  <a:pt x="2044383" y="46099"/>
                </a:cubicBezTo>
                <a:cubicBezTo>
                  <a:pt x="2051381" y="50501"/>
                  <a:pt x="2056622" y="54746"/>
                  <a:pt x="2060107" y="58833"/>
                </a:cubicBezTo>
                <a:cubicBezTo>
                  <a:pt x="2063591" y="62920"/>
                  <a:pt x="2062623" y="66885"/>
                  <a:pt x="2057203" y="70728"/>
                </a:cubicBezTo>
                <a:cubicBezTo>
                  <a:pt x="2051782" y="74571"/>
                  <a:pt x="2044856" y="80483"/>
                  <a:pt x="2036424" y="88463"/>
                </a:cubicBezTo>
                <a:cubicBezTo>
                  <a:pt x="2027992" y="96444"/>
                  <a:pt x="2020083" y="103969"/>
                  <a:pt x="2012698" y="111038"/>
                </a:cubicBezTo>
                <a:cubicBezTo>
                  <a:pt x="2025791" y="108543"/>
                  <a:pt x="2034649" y="105894"/>
                  <a:pt x="2039274" y="103090"/>
                </a:cubicBezTo>
                <a:cubicBezTo>
                  <a:pt x="2043899" y="100287"/>
                  <a:pt x="2049832" y="100810"/>
                  <a:pt x="2057074" y="104661"/>
                </a:cubicBezTo>
                <a:cubicBezTo>
                  <a:pt x="2064316" y="108511"/>
                  <a:pt x="2071102" y="113107"/>
                  <a:pt x="2077433" y="118449"/>
                </a:cubicBezTo>
                <a:cubicBezTo>
                  <a:pt x="2083764" y="123790"/>
                  <a:pt x="2083467" y="129473"/>
                  <a:pt x="2076541" y="135496"/>
                </a:cubicBezTo>
                <a:cubicBezTo>
                  <a:pt x="2069614" y="141518"/>
                  <a:pt x="2063183" y="154059"/>
                  <a:pt x="2057246" y="173117"/>
                </a:cubicBezTo>
                <a:cubicBezTo>
                  <a:pt x="2061562" y="172400"/>
                  <a:pt x="2068209" y="170647"/>
                  <a:pt x="2077186" y="167858"/>
                </a:cubicBezTo>
                <a:cubicBezTo>
                  <a:pt x="2086163" y="165069"/>
                  <a:pt x="2095208" y="168102"/>
                  <a:pt x="2104321" y="176957"/>
                </a:cubicBezTo>
                <a:cubicBezTo>
                  <a:pt x="2113434" y="185812"/>
                  <a:pt x="2110272" y="190777"/>
                  <a:pt x="2094835" y="191853"/>
                </a:cubicBezTo>
                <a:cubicBezTo>
                  <a:pt x="2079398" y="192928"/>
                  <a:pt x="2049323" y="195545"/>
                  <a:pt x="2004610" y="199704"/>
                </a:cubicBezTo>
                <a:cubicBezTo>
                  <a:pt x="2012282" y="209928"/>
                  <a:pt x="2024765" y="223025"/>
                  <a:pt x="2042060" y="238993"/>
                </a:cubicBezTo>
                <a:cubicBezTo>
                  <a:pt x="2059354" y="254960"/>
                  <a:pt x="2077455" y="267271"/>
                  <a:pt x="2096362" y="275926"/>
                </a:cubicBezTo>
                <a:cubicBezTo>
                  <a:pt x="2115270" y="284580"/>
                  <a:pt x="2120730" y="289660"/>
                  <a:pt x="2112742" y="291166"/>
                </a:cubicBezTo>
                <a:cubicBezTo>
                  <a:pt x="2104755" y="292672"/>
                  <a:pt x="2092024" y="293188"/>
                  <a:pt x="2074551" y="292715"/>
                </a:cubicBezTo>
                <a:cubicBezTo>
                  <a:pt x="2057077" y="292241"/>
                  <a:pt x="2044271" y="286971"/>
                  <a:pt x="2036133" y="276904"/>
                </a:cubicBezTo>
                <a:cubicBezTo>
                  <a:pt x="2027995" y="266838"/>
                  <a:pt x="2015552" y="245349"/>
                  <a:pt x="1998802" y="212438"/>
                </a:cubicBezTo>
                <a:cubicBezTo>
                  <a:pt x="1994156" y="231109"/>
                  <a:pt x="1984781" y="246080"/>
                  <a:pt x="1970678" y="257352"/>
                </a:cubicBezTo>
                <a:cubicBezTo>
                  <a:pt x="1956574" y="268623"/>
                  <a:pt x="1939552" y="276101"/>
                  <a:pt x="1919612" y="279787"/>
                </a:cubicBezTo>
                <a:cubicBezTo>
                  <a:pt x="1899672" y="283472"/>
                  <a:pt x="1898213" y="280708"/>
                  <a:pt x="1915235" y="271495"/>
                </a:cubicBezTo>
                <a:cubicBezTo>
                  <a:pt x="1932257" y="262281"/>
                  <a:pt x="1946439" y="251350"/>
                  <a:pt x="1957782" y="238702"/>
                </a:cubicBezTo>
                <a:cubicBezTo>
                  <a:pt x="1969125" y="226054"/>
                  <a:pt x="1976131" y="213700"/>
                  <a:pt x="1978798" y="201640"/>
                </a:cubicBezTo>
                <a:cubicBezTo>
                  <a:pt x="1948941" y="207849"/>
                  <a:pt x="1931256" y="211649"/>
                  <a:pt x="1925743" y="213040"/>
                </a:cubicBezTo>
                <a:cubicBezTo>
                  <a:pt x="1920229" y="214431"/>
                  <a:pt x="1912621" y="211506"/>
                  <a:pt x="1902920" y="204264"/>
                </a:cubicBezTo>
                <a:cubicBezTo>
                  <a:pt x="1893219" y="197022"/>
                  <a:pt x="1894241" y="193401"/>
                  <a:pt x="1905985" y="193401"/>
                </a:cubicBezTo>
                <a:cubicBezTo>
                  <a:pt x="1915636" y="193401"/>
                  <a:pt x="1928206" y="192261"/>
                  <a:pt x="1943693" y="189981"/>
                </a:cubicBezTo>
                <a:cubicBezTo>
                  <a:pt x="1939319" y="164642"/>
                  <a:pt x="1933727" y="147054"/>
                  <a:pt x="1926915" y="137216"/>
                </a:cubicBezTo>
                <a:cubicBezTo>
                  <a:pt x="1920103" y="127379"/>
                  <a:pt x="1920075" y="122134"/>
                  <a:pt x="1926829" y="121482"/>
                </a:cubicBezTo>
                <a:cubicBezTo>
                  <a:pt x="1933583" y="120829"/>
                  <a:pt x="1939620" y="120499"/>
                  <a:pt x="1944941" y="120492"/>
                </a:cubicBezTo>
                <a:cubicBezTo>
                  <a:pt x="1950261" y="120485"/>
                  <a:pt x="1965963" y="118409"/>
                  <a:pt x="1992048" y="114265"/>
                </a:cubicBezTo>
                <a:cubicBezTo>
                  <a:pt x="2001211" y="99552"/>
                  <a:pt x="2008267" y="88614"/>
                  <a:pt x="2013214" y="81451"/>
                </a:cubicBezTo>
                <a:cubicBezTo>
                  <a:pt x="2018162" y="74288"/>
                  <a:pt x="2019760" y="70707"/>
                  <a:pt x="2018011" y="70707"/>
                </a:cubicBezTo>
                <a:lnTo>
                  <a:pt x="2001814" y="70707"/>
                </a:lnTo>
                <a:cubicBezTo>
                  <a:pt x="1995690" y="70707"/>
                  <a:pt x="1990750" y="69359"/>
                  <a:pt x="1986993" y="66663"/>
                </a:cubicBezTo>
                <a:cubicBezTo>
                  <a:pt x="1973671" y="87485"/>
                  <a:pt x="1960876" y="101463"/>
                  <a:pt x="1948608" y="108597"/>
                </a:cubicBezTo>
                <a:cubicBezTo>
                  <a:pt x="1936340" y="115731"/>
                  <a:pt x="1934067" y="113290"/>
                  <a:pt x="1941789" y="101273"/>
                </a:cubicBezTo>
                <a:cubicBezTo>
                  <a:pt x="1949511" y="89256"/>
                  <a:pt x="1956936" y="75543"/>
                  <a:pt x="1964063" y="60134"/>
                </a:cubicBezTo>
                <a:cubicBezTo>
                  <a:pt x="1971190" y="44726"/>
                  <a:pt x="1973402" y="32486"/>
                  <a:pt x="1970699" y="23416"/>
                </a:cubicBezTo>
                <a:cubicBezTo>
                  <a:pt x="1968672" y="16613"/>
                  <a:pt x="1969879" y="13033"/>
                  <a:pt x="1974321" y="12676"/>
                </a:cubicBezTo>
                <a:close/>
                <a:moveTo>
                  <a:pt x="2994425" y="11919"/>
                </a:moveTo>
                <a:cubicBezTo>
                  <a:pt x="3005309" y="13324"/>
                  <a:pt x="3015010" y="16300"/>
                  <a:pt x="3023528" y="20846"/>
                </a:cubicBezTo>
                <a:cubicBezTo>
                  <a:pt x="3032046" y="25391"/>
                  <a:pt x="3035470" y="33486"/>
                  <a:pt x="3033800" y="45131"/>
                </a:cubicBezTo>
                <a:cubicBezTo>
                  <a:pt x="3032129" y="56775"/>
                  <a:pt x="3026031" y="59510"/>
                  <a:pt x="3015505" y="53337"/>
                </a:cubicBezTo>
                <a:cubicBezTo>
                  <a:pt x="3004979" y="47163"/>
                  <a:pt x="2995801" y="39172"/>
                  <a:pt x="2987972" y="29364"/>
                </a:cubicBezTo>
                <a:cubicBezTo>
                  <a:pt x="2981389" y="16328"/>
                  <a:pt x="2983540" y="10513"/>
                  <a:pt x="2994425" y="11919"/>
                </a:cubicBezTo>
                <a:close/>
                <a:moveTo>
                  <a:pt x="1859486" y="11447"/>
                </a:moveTo>
                <a:cubicBezTo>
                  <a:pt x="1861052" y="11211"/>
                  <a:pt x="1863087" y="11386"/>
                  <a:pt x="1865589" y="11973"/>
                </a:cubicBezTo>
                <a:cubicBezTo>
                  <a:pt x="1875598" y="14317"/>
                  <a:pt x="1884622" y="17361"/>
                  <a:pt x="1892660" y="21104"/>
                </a:cubicBezTo>
                <a:cubicBezTo>
                  <a:pt x="1900697" y="24847"/>
                  <a:pt x="1902468" y="29984"/>
                  <a:pt x="1897973" y="36516"/>
                </a:cubicBezTo>
                <a:cubicBezTo>
                  <a:pt x="1893477" y="43048"/>
                  <a:pt x="1891229" y="63386"/>
                  <a:pt x="1891229" y="97530"/>
                </a:cubicBezTo>
                <a:cubicBezTo>
                  <a:pt x="1894886" y="96727"/>
                  <a:pt x="1899590" y="95852"/>
                  <a:pt x="1905340" y="94906"/>
                </a:cubicBezTo>
                <a:cubicBezTo>
                  <a:pt x="1911090" y="93959"/>
                  <a:pt x="1915124" y="96010"/>
                  <a:pt x="1917440" y="101058"/>
                </a:cubicBezTo>
                <a:cubicBezTo>
                  <a:pt x="1919756" y="106105"/>
                  <a:pt x="1918020" y="110587"/>
                  <a:pt x="1912234" y="114502"/>
                </a:cubicBezTo>
                <a:cubicBezTo>
                  <a:pt x="1906448" y="118416"/>
                  <a:pt x="1899446" y="121492"/>
                  <a:pt x="1891229" y="123729"/>
                </a:cubicBezTo>
                <a:lnTo>
                  <a:pt x="1891229" y="159630"/>
                </a:lnTo>
                <a:cubicBezTo>
                  <a:pt x="1908323" y="148832"/>
                  <a:pt x="1916092" y="146559"/>
                  <a:pt x="1914536" y="152811"/>
                </a:cubicBezTo>
                <a:cubicBezTo>
                  <a:pt x="1912980" y="159064"/>
                  <a:pt x="1905211" y="168306"/>
                  <a:pt x="1891229" y="180538"/>
                </a:cubicBezTo>
                <a:cubicBezTo>
                  <a:pt x="1892118" y="210395"/>
                  <a:pt x="1892563" y="230894"/>
                  <a:pt x="1892563" y="242036"/>
                </a:cubicBezTo>
                <a:cubicBezTo>
                  <a:pt x="1892563" y="254914"/>
                  <a:pt x="1891606" y="265425"/>
                  <a:pt x="1889691" y="273570"/>
                </a:cubicBezTo>
                <a:cubicBezTo>
                  <a:pt x="1887777" y="281716"/>
                  <a:pt x="1883729" y="288861"/>
                  <a:pt x="1877549" y="295005"/>
                </a:cubicBezTo>
                <a:cubicBezTo>
                  <a:pt x="1871368" y="301150"/>
                  <a:pt x="1866320" y="300107"/>
                  <a:pt x="1862405" y="291876"/>
                </a:cubicBezTo>
                <a:cubicBezTo>
                  <a:pt x="1858491" y="283644"/>
                  <a:pt x="1851941" y="274391"/>
                  <a:pt x="1842756" y="264117"/>
                </a:cubicBezTo>
                <a:cubicBezTo>
                  <a:pt x="1833571" y="253842"/>
                  <a:pt x="1833686" y="249604"/>
                  <a:pt x="1843100" y="251404"/>
                </a:cubicBezTo>
                <a:cubicBezTo>
                  <a:pt x="1852514" y="253204"/>
                  <a:pt x="1858397" y="254017"/>
                  <a:pt x="1860749" y="253845"/>
                </a:cubicBezTo>
                <a:cubicBezTo>
                  <a:pt x="1863101" y="253673"/>
                  <a:pt x="1864915" y="249113"/>
                  <a:pt x="1866191" y="240165"/>
                </a:cubicBezTo>
                <a:cubicBezTo>
                  <a:pt x="1867468" y="231217"/>
                  <a:pt x="1868106" y="215220"/>
                  <a:pt x="1868106" y="192175"/>
                </a:cubicBezTo>
                <a:cubicBezTo>
                  <a:pt x="1848617" y="209340"/>
                  <a:pt x="1836776" y="221282"/>
                  <a:pt x="1832581" y="228001"/>
                </a:cubicBezTo>
                <a:cubicBezTo>
                  <a:pt x="1828387" y="234719"/>
                  <a:pt x="1819987" y="233429"/>
                  <a:pt x="1807382" y="224129"/>
                </a:cubicBezTo>
                <a:cubicBezTo>
                  <a:pt x="1794777" y="214829"/>
                  <a:pt x="1793339" y="208781"/>
                  <a:pt x="1803069" y="205985"/>
                </a:cubicBezTo>
                <a:cubicBezTo>
                  <a:pt x="1812799" y="203189"/>
                  <a:pt x="1822034" y="199388"/>
                  <a:pt x="1830775" y="194584"/>
                </a:cubicBezTo>
                <a:cubicBezTo>
                  <a:pt x="1839515" y="189780"/>
                  <a:pt x="1851959" y="181850"/>
                  <a:pt x="1868106" y="170794"/>
                </a:cubicBezTo>
                <a:lnTo>
                  <a:pt x="1868106" y="128741"/>
                </a:lnTo>
                <a:cubicBezTo>
                  <a:pt x="1858813" y="132312"/>
                  <a:pt x="1849779" y="134556"/>
                  <a:pt x="1841003" y="135474"/>
                </a:cubicBezTo>
                <a:cubicBezTo>
                  <a:pt x="1832226" y="136392"/>
                  <a:pt x="1825103" y="134237"/>
                  <a:pt x="1819632" y="129010"/>
                </a:cubicBezTo>
                <a:cubicBezTo>
                  <a:pt x="1814161" y="123783"/>
                  <a:pt x="1815491" y="119804"/>
                  <a:pt x="1823622" y="117072"/>
                </a:cubicBezTo>
                <a:cubicBezTo>
                  <a:pt x="1831753" y="114340"/>
                  <a:pt x="1846581" y="109963"/>
                  <a:pt x="1868106" y="103940"/>
                </a:cubicBezTo>
                <a:cubicBezTo>
                  <a:pt x="1868106" y="91794"/>
                  <a:pt x="1867668" y="78246"/>
                  <a:pt x="1866794" y="63296"/>
                </a:cubicBezTo>
                <a:cubicBezTo>
                  <a:pt x="1865919" y="48347"/>
                  <a:pt x="1862997" y="35469"/>
                  <a:pt x="1858028" y="24664"/>
                </a:cubicBezTo>
                <a:cubicBezTo>
                  <a:pt x="1854301" y="16560"/>
                  <a:pt x="1854787" y="12154"/>
                  <a:pt x="1859486" y="11447"/>
                </a:cubicBezTo>
                <a:close/>
                <a:moveTo>
                  <a:pt x="436103" y="10498"/>
                </a:moveTo>
                <a:cubicBezTo>
                  <a:pt x="437927" y="10357"/>
                  <a:pt x="440281" y="10641"/>
                  <a:pt x="443163" y="11349"/>
                </a:cubicBezTo>
                <a:cubicBezTo>
                  <a:pt x="454692" y="14181"/>
                  <a:pt x="463494" y="17752"/>
                  <a:pt x="469567" y="22061"/>
                </a:cubicBezTo>
                <a:cubicBezTo>
                  <a:pt x="475640" y="26370"/>
                  <a:pt x="476425" y="31945"/>
                  <a:pt x="471922" y="38785"/>
                </a:cubicBezTo>
                <a:cubicBezTo>
                  <a:pt x="468545" y="43915"/>
                  <a:pt x="466434" y="56221"/>
                  <a:pt x="465590" y="75701"/>
                </a:cubicBezTo>
                <a:lnTo>
                  <a:pt x="465185" y="96693"/>
                </a:lnTo>
                <a:lnTo>
                  <a:pt x="480024" y="91499"/>
                </a:lnTo>
                <a:cubicBezTo>
                  <a:pt x="485023" y="90612"/>
                  <a:pt x="489238" y="90862"/>
                  <a:pt x="492669" y="92249"/>
                </a:cubicBezTo>
                <a:cubicBezTo>
                  <a:pt x="499531" y="95024"/>
                  <a:pt x="501814" y="98792"/>
                  <a:pt x="499520" y="103553"/>
                </a:cubicBezTo>
                <a:cubicBezTo>
                  <a:pt x="497226" y="108314"/>
                  <a:pt x="485718" y="113290"/>
                  <a:pt x="464996" y="118481"/>
                </a:cubicBezTo>
                <a:lnTo>
                  <a:pt x="463813" y="155586"/>
                </a:lnTo>
                <a:cubicBezTo>
                  <a:pt x="485409" y="145677"/>
                  <a:pt x="493960" y="144408"/>
                  <a:pt x="489464" y="151779"/>
                </a:cubicBezTo>
                <a:cubicBezTo>
                  <a:pt x="484968" y="159150"/>
                  <a:pt x="476418" y="166614"/>
                  <a:pt x="463813" y="174171"/>
                </a:cubicBezTo>
                <a:cubicBezTo>
                  <a:pt x="463813" y="211743"/>
                  <a:pt x="464035" y="237616"/>
                  <a:pt x="464480" y="251791"/>
                </a:cubicBezTo>
                <a:cubicBezTo>
                  <a:pt x="464924" y="265966"/>
                  <a:pt x="460640" y="278471"/>
                  <a:pt x="451627" y="289305"/>
                </a:cubicBezTo>
                <a:cubicBezTo>
                  <a:pt x="442614" y="300139"/>
                  <a:pt x="436384" y="301437"/>
                  <a:pt x="432935" y="293199"/>
                </a:cubicBezTo>
                <a:cubicBezTo>
                  <a:pt x="429486" y="284960"/>
                  <a:pt x="422947" y="275485"/>
                  <a:pt x="413317" y="264773"/>
                </a:cubicBezTo>
                <a:cubicBezTo>
                  <a:pt x="403688" y="254060"/>
                  <a:pt x="404928" y="250282"/>
                  <a:pt x="417039" y="253437"/>
                </a:cubicBezTo>
                <a:cubicBezTo>
                  <a:pt x="429149" y="256592"/>
                  <a:pt x="435900" y="257599"/>
                  <a:pt x="437291" y="256459"/>
                </a:cubicBezTo>
                <a:cubicBezTo>
                  <a:pt x="438682" y="255319"/>
                  <a:pt x="439599" y="248357"/>
                  <a:pt x="440044" y="235572"/>
                </a:cubicBezTo>
                <a:cubicBezTo>
                  <a:pt x="440488" y="222788"/>
                  <a:pt x="440711" y="206078"/>
                  <a:pt x="440711" y="185443"/>
                </a:cubicBezTo>
                <a:cubicBezTo>
                  <a:pt x="414769" y="203655"/>
                  <a:pt x="399379" y="215629"/>
                  <a:pt x="394539" y="221365"/>
                </a:cubicBezTo>
                <a:cubicBezTo>
                  <a:pt x="389699" y="227101"/>
                  <a:pt x="381787" y="224509"/>
                  <a:pt x="370802" y="213589"/>
                </a:cubicBezTo>
                <a:cubicBezTo>
                  <a:pt x="359818" y="202669"/>
                  <a:pt x="359283" y="196373"/>
                  <a:pt x="369200" y="194703"/>
                </a:cubicBezTo>
                <a:cubicBezTo>
                  <a:pt x="379116" y="193032"/>
                  <a:pt x="389731" y="189806"/>
                  <a:pt x="401046" y="185023"/>
                </a:cubicBezTo>
                <a:cubicBezTo>
                  <a:pt x="412360" y="180241"/>
                  <a:pt x="425582" y="173225"/>
                  <a:pt x="440711" y="163975"/>
                </a:cubicBezTo>
                <a:lnTo>
                  <a:pt x="440711" y="124697"/>
                </a:lnTo>
                <a:cubicBezTo>
                  <a:pt x="431605" y="128211"/>
                  <a:pt x="422725" y="131115"/>
                  <a:pt x="414070" y="133409"/>
                </a:cubicBezTo>
                <a:cubicBezTo>
                  <a:pt x="405416" y="135704"/>
                  <a:pt x="396894" y="134004"/>
                  <a:pt x="388505" y="128311"/>
                </a:cubicBezTo>
                <a:cubicBezTo>
                  <a:pt x="380116" y="122618"/>
                  <a:pt x="381773" y="118355"/>
                  <a:pt x="393474" y="115523"/>
                </a:cubicBezTo>
                <a:cubicBezTo>
                  <a:pt x="405176" y="112691"/>
                  <a:pt x="420936" y="108385"/>
                  <a:pt x="440754" y="102606"/>
                </a:cubicBezTo>
                <a:cubicBezTo>
                  <a:pt x="441629" y="60432"/>
                  <a:pt x="439366" y="33970"/>
                  <a:pt x="433967" y="23222"/>
                </a:cubicBezTo>
                <a:cubicBezTo>
                  <a:pt x="429918" y="15161"/>
                  <a:pt x="430630" y="10920"/>
                  <a:pt x="436103" y="10498"/>
                </a:cubicBezTo>
                <a:close/>
                <a:moveTo>
                  <a:pt x="1246351" y="8231"/>
                </a:moveTo>
                <a:cubicBezTo>
                  <a:pt x="1247995" y="7999"/>
                  <a:pt x="1250083" y="8120"/>
                  <a:pt x="1252614" y="8595"/>
                </a:cubicBezTo>
                <a:cubicBezTo>
                  <a:pt x="1262738" y="10496"/>
                  <a:pt x="1271761" y="14278"/>
                  <a:pt x="1279684" y="19942"/>
                </a:cubicBezTo>
                <a:cubicBezTo>
                  <a:pt x="1287607" y="25607"/>
                  <a:pt x="1289529" y="31862"/>
                  <a:pt x="1285449" y="38710"/>
                </a:cubicBezTo>
                <a:cubicBezTo>
                  <a:pt x="1281369" y="45557"/>
                  <a:pt x="1278914" y="62920"/>
                  <a:pt x="1278082" y="90797"/>
                </a:cubicBezTo>
                <a:cubicBezTo>
                  <a:pt x="1286915" y="89148"/>
                  <a:pt x="1295806" y="86936"/>
                  <a:pt x="1304755" y="84161"/>
                </a:cubicBezTo>
                <a:cubicBezTo>
                  <a:pt x="1313703" y="81386"/>
                  <a:pt x="1321619" y="83229"/>
                  <a:pt x="1328502" y="89689"/>
                </a:cubicBezTo>
                <a:cubicBezTo>
                  <a:pt x="1335385" y="96150"/>
                  <a:pt x="1332424" y="101793"/>
                  <a:pt x="1319618" y="106618"/>
                </a:cubicBezTo>
                <a:cubicBezTo>
                  <a:pt x="1306812" y="111443"/>
                  <a:pt x="1292910" y="115039"/>
                  <a:pt x="1277910" y="117405"/>
                </a:cubicBezTo>
                <a:lnTo>
                  <a:pt x="1276727" y="156920"/>
                </a:lnTo>
                <a:cubicBezTo>
                  <a:pt x="1310397" y="152474"/>
                  <a:pt x="1333026" y="149115"/>
                  <a:pt x="1344613" y="146842"/>
                </a:cubicBezTo>
                <a:cubicBezTo>
                  <a:pt x="1356200" y="144569"/>
                  <a:pt x="1366292" y="144910"/>
                  <a:pt x="1374889" y="147864"/>
                </a:cubicBezTo>
                <a:cubicBezTo>
                  <a:pt x="1383486" y="150818"/>
                  <a:pt x="1389523" y="156020"/>
                  <a:pt x="1393001" y="163470"/>
                </a:cubicBezTo>
                <a:cubicBezTo>
                  <a:pt x="1396478" y="170919"/>
                  <a:pt x="1391914" y="174418"/>
                  <a:pt x="1379309" y="173967"/>
                </a:cubicBezTo>
                <a:cubicBezTo>
                  <a:pt x="1366704" y="173515"/>
                  <a:pt x="1351231" y="173963"/>
                  <a:pt x="1332890" y="175311"/>
                </a:cubicBezTo>
                <a:cubicBezTo>
                  <a:pt x="1314549" y="176659"/>
                  <a:pt x="1289977" y="178853"/>
                  <a:pt x="1259174" y="181893"/>
                </a:cubicBezTo>
                <a:cubicBezTo>
                  <a:pt x="1269083" y="190182"/>
                  <a:pt x="1271991" y="196069"/>
                  <a:pt x="1267897" y="199553"/>
                </a:cubicBezTo>
                <a:cubicBezTo>
                  <a:pt x="1263803" y="203038"/>
                  <a:pt x="1258508" y="208462"/>
                  <a:pt x="1252011" y="215826"/>
                </a:cubicBezTo>
                <a:cubicBezTo>
                  <a:pt x="1245515" y="223190"/>
                  <a:pt x="1240363" y="228488"/>
                  <a:pt x="1236556" y="231722"/>
                </a:cubicBezTo>
                <a:cubicBezTo>
                  <a:pt x="1232749" y="234956"/>
                  <a:pt x="1232932" y="236365"/>
                  <a:pt x="1237105" y="235949"/>
                </a:cubicBezTo>
                <a:cubicBezTo>
                  <a:pt x="1241278" y="235533"/>
                  <a:pt x="1263878" y="233253"/>
                  <a:pt x="1304905" y="229109"/>
                </a:cubicBezTo>
                <a:cubicBezTo>
                  <a:pt x="1299513" y="221207"/>
                  <a:pt x="1294792" y="212825"/>
                  <a:pt x="1290741" y="203963"/>
                </a:cubicBezTo>
                <a:cubicBezTo>
                  <a:pt x="1286690" y="195101"/>
                  <a:pt x="1288934" y="192129"/>
                  <a:pt x="1297473" y="195047"/>
                </a:cubicBezTo>
                <a:cubicBezTo>
                  <a:pt x="1306013" y="197965"/>
                  <a:pt x="1314484" y="203160"/>
                  <a:pt x="1322888" y="210631"/>
                </a:cubicBezTo>
                <a:cubicBezTo>
                  <a:pt x="1331291" y="218102"/>
                  <a:pt x="1338748" y="226979"/>
                  <a:pt x="1345259" y="237261"/>
                </a:cubicBezTo>
                <a:cubicBezTo>
                  <a:pt x="1351769" y="247543"/>
                  <a:pt x="1353325" y="258574"/>
                  <a:pt x="1349926" y="270355"/>
                </a:cubicBezTo>
                <a:cubicBezTo>
                  <a:pt x="1346528" y="282135"/>
                  <a:pt x="1341232" y="284842"/>
                  <a:pt x="1334041" y="278475"/>
                </a:cubicBezTo>
                <a:cubicBezTo>
                  <a:pt x="1326849" y="272108"/>
                  <a:pt x="1319124" y="260894"/>
                  <a:pt x="1310864" y="244833"/>
                </a:cubicBezTo>
                <a:cubicBezTo>
                  <a:pt x="1266968" y="252906"/>
                  <a:pt x="1238008" y="259356"/>
                  <a:pt x="1223983" y="264181"/>
                </a:cubicBezTo>
                <a:cubicBezTo>
                  <a:pt x="1209959" y="269007"/>
                  <a:pt x="1198343" y="273961"/>
                  <a:pt x="1189137" y="279045"/>
                </a:cubicBezTo>
                <a:cubicBezTo>
                  <a:pt x="1179930" y="284128"/>
                  <a:pt x="1175327" y="279894"/>
                  <a:pt x="1175327" y="266343"/>
                </a:cubicBezTo>
                <a:cubicBezTo>
                  <a:pt x="1175327" y="253537"/>
                  <a:pt x="1178995" y="245912"/>
                  <a:pt x="1186330" y="243467"/>
                </a:cubicBezTo>
                <a:cubicBezTo>
                  <a:pt x="1193665" y="241022"/>
                  <a:pt x="1199637" y="238121"/>
                  <a:pt x="1204248" y="234766"/>
                </a:cubicBezTo>
                <a:cubicBezTo>
                  <a:pt x="1208858" y="231410"/>
                  <a:pt x="1215322" y="224695"/>
                  <a:pt x="1223639" y="214621"/>
                </a:cubicBezTo>
                <a:cubicBezTo>
                  <a:pt x="1231957" y="204547"/>
                  <a:pt x="1237004" y="194369"/>
                  <a:pt x="1238782" y="184087"/>
                </a:cubicBezTo>
                <a:cubicBezTo>
                  <a:pt x="1222463" y="187601"/>
                  <a:pt x="1209937" y="190505"/>
                  <a:pt x="1201204" y="192799"/>
                </a:cubicBezTo>
                <a:cubicBezTo>
                  <a:pt x="1192471" y="195094"/>
                  <a:pt x="1183501" y="192168"/>
                  <a:pt x="1174295" y="184023"/>
                </a:cubicBezTo>
                <a:cubicBezTo>
                  <a:pt x="1165088" y="175878"/>
                  <a:pt x="1167261" y="171805"/>
                  <a:pt x="1180812" y="171805"/>
                </a:cubicBezTo>
                <a:cubicBezTo>
                  <a:pt x="1192184" y="171805"/>
                  <a:pt x="1215551" y="168012"/>
                  <a:pt x="1250914" y="160426"/>
                </a:cubicBezTo>
                <a:lnTo>
                  <a:pt x="1250914" y="121987"/>
                </a:lnTo>
                <a:cubicBezTo>
                  <a:pt x="1238897" y="123794"/>
                  <a:pt x="1228020" y="122130"/>
                  <a:pt x="1218283" y="116997"/>
                </a:cubicBezTo>
                <a:cubicBezTo>
                  <a:pt x="1208546" y="111863"/>
                  <a:pt x="1208682" y="108038"/>
                  <a:pt x="1218692" y="105521"/>
                </a:cubicBezTo>
                <a:cubicBezTo>
                  <a:pt x="1228701" y="103004"/>
                  <a:pt x="1239442" y="100219"/>
                  <a:pt x="1250914" y="97164"/>
                </a:cubicBezTo>
                <a:cubicBezTo>
                  <a:pt x="1250914" y="82293"/>
                  <a:pt x="1250699" y="68046"/>
                  <a:pt x="1250269" y="54423"/>
                </a:cubicBezTo>
                <a:cubicBezTo>
                  <a:pt x="1249839" y="40800"/>
                  <a:pt x="1247591" y="29281"/>
                  <a:pt x="1243526" y="19867"/>
                </a:cubicBezTo>
                <a:cubicBezTo>
                  <a:pt x="1240476" y="12806"/>
                  <a:pt x="1241418" y="8928"/>
                  <a:pt x="1246351" y="8231"/>
                </a:cubicBezTo>
                <a:close/>
                <a:moveTo>
                  <a:pt x="2698615" y="7187"/>
                </a:moveTo>
                <a:cubicBezTo>
                  <a:pt x="2704939" y="8147"/>
                  <a:pt x="2712615" y="10750"/>
                  <a:pt x="2721642" y="14995"/>
                </a:cubicBezTo>
                <a:cubicBezTo>
                  <a:pt x="2730669" y="19239"/>
                  <a:pt x="2733515" y="23850"/>
                  <a:pt x="2730181" y="28826"/>
                </a:cubicBezTo>
                <a:cubicBezTo>
                  <a:pt x="2726847" y="33802"/>
                  <a:pt x="2722212" y="42306"/>
                  <a:pt x="2716275" y="54337"/>
                </a:cubicBezTo>
                <a:cubicBezTo>
                  <a:pt x="2725897" y="52731"/>
                  <a:pt x="2734763" y="50530"/>
                  <a:pt x="2742872" y="47733"/>
                </a:cubicBezTo>
                <a:cubicBezTo>
                  <a:pt x="2750982" y="44937"/>
                  <a:pt x="2758026" y="46522"/>
                  <a:pt x="2764006" y="52487"/>
                </a:cubicBezTo>
                <a:cubicBezTo>
                  <a:pt x="2769986" y="58453"/>
                  <a:pt x="2770237" y="62730"/>
                  <a:pt x="2764759" y="65318"/>
                </a:cubicBezTo>
                <a:cubicBezTo>
                  <a:pt x="2759281" y="67907"/>
                  <a:pt x="2751903" y="70133"/>
                  <a:pt x="2742625" y="71997"/>
                </a:cubicBezTo>
                <a:lnTo>
                  <a:pt x="2711177" y="78257"/>
                </a:lnTo>
                <a:cubicBezTo>
                  <a:pt x="2707950" y="87148"/>
                  <a:pt x="2705154" y="93572"/>
                  <a:pt x="2702788" y="97530"/>
                </a:cubicBezTo>
                <a:cubicBezTo>
                  <a:pt x="2714690" y="95121"/>
                  <a:pt x="2722674" y="92271"/>
                  <a:pt x="2726740" y="88980"/>
                </a:cubicBezTo>
                <a:cubicBezTo>
                  <a:pt x="2730805" y="85688"/>
                  <a:pt x="2737061" y="85746"/>
                  <a:pt x="2745507" y="89152"/>
                </a:cubicBezTo>
                <a:cubicBezTo>
                  <a:pt x="2753954" y="92557"/>
                  <a:pt x="2760866" y="97132"/>
                  <a:pt x="2766243" y="102875"/>
                </a:cubicBezTo>
                <a:cubicBezTo>
                  <a:pt x="2771621" y="108618"/>
                  <a:pt x="2772263" y="113964"/>
                  <a:pt x="2768168" y="118911"/>
                </a:cubicBezTo>
                <a:cubicBezTo>
                  <a:pt x="2764074" y="123858"/>
                  <a:pt x="2761590" y="133717"/>
                  <a:pt x="2760715" y="148488"/>
                </a:cubicBezTo>
                <a:cubicBezTo>
                  <a:pt x="2759840" y="163258"/>
                  <a:pt x="2758973" y="184518"/>
                  <a:pt x="2758112" y="212266"/>
                </a:cubicBezTo>
                <a:cubicBezTo>
                  <a:pt x="2771836" y="209642"/>
                  <a:pt x="2783190" y="207638"/>
                  <a:pt x="2792174" y="206254"/>
                </a:cubicBezTo>
                <a:cubicBezTo>
                  <a:pt x="2801158" y="204870"/>
                  <a:pt x="2809426" y="208530"/>
                  <a:pt x="2816976" y="217235"/>
                </a:cubicBezTo>
                <a:cubicBezTo>
                  <a:pt x="2824526" y="225939"/>
                  <a:pt x="2824292" y="230915"/>
                  <a:pt x="2816276" y="232163"/>
                </a:cubicBezTo>
                <a:cubicBezTo>
                  <a:pt x="2808260" y="233411"/>
                  <a:pt x="2797713" y="233809"/>
                  <a:pt x="2784635" y="233357"/>
                </a:cubicBezTo>
                <a:cubicBezTo>
                  <a:pt x="2771556" y="232905"/>
                  <a:pt x="2754363" y="233794"/>
                  <a:pt x="2733053" y="236024"/>
                </a:cubicBezTo>
                <a:cubicBezTo>
                  <a:pt x="2711743" y="238254"/>
                  <a:pt x="2691846" y="240717"/>
                  <a:pt x="2673362" y="243413"/>
                </a:cubicBezTo>
                <a:lnTo>
                  <a:pt x="2671945" y="243657"/>
                </a:lnTo>
                <a:lnTo>
                  <a:pt x="2672318" y="243779"/>
                </a:lnTo>
                <a:cubicBezTo>
                  <a:pt x="2680170" y="247693"/>
                  <a:pt x="2686469" y="252017"/>
                  <a:pt x="2691215" y="256749"/>
                </a:cubicBezTo>
                <a:cubicBezTo>
                  <a:pt x="2696220" y="261955"/>
                  <a:pt x="2695553" y="266741"/>
                  <a:pt x="2689215" y="271107"/>
                </a:cubicBezTo>
                <a:cubicBezTo>
                  <a:pt x="2682877" y="275474"/>
                  <a:pt x="2674007" y="282443"/>
                  <a:pt x="2662607" y="292015"/>
                </a:cubicBezTo>
                <a:cubicBezTo>
                  <a:pt x="2651206" y="301588"/>
                  <a:pt x="2637479" y="309163"/>
                  <a:pt x="2621425" y="314741"/>
                </a:cubicBezTo>
                <a:cubicBezTo>
                  <a:pt x="2605371" y="320319"/>
                  <a:pt x="2602654" y="318326"/>
                  <a:pt x="2613273" y="308761"/>
                </a:cubicBezTo>
                <a:cubicBezTo>
                  <a:pt x="2623891" y="299196"/>
                  <a:pt x="2633356" y="289384"/>
                  <a:pt x="2641666" y="279324"/>
                </a:cubicBezTo>
                <a:cubicBezTo>
                  <a:pt x="2649977" y="269265"/>
                  <a:pt x="2655200" y="259847"/>
                  <a:pt x="2657337" y="251071"/>
                </a:cubicBezTo>
                <a:lnTo>
                  <a:pt x="2659423" y="245810"/>
                </a:lnTo>
                <a:lnTo>
                  <a:pt x="2633955" y="250189"/>
                </a:lnTo>
                <a:cubicBezTo>
                  <a:pt x="2626168" y="252010"/>
                  <a:pt x="2617668" y="249074"/>
                  <a:pt x="2608454" y="241380"/>
                </a:cubicBezTo>
                <a:cubicBezTo>
                  <a:pt x="2599241" y="233687"/>
                  <a:pt x="2601861" y="229840"/>
                  <a:pt x="2616316" y="229840"/>
                </a:cubicBezTo>
                <a:cubicBezTo>
                  <a:pt x="2627903" y="229840"/>
                  <a:pt x="2639612" y="229101"/>
                  <a:pt x="2651443" y="227624"/>
                </a:cubicBezTo>
                <a:cubicBezTo>
                  <a:pt x="2652260" y="212940"/>
                  <a:pt x="2652669" y="192104"/>
                  <a:pt x="2652669" y="165115"/>
                </a:cubicBezTo>
                <a:cubicBezTo>
                  <a:pt x="2652669" y="139088"/>
                  <a:pt x="2650421" y="121994"/>
                  <a:pt x="2645925" y="113835"/>
                </a:cubicBezTo>
                <a:cubicBezTo>
                  <a:pt x="2641430" y="105675"/>
                  <a:pt x="2642993" y="102298"/>
                  <a:pt x="2650615" y="103703"/>
                </a:cubicBezTo>
                <a:cubicBezTo>
                  <a:pt x="2658236" y="105109"/>
                  <a:pt x="2662768" y="105783"/>
                  <a:pt x="2664209" y="105725"/>
                </a:cubicBezTo>
                <a:cubicBezTo>
                  <a:pt x="2665650" y="105668"/>
                  <a:pt x="2671455" y="104965"/>
                  <a:pt x="2681622" y="103617"/>
                </a:cubicBezTo>
                <a:cubicBezTo>
                  <a:pt x="2683056" y="99373"/>
                  <a:pt x="2685106" y="92002"/>
                  <a:pt x="2687774" y="81505"/>
                </a:cubicBezTo>
                <a:cubicBezTo>
                  <a:pt x="2679428" y="83297"/>
                  <a:pt x="2672957" y="84645"/>
                  <a:pt x="2668361" y="85549"/>
                </a:cubicBezTo>
                <a:cubicBezTo>
                  <a:pt x="2663765" y="86452"/>
                  <a:pt x="2657301" y="83996"/>
                  <a:pt x="2648969" y="78181"/>
                </a:cubicBezTo>
                <a:cubicBezTo>
                  <a:pt x="2640637" y="72366"/>
                  <a:pt x="2641419" y="68290"/>
                  <a:pt x="2651314" y="65953"/>
                </a:cubicBezTo>
                <a:cubicBezTo>
                  <a:pt x="2661208" y="63615"/>
                  <a:pt x="2674437" y="61314"/>
                  <a:pt x="2691000" y="59048"/>
                </a:cubicBezTo>
                <a:cubicBezTo>
                  <a:pt x="2692449" y="53957"/>
                  <a:pt x="2693621" y="46669"/>
                  <a:pt x="2694517" y="37183"/>
                </a:cubicBezTo>
                <a:cubicBezTo>
                  <a:pt x="2695414" y="27697"/>
                  <a:pt x="2694739" y="20086"/>
                  <a:pt x="2692495" y="14349"/>
                </a:cubicBezTo>
                <a:cubicBezTo>
                  <a:pt x="2690251" y="8613"/>
                  <a:pt x="2692291" y="6226"/>
                  <a:pt x="2698615" y="7187"/>
                </a:cubicBezTo>
                <a:close/>
                <a:moveTo>
                  <a:pt x="1550486" y="6965"/>
                </a:moveTo>
                <a:cubicBezTo>
                  <a:pt x="1552857" y="6478"/>
                  <a:pt x="1556063" y="6588"/>
                  <a:pt x="1560104" y="7294"/>
                </a:cubicBezTo>
                <a:cubicBezTo>
                  <a:pt x="1576265" y="10119"/>
                  <a:pt x="1587314" y="14776"/>
                  <a:pt x="1593251" y="21265"/>
                </a:cubicBezTo>
                <a:cubicBezTo>
                  <a:pt x="1599188" y="27754"/>
                  <a:pt x="1601031" y="36043"/>
                  <a:pt x="1598779" y="46131"/>
                </a:cubicBezTo>
                <a:cubicBezTo>
                  <a:pt x="1596528" y="56219"/>
                  <a:pt x="1590648" y="58621"/>
                  <a:pt x="1581141" y="53337"/>
                </a:cubicBezTo>
                <a:cubicBezTo>
                  <a:pt x="1571633" y="48053"/>
                  <a:pt x="1561810" y="39423"/>
                  <a:pt x="1551672" y="27449"/>
                </a:cubicBezTo>
                <a:cubicBezTo>
                  <a:pt x="1543766" y="15253"/>
                  <a:pt x="1543371" y="8425"/>
                  <a:pt x="1550486" y="6965"/>
                </a:cubicBezTo>
                <a:close/>
                <a:moveTo>
                  <a:pt x="69704" y="1816"/>
                </a:moveTo>
                <a:cubicBezTo>
                  <a:pt x="71400" y="1716"/>
                  <a:pt x="73623" y="1961"/>
                  <a:pt x="76373" y="2551"/>
                </a:cubicBezTo>
                <a:cubicBezTo>
                  <a:pt x="87372" y="4910"/>
                  <a:pt x="96622" y="8176"/>
                  <a:pt x="104121" y="12349"/>
                </a:cubicBezTo>
                <a:cubicBezTo>
                  <a:pt x="111621" y="16522"/>
                  <a:pt x="113120" y="22946"/>
                  <a:pt x="108617" y="31622"/>
                </a:cubicBezTo>
                <a:cubicBezTo>
                  <a:pt x="104114" y="40298"/>
                  <a:pt x="101863" y="60919"/>
                  <a:pt x="101863" y="93486"/>
                </a:cubicBezTo>
                <a:cubicBezTo>
                  <a:pt x="109090" y="90890"/>
                  <a:pt x="116845" y="88893"/>
                  <a:pt x="125126" y="87495"/>
                </a:cubicBezTo>
                <a:cubicBezTo>
                  <a:pt x="133408" y="86097"/>
                  <a:pt x="138126" y="88176"/>
                  <a:pt x="139280" y="93733"/>
                </a:cubicBezTo>
                <a:cubicBezTo>
                  <a:pt x="140434" y="99290"/>
                  <a:pt x="138154" y="104205"/>
                  <a:pt x="132440" y="108479"/>
                </a:cubicBezTo>
                <a:cubicBezTo>
                  <a:pt x="126725" y="112752"/>
                  <a:pt x="116533" y="117327"/>
                  <a:pt x="101863" y="122202"/>
                </a:cubicBezTo>
                <a:lnTo>
                  <a:pt x="101863" y="156210"/>
                </a:lnTo>
                <a:cubicBezTo>
                  <a:pt x="118254" y="158791"/>
                  <a:pt x="127976" y="162903"/>
                  <a:pt x="131031" y="168546"/>
                </a:cubicBezTo>
                <a:cubicBezTo>
                  <a:pt x="134085" y="174189"/>
                  <a:pt x="134974" y="180216"/>
                  <a:pt x="133698" y="186626"/>
                </a:cubicBezTo>
                <a:cubicBezTo>
                  <a:pt x="132422" y="193036"/>
                  <a:pt x="128378" y="194760"/>
                  <a:pt x="121566" y="191799"/>
                </a:cubicBezTo>
                <a:cubicBezTo>
                  <a:pt x="114755" y="188838"/>
                  <a:pt x="108065" y="182216"/>
                  <a:pt x="101497" y="171934"/>
                </a:cubicBezTo>
                <a:cubicBezTo>
                  <a:pt x="100852" y="195724"/>
                  <a:pt x="100529" y="218196"/>
                  <a:pt x="100529" y="239347"/>
                </a:cubicBezTo>
                <a:cubicBezTo>
                  <a:pt x="100529" y="258248"/>
                  <a:pt x="99343" y="275585"/>
                  <a:pt x="96969" y="291359"/>
                </a:cubicBezTo>
                <a:cubicBezTo>
                  <a:pt x="94596" y="307134"/>
                  <a:pt x="88942" y="307904"/>
                  <a:pt x="80008" y="293672"/>
                </a:cubicBezTo>
                <a:cubicBezTo>
                  <a:pt x="71074" y="279439"/>
                  <a:pt x="67963" y="266737"/>
                  <a:pt x="70673" y="255566"/>
                </a:cubicBezTo>
                <a:cubicBezTo>
                  <a:pt x="73383" y="244395"/>
                  <a:pt x="75409" y="231891"/>
                  <a:pt x="76750" y="218052"/>
                </a:cubicBezTo>
                <a:cubicBezTo>
                  <a:pt x="78090" y="204214"/>
                  <a:pt x="78761" y="183894"/>
                  <a:pt x="78761" y="157092"/>
                </a:cubicBezTo>
                <a:cubicBezTo>
                  <a:pt x="68364" y="186762"/>
                  <a:pt x="50468" y="210151"/>
                  <a:pt x="25071" y="227259"/>
                </a:cubicBezTo>
                <a:cubicBezTo>
                  <a:pt x="-325" y="244367"/>
                  <a:pt x="-6427" y="244610"/>
                  <a:pt x="6766" y="227990"/>
                </a:cubicBezTo>
                <a:cubicBezTo>
                  <a:pt x="19959" y="211370"/>
                  <a:pt x="32610" y="194086"/>
                  <a:pt x="44721" y="176139"/>
                </a:cubicBezTo>
                <a:cubicBezTo>
                  <a:pt x="56831" y="158193"/>
                  <a:pt x="66378" y="142393"/>
                  <a:pt x="73362" y="128741"/>
                </a:cubicBezTo>
                <a:cubicBezTo>
                  <a:pt x="68758" y="131351"/>
                  <a:pt x="59839" y="133803"/>
                  <a:pt x="46603" y="136098"/>
                </a:cubicBezTo>
                <a:cubicBezTo>
                  <a:pt x="33367" y="138392"/>
                  <a:pt x="22594" y="136557"/>
                  <a:pt x="14284" y="130591"/>
                </a:cubicBezTo>
                <a:cubicBezTo>
                  <a:pt x="5973" y="124626"/>
                  <a:pt x="6798" y="121023"/>
                  <a:pt x="16757" y="119782"/>
                </a:cubicBezTo>
                <a:cubicBezTo>
                  <a:pt x="26717" y="118542"/>
                  <a:pt x="47384" y="112408"/>
                  <a:pt x="78761" y="101380"/>
                </a:cubicBezTo>
                <a:cubicBezTo>
                  <a:pt x="78761" y="87255"/>
                  <a:pt x="78542" y="70997"/>
                  <a:pt x="78105" y="52606"/>
                </a:cubicBezTo>
                <a:cubicBezTo>
                  <a:pt x="77667" y="34214"/>
                  <a:pt x="74520" y="20684"/>
                  <a:pt x="68662" y="12016"/>
                </a:cubicBezTo>
                <a:cubicBezTo>
                  <a:pt x="64268" y="5514"/>
                  <a:pt x="64616" y="2114"/>
                  <a:pt x="69704" y="1816"/>
                </a:cubicBezTo>
                <a:close/>
                <a:moveTo>
                  <a:pt x="2313155" y="123"/>
                </a:moveTo>
                <a:cubicBezTo>
                  <a:pt x="2314689" y="-117"/>
                  <a:pt x="2316703" y="-3"/>
                  <a:pt x="2319198" y="465"/>
                </a:cubicBezTo>
                <a:cubicBezTo>
                  <a:pt x="2329179" y="2336"/>
                  <a:pt x="2337080" y="4666"/>
                  <a:pt x="2342903" y="7455"/>
                </a:cubicBezTo>
                <a:cubicBezTo>
                  <a:pt x="2348725" y="10245"/>
                  <a:pt x="2350510" y="14210"/>
                  <a:pt x="2348259" y="19351"/>
                </a:cubicBezTo>
                <a:cubicBezTo>
                  <a:pt x="2346007" y="24492"/>
                  <a:pt x="2344882" y="35258"/>
                  <a:pt x="2344882" y="51648"/>
                </a:cubicBezTo>
                <a:cubicBezTo>
                  <a:pt x="2356239" y="50014"/>
                  <a:pt x="2364349" y="47579"/>
                  <a:pt x="2369210" y="44346"/>
                </a:cubicBezTo>
                <a:cubicBezTo>
                  <a:pt x="2374071" y="41112"/>
                  <a:pt x="2379875" y="40689"/>
                  <a:pt x="2386623" y="43077"/>
                </a:cubicBezTo>
                <a:cubicBezTo>
                  <a:pt x="2393370" y="45464"/>
                  <a:pt x="2400246" y="48834"/>
                  <a:pt x="2407251" y="53186"/>
                </a:cubicBezTo>
                <a:cubicBezTo>
                  <a:pt x="2414256" y="57539"/>
                  <a:pt x="2415891" y="61891"/>
                  <a:pt x="2412155" y="66243"/>
                </a:cubicBezTo>
                <a:cubicBezTo>
                  <a:pt x="2408419" y="70595"/>
                  <a:pt x="2405792" y="74729"/>
                  <a:pt x="2404272" y="78644"/>
                </a:cubicBezTo>
                <a:cubicBezTo>
                  <a:pt x="2413507" y="77812"/>
                  <a:pt x="2423767" y="76030"/>
                  <a:pt x="2435053" y="73298"/>
                </a:cubicBezTo>
                <a:cubicBezTo>
                  <a:pt x="2446339" y="70567"/>
                  <a:pt x="2455054" y="73951"/>
                  <a:pt x="2461199" y="83451"/>
                </a:cubicBezTo>
                <a:cubicBezTo>
                  <a:pt x="2467344" y="92952"/>
                  <a:pt x="2464537" y="97702"/>
                  <a:pt x="2452778" y="97702"/>
                </a:cubicBezTo>
                <a:cubicBezTo>
                  <a:pt x="2444001" y="97702"/>
                  <a:pt x="2425725" y="98964"/>
                  <a:pt x="2397948" y="101488"/>
                </a:cubicBezTo>
                <a:lnTo>
                  <a:pt x="2392118" y="122632"/>
                </a:lnTo>
                <a:cubicBezTo>
                  <a:pt x="2402013" y="133115"/>
                  <a:pt x="2403393" y="138980"/>
                  <a:pt x="2396259" y="140228"/>
                </a:cubicBezTo>
                <a:cubicBezTo>
                  <a:pt x="2389125" y="141475"/>
                  <a:pt x="2371999" y="143799"/>
                  <a:pt x="2344882" y="147197"/>
                </a:cubicBezTo>
                <a:lnTo>
                  <a:pt x="2344882" y="166384"/>
                </a:lnTo>
                <a:cubicBezTo>
                  <a:pt x="2353744" y="165610"/>
                  <a:pt x="2362140" y="163391"/>
                  <a:pt x="2370070" y="159727"/>
                </a:cubicBezTo>
                <a:cubicBezTo>
                  <a:pt x="2378000" y="156063"/>
                  <a:pt x="2385909" y="158078"/>
                  <a:pt x="2393796" y="165771"/>
                </a:cubicBezTo>
                <a:cubicBezTo>
                  <a:pt x="2401683" y="173465"/>
                  <a:pt x="2399873" y="178437"/>
                  <a:pt x="2388365" y="180689"/>
                </a:cubicBezTo>
                <a:cubicBezTo>
                  <a:pt x="2376857" y="182940"/>
                  <a:pt x="2362362" y="185643"/>
                  <a:pt x="2344882" y="188798"/>
                </a:cubicBezTo>
                <a:lnTo>
                  <a:pt x="2344882" y="204178"/>
                </a:lnTo>
                <a:cubicBezTo>
                  <a:pt x="2382740" y="201582"/>
                  <a:pt x="2405476" y="199134"/>
                  <a:pt x="2413091" y="196832"/>
                </a:cubicBezTo>
                <a:cubicBezTo>
                  <a:pt x="2420706" y="194531"/>
                  <a:pt x="2427879" y="194613"/>
                  <a:pt x="2434612" y="197080"/>
                </a:cubicBezTo>
                <a:cubicBezTo>
                  <a:pt x="2441345" y="199546"/>
                  <a:pt x="2446970" y="204070"/>
                  <a:pt x="2451487" y="210653"/>
                </a:cubicBezTo>
                <a:cubicBezTo>
                  <a:pt x="2456004" y="217235"/>
                  <a:pt x="2450583" y="220526"/>
                  <a:pt x="2435225" y="220526"/>
                </a:cubicBezTo>
                <a:cubicBezTo>
                  <a:pt x="2423667" y="220526"/>
                  <a:pt x="2410341" y="220970"/>
                  <a:pt x="2395248" y="221860"/>
                </a:cubicBezTo>
                <a:cubicBezTo>
                  <a:pt x="2380155" y="222749"/>
                  <a:pt x="2363366" y="224398"/>
                  <a:pt x="2344882" y="226807"/>
                </a:cubicBezTo>
                <a:cubicBezTo>
                  <a:pt x="2344882" y="249464"/>
                  <a:pt x="2343950" y="269401"/>
                  <a:pt x="2342085" y="286616"/>
                </a:cubicBezTo>
                <a:cubicBezTo>
                  <a:pt x="2340221" y="303832"/>
                  <a:pt x="2336507" y="315118"/>
                  <a:pt x="2330943" y="320474"/>
                </a:cubicBezTo>
                <a:cubicBezTo>
                  <a:pt x="2325379" y="325830"/>
                  <a:pt x="2321783" y="318168"/>
                  <a:pt x="2320156" y="297490"/>
                </a:cubicBezTo>
                <a:cubicBezTo>
                  <a:pt x="2318528" y="276811"/>
                  <a:pt x="2318166" y="253860"/>
                  <a:pt x="2319069" y="228635"/>
                </a:cubicBezTo>
                <a:cubicBezTo>
                  <a:pt x="2290762" y="232220"/>
                  <a:pt x="2272292" y="234916"/>
                  <a:pt x="2263659" y="236723"/>
                </a:cubicBezTo>
                <a:cubicBezTo>
                  <a:pt x="2255026" y="238530"/>
                  <a:pt x="2245906" y="234906"/>
                  <a:pt x="2236298" y="225850"/>
                </a:cubicBezTo>
                <a:cubicBezTo>
                  <a:pt x="2226690" y="216794"/>
                  <a:pt x="2229038" y="212725"/>
                  <a:pt x="2243342" y="213643"/>
                </a:cubicBezTo>
                <a:cubicBezTo>
                  <a:pt x="2257647" y="214560"/>
                  <a:pt x="2282889" y="212918"/>
                  <a:pt x="2319069" y="208717"/>
                </a:cubicBezTo>
                <a:lnTo>
                  <a:pt x="2319069" y="190842"/>
                </a:lnTo>
                <a:cubicBezTo>
                  <a:pt x="2305030" y="193538"/>
                  <a:pt x="2294612" y="195560"/>
                  <a:pt x="2287815" y="196908"/>
                </a:cubicBezTo>
                <a:cubicBezTo>
                  <a:pt x="2281018" y="198256"/>
                  <a:pt x="2273729" y="195083"/>
                  <a:pt x="2265950" y="187389"/>
                </a:cubicBezTo>
                <a:cubicBezTo>
                  <a:pt x="2258170" y="179696"/>
                  <a:pt x="2261056" y="175849"/>
                  <a:pt x="2274608" y="175849"/>
                </a:cubicBezTo>
                <a:cubicBezTo>
                  <a:pt x="2285994" y="175849"/>
                  <a:pt x="2300814" y="174264"/>
                  <a:pt x="2319069" y="171095"/>
                </a:cubicBezTo>
                <a:lnTo>
                  <a:pt x="2319069" y="150338"/>
                </a:lnTo>
                <a:cubicBezTo>
                  <a:pt x="2306952" y="153937"/>
                  <a:pt x="2296555" y="156411"/>
                  <a:pt x="2287879" y="157759"/>
                </a:cubicBezTo>
                <a:cubicBezTo>
                  <a:pt x="2279204" y="159107"/>
                  <a:pt x="2270987" y="155934"/>
                  <a:pt x="2263229" y="148240"/>
                </a:cubicBezTo>
                <a:cubicBezTo>
                  <a:pt x="2255471" y="140547"/>
                  <a:pt x="2258812" y="136700"/>
                  <a:pt x="2273252" y="136700"/>
                </a:cubicBezTo>
                <a:cubicBezTo>
                  <a:pt x="2284653" y="136700"/>
                  <a:pt x="2299925" y="135101"/>
                  <a:pt x="2319069" y="131903"/>
                </a:cubicBezTo>
                <a:lnTo>
                  <a:pt x="2319069" y="111189"/>
                </a:lnTo>
                <a:cubicBezTo>
                  <a:pt x="2305403" y="112953"/>
                  <a:pt x="2295132" y="115193"/>
                  <a:pt x="2288256" y="117911"/>
                </a:cubicBezTo>
                <a:cubicBezTo>
                  <a:pt x="2281380" y="120628"/>
                  <a:pt x="2273772" y="117986"/>
                  <a:pt x="2265433" y="109984"/>
                </a:cubicBezTo>
                <a:cubicBezTo>
                  <a:pt x="2257095" y="101982"/>
                  <a:pt x="2259109" y="97698"/>
                  <a:pt x="2271478" y="97132"/>
                </a:cubicBezTo>
                <a:cubicBezTo>
                  <a:pt x="2283846" y="96565"/>
                  <a:pt x="2299710" y="95078"/>
                  <a:pt x="2319069" y="92669"/>
                </a:cubicBezTo>
                <a:lnTo>
                  <a:pt x="2319069" y="73395"/>
                </a:lnTo>
                <a:cubicBezTo>
                  <a:pt x="2313376" y="74270"/>
                  <a:pt x="2308239" y="75389"/>
                  <a:pt x="2303657" y="76751"/>
                </a:cubicBezTo>
                <a:cubicBezTo>
                  <a:pt x="2299076" y="78113"/>
                  <a:pt x="2293074" y="75399"/>
                  <a:pt x="2285653" y="68609"/>
                </a:cubicBezTo>
                <a:cubicBezTo>
                  <a:pt x="2278232" y="61819"/>
                  <a:pt x="2280401" y="58424"/>
                  <a:pt x="2292160" y="58424"/>
                </a:cubicBezTo>
                <a:cubicBezTo>
                  <a:pt x="2300908" y="58424"/>
                  <a:pt x="2309906" y="57707"/>
                  <a:pt x="2319155" y="56273"/>
                </a:cubicBezTo>
                <a:cubicBezTo>
                  <a:pt x="2320001" y="36111"/>
                  <a:pt x="2317725" y="21301"/>
                  <a:pt x="2312326" y="11844"/>
                </a:cubicBezTo>
                <a:cubicBezTo>
                  <a:pt x="2308277" y="4751"/>
                  <a:pt x="2308553" y="844"/>
                  <a:pt x="2313155" y="1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26"/>
          <p:cNvSpPr txBox="1"/>
          <p:nvPr/>
        </p:nvSpPr>
        <p:spPr>
          <a:xfrm>
            <a:off x="3506101" y="2734353"/>
            <a:ext cx="7336443" cy="2057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12+24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24+____          ____+71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71+29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183+____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117+____  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+___=</a:t>
            </a:r>
            <a:r>
              <a:rPr kumimoji="0" lang="en-US" altLang="zh-CN" sz="2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+___  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5640426" y="3159094"/>
            <a:ext cx="80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7425838" y="3159094"/>
            <a:ext cx="61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4388190" y="4234251"/>
            <a:ext cx="105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117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6295707" y="4230907"/>
            <a:ext cx="80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8156914" y="4234296"/>
            <a:ext cx="39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9433449" y="4230907"/>
            <a:ext cx="39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29" y="2311646"/>
            <a:ext cx="4049161" cy="318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71663" y="5441035"/>
            <a:ext cx="5647765" cy="6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负责挖坑、种树的一共有多少人？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054378" y="4948053"/>
            <a:ext cx="1440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12800" y="1577765"/>
            <a:ext cx="5684659" cy="324927"/>
          </a:xfrm>
          <a:custGeom>
            <a:avLst/>
            <a:gdLst/>
            <a:ahLst/>
            <a:cxnLst/>
            <a:rect l="l" t="t" r="r" b="b"/>
            <a:pathLst>
              <a:path w="5684659" h="324927">
                <a:moveTo>
                  <a:pt x="4715472" y="257870"/>
                </a:moveTo>
                <a:cubicBezTo>
                  <a:pt x="4727177" y="257515"/>
                  <a:pt x="4736235" y="260233"/>
                  <a:pt x="4742645" y="266025"/>
                </a:cubicBezTo>
                <a:cubicBezTo>
                  <a:pt x="4751192" y="273747"/>
                  <a:pt x="4753928" y="279623"/>
                  <a:pt x="4750852" y="283653"/>
                </a:cubicBezTo>
                <a:cubicBezTo>
                  <a:pt x="4747776" y="287682"/>
                  <a:pt x="4741760" y="289016"/>
                  <a:pt x="4732805" y="287654"/>
                </a:cubicBezTo>
                <a:cubicBezTo>
                  <a:pt x="4723849" y="286291"/>
                  <a:pt x="4714585" y="285391"/>
                  <a:pt x="4705013" y="284954"/>
                </a:cubicBezTo>
                <a:cubicBezTo>
                  <a:pt x="4695441" y="284517"/>
                  <a:pt x="4684485" y="284742"/>
                  <a:pt x="4672145" y="285632"/>
                </a:cubicBezTo>
                <a:cubicBezTo>
                  <a:pt x="4659806" y="286521"/>
                  <a:pt x="4642529" y="288518"/>
                  <a:pt x="4620316" y="291622"/>
                </a:cubicBezTo>
                <a:cubicBezTo>
                  <a:pt x="4598103" y="294727"/>
                  <a:pt x="4581203" y="297208"/>
                  <a:pt x="4569616" y="299065"/>
                </a:cubicBezTo>
                <a:cubicBezTo>
                  <a:pt x="4558029" y="300922"/>
                  <a:pt x="4549311" y="301850"/>
                  <a:pt x="4543460" y="301850"/>
                </a:cubicBezTo>
                <a:cubicBezTo>
                  <a:pt x="4537164" y="301850"/>
                  <a:pt x="4529643" y="298932"/>
                  <a:pt x="4520895" y="293096"/>
                </a:cubicBezTo>
                <a:cubicBezTo>
                  <a:pt x="4511589" y="283545"/>
                  <a:pt x="4514614" y="278770"/>
                  <a:pt x="4529973" y="278770"/>
                </a:cubicBezTo>
                <a:cubicBezTo>
                  <a:pt x="4543366" y="278770"/>
                  <a:pt x="4563274" y="277203"/>
                  <a:pt x="4589696" y="274070"/>
                </a:cubicBezTo>
                <a:cubicBezTo>
                  <a:pt x="4616118" y="270936"/>
                  <a:pt x="4637098" y="268484"/>
                  <a:pt x="4652636" y="266713"/>
                </a:cubicBezTo>
                <a:cubicBezTo>
                  <a:pt x="4668173" y="264942"/>
                  <a:pt x="4684923" y="262454"/>
                  <a:pt x="4702884" y="259249"/>
                </a:cubicBezTo>
                <a:cubicBezTo>
                  <a:pt x="4707374" y="258448"/>
                  <a:pt x="4711570" y="257988"/>
                  <a:pt x="4715472" y="257870"/>
                </a:cubicBezTo>
                <a:close/>
                <a:moveTo>
                  <a:pt x="5614385" y="235577"/>
                </a:moveTo>
                <a:cubicBezTo>
                  <a:pt x="5621183" y="235577"/>
                  <a:pt x="5626721" y="237717"/>
                  <a:pt x="5631002" y="241998"/>
                </a:cubicBezTo>
                <a:cubicBezTo>
                  <a:pt x="5635283" y="246278"/>
                  <a:pt x="5637423" y="251351"/>
                  <a:pt x="5637423" y="257216"/>
                </a:cubicBezTo>
                <a:cubicBezTo>
                  <a:pt x="5637423" y="263784"/>
                  <a:pt x="5635225" y="269266"/>
                  <a:pt x="5630830" y="273661"/>
                </a:cubicBezTo>
                <a:cubicBezTo>
                  <a:pt x="5626435" y="278056"/>
                  <a:pt x="5620953" y="280254"/>
                  <a:pt x="5614385" y="280254"/>
                </a:cubicBezTo>
                <a:cubicBezTo>
                  <a:pt x="5607789" y="280254"/>
                  <a:pt x="5602304" y="278067"/>
                  <a:pt x="5597929" y="273693"/>
                </a:cubicBezTo>
                <a:cubicBezTo>
                  <a:pt x="5593556" y="269320"/>
                  <a:pt x="5591369" y="263827"/>
                  <a:pt x="5591369" y="257216"/>
                </a:cubicBezTo>
                <a:cubicBezTo>
                  <a:pt x="5591369" y="251308"/>
                  <a:pt x="5593499" y="246225"/>
                  <a:pt x="5597757" y="241966"/>
                </a:cubicBezTo>
                <a:cubicBezTo>
                  <a:pt x="5602017" y="237707"/>
                  <a:pt x="5607559" y="235577"/>
                  <a:pt x="5614385" y="235577"/>
                </a:cubicBezTo>
                <a:close/>
                <a:moveTo>
                  <a:pt x="1145805" y="235577"/>
                </a:moveTo>
                <a:cubicBezTo>
                  <a:pt x="1152603" y="235577"/>
                  <a:pt x="1158367" y="237943"/>
                  <a:pt x="1163100" y="242675"/>
                </a:cubicBezTo>
                <a:cubicBezTo>
                  <a:pt x="1167832" y="247408"/>
                  <a:pt x="1170198" y="252706"/>
                  <a:pt x="1170198" y="258572"/>
                </a:cubicBezTo>
                <a:cubicBezTo>
                  <a:pt x="1170198" y="266029"/>
                  <a:pt x="1167775" y="272180"/>
                  <a:pt x="1162928" y="277027"/>
                </a:cubicBezTo>
                <a:cubicBezTo>
                  <a:pt x="1158081" y="281874"/>
                  <a:pt x="1152373" y="284298"/>
                  <a:pt x="1145805" y="284298"/>
                </a:cubicBezTo>
                <a:cubicBezTo>
                  <a:pt x="1139209" y="284298"/>
                  <a:pt x="1133498" y="281885"/>
                  <a:pt x="1128672" y="277060"/>
                </a:cubicBezTo>
                <a:cubicBezTo>
                  <a:pt x="1123847" y="272234"/>
                  <a:pt x="1121434" y="266072"/>
                  <a:pt x="1121434" y="258572"/>
                </a:cubicBezTo>
                <a:cubicBezTo>
                  <a:pt x="1121434" y="252663"/>
                  <a:pt x="1123790" y="247354"/>
                  <a:pt x="1128500" y="242643"/>
                </a:cubicBezTo>
                <a:cubicBezTo>
                  <a:pt x="1133211" y="237932"/>
                  <a:pt x="1138979" y="235577"/>
                  <a:pt x="1145805" y="235577"/>
                </a:cubicBezTo>
                <a:close/>
                <a:moveTo>
                  <a:pt x="5040691" y="227594"/>
                </a:moveTo>
                <a:cubicBezTo>
                  <a:pt x="5044790" y="228514"/>
                  <a:pt x="5049780" y="230379"/>
                  <a:pt x="5055659" y="233189"/>
                </a:cubicBezTo>
                <a:cubicBezTo>
                  <a:pt x="5067691" y="236904"/>
                  <a:pt x="5078291" y="242156"/>
                  <a:pt x="5087461" y="248946"/>
                </a:cubicBezTo>
                <a:cubicBezTo>
                  <a:pt x="5096633" y="255736"/>
                  <a:pt x="5100092" y="264899"/>
                  <a:pt x="5097841" y="276436"/>
                </a:cubicBezTo>
                <a:cubicBezTo>
                  <a:pt x="5095589" y="287973"/>
                  <a:pt x="5089247" y="290192"/>
                  <a:pt x="5078815" y="283093"/>
                </a:cubicBezTo>
                <a:cubicBezTo>
                  <a:pt x="5068382" y="275995"/>
                  <a:pt x="5056656" y="265469"/>
                  <a:pt x="5043635" y="251516"/>
                </a:cubicBezTo>
                <a:cubicBezTo>
                  <a:pt x="5030614" y="237563"/>
                  <a:pt x="5026423" y="229615"/>
                  <a:pt x="5031062" y="227672"/>
                </a:cubicBezTo>
                <a:cubicBezTo>
                  <a:pt x="5033381" y="226700"/>
                  <a:pt x="5036591" y="226674"/>
                  <a:pt x="5040691" y="227594"/>
                </a:cubicBezTo>
                <a:close/>
                <a:moveTo>
                  <a:pt x="4930703" y="223077"/>
                </a:moveTo>
                <a:cubicBezTo>
                  <a:pt x="4932798" y="223767"/>
                  <a:pt x="4933846" y="227052"/>
                  <a:pt x="4933846" y="232931"/>
                </a:cubicBezTo>
                <a:cubicBezTo>
                  <a:pt x="4933846" y="241607"/>
                  <a:pt x="4931211" y="251445"/>
                  <a:pt x="4925941" y="262443"/>
                </a:cubicBezTo>
                <a:cubicBezTo>
                  <a:pt x="4920671" y="273442"/>
                  <a:pt x="4913343" y="281634"/>
                  <a:pt x="4903957" y="287019"/>
                </a:cubicBezTo>
                <a:cubicBezTo>
                  <a:pt x="4894572" y="292404"/>
                  <a:pt x="4889306" y="290253"/>
                  <a:pt x="4888158" y="280566"/>
                </a:cubicBezTo>
                <a:cubicBezTo>
                  <a:pt x="4887011" y="270879"/>
                  <a:pt x="4888549" y="263903"/>
                  <a:pt x="4892772" y="259636"/>
                </a:cubicBezTo>
                <a:cubicBezTo>
                  <a:pt x="4896995" y="255370"/>
                  <a:pt x="4900441" y="251452"/>
                  <a:pt x="4903108" y="247881"/>
                </a:cubicBezTo>
                <a:cubicBezTo>
                  <a:pt x="4906837" y="244153"/>
                  <a:pt x="4912892" y="237789"/>
                  <a:pt x="4921273" y="228791"/>
                </a:cubicBezTo>
                <a:cubicBezTo>
                  <a:pt x="4925464" y="224291"/>
                  <a:pt x="4928607" y="222387"/>
                  <a:pt x="4930703" y="223077"/>
                </a:cubicBezTo>
                <a:close/>
                <a:moveTo>
                  <a:pt x="4655348" y="209531"/>
                </a:moveTo>
                <a:cubicBezTo>
                  <a:pt x="4660767" y="209920"/>
                  <a:pt x="4666047" y="211536"/>
                  <a:pt x="4671188" y="214379"/>
                </a:cubicBezTo>
                <a:cubicBezTo>
                  <a:pt x="4681470" y="220065"/>
                  <a:pt x="4683449" y="224560"/>
                  <a:pt x="4677125" y="227866"/>
                </a:cubicBezTo>
                <a:cubicBezTo>
                  <a:pt x="4670801" y="231171"/>
                  <a:pt x="4661358" y="233978"/>
                  <a:pt x="4648796" y="236287"/>
                </a:cubicBezTo>
                <a:cubicBezTo>
                  <a:pt x="4636234" y="238596"/>
                  <a:pt x="4624697" y="240428"/>
                  <a:pt x="4614186" y="241783"/>
                </a:cubicBezTo>
                <a:cubicBezTo>
                  <a:pt x="4603674" y="243138"/>
                  <a:pt x="4593815" y="242460"/>
                  <a:pt x="4584609" y="239750"/>
                </a:cubicBezTo>
                <a:cubicBezTo>
                  <a:pt x="4574227" y="234760"/>
                  <a:pt x="4570828" y="231279"/>
                  <a:pt x="4574413" y="229307"/>
                </a:cubicBezTo>
                <a:cubicBezTo>
                  <a:pt x="4577998" y="227335"/>
                  <a:pt x="4586756" y="224998"/>
                  <a:pt x="4600688" y="222294"/>
                </a:cubicBezTo>
                <a:cubicBezTo>
                  <a:pt x="4614619" y="219591"/>
                  <a:pt x="4627282" y="216175"/>
                  <a:pt x="4638675" y="212045"/>
                </a:cubicBezTo>
                <a:cubicBezTo>
                  <a:pt x="4644372" y="209980"/>
                  <a:pt x="4649930" y="209142"/>
                  <a:pt x="4655348" y="209531"/>
                </a:cubicBezTo>
                <a:close/>
                <a:moveTo>
                  <a:pt x="3924849" y="196557"/>
                </a:moveTo>
                <a:lnTo>
                  <a:pt x="3888259" y="200429"/>
                </a:lnTo>
                <a:cubicBezTo>
                  <a:pt x="3885564" y="205147"/>
                  <a:pt x="3883366" y="208782"/>
                  <a:pt x="3881667" y="211335"/>
                </a:cubicBezTo>
                <a:cubicBezTo>
                  <a:pt x="3879967" y="213888"/>
                  <a:pt x="3880423" y="215436"/>
                  <a:pt x="3883032" y="215981"/>
                </a:cubicBezTo>
                <a:cubicBezTo>
                  <a:pt x="3885642" y="216526"/>
                  <a:pt x="3894921" y="219000"/>
                  <a:pt x="3910867" y="223402"/>
                </a:cubicBezTo>
                <a:cubicBezTo>
                  <a:pt x="3914911" y="218383"/>
                  <a:pt x="3919572" y="209435"/>
                  <a:pt x="3924849" y="196557"/>
                </a:cubicBezTo>
                <a:close/>
                <a:moveTo>
                  <a:pt x="3270801" y="196065"/>
                </a:moveTo>
                <a:cubicBezTo>
                  <a:pt x="3273012" y="196006"/>
                  <a:pt x="3276091" y="196679"/>
                  <a:pt x="3280038" y="198085"/>
                </a:cubicBezTo>
                <a:cubicBezTo>
                  <a:pt x="3295826" y="203706"/>
                  <a:pt x="3306875" y="209700"/>
                  <a:pt x="3313185" y="216067"/>
                </a:cubicBezTo>
                <a:cubicBezTo>
                  <a:pt x="3319495" y="222434"/>
                  <a:pt x="3321754" y="230450"/>
                  <a:pt x="3319961" y="240116"/>
                </a:cubicBezTo>
                <a:cubicBezTo>
                  <a:pt x="3318168" y="249781"/>
                  <a:pt x="3312640" y="250968"/>
                  <a:pt x="3303377" y="243676"/>
                </a:cubicBezTo>
                <a:cubicBezTo>
                  <a:pt x="3294113" y="236384"/>
                  <a:pt x="3284433" y="227281"/>
                  <a:pt x="3274338" y="216368"/>
                </a:cubicBezTo>
                <a:cubicBezTo>
                  <a:pt x="3265346" y="203010"/>
                  <a:pt x="3264167" y="196243"/>
                  <a:pt x="3270801" y="196065"/>
                </a:cubicBezTo>
                <a:close/>
                <a:moveTo>
                  <a:pt x="1318801" y="167471"/>
                </a:moveTo>
                <a:lnTo>
                  <a:pt x="1318036" y="181812"/>
                </a:lnTo>
                <a:lnTo>
                  <a:pt x="1315693" y="196281"/>
                </a:lnTo>
                <a:lnTo>
                  <a:pt x="1336159" y="191610"/>
                </a:lnTo>
                <a:lnTo>
                  <a:pt x="1336159" y="168228"/>
                </a:lnTo>
                <a:cubicBezTo>
                  <a:pt x="1330667" y="169117"/>
                  <a:pt x="1325020" y="168938"/>
                  <a:pt x="1319220" y="167691"/>
                </a:cubicBezTo>
                <a:close/>
                <a:moveTo>
                  <a:pt x="1380425" y="157549"/>
                </a:moveTo>
                <a:lnTo>
                  <a:pt x="1374469" y="161947"/>
                </a:lnTo>
                <a:cubicBezTo>
                  <a:pt x="1367514" y="164313"/>
                  <a:pt x="1362445" y="165762"/>
                  <a:pt x="1359261" y="166292"/>
                </a:cubicBezTo>
                <a:lnTo>
                  <a:pt x="1359261" y="186964"/>
                </a:lnTo>
                <a:cubicBezTo>
                  <a:pt x="1358214" y="187122"/>
                  <a:pt x="1360469" y="186483"/>
                  <a:pt x="1366026" y="185049"/>
                </a:cubicBezTo>
                <a:cubicBezTo>
                  <a:pt x="1371583" y="183615"/>
                  <a:pt x="1376570" y="185917"/>
                  <a:pt x="1380986" y="191954"/>
                </a:cubicBezTo>
                <a:lnTo>
                  <a:pt x="1381319" y="193284"/>
                </a:lnTo>
                <a:lnTo>
                  <a:pt x="1381268" y="189796"/>
                </a:lnTo>
                <a:cubicBezTo>
                  <a:pt x="1381132" y="182571"/>
                  <a:pt x="1380956" y="174597"/>
                  <a:pt x="1380739" y="165873"/>
                </a:cubicBezTo>
                <a:close/>
                <a:moveTo>
                  <a:pt x="3599704" y="154876"/>
                </a:moveTo>
                <a:cubicBezTo>
                  <a:pt x="3605010" y="155274"/>
                  <a:pt x="3609013" y="157129"/>
                  <a:pt x="3611712" y="160442"/>
                </a:cubicBezTo>
                <a:cubicBezTo>
                  <a:pt x="3617111" y="167067"/>
                  <a:pt x="3614784" y="172032"/>
                  <a:pt x="3604732" y="175337"/>
                </a:cubicBezTo>
                <a:cubicBezTo>
                  <a:pt x="3594679" y="178643"/>
                  <a:pt x="3577127" y="183321"/>
                  <a:pt x="3552075" y="189373"/>
                </a:cubicBezTo>
                <a:cubicBezTo>
                  <a:pt x="3549164" y="193732"/>
                  <a:pt x="3546575" y="198174"/>
                  <a:pt x="3544310" y="202699"/>
                </a:cubicBezTo>
                <a:cubicBezTo>
                  <a:pt x="3542044" y="207223"/>
                  <a:pt x="3538416" y="211421"/>
                  <a:pt x="3533425" y="215293"/>
                </a:cubicBezTo>
                <a:cubicBezTo>
                  <a:pt x="3557445" y="212611"/>
                  <a:pt x="3577769" y="209740"/>
                  <a:pt x="3594396" y="206678"/>
                </a:cubicBezTo>
                <a:cubicBezTo>
                  <a:pt x="3611024" y="203616"/>
                  <a:pt x="3622134" y="200687"/>
                  <a:pt x="3627727" y="197891"/>
                </a:cubicBezTo>
                <a:cubicBezTo>
                  <a:pt x="3633319" y="195095"/>
                  <a:pt x="3641170" y="196608"/>
                  <a:pt x="3651280" y="202430"/>
                </a:cubicBezTo>
                <a:cubicBezTo>
                  <a:pt x="3661390" y="208252"/>
                  <a:pt x="3667223" y="212837"/>
                  <a:pt x="3668779" y="216186"/>
                </a:cubicBezTo>
                <a:cubicBezTo>
                  <a:pt x="3670335" y="219534"/>
                  <a:pt x="3669066" y="224725"/>
                  <a:pt x="3664972" y="231759"/>
                </a:cubicBezTo>
                <a:cubicBezTo>
                  <a:pt x="3660877" y="238793"/>
                  <a:pt x="3658149" y="250957"/>
                  <a:pt x="3656787" y="268251"/>
                </a:cubicBezTo>
                <a:cubicBezTo>
                  <a:pt x="3655425" y="285546"/>
                  <a:pt x="3648839" y="299742"/>
                  <a:pt x="3637030" y="310842"/>
                </a:cubicBezTo>
                <a:cubicBezTo>
                  <a:pt x="3625221" y="321941"/>
                  <a:pt x="3617652" y="323117"/>
                  <a:pt x="3614326" y="314369"/>
                </a:cubicBezTo>
                <a:cubicBezTo>
                  <a:pt x="3610998" y="305622"/>
                  <a:pt x="3605431" y="296147"/>
                  <a:pt x="3597623" y="285943"/>
                </a:cubicBezTo>
                <a:cubicBezTo>
                  <a:pt x="3589815" y="275740"/>
                  <a:pt x="3588850" y="271575"/>
                  <a:pt x="3594730" y="273446"/>
                </a:cubicBezTo>
                <a:cubicBezTo>
                  <a:pt x="3600609" y="275317"/>
                  <a:pt x="3607019" y="276891"/>
                  <a:pt x="3613960" y="278167"/>
                </a:cubicBezTo>
                <a:cubicBezTo>
                  <a:pt x="3620900" y="279444"/>
                  <a:pt x="3625385" y="275113"/>
                  <a:pt x="3627415" y="265175"/>
                </a:cubicBezTo>
                <a:cubicBezTo>
                  <a:pt x="3629444" y="255237"/>
                  <a:pt x="3630458" y="244941"/>
                  <a:pt x="3630458" y="234286"/>
                </a:cubicBezTo>
                <a:cubicBezTo>
                  <a:pt x="3630458" y="226012"/>
                  <a:pt x="3628712" y="221707"/>
                  <a:pt x="3625221" y="221369"/>
                </a:cubicBezTo>
                <a:cubicBezTo>
                  <a:pt x="3621729" y="221032"/>
                  <a:pt x="3606883" y="222879"/>
                  <a:pt x="3580683" y="226908"/>
                </a:cubicBezTo>
                <a:cubicBezTo>
                  <a:pt x="3581572" y="228127"/>
                  <a:pt x="3581088" y="237305"/>
                  <a:pt x="3579232" y="254442"/>
                </a:cubicBezTo>
                <a:cubicBezTo>
                  <a:pt x="3577374" y="271578"/>
                  <a:pt x="3574184" y="283990"/>
                  <a:pt x="3569659" y="291676"/>
                </a:cubicBezTo>
                <a:cubicBezTo>
                  <a:pt x="3565135" y="299362"/>
                  <a:pt x="3561543" y="301101"/>
                  <a:pt x="3558883" y="296892"/>
                </a:cubicBezTo>
                <a:cubicBezTo>
                  <a:pt x="3556222" y="292683"/>
                  <a:pt x="3554462" y="270488"/>
                  <a:pt x="3553602" y="230307"/>
                </a:cubicBezTo>
                <a:cubicBezTo>
                  <a:pt x="3545887" y="231196"/>
                  <a:pt x="3538624" y="232315"/>
                  <a:pt x="3531812" y="233663"/>
                </a:cubicBezTo>
                <a:cubicBezTo>
                  <a:pt x="3531023" y="244576"/>
                  <a:pt x="3529661" y="256335"/>
                  <a:pt x="3527725" y="268940"/>
                </a:cubicBezTo>
                <a:cubicBezTo>
                  <a:pt x="3525789" y="281545"/>
                  <a:pt x="3522236" y="288155"/>
                  <a:pt x="3517067" y="288772"/>
                </a:cubicBezTo>
                <a:cubicBezTo>
                  <a:pt x="3511897" y="289389"/>
                  <a:pt x="3508814" y="283316"/>
                  <a:pt x="3507817" y="270553"/>
                </a:cubicBezTo>
                <a:cubicBezTo>
                  <a:pt x="3506821" y="257790"/>
                  <a:pt x="3505598" y="246626"/>
                  <a:pt x="3504150" y="237061"/>
                </a:cubicBezTo>
                <a:cubicBezTo>
                  <a:pt x="3493552" y="237936"/>
                  <a:pt x="3487235" y="238510"/>
                  <a:pt x="3485199" y="238782"/>
                </a:cubicBezTo>
                <a:cubicBezTo>
                  <a:pt x="3483163" y="239055"/>
                  <a:pt x="3483044" y="247024"/>
                  <a:pt x="3484844" y="262691"/>
                </a:cubicBezTo>
                <a:cubicBezTo>
                  <a:pt x="3486644" y="278358"/>
                  <a:pt x="3485719" y="290600"/>
                  <a:pt x="3482069" y="299420"/>
                </a:cubicBezTo>
                <a:cubicBezTo>
                  <a:pt x="3478420" y="308239"/>
                  <a:pt x="3473670" y="309508"/>
                  <a:pt x="3467819" y="303227"/>
                </a:cubicBezTo>
                <a:cubicBezTo>
                  <a:pt x="3461968" y="296946"/>
                  <a:pt x="3459043" y="286112"/>
                  <a:pt x="3459043" y="270725"/>
                </a:cubicBezTo>
                <a:cubicBezTo>
                  <a:pt x="3459043" y="256041"/>
                  <a:pt x="3457017" y="243131"/>
                  <a:pt x="3452966" y="231996"/>
                </a:cubicBezTo>
                <a:cubicBezTo>
                  <a:pt x="3448915" y="220860"/>
                  <a:pt x="3451704" y="216870"/>
                  <a:pt x="3461333" y="220025"/>
                </a:cubicBezTo>
                <a:cubicBezTo>
                  <a:pt x="3470963" y="223180"/>
                  <a:pt x="3488254" y="222664"/>
                  <a:pt x="3513206" y="218476"/>
                </a:cubicBezTo>
                <a:cubicBezTo>
                  <a:pt x="3515887" y="215795"/>
                  <a:pt x="3517888" y="211138"/>
                  <a:pt x="3519207" y="204505"/>
                </a:cubicBezTo>
                <a:cubicBezTo>
                  <a:pt x="3520526" y="197873"/>
                  <a:pt x="3521616" y="194327"/>
                  <a:pt x="3522477" y="193869"/>
                </a:cubicBezTo>
                <a:cubicBezTo>
                  <a:pt x="3520483" y="194743"/>
                  <a:pt x="3515367" y="195410"/>
                  <a:pt x="3507129" y="195869"/>
                </a:cubicBezTo>
                <a:cubicBezTo>
                  <a:pt x="3498890" y="196328"/>
                  <a:pt x="3491064" y="194335"/>
                  <a:pt x="3483650" y="189889"/>
                </a:cubicBezTo>
                <a:cubicBezTo>
                  <a:pt x="3476236" y="185444"/>
                  <a:pt x="3476620" y="182518"/>
                  <a:pt x="3484801" y="181113"/>
                </a:cubicBezTo>
                <a:cubicBezTo>
                  <a:pt x="3492982" y="179708"/>
                  <a:pt x="3506917" y="176771"/>
                  <a:pt x="3526607" y="172304"/>
                </a:cubicBezTo>
                <a:cubicBezTo>
                  <a:pt x="3546295" y="167837"/>
                  <a:pt x="3564052" y="163087"/>
                  <a:pt x="3579877" y="158054"/>
                </a:cubicBezTo>
                <a:cubicBezTo>
                  <a:pt x="3587789" y="155537"/>
                  <a:pt x="3594398" y="154478"/>
                  <a:pt x="3599704" y="154876"/>
                </a:cubicBezTo>
                <a:close/>
                <a:moveTo>
                  <a:pt x="4969785" y="142155"/>
                </a:moveTo>
                <a:cubicBezTo>
                  <a:pt x="4971096" y="141947"/>
                  <a:pt x="4972833" y="142081"/>
                  <a:pt x="4974995" y="142556"/>
                </a:cubicBezTo>
                <a:cubicBezTo>
                  <a:pt x="4983642" y="144456"/>
                  <a:pt x="4991318" y="146478"/>
                  <a:pt x="4998022" y="148622"/>
                </a:cubicBezTo>
                <a:cubicBezTo>
                  <a:pt x="5004726" y="150765"/>
                  <a:pt x="5007404" y="153985"/>
                  <a:pt x="5006056" y="158280"/>
                </a:cubicBezTo>
                <a:cubicBezTo>
                  <a:pt x="5004709" y="162575"/>
                  <a:pt x="5004034" y="169885"/>
                  <a:pt x="5004034" y="180210"/>
                </a:cubicBezTo>
                <a:cubicBezTo>
                  <a:pt x="5022189" y="179392"/>
                  <a:pt x="5040261" y="177614"/>
                  <a:pt x="5058251" y="174875"/>
                </a:cubicBezTo>
                <a:cubicBezTo>
                  <a:pt x="5076241" y="172136"/>
                  <a:pt x="5089473" y="175517"/>
                  <a:pt x="5097948" y="185017"/>
                </a:cubicBezTo>
                <a:cubicBezTo>
                  <a:pt x="5106423" y="194517"/>
                  <a:pt x="5102992" y="199042"/>
                  <a:pt x="5087655" y="198590"/>
                </a:cubicBezTo>
                <a:cubicBezTo>
                  <a:pt x="5072318" y="198138"/>
                  <a:pt x="5044445" y="199182"/>
                  <a:pt x="5004034" y="201720"/>
                </a:cubicBezTo>
                <a:cubicBezTo>
                  <a:pt x="5004034" y="217480"/>
                  <a:pt x="5004934" y="236047"/>
                  <a:pt x="5006733" y="257421"/>
                </a:cubicBezTo>
                <a:cubicBezTo>
                  <a:pt x="5008533" y="278795"/>
                  <a:pt x="5004580" y="295591"/>
                  <a:pt x="4994871" y="307809"/>
                </a:cubicBezTo>
                <a:cubicBezTo>
                  <a:pt x="4985163" y="320027"/>
                  <a:pt x="4978089" y="322339"/>
                  <a:pt x="4973651" y="314746"/>
                </a:cubicBezTo>
                <a:cubicBezTo>
                  <a:pt x="4969213" y="307153"/>
                  <a:pt x="4960766" y="298355"/>
                  <a:pt x="4948311" y="288353"/>
                </a:cubicBezTo>
                <a:cubicBezTo>
                  <a:pt x="4935857" y="278350"/>
                  <a:pt x="4934660" y="274478"/>
                  <a:pt x="4944719" y="276737"/>
                </a:cubicBezTo>
                <a:cubicBezTo>
                  <a:pt x="4954779" y="278996"/>
                  <a:pt x="4963272" y="280125"/>
                  <a:pt x="4970198" y="280125"/>
                </a:cubicBezTo>
                <a:cubicBezTo>
                  <a:pt x="4975591" y="280125"/>
                  <a:pt x="4978501" y="271402"/>
                  <a:pt x="4978932" y="253958"/>
                </a:cubicBezTo>
                <a:cubicBezTo>
                  <a:pt x="4979362" y="236513"/>
                  <a:pt x="4979197" y="219631"/>
                  <a:pt x="4978437" y="203312"/>
                </a:cubicBezTo>
                <a:cubicBezTo>
                  <a:pt x="4945670" y="207771"/>
                  <a:pt x="4926127" y="211138"/>
                  <a:pt x="4919810" y="213411"/>
                </a:cubicBezTo>
                <a:cubicBezTo>
                  <a:pt x="4913494" y="215684"/>
                  <a:pt x="4905001" y="212747"/>
                  <a:pt x="4894332" y="204602"/>
                </a:cubicBezTo>
                <a:cubicBezTo>
                  <a:pt x="4883662" y="196457"/>
                  <a:pt x="4886459" y="192384"/>
                  <a:pt x="4902721" y="192384"/>
                </a:cubicBezTo>
                <a:cubicBezTo>
                  <a:pt x="4916029" y="192384"/>
                  <a:pt x="4940744" y="189860"/>
                  <a:pt x="4976867" y="184813"/>
                </a:cubicBezTo>
                <a:cubicBezTo>
                  <a:pt x="4976867" y="172796"/>
                  <a:pt x="4974393" y="162274"/>
                  <a:pt x="4969446" y="153246"/>
                </a:cubicBezTo>
                <a:cubicBezTo>
                  <a:pt x="4965735" y="146476"/>
                  <a:pt x="4965848" y="142779"/>
                  <a:pt x="4969785" y="142155"/>
                </a:cubicBezTo>
                <a:close/>
                <a:moveTo>
                  <a:pt x="3494637" y="134640"/>
                </a:moveTo>
                <a:cubicBezTo>
                  <a:pt x="3498448" y="134543"/>
                  <a:pt x="3502493" y="135002"/>
                  <a:pt x="3506774" y="136017"/>
                </a:cubicBezTo>
                <a:cubicBezTo>
                  <a:pt x="3515335" y="138046"/>
                  <a:pt x="3520117" y="143022"/>
                  <a:pt x="3521121" y="150945"/>
                </a:cubicBezTo>
                <a:cubicBezTo>
                  <a:pt x="3522125" y="158868"/>
                  <a:pt x="3515916" y="161431"/>
                  <a:pt x="3502493" y="158635"/>
                </a:cubicBezTo>
                <a:cubicBezTo>
                  <a:pt x="3492971" y="155795"/>
                  <a:pt x="3485823" y="152017"/>
                  <a:pt x="3481048" y="147299"/>
                </a:cubicBezTo>
                <a:cubicBezTo>
                  <a:pt x="3476272" y="142581"/>
                  <a:pt x="3477226" y="139014"/>
                  <a:pt x="3483909" y="136597"/>
                </a:cubicBezTo>
                <a:cubicBezTo>
                  <a:pt x="3487250" y="135389"/>
                  <a:pt x="3490826" y="134737"/>
                  <a:pt x="3494637" y="134640"/>
                </a:cubicBezTo>
                <a:close/>
                <a:moveTo>
                  <a:pt x="2864598" y="133779"/>
                </a:moveTo>
                <a:cubicBezTo>
                  <a:pt x="2859974" y="134217"/>
                  <a:pt x="2850104" y="135647"/>
                  <a:pt x="2834989" y="138071"/>
                </a:cubicBezTo>
                <a:cubicBezTo>
                  <a:pt x="2819875" y="140494"/>
                  <a:pt x="2812751" y="141982"/>
                  <a:pt x="2813619" y="142534"/>
                </a:cubicBezTo>
                <a:cubicBezTo>
                  <a:pt x="2814487" y="143086"/>
                  <a:pt x="2816168" y="156541"/>
                  <a:pt x="2818663" y="182898"/>
                </a:cubicBezTo>
                <a:cubicBezTo>
                  <a:pt x="2840317" y="178568"/>
                  <a:pt x="2855338" y="174882"/>
                  <a:pt x="2863727" y="171842"/>
                </a:cubicBezTo>
                <a:cubicBezTo>
                  <a:pt x="2868933" y="146030"/>
                  <a:pt x="2869223" y="133342"/>
                  <a:pt x="2864598" y="133779"/>
                </a:cubicBezTo>
                <a:close/>
                <a:moveTo>
                  <a:pt x="1145805" y="132994"/>
                </a:moveTo>
                <a:cubicBezTo>
                  <a:pt x="1152603" y="132994"/>
                  <a:pt x="1158367" y="135361"/>
                  <a:pt x="1163100" y="140093"/>
                </a:cubicBezTo>
                <a:cubicBezTo>
                  <a:pt x="1167832" y="144825"/>
                  <a:pt x="1170198" y="150124"/>
                  <a:pt x="1170198" y="155989"/>
                </a:cubicBezTo>
                <a:cubicBezTo>
                  <a:pt x="1170198" y="163446"/>
                  <a:pt x="1167775" y="169598"/>
                  <a:pt x="1162928" y="174445"/>
                </a:cubicBezTo>
                <a:cubicBezTo>
                  <a:pt x="1158081" y="179292"/>
                  <a:pt x="1152373" y="181715"/>
                  <a:pt x="1145805" y="181715"/>
                </a:cubicBezTo>
                <a:cubicBezTo>
                  <a:pt x="1139209" y="181715"/>
                  <a:pt x="1133498" y="179303"/>
                  <a:pt x="1128672" y="174477"/>
                </a:cubicBezTo>
                <a:cubicBezTo>
                  <a:pt x="1123847" y="169652"/>
                  <a:pt x="1121434" y="163489"/>
                  <a:pt x="1121434" y="155989"/>
                </a:cubicBezTo>
                <a:cubicBezTo>
                  <a:pt x="1121434" y="150081"/>
                  <a:pt x="1123790" y="144771"/>
                  <a:pt x="1128500" y="140061"/>
                </a:cubicBezTo>
                <a:cubicBezTo>
                  <a:pt x="1133211" y="135350"/>
                  <a:pt x="1138979" y="132994"/>
                  <a:pt x="1145805" y="132994"/>
                </a:cubicBezTo>
                <a:close/>
                <a:moveTo>
                  <a:pt x="3192278" y="129265"/>
                </a:moveTo>
                <a:cubicBezTo>
                  <a:pt x="3195919" y="129898"/>
                  <a:pt x="3198872" y="131546"/>
                  <a:pt x="3201138" y="134210"/>
                </a:cubicBezTo>
                <a:cubicBezTo>
                  <a:pt x="3205669" y="139537"/>
                  <a:pt x="3202766" y="143581"/>
                  <a:pt x="3192426" y="146342"/>
                </a:cubicBezTo>
                <a:cubicBezTo>
                  <a:pt x="3182087" y="149102"/>
                  <a:pt x="3167905" y="151816"/>
                  <a:pt x="3149879" y="154483"/>
                </a:cubicBezTo>
                <a:cubicBezTo>
                  <a:pt x="3156188" y="156634"/>
                  <a:pt x="3159343" y="160284"/>
                  <a:pt x="3159343" y="165432"/>
                </a:cubicBezTo>
                <a:lnTo>
                  <a:pt x="3159343" y="177499"/>
                </a:lnTo>
                <a:cubicBezTo>
                  <a:pt x="3161853" y="177643"/>
                  <a:pt x="3166829" y="175879"/>
                  <a:pt x="3174272" y="172208"/>
                </a:cubicBezTo>
                <a:cubicBezTo>
                  <a:pt x="3181714" y="168537"/>
                  <a:pt x="3188508" y="169526"/>
                  <a:pt x="3194653" y="175176"/>
                </a:cubicBezTo>
                <a:cubicBezTo>
                  <a:pt x="3200797" y="180826"/>
                  <a:pt x="3199238" y="185128"/>
                  <a:pt x="3189974" y="188082"/>
                </a:cubicBezTo>
                <a:cubicBezTo>
                  <a:pt x="3180710" y="191036"/>
                  <a:pt x="3170378" y="192513"/>
                  <a:pt x="3158978" y="192513"/>
                </a:cubicBezTo>
                <a:lnTo>
                  <a:pt x="3156633" y="220756"/>
                </a:lnTo>
                <a:lnTo>
                  <a:pt x="3200415" y="238434"/>
                </a:lnTo>
                <a:lnTo>
                  <a:pt x="3200353" y="238500"/>
                </a:lnTo>
                <a:lnTo>
                  <a:pt x="3200538" y="238483"/>
                </a:lnTo>
                <a:lnTo>
                  <a:pt x="3232019" y="251194"/>
                </a:lnTo>
                <a:cubicBezTo>
                  <a:pt x="3252154" y="258400"/>
                  <a:pt x="3267297" y="262666"/>
                  <a:pt x="3277446" y="263992"/>
                </a:cubicBezTo>
                <a:cubicBezTo>
                  <a:pt x="3297744" y="266645"/>
                  <a:pt x="3316835" y="267972"/>
                  <a:pt x="3334717" y="267972"/>
                </a:cubicBezTo>
                <a:cubicBezTo>
                  <a:pt x="3355467" y="267972"/>
                  <a:pt x="3364150" y="270176"/>
                  <a:pt x="3360766" y="274586"/>
                </a:cubicBezTo>
                <a:cubicBezTo>
                  <a:pt x="3357382" y="278996"/>
                  <a:pt x="3346024" y="284190"/>
                  <a:pt x="3326694" y="290170"/>
                </a:cubicBezTo>
                <a:cubicBezTo>
                  <a:pt x="3307363" y="296150"/>
                  <a:pt x="3292041" y="299140"/>
                  <a:pt x="3280726" y="299140"/>
                </a:cubicBezTo>
                <a:cubicBezTo>
                  <a:pt x="3269211" y="299140"/>
                  <a:pt x="3253605" y="294332"/>
                  <a:pt x="3233909" y="284717"/>
                </a:cubicBezTo>
                <a:cubicBezTo>
                  <a:pt x="3214213" y="275102"/>
                  <a:pt x="3192068" y="263139"/>
                  <a:pt x="3167474" y="248827"/>
                </a:cubicBezTo>
                <a:cubicBezTo>
                  <a:pt x="3142881" y="234516"/>
                  <a:pt x="3123206" y="224291"/>
                  <a:pt x="3108450" y="218154"/>
                </a:cubicBezTo>
                <a:cubicBezTo>
                  <a:pt x="3104879" y="225252"/>
                  <a:pt x="3098293" y="234519"/>
                  <a:pt x="3088693" y="245956"/>
                </a:cubicBezTo>
                <a:cubicBezTo>
                  <a:pt x="3079092" y="257392"/>
                  <a:pt x="3067068" y="266642"/>
                  <a:pt x="3052620" y="273704"/>
                </a:cubicBezTo>
                <a:cubicBezTo>
                  <a:pt x="3038172" y="280767"/>
                  <a:pt x="3038190" y="276239"/>
                  <a:pt x="3052674" y="260120"/>
                </a:cubicBezTo>
                <a:cubicBezTo>
                  <a:pt x="3067157" y="244002"/>
                  <a:pt x="3077730" y="227797"/>
                  <a:pt x="3084391" y="211507"/>
                </a:cubicBezTo>
                <a:cubicBezTo>
                  <a:pt x="3091052" y="195217"/>
                  <a:pt x="3093934" y="184576"/>
                  <a:pt x="3093038" y="179586"/>
                </a:cubicBezTo>
                <a:cubicBezTo>
                  <a:pt x="3092141" y="174595"/>
                  <a:pt x="3097343" y="174144"/>
                  <a:pt x="3108644" y="178231"/>
                </a:cubicBezTo>
                <a:cubicBezTo>
                  <a:pt x="3119944" y="182318"/>
                  <a:pt x="3125060" y="186272"/>
                  <a:pt x="3123991" y="190093"/>
                </a:cubicBezTo>
                <a:cubicBezTo>
                  <a:pt x="3122923" y="193915"/>
                  <a:pt x="3119406" y="198967"/>
                  <a:pt x="3113440" y="205248"/>
                </a:cubicBezTo>
                <a:cubicBezTo>
                  <a:pt x="3126361" y="210424"/>
                  <a:pt x="3133510" y="213328"/>
                  <a:pt x="3134886" y="213959"/>
                </a:cubicBezTo>
                <a:cubicBezTo>
                  <a:pt x="3134886" y="191947"/>
                  <a:pt x="3134456" y="177958"/>
                  <a:pt x="3133596" y="171993"/>
                </a:cubicBezTo>
                <a:cubicBezTo>
                  <a:pt x="3132735" y="166027"/>
                  <a:pt x="3131724" y="162069"/>
                  <a:pt x="3130563" y="160119"/>
                </a:cubicBezTo>
                <a:cubicBezTo>
                  <a:pt x="3101782" y="168135"/>
                  <a:pt x="3083724" y="173065"/>
                  <a:pt x="3076389" y="174907"/>
                </a:cubicBezTo>
                <a:cubicBezTo>
                  <a:pt x="3069054" y="176750"/>
                  <a:pt x="3060995" y="174136"/>
                  <a:pt x="3052211" y="167067"/>
                </a:cubicBezTo>
                <a:cubicBezTo>
                  <a:pt x="3043428" y="159997"/>
                  <a:pt x="3044772" y="156161"/>
                  <a:pt x="3056245" y="155559"/>
                </a:cubicBezTo>
                <a:cubicBezTo>
                  <a:pt x="3067717" y="154956"/>
                  <a:pt x="3088585" y="151314"/>
                  <a:pt x="3118850" y="144631"/>
                </a:cubicBezTo>
                <a:cubicBezTo>
                  <a:pt x="3149115" y="137949"/>
                  <a:pt x="3169264" y="133209"/>
                  <a:pt x="3179294" y="130413"/>
                </a:cubicBezTo>
                <a:cubicBezTo>
                  <a:pt x="3184310" y="129015"/>
                  <a:pt x="3188638" y="128632"/>
                  <a:pt x="3192278" y="129265"/>
                </a:cubicBezTo>
                <a:close/>
                <a:moveTo>
                  <a:pt x="619938" y="126715"/>
                </a:moveTo>
                <a:cubicBezTo>
                  <a:pt x="636118" y="125631"/>
                  <a:pt x="649690" y="128004"/>
                  <a:pt x="660655" y="133833"/>
                </a:cubicBezTo>
                <a:cubicBezTo>
                  <a:pt x="675275" y="141606"/>
                  <a:pt x="681714" y="148604"/>
                  <a:pt x="679971" y="154827"/>
                </a:cubicBezTo>
                <a:cubicBezTo>
                  <a:pt x="678229" y="161051"/>
                  <a:pt x="671195" y="163715"/>
                  <a:pt x="658870" y="162818"/>
                </a:cubicBezTo>
                <a:cubicBezTo>
                  <a:pt x="646544" y="161922"/>
                  <a:pt x="629225" y="161474"/>
                  <a:pt x="606911" y="161474"/>
                </a:cubicBezTo>
                <a:cubicBezTo>
                  <a:pt x="584627" y="161474"/>
                  <a:pt x="560686" y="162596"/>
                  <a:pt x="535089" y="164840"/>
                </a:cubicBezTo>
                <a:cubicBezTo>
                  <a:pt x="509491" y="167085"/>
                  <a:pt x="488067" y="169755"/>
                  <a:pt x="470816" y="172853"/>
                </a:cubicBezTo>
                <a:cubicBezTo>
                  <a:pt x="453564" y="175950"/>
                  <a:pt x="438507" y="178876"/>
                  <a:pt x="425644" y="181629"/>
                </a:cubicBezTo>
                <a:cubicBezTo>
                  <a:pt x="412781" y="184383"/>
                  <a:pt x="399394" y="181393"/>
                  <a:pt x="385484" y="172659"/>
                </a:cubicBezTo>
                <a:cubicBezTo>
                  <a:pt x="372879" y="158792"/>
                  <a:pt x="371983" y="152544"/>
                  <a:pt x="382796" y="153913"/>
                </a:cubicBezTo>
                <a:cubicBezTo>
                  <a:pt x="393608" y="155283"/>
                  <a:pt x="412132" y="154852"/>
                  <a:pt x="438367" y="152623"/>
                </a:cubicBezTo>
                <a:cubicBezTo>
                  <a:pt x="464603" y="150393"/>
                  <a:pt x="492609" y="147019"/>
                  <a:pt x="522387" y="142502"/>
                </a:cubicBezTo>
                <a:cubicBezTo>
                  <a:pt x="552164" y="137985"/>
                  <a:pt x="578998" y="133468"/>
                  <a:pt x="602889" y="128950"/>
                </a:cubicBezTo>
                <a:cubicBezTo>
                  <a:pt x="608862" y="127821"/>
                  <a:pt x="614545" y="127076"/>
                  <a:pt x="619938" y="126715"/>
                </a:cubicBezTo>
                <a:close/>
                <a:moveTo>
                  <a:pt x="1333083" y="118281"/>
                </a:moveTo>
                <a:lnTo>
                  <a:pt x="1320112" y="120497"/>
                </a:lnTo>
                <a:cubicBezTo>
                  <a:pt x="1320112" y="131697"/>
                  <a:pt x="1319939" y="142406"/>
                  <a:pt x="1319593" y="152625"/>
                </a:cubicBezTo>
                <a:lnTo>
                  <a:pt x="1319534" y="153732"/>
                </a:lnTo>
                <a:lnTo>
                  <a:pt x="1320061" y="153303"/>
                </a:lnTo>
                <a:cubicBezTo>
                  <a:pt x="1323917" y="151745"/>
                  <a:pt x="1329283" y="150540"/>
                  <a:pt x="1336159" y="149686"/>
                </a:cubicBezTo>
                <a:cubicBezTo>
                  <a:pt x="1336159" y="137311"/>
                  <a:pt x="1335134" y="126842"/>
                  <a:pt x="1333083" y="118281"/>
                </a:cubicBezTo>
                <a:close/>
                <a:moveTo>
                  <a:pt x="3258442" y="118195"/>
                </a:moveTo>
                <a:cubicBezTo>
                  <a:pt x="3264321" y="119156"/>
                  <a:pt x="3269745" y="120823"/>
                  <a:pt x="3274714" y="123196"/>
                </a:cubicBezTo>
                <a:cubicBezTo>
                  <a:pt x="3279683" y="125570"/>
                  <a:pt x="3281239" y="128703"/>
                  <a:pt x="3279382" y="132596"/>
                </a:cubicBezTo>
                <a:cubicBezTo>
                  <a:pt x="3277525" y="136490"/>
                  <a:pt x="3275933" y="143986"/>
                  <a:pt x="3274607" y="155085"/>
                </a:cubicBezTo>
                <a:cubicBezTo>
                  <a:pt x="3273280" y="166185"/>
                  <a:pt x="3270494" y="177395"/>
                  <a:pt x="3266250" y="188717"/>
                </a:cubicBezTo>
                <a:cubicBezTo>
                  <a:pt x="3262005" y="200038"/>
                  <a:pt x="3255401" y="209944"/>
                  <a:pt x="3246439" y="218433"/>
                </a:cubicBezTo>
                <a:cubicBezTo>
                  <a:pt x="3237476" y="226923"/>
                  <a:pt x="3225864" y="233275"/>
                  <a:pt x="3211603" y="237491"/>
                </a:cubicBezTo>
                <a:lnTo>
                  <a:pt x="3200538" y="238483"/>
                </a:lnTo>
                <a:lnTo>
                  <a:pt x="3200415" y="238434"/>
                </a:lnTo>
                <a:lnTo>
                  <a:pt x="3209387" y="228877"/>
                </a:lnTo>
                <a:cubicBezTo>
                  <a:pt x="3222172" y="218917"/>
                  <a:pt x="3231622" y="208040"/>
                  <a:pt x="3237738" y="196245"/>
                </a:cubicBezTo>
                <a:cubicBezTo>
                  <a:pt x="3243854" y="184451"/>
                  <a:pt x="3248038" y="171544"/>
                  <a:pt x="3250289" y="157527"/>
                </a:cubicBezTo>
                <a:cubicBezTo>
                  <a:pt x="3252540" y="143509"/>
                  <a:pt x="3252315" y="132987"/>
                  <a:pt x="3249612" y="125960"/>
                </a:cubicBezTo>
                <a:cubicBezTo>
                  <a:pt x="3246908" y="118934"/>
                  <a:pt x="3249852" y="116345"/>
                  <a:pt x="3258442" y="118195"/>
                </a:cubicBezTo>
                <a:close/>
                <a:moveTo>
                  <a:pt x="1478654" y="117539"/>
                </a:moveTo>
                <a:cubicBezTo>
                  <a:pt x="1486362" y="118952"/>
                  <a:pt x="1493360" y="121038"/>
                  <a:pt x="1499648" y="123799"/>
                </a:cubicBezTo>
                <a:cubicBezTo>
                  <a:pt x="1505936" y="126559"/>
                  <a:pt x="1508181" y="130073"/>
                  <a:pt x="1506381" y="134339"/>
                </a:cubicBezTo>
                <a:cubicBezTo>
                  <a:pt x="1504581" y="138605"/>
                  <a:pt x="1503681" y="143549"/>
                  <a:pt x="1503681" y="149170"/>
                </a:cubicBezTo>
                <a:cubicBezTo>
                  <a:pt x="1509145" y="149271"/>
                  <a:pt x="1514870" y="148396"/>
                  <a:pt x="1520857" y="146546"/>
                </a:cubicBezTo>
                <a:cubicBezTo>
                  <a:pt x="1526844" y="144696"/>
                  <a:pt x="1533577" y="146209"/>
                  <a:pt x="1541055" y="151085"/>
                </a:cubicBezTo>
                <a:cubicBezTo>
                  <a:pt x="1548534" y="155960"/>
                  <a:pt x="1548821" y="160026"/>
                  <a:pt x="1541916" y="163281"/>
                </a:cubicBezTo>
                <a:cubicBezTo>
                  <a:pt x="1535011" y="166536"/>
                  <a:pt x="1522266" y="169375"/>
                  <a:pt x="1503681" y="171799"/>
                </a:cubicBezTo>
                <a:lnTo>
                  <a:pt x="1503681" y="192363"/>
                </a:lnTo>
                <a:cubicBezTo>
                  <a:pt x="1521893" y="191531"/>
                  <a:pt x="1536549" y="189972"/>
                  <a:pt x="1547648" y="187684"/>
                </a:cubicBezTo>
                <a:cubicBezTo>
                  <a:pt x="1558748" y="185397"/>
                  <a:pt x="1568370" y="188276"/>
                  <a:pt x="1576515" y="196321"/>
                </a:cubicBezTo>
                <a:cubicBezTo>
                  <a:pt x="1584660" y="204366"/>
                  <a:pt x="1580634" y="208668"/>
                  <a:pt x="1564437" y="209227"/>
                </a:cubicBezTo>
                <a:cubicBezTo>
                  <a:pt x="1548240" y="209786"/>
                  <a:pt x="1527988" y="210475"/>
                  <a:pt x="1503681" y="211292"/>
                </a:cubicBezTo>
                <a:cubicBezTo>
                  <a:pt x="1503681" y="237793"/>
                  <a:pt x="1502957" y="262659"/>
                  <a:pt x="1501509" y="285890"/>
                </a:cubicBezTo>
                <a:cubicBezTo>
                  <a:pt x="1500060" y="309121"/>
                  <a:pt x="1496260" y="320736"/>
                  <a:pt x="1490108" y="320736"/>
                </a:cubicBezTo>
                <a:cubicBezTo>
                  <a:pt x="1483813" y="320736"/>
                  <a:pt x="1480425" y="310150"/>
                  <a:pt x="1479945" y="288976"/>
                </a:cubicBezTo>
                <a:cubicBezTo>
                  <a:pt x="1479464" y="267803"/>
                  <a:pt x="1479224" y="242396"/>
                  <a:pt x="1479224" y="212755"/>
                </a:cubicBezTo>
                <a:cubicBezTo>
                  <a:pt x="1454659" y="215436"/>
                  <a:pt x="1439204" y="217684"/>
                  <a:pt x="1432859" y="219498"/>
                </a:cubicBezTo>
                <a:cubicBezTo>
                  <a:pt x="1426513" y="221312"/>
                  <a:pt x="1418934" y="218595"/>
                  <a:pt x="1410122" y="211346"/>
                </a:cubicBezTo>
                <a:cubicBezTo>
                  <a:pt x="1401310" y="204097"/>
                  <a:pt x="1403680" y="200472"/>
                  <a:pt x="1417231" y="200472"/>
                </a:cubicBezTo>
                <a:cubicBezTo>
                  <a:pt x="1428832" y="200472"/>
                  <a:pt x="1449497" y="198823"/>
                  <a:pt x="1479224" y="195525"/>
                </a:cubicBezTo>
                <a:lnTo>
                  <a:pt x="1479224" y="173627"/>
                </a:lnTo>
                <a:cubicBezTo>
                  <a:pt x="1464267" y="175420"/>
                  <a:pt x="1454322" y="174516"/>
                  <a:pt x="1449389" y="170917"/>
                </a:cubicBezTo>
                <a:cubicBezTo>
                  <a:pt x="1442578" y="180841"/>
                  <a:pt x="1434149" y="188946"/>
                  <a:pt x="1424104" y="195234"/>
                </a:cubicBezTo>
                <a:cubicBezTo>
                  <a:pt x="1414059" y="201523"/>
                  <a:pt x="1411768" y="198884"/>
                  <a:pt x="1417231" y="187319"/>
                </a:cubicBezTo>
                <a:cubicBezTo>
                  <a:pt x="1422695" y="175753"/>
                  <a:pt x="1426972" y="166127"/>
                  <a:pt x="1430062" y="158441"/>
                </a:cubicBezTo>
                <a:cubicBezTo>
                  <a:pt x="1433153" y="150755"/>
                  <a:pt x="1433798" y="144137"/>
                  <a:pt x="1431998" y="138587"/>
                </a:cubicBezTo>
                <a:cubicBezTo>
                  <a:pt x="1430198" y="133037"/>
                  <a:pt x="1432948" y="130743"/>
                  <a:pt x="1440247" y="131704"/>
                </a:cubicBezTo>
                <a:cubicBezTo>
                  <a:pt x="1447546" y="132665"/>
                  <a:pt x="1454096" y="134898"/>
                  <a:pt x="1459897" y="138404"/>
                </a:cubicBezTo>
                <a:cubicBezTo>
                  <a:pt x="1465698" y="141910"/>
                  <a:pt x="1467092" y="145488"/>
                  <a:pt x="1464081" y="149138"/>
                </a:cubicBezTo>
                <a:cubicBezTo>
                  <a:pt x="1461069" y="152787"/>
                  <a:pt x="1458072" y="155494"/>
                  <a:pt x="1455089" y="157258"/>
                </a:cubicBezTo>
                <a:cubicBezTo>
                  <a:pt x="1460740" y="157330"/>
                  <a:pt x="1468784" y="156254"/>
                  <a:pt x="1479224" y="154031"/>
                </a:cubicBezTo>
                <a:cubicBezTo>
                  <a:pt x="1478378" y="142817"/>
                  <a:pt x="1476144" y="133579"/>
                  <a:pt x="1472524" y="126315"/>
                </a:cubicBezTo>
                <a:cubicBezTo>
                  <a:pt x="1468903" y="119052"/>
                  <a:pt x="1470946" y="116127"/>
                  <a:pt x="1478654" y="117539"/>
                </a:cubicBezTo>
                <a:close/>
                <a:moveTo>
                  <a:pt x="3598634" y="116948"/>
                </a:moveTo>
                <a:cubicBezTo>
                  <a:pt x="3615218" y="115930"/>
                  <a:pt x="3624019" y="120622"/>
                  <a:pt x="3625038" y="131026"/>
                </a:cubicBezTo>
                <a:cubicBezTo>
                  <a:pt x="3626056" y="141430"/>
                  <a:pt x="3619338" y="144768"/>
                  <a:pt x="3604883" y="141039"/>
                </a:cubicBezTo>
                <a:cubicBezTo>
                  <a:pt x="3593582" y="137268"/>
                  <a:pt x="3585570" y="132564"/>
                  <a:pt x="3580845" y="126928"/>
                </a:cubicBezTo>
                <a:cubicBezTo>
                  <a:pt x="3576120" y="121293"/>
                  <a:pt x="3582049" y="117966"/>
                  <a:pt x="3598634" y="116948"/>
                </a:cubicBezTo>
                <a:close/>
                <a:moveTo>
                  <a:pt x="927867" y="116227"/>
                </a:moveTo>
                <a:cubicBezTo>
                  <a:pt x="922246" y="116664"/>
                  <a:pt x="906665" y="119342"/>
                  <a:pt x="881125" y="124261"/>
                </a:cubicBezTo>
                <a:cubicBezTo>
                  <a:pt x="881985" y="132622"/>
                  <a:pt x="883190" y="143620"/>
                  <a:pt x="884739" y="157258"/>
                </a:cubicBezTo>
                <a:cubicBezTo>
                  <a:pt x="908730" y="152841"/>
                  <a:pt x="923486" y="150289"/>
                  <a:pt x="929007" y="149600"/>
                </a:cubicBezTo>
                <a:cubicBezTo>
                  <a:pt x="930269" y="146489"/>
                  <a:pt x="931800" y="140039"/>
                  <a:pt x="933599" y="130252"/>
                </a:cubicBezTo>
                <a:cubicBezTo>
                  <a:pt x="935399" y="120465"/>
                  <a:pt x="933488" y="115790"/>
                  <a:pt x="927867" y="116227"/>
                </a:cubicBezTo>
                <a:close/>
                <a:moveTo>
                  <a:pt x="213492" y="116227"/>
                </a:moveTo>
                <a:cubicBezTo>
                  <a:pt x="207871" y="116664"/>
                  <a:pt x="192290" y="119342"/>
                  <a:pt x="166750" y="124261"/>
                </a:cubicBezTo>
                <a:cubicBezTo>
                  <a:pt x="167611" y="132622"/>
                  <a:pt x="168815" y="143620"/>
                  <a:pt x="170364" y="157258"/>
                </a:cubicBezTo>
                <a:cubicBezTo>
                  <a:pt x="194355" y="152841"/>
                  <a:pt x="209111" y="150289"/>
                  <a:pt x="214632" y="149600"/>
                </a:cubicBezTo>
                <a:cubicBezTo>
                  <a:pt x="215894" y="146489"/>
                  <a:pt x="217425" y="140039"/>
                  <a:pt x="219225" y="130252"/>
                </a:cubicBezTo>
                <a:cubicBezTo>
                  <a:pt x="221024" y="120465"/>
                  <a:pt x="219113" y="115790"/>
                  <a:pt x="213492" y="116227"/>
                </a:cubicBezTo>
                <a:close/>
                <a:moveTo>
                  <a:pt x="2464554" y="116195"/>
                </a:moveTo>
                <a:cubicBezTo>
                  <a:pt x="2475029" y="117614"/>
                  <a:pt x="2483594" y="120232"/>
                  <a:pt x="2490248" y="124046"/>
                </a:cubicBezTo>
                <a:cubicBezTo>
                  <a:pt x="2498751" y="127545"/>
                  <a:pt x="2501422" y="132371"/>
                  <a:pt x="2498260" y="138523"/>
                </a:cubicBezTo>
                <a:cubicBezTo>
                  <a:pt x="2495098" y="144674"/>
                  <a:pt x="2493965" y="169684"/>
                  <a:pt x="2494862" y="213550"/>
                </a:cubicBezTo>
                <a:cubicBezTo>
                  <a:pt x="2495758" y="257417"/>
                  <a:pt x="2494213" y="287148"/>
                  <a:pt x="2490226" y="302743"/>
                </a:cubicBezTo>
                <a:cubicBezTo>
                  <a:pt x="2486240" y="318338"/>
                  <a:pt x="2480371" y="319944"/>
                  <a:pt x="2472620" y="307561"/>
                </a:cubicBezTo>
                <a:cubicBezTo>
                  <a:pt x="2464869" y="295179"/>
                  <a:pt x="2461668" y="285456"/>
                  <a:pt x="2463016" y="278393"/>
                </a:cubicBezTo>
                <a:cubicBezTo>
                  <a:pt x="2464364" y="271331"/>
                  <a:pt x="2465938" y="257055"/>
                  <a:pt x="2467737" y="235566"/>
                </a:cubicBezTo>
                <a:cubicBezTo>
                  <a:pt x="2469537" y="214077"/>
                  <a:pt x="2469332" y="192352"/>
                  <a:pt x="2467124" y="170390"/>
                </a:cubicBezTo>
                <a:cubicBezTo>
                  <a:pt x="2464916" y="148428"/>
                  <a:pt x="2461316" y="133550"/>
                  <a:pt x="2456326" y="125756"/>
                </a:cubicBezTo>
                <a:cubicBezTo>
                  <a:pt x="2451336" y="117962"/>
                  <a:pt x="2454078" y="114775"/>
                  <a:pt x="2464554" y="116195"/>
                </a:cubicBezTo>
                <a:close/>
                <a:moveTo>
                  <a:pt x="790491" y="114466"/>
                </a:moveTo>
                <a:cubicBezTo>
                  <a:pt x="794790" y="114600"/>
                  <a:pt x="799845" y="116216"/>
                  <a:pt x="805656" y="119314"/>
                </a:cubicBezTo>
                <a:cubicBezTo>
                  <a:pt x="817279" y="125509"/>
                  <a:pt x="820760" y="131503"/>
                  <a:pt x="816099" y="137296"/>
                </a:cubicBezTo>
                <a:cubicBezTo>
                  <a:pt x="811439" y="143090"/>
                  <a:pt x="808273" y="148916"/>
                  <a:pt x="806602" y="154774"/>
                </a:cubicBezTo>
                <a:cubicBezTo>
                  <a:pt x="804932" y="160632"/>
                  <a:pt x="803207" y="177320"/>
                  <a:pt x="801429" y="204839"/>
                </a:cubicBezTo>
                <a:cubicBezTo>
                  <a:pt x="800569" y="219910"/>
                  <a:pt x="800340" y="225618"/>
                  <a:pt x="800741" y="221961"/>
                </a:cubicBezTo>
                <a:cubicBezTo>
                  <a:pt x="840836" y="195030"/>
                  <a:pt x="853682" y="190423"/>
                  <a:pt x="839277" y="208141"/>
                </a:cubicBezTo>
                <a:cubicBezTo>
                  <a:pt x="824872" y="225858"/>
                  <a:pt x="814619" y="238420"/>
                  <a:pt x="808517" y="245827"/>
                </a:cubicBezTo>
                <a:cubicBezTo>
                  <a:pt x="802415" y="253233"/>
                  <a:pt x="796045" y="261949"/>
                  <a:pt x="789405" y="271973"/>
                </a:cubicBezTo>
                <a:cubicBezTo>
                  <a:pt x="782765" y="281996"/>
                  <a:pt x="776571" y="281620"/>
                  <a:pt x="770820" y="270843"/>
                </a:cubicBezTo>
                <a:cubicBezTo>
                  <a:pt x="765070" y="260067"/>
                  <a:pt x="764446" y="250738"/>
                  <a:pt x="768949" y="242858"/>
                </a:cubicBezTo>
                <a:cubicBezTo>
                  <a:pt x="773452" y="234978"/>
                  <a:pt x="776373" y="221853"/>
                  <a:pt x="777714" y="203484"/>
                </a:cubicBezTo>
                <a:cubicBezTo>
                  <a:pt x="779055" y="185114"/>
                  <a:pt x="779725" y="172430"/>
                  <a:pt x="779725" y="165432"/>
                </a:cubicBezTo>
                <a:lnTo>
                  <a:pt x="779725" y="146546"/>
                </a:lnTo>
                <a:cubicBezTo>
                  <a:pt x="779725" y="143004"/>
                  <a:pt x="776628" y="143438"/>
                  <a:pt x="770433" y="147847"/>
                </a:cubicBezTo>
                <a:cubicBezTo>
                  <a:pt x="764238" y="152257"/>
                  <a:pt x="756279" y="156079"/>
                  <a:pt x="746556" y="159312"/>
                </a:cubicBezTo>
                <a:cubicBezTo>
                  <a:pt x="736834" y="162546"/>
                  <a:pt x="728011" y="160879"/>
                  <a:pt x="720088" y="154311"/>
                </a:cubicBezTo>
                <a:cubicBezTo>
                  <a:pt x="712165" y="147743"/>
                  <a:pt x="712484" y="144140"/>
                  <a:pt x="721045" y="143502"/>
                </a:cubicBezTo>
                <a:cubicBezTo>
                  <a:pt x="729606" y="142864"/>
                  <a:pt x="740157" y="139953"/>
                  <a:pt x="752698" y="134769"/>
                </a:cubicBezTo>
                <a:cubicBezTo>
                  <a:pt x="765238" y="129585"/>
                  <a:pt x="774294" y="124164"/>
                  <a:pt x="779865" y="118507"/>
                </a:cubicBezTo>
                <a:cubicBezTo>
                  <a:pt x="782651" y="115679"/>
                  <a:pt x="786193" y="114331"/>
                  <a:pt x="790491" y="114466"/>
                </a:cubicBezTo>
                <a:close/>
                <a:moveTo>
                  <a:pt x="76116" y="114466"/>
                </a:moveTo>
                <a:cubicBezTo>
                  <a:pt x="80415" y="114600"/>
                  <a:pt x="85470" y="116216"/>
                  <a:pt x="91281" y="119314"/>
                </a:cubicBezTo>
                <a:cubicBezTo>
                  <a:pt x="102904" y="125509"/>
                  <a:pt x="106385" y="131503"/>
                  <a:pt x="101725" y="137296"/>
                </a:cubicBezTo>
                <a:cubicBezTo>
                  <a:pt x="97064" y="143090"/>
                  <a:pt x="93898" y="148916"/>
                  <a:pt x="92228" y="154774"/>
                </a:cubicBezTo>
                <a:cubicBezTo>
                  <a:pt x="90557" y="160632"/>
                  <a:pt x="88833" y="177320"/>
                  <a:pt x="87054" y="204839"/>
                </a:cubicBezTo>
                <a:cubicBezTo>
                  <a:pt x="86194" y="219910"/>
                  <a:pt x="85965" y="225618"/>
                  <a:pt x="86366" y="221961"/>
                </a:cubicBezTo>
                <a:cubicBezTo>
                  <a:pt x="126461" y="195030"/>
                  <a:pt x="139306" y="190423"/>
                  <a:pt x="124902" y="208141"/>
                </a:cubicBezTo>
                <a:cubicBezTo>
                  <a:pt x="110497" y="225858"/>
                  <a:pt x="100244" y="238420"/>
                  <a:pt x="94142" y="245827"/>
                </a:cubicBezTo>
                <a:cubicBezTo>
                  <a:pt x="88040" y="253233"/>
                  <a:pt x="81669" y="261949"/>
                  <a:pt x="75030" y="271973"/>
                </a:cubicBezTo>
                <a:cubicBezTo>
                  <a:pt x="68390" y="281996"/>
                  <a:pt x="62195" y="281620"/>
                  <a:pt x="56445" y="270843"/>
                </a:cubicBezTo>
                <a:cubicBezTo>
                  <a:pt x="50695" y="260067"/>
                  <a:pt x="50071" y="250738"/>
                  <a:pt x="54574" y="242858"/>
                </a:cubicBezTo>
                <a:cubicBezTo>
                  <a:pt x="59077" y="234978"/>
                  <a:pt x="61998" y="221853"/>
                  <a:pt x="63339" y="203484"/>
                </a:cubicBezTo>
                <a:cubicBezTo>
                  <a:pt x="64680" y="185114"/>
                  <a:pt x="65350" y="172430"/>
                  <a:pt x="65350" y="165432"/>
                </a:cubicBezTo>
                <a:lnTo>
                  <a:pt x="65350" y="146546"/>
                </a:lnTo>
                <a:cubicBezTo>
                  <a:pt x="65350" y="143004"/>
                  <a:pt x="62253" y="143438"/>
                  <a:pt x="56058" y="147847"/>
                </a:cubicBezTo>
                <a:cubicBezTo>
                  <a:pt x="49863" y="152257"/>
                  <a:pt x="41904" y="156079"/>
                  <a:pt x="32181" y="159312"/>
                </a:cubicBezTo>
                <a:cubicBezTo>
                  <a:pt x="22459" y="162546"/>
                  <a:pt x="13636" y="160879"/>
                  <a:pt x="5713" y="154311"/>
                </a:cubicBezTo>
                <a:cubicBezTo>
                  <a:pt x="-2210" y="147743"/>
                  <a:pt x="-1891" y="144140"/>
                  <a:pt x="6670" y="143502"/>
                </a:cubicBezTo>
                <a:cubicBezTo>
                  <a:pt x="15231" y="142864"/>
                  <a:pt x="25782" y="139953"/>
                  <a:pt x="38323" y="134769"/>
                </a:cubicBezTo>
                <a:cubicBezTo>
                  <a:pt x="50863" y="129585"/>
                  <a:pt x="59919" y="124164"/>
                  <a:pt x="65490" y="118507"/>
                </a:cubicBezTo>
                <a:cubicBezTo>
                  <a:pt x="68276" y="115679"/>
                  <a:pt x="71818" y="114331"/>
                  <a:pt x="76116" y="114466"/>
                </a:cubicBezTo>
                <a:close/>
                <a:moveTo>
                  <a:pt x="1816420" y="113108"/>
                </a:moveTo>
                <a:cubicBezTo>
                  <a:pt x="1815258" y="112054"/>
                  <a:pt x="1808633" y="113456"/>
                  <a:pt x="1796544" y="117313"/>
                </a:cubicBezTo>
                <a:cubicBezTo>
                  <a:pt x="1795712" y="140057"/>
                  <a:pt x="1794422" y="155623"/>
                  <a:pt x="1792672" y="164012"/>
                </a:cubicBezTo>
                <a:cubicBezTo>
                  <a:pt x="1797419" y="164084"/>
                  <a:pt x="1805048" y="162994"/>
                  <a:pt x="1815559" y="160743"/>
                </a:cubicBezTo>
                <a:cubicBezTo>
                  <a:pt x="1816391" y="144897"/>
                  <a:pt x="1817033" y="133260"/>
                  <a:pt x="1817484" y="125831"/>
                </a:cubicBezTo>
                <a:cubicBezTo>
                  <a:pt x="1817936" y="118403"/>
                  <a:pt x="1817581" y="114162"/>
                  <a:pt x="1816420" y="113108"/>
                </a:cubicBezTo>
                <a:close/>
                <a:moveTo>
                  <a:pt x="1374673" y="112527"/>
                </a:moveTo>
                <a:cubicBezTo>
                  <a:pt x="1371497" y="111860"/>
                  <a:pt x="1364108" y="112294"/>
                  <a:pt x="1352507" y="113829"/>
                </a:cubicBezTo>
                <a:cubicBezTo>
                  <a:pt x="1359706" y="116166"/>
                  <a:pt x="1362631" y="120016"/>
                  <a:pt x="1361283" y="125380"/>
                </a:cubicBezTo>
                <a:cubicBezTo>
                  <a:pt x="1359935" y="130743"/>
                  <a:pt x="1359261" y="137777"/>
                  <a:pt x="1359261" y="146481"/>
                </a:cubicBezTo>
                <a:cubicBezTo>
                  <a:pt x="1357899" y="146481"/>
                  <a:pt x="1360118" y="145578"/>
                  <a:pt x="1365918" y="143771"/>
                </a:cubicBezTo>
                <a:cubicBezTo>
                  <a:pt x="1371719" y="141964"/>
                  <a:pt x="1376333" y="143950"/>
                  <a:pt x="1379760" y="149729"/>
                </a:cubicBezTo>
                <a:lnTo>
                  <a:pt x="1380236" y="152545"/>
                </a:lnTo>
                <a:lnTo>
                  <a:pt x="1379872" y="142909"/>
                </a:lnTo>
                <a:cubicBezTo>
                  <a:pt x="1378788" y="123155"/>
                  <a:pt x="1377055" y="113027"/>
                  <a:pt x="1374673" y="112527"/>
                </a:cubicBezTo>
                <a:close/>
                <a:moveTo>
                  <a:pt x="3872342" y="111527"/>
                </a:moveTo>
                <a:lnTo>
                  <a:pt x="3849412" y="116130"/>
                </a:lnTo>
                <a:cubicBezTo>
                  <a:pt x="3851090" y="118855"/>
                  <a:pt x="3852853" y="123680"/>
                  <a:pt x="3854703" y="130607"/>
                </a:cubicBezTo>
                <a:cubicBezTo>
                  <a:pt x="3856553" y="137533"/>
                  <a:pt x="3857794" y="143269"/>
                  <a:pt x="3858425" y="147815"/>
                </a:cubicBezTo>
                <a:lnTo>
                  <a:pt x="3873546" y="146955"/>
                </a:lnTo>
                <a:close/>
                <a:moveTo>
                  <a:pt x="2875061" y="107924"/>
                </a:moveTo>
                <a:cubicBezTo>
                  <a:pt x="2877970" y="107594"/>
                  <a:pt x="2880878" y="107913"/>
                  <a:pt x="2883786" y="108881"/>
                </a:cubicBezTo>
                <a:cubicBezTo>
                  <a:pt x="2889600" y="110817"/>
                  <a:pt x="2897362" y="114976"/>
                  <a:pt x="2907071" y="121357"/>
                </a:cubicBezTo>
                <a:cubicBezTo>
                  <a:pt x="2916779" y="127739"/>
                  <a:pt x="2917872" y="133564"/>
                  <a:pt x="2910351" y="138834"/>
                </a:cubicBezTo>
                <a:cubicBezTo>
                  <a:pt x="2902829" y="144104"/>
                  <a:pt x="2895692" y="153924"/>
                  <a:pt x="2888937" y="168293"/>
                </a:cubicBezTo>
                <a:lnTo>
                  <a:pt x="2887905" y="170444"/>
                </a:lnTo>
                <a:cubicBezTo>
                  <a:pt x="2897800" y="182862"/>
                  <a:pt x="2897491" y="189635"/>
                  <a:pt x="2886980" y="190760"/>
                </a:cubicBezTo>
                <a:cubicBezTo>
                  <a:pt x="2876468" y="191886"/>
                  <a:pt x="2865305" y="193360"/>
                  <a:pt x="2853488" y="195181"/>
                </a:cubicBezTo>
                <a:cubicBezTo>
                  <a:pt x="2841672" y="197002"/>
                  <a:pt x="2830293" y="198694"/>
                  <a:pt x="2819351" y="200257"/>
                </a:cubicBezTo>
                <a:lnTo>
                  <a:pt x="2815178" y="212755"/>
                </a:lnTo>
                <a:cubicBezTo>
                  <a:pt x="2806474" y="212755"/>
                  <a:pt x="2799777" y="201978"/>
                  <a:pt x="2795088" y="180425"/>
                </a:cubicBezTo>
                <a:cubicBezTo>
                  <a:pt x="2790399" y="158871"/>
                  <a:pt x="2786670" y="145560"/>
                  <a:pt x="2783902" y="140491"/>
                </a:cubicBezTo>
                <a:cubicBezTo>
                  <a:pt x="2781135" y="135421"/>
                  <a:pt x="2779751" y="131137"/>
                  <a:pt x="2779751" y="127638"/>
                </a:cubicBezTo>
                <a:cubicBezTo>
                  <a:pt x="2779751" y="122189"/>
                  <a:pt x="2784505" y="120590"/>
                  <a:pt x="2794012" y="122841"/>
                </a:cubicBezTo>
                <a:cubicBezTo>
                  <a:pt x="2803520" y="125093"/>
                  <a:pt x="2816494" y="124473"/>
                  <a:pt x="2832935" y="120981"/>
                </a:cubicBezTo>
                <a:cubicBezTo>
                  <a:pt x="2849376" y="117489"/>
                  <a:pt x="2860508" y="114115"/>
                  <a:pt x="2866330" y="110860"/>
                </a:cubicBezTo>
                <a:cubicBezTo>
                  <a:pt x="2869241" y="109233"/>
                  <a:pt x="2872151" y="108254"/>
                  <a:pt x="2875061" y="107924"/>
                </a:cubicBezTo>
                <a:close/>
                <a:moveTo>
                  <a:pt x="3916739" y="103439"/>
                </a:moveTo>
                <a:lnTo>
                  <a:pt x="3893637" y="108279"/>
                </a:lnTo>
                <a:cubicBezTo>
                  <a:pt x="3892949" y="116525"/>
                  <a:pt x="3892605" y="127904"/>
                  <a:pt x="3892605" y="142416"/>
                </a:cubicBezTo>
                <a:lnTo>
                  <a:pt x="3907812" y="139103"/>
                </a:lnTo>
                <a:cubicBezTo>
                  <a:pt x="3913764" y="118668"/>
                  <a:pt x="3916739" y="106780"/>
                  <a:pt x="3916739" y="103439"/>
                </a:cubicBezTo>
                <a:close/>
                <a:moveTo>
                  <a:pt x="3498990" y="101845"/>
                </a:moveTo>
                <a:cubicBezTo>
                  <a:pt x="3502695" y="101757"/>
                  <a:pt x="3506681" y="102091"/>
                  <a:pt x="3510947" y="102848"/>
                </a:cubicBezTo>
                <a:cubicBezTo>
                  <a:pt x="3519479" y="104361"/>
                  <a:pt x="3524011" y="108885"/>
                  <a:pt x="3524542" y="116421"/>
                </a:cubicBezTo>
                <a:cubicBezTo>
                  <a:pt x="3525072" y="123956"/>
                  <a:pt x="3519587" y="126807"/>
                  <a:pt x="3508086" y="124971"/>
                </a:cubicBezTo>
                <a:cubicBezTo>
                  <a:pt x="3500385" y="123035"/>
                  <a:pt x="3493660" y="119418"/>
                  <a:pt x="3487909" y="114119"/>
                </a:cubicBezTo>
                <a:cubicBezTo>
                  <a:pt x="3482159" y="108820"/>
                  <a:pt x="3482428" y="105239"/>
                  <a:pt x="3488716" y="103375"/>
                </a:cubicBezTo>
                <a:cubicBezTo>
                  <a:pt x="3491860" y="102443"/>
                  <a:pt x="3495285" y="101933"/>
                  <a:pt x="3498990" y="101845"/>
                </a:cubicBezTo>
                <a:close/>
                <a:moveTo>
                  <a:pt x="3964793" y="97363"/>
                </a:moveTo>
                <a:cubicBezTo>
                  <a:pt x="3957351" y="97814"/>
                  <a:pt x="3949593" y="98771"/>
                  <a:pt x="3941519" y="100234"/>
                </a:cubicBezTo>
                <a:lnTo>
                  <a:pt x="3927709" y="135662"/>
                </a:lnTo>
                <a:lnTo>
                  <a:pt x="3965266" y="133252"/>
                </a:lnTo>
                <a:cubicBezTo>
                  <a:pt x="3970759" y="124648"/>
                  <a:pt x="3974168" y="117134"/>
                  <a:pt x="3975495" y="110710"/>
                </a:cubicBezTo>
                <a:cubicBezTo>
                  <a:pt x="3976821" y="104285"/>
                  <a:pt x="3977230" y="100342"/>
                  <a:pt x="3976721" y="98879"/>
                </a:cubicBezTo>
                <a:cubicBezTo>
                  <a:pt x="3976212" y="97416"/>
                  <a:pt x="3972236" y="96911"/>
                  <a:pt x="3964793" y="97363"/>
                </a:cubicBezTo>
                <a:close/>
                <a:moveTo>
                  <a:pt x="4170578" y="93082"/>
                </a:moveTo>
                <a:cubicBezTo>
                  <a:pt x="4169101" y="92788"/>
                  <a:pt x="4162448" y="94534"/>
                  <a:pt x="4150617" y="98320"/>
                </a:cubicBezTo>
                <a:cubicBezTo>
                  <a:pt x="4151477" y="117794"/>
                  <a:pt x="4152302" y="134744"/>
                  <a:pt x="4153091" y="149170"/>
                </a:cubicBezTo>
                <a:cubicBezTo>
                  <a:pt x="4153965" y="149328"/>
                  <a:pt x="4159888" y="147449"/>
                  <a:pt x="4170858" y="143534"/>
                </a:cubicBezTo>
                <a:cubicBezTo>
                  <a:pt x="4172565" y="127430"/>
                  <a:pt x="4173640" y="116349"/>
                  <a:pt x="4174085" y="110290"/>
                </a:cubicBezTo>
                <a:cubicBezTo>
                  <a:pt x="4174529" y="104231"/>
                  <a:pt x="4174425" y="99922"/>
                  <a:pt x="4173773" y="97363"/>
                </a:cubicBezTo>
                <a:cubicBezTo>
                  <a:pt x="4173120" y="94803"/>
                  <a:pt x="4172055" y="93376"/>
                  <a:pt x="4170578" y="93082"/>
                </a:cubicBezTo>
                <a:close/>
                <a:moveTo>
                  <a:pt x="941714" y="88681"/>
                </a:moveTo>
                <a:cubicBezTo>
                  <a:pt x="947425" y="87876"/>
                  <a:pt x="954862" y="90565"/>
                  <a:pt x="964026" y="96749"/>
                </a:cubicBezTo>
                <a:cubicBezTo>
                  <a:pt x="976244" y="104995"/>
                  <a:pt x="978674" y="112165"/>
                  <a:pt x="971318" y="118260"/>
                </a:cubicBezTo>
                <a:cubicBezTo>
                  <a:pt x="963961" y="124354"/>
                  <a:pt x="958641" y="134005"/>
                  <a:pt x="955357" y="147213"/>
                </a:cubicBezTo>
                <a:cubicBezTo>
                  <a:pt x="963459" y="154770"/>
                  <a:pt x="965675" y="159699"/>
                  <a:pt x="962004" y="162001"/>
                </a:cubicBezTo>
                <a:cubicBezTo>
                  <a:pt x="958333" y="164303"/>
                  <a:pt x="946674" y="166092"/>
                  <a:pt x="927028" y="167368"/>
                </a:cubicBezTo>
                <a:cubicBezTo>
                  <a:pt x="939619" y="173061"/>
                  <a:pt x="944312" y="178471"/>
                  <a:pt x="941107" y="183597"/>
                </a:cubicBezTo>
                <a:cubicBezTo>
                  <a:pt x="937901" y="188724"/>
                  <a:pt x="935428" y="199339"/>
                  <a:pt x="933685" y="215443"/>
                </a:cubicBezTo>
                <a:cubicBezTo>
                  <a:pt x="931943" y="231547"/>
                  <a:pt x="932735" y="244593"/>
                  <a:pt x="936062" y="254581"/>
                </a:cubicBezTo>
                <a:cubicBezTo>
                  <a:pt x="939389" y="264569"/>
                  <a:pt x="947606" y="269972"/>
                  <a:pt x="960713" y="270789"/>
                </a:cubicBezTo>
                <a:cubicBezTo>
                  <a:pt x="973820" y="271607"/>
                  <a:pt x="984131" y="271026"/>
                  <a:pt x="991645" y="269047"/>
                </a:cubicBezTo>
                <a:cubicBezTo>
                  <a:pt x="999159" y="267068"/>
                  <a:pt x="1004189" y="261490"/>
                  <a:pt x="1006734" y="252312"/>
                </a:cubicBezTo>
                <a:cubicBezTo>
                  <a:pt x="1009280" y="243134"/>
                  <a:pt x="1012309" y="232648"/>
                  <a:pt x="1015823" y="220853"/>
                </a:cubicBezTo>
                <a:cubicBezTo>
                  <a:pt x="1019336" y="209058"/>
                  <a:pt x="1022494" y="212511"/>
                  <a:pt x="1025298" y="231210"/>
                </a:cubicBezTo>
                <a:cubicBezTo>
                  <a:pt x="1028101" y="249910"/>
                  <a:pt x="1031995" y="262619"/>
                  <a:pt x="1036978" y="269337"/>
                </a:cubicBezTo>
                <a:cubicBezTo>
                  <a:pt x="1041961" y="276056"/>
                  <a:pt x="1037397" y="282480"/>
                  <a:pt x="1023287" y="288611"/>
                </a:cubicBezTo>
                <a:cubicBezTo>
                  <a:pt x="1009176" y="294741"/>
                  <a:pt x="991910" y="297806"/>
                  <a:pt x="971490" y="297806"/>
                </a:cubicBezTo>
                <a:cubicBezTo>
                  <a:pt x="951614" y="297806"/>
                  <a:pt x="936507" y="294092"/>
                  <a:pt x="926168" y="286664"/>
                </a:cubicBezTo>
                <a:cubicBezTo>
                  <a:pt x="915828" y="279236"/>
                  <a:pt x="911559" y="260877"/>
                  <a:pt x="913358" y="231587"/>
                </a:cubicBezTo>
                <a:cubicBezTo>
                  <a:pt x="915158" y="202297"/>
                  <a:pt x="914588" y="181622"/>
                  <a:pt x="911648" y="169562"/>
                </a:cubicBezTo>
                <a:cubicBezTo>
                  <a:pt x="908006" y="170465"/>
                  <a:pt x="903230" y="171276"/>
                  <a:pt x="897322" y="171993"/>
                </a:cubicBezTo>
                <a:cubicBezTo>
                  <a:pt x="909024" y="179493"/>
                  <a:pt x="913175" y="185189"/>
                  <a:pt x="909777" y="189083"/>
                </a:cubicBezTo>
                <a:cubicBezTo>
                  <a:pt x="906378" y="192976"/>
                  <a:pt x="902234" y="200476"/>
                  <a:pt x="897344" y="211582"/>
                </a:cubicBezTo>
                <a:cubicBezTo>
                  <a:pt x="892454" y="222689"/>
                  <a:pt x="885847" y="234032"/>
                  <a:pt x="877522" y="245612"/>
                </a:cubicBezTo>
                <a:cubicBezTo>
                  <a:pt x="869197" y="257191"/>
                  <a:pt x="859873" y="266495"/>
                  <a:pt x="849548" y="273521"/>
                </a:cubicBezTo>
                <a:cubicBezTo>
                  <a:pt x="839223" y="280548"/>
                  <a:pt x="829504" y="285001"/>
                  <a:pt x="820391" y="286879"/>
                </a:cubicBezTo>
                <a:cubicBezTo>
                  <a:pt x="811278" y="288758"/>
                  <a:pt x="810905" y="285599"/>
                  <a:pt x="819272" y="277404"/>
                </a:cubicBezTo>
                <a:cubicBezTo>
                  <a:pt x="827640" y="269208"/>
                  <a:pt x="837126" y="258923"/>
                  <a:pt x="847730" y="246547"/>
                </a:cubicBezTo>
                <a:cubicBezTo>
                  <a:pt x="858335" y="234172"/>
                  <a:pt x="866975" y="219681"/>
                  <a:pt x="873650" y="203075"/>
                </a:cubicBezTo>
                <a:cubicBezTo>
                  <a:pt x="876988" y="194772"/>
                  <a:pt x="879303" y="188278"/>
                  <a:pt x="880595" y="183592"/>
                </a:cubicBezTo>
                <a:lnTo>
                  <a:pt x="881381" y="179788"/>
                </a:lnTo>
                <a:lnTo>
                  <a:pt x="879998" y="182211"/>
                </a:lnTo>
                <a:cubicBezTo>
                  <a:pt x="876022" y="187258"/>
                  <a:pt x="872537" y="185695"/>
                  <a:pt x="869542" y="177521"/>
                </a:cubicBezTo>
                <a:cubicBezTo>
                  <a:pt x="865548" y="166622"/>
                  <a:pt x="862009" y="155663"/>
                  <a:pt x="858926" y="144642"/>
                </a:cubicBezTo>
                <a:cubicBezTo>
                  <a:pt x="855843" y="133622"/>
                  <a:pt x="852222" y="124197"/>
                  <a:pt x="848064" y="116367"/>
                </a:cubicBezTo>
                <a:cubicBezTo>
                  <a:pt x="843905" y="108537"/>
                  <a:pt x="846974" y="105296"/>
                  <a:pt x="857270" y="106644"/>
                </a:cubicBezTo>
                <a:cubicBezTo>
                  <a:pt x="867566" y="107992"/>
                  <a:pt x="881838" y="106709"/>
                  <a:pt x="900086" y="102794"/>
                </a:cubicBezTo>
                <a:cubicBezTo>
                  <a:pt x="918334" y="98879"/>
                  <a:pt x="930498" y="94831"/>
                  <a:pt x="936579" y="90651"/>
                </a:cubicBezTo>
                <a:cubicBezTo>
                  <a:pt x="938099" y="89606"/>
                  <a:pt x="939811" y="88950"/>
                  <a:pt x="941714" y="88681"/>
                </a:cubicBezTo>
                <a:close/>
                <a:moveTo>
                  <a:pt x="227339" y="88681"/>
                </a:moveTo>
                <a:cubicBezTo>
                  <a:pt x="233050" y="87876"/>
                  <a:pt x="240488" y="90565"/>
                  <a:pt x="249651" y="96749"/>
                </a:cubicBezTo>
                <a:cubicBezTo>
                  <a:pt x="261869" y="104995"/>
                  <a:pt x="264299" y="112165"/>
                  <a:pt x="256943" y="118260"/>
                </a:cubicBezTo>
                <a:cubicBezTo>
                  <a:pt x="249586" y="124354"/>
                  <a:pt x="244266" y="134005"/>
                  <a:pt x="240982" y="147213"/>
                </a:cubicBezTo>
                <a:cubicBezTo>
                  <a:pt x="249085" y="154770"/>
                  <a:pt x="251300" y="159699"/>
                  <a:pt x="247629" y="162001"/>
                </a:cubicBezTo>
                <a:cubicBezTo>
                  <a:pt x="243958" y="164303"/>
                  <a:pt x="232299" y="166092"/>
                  <a:pt x="212653" y="167368"/>
                </a:cubicBezTo>
                <a:cubicBezTo>
                  <a:pt x="225244" y="173061"/>
                  <a:pt x="229937" y="178471"/>
                  <a:pt x="226731" y="183597"/>
                </a:cubicBezTo>
                <a:cubicBezTo>
                  <a:pt x="223526" y="188724"/>
                  <a:pt x="221053" y="199339"/>
                  <a:pt x="219311" y="215443"/>
                </a:cubicBezTo>
                <a:cubicBezTo>
                  <a:pt x="217568" y="231547"/>
                  <a:pt x="218361" y="244593"/>
                  <a:pt x="221687" y="254581"/>
                </a:cubicBezTo>
                <a:cubicBezTo>
                  <a:pt x="225014" y="264569"/>
                  <a:pt x="233231" y="269972"/>
                  <a:pt x="246338" y="270789"/>
                </a:cubicBezTo>
                <a:cubicBezTo>
                  <a:pt x="259445" y="271607"/>
                  <a:pt x="269756" y="271026"/>
                  <a:pt x="277270" y="269047"/>
                </a:cubicBezTo>
                <a:cubicBezTo>
                  <a:pt x="284784" y="267068"/>
                  <a:pt x="289814" y="261490"/>
                  <a:pt x="292359" y="252312"/>
                </a:cubicBezTo>
                <a:cubicBezTo>
                  <a:pt x="294905" y="243134"/>
                  <a:pt x="297934" y="232648"/>
                  <a:pt x="301448" y="220853"/>
                </a:cubicBezTo>
                <a:cubicBezTo>
                  <a:pt x="304961" y="209058"/>
                  <a:pt x="308120" y="212511"/>
                  <a:pt x="310923" y="231210"/>
                </a:cubicBezTo>
                <a:cubicBezTo>
                  <a:pt x="313727" y="249910"/>
                  <a:pt x="317620" y="262619"/>
                  <a:pt x="322603" y="269337"/>
                </a:cubicBezTo>
                <a:cubicBezTo>
                  <a:pt x="327586" y="276056"/>
                  <a:pt x="323022" y="282480"/>
                  <a:pt x="308912" y="288611"/>
                </a:cubicBezTo>
                <a:cubicBezTo>
                  <a:pt x="294801" y="294741"/>
                  <a:pt x="277535" y="297806"/>
                  <a:pt x="257115" y="297806"/>
                </a:cubicBezTo>
                <a:cubicBezTo>
                  <a:pt x="237239" y="297806"/>
                  <a:pt x="222132" y="294092"/>
                  <a:pt x="211793" y="286664"/>
                </a:cubicBezTo>
                <a:cubicBezTo>
                  <a:pt x="201453" y="279236"/>
                  <a:pt x="197184" y="260877"/>
                  <a:pt x="198983" y="231587"/>
                </a:cubicBezTo>
                <a:cubicBezTo>
                  <a:pt x="200783" y="202297"/>
                  <a:pt x="200213" y="181622"/>
                  <a:pt x="197273" y="169562"/>
                </a:cubicBezTo>
                <a:cubicBezTo>
                  <a:pt x="193631" y="170465"/>
                  <a:pt x="188856" y="171276"/>
                  <a:pt x="182947" y="171993"/>
                </a:cubicBezTo>
                <a:cubicBezTo>
                  <a:pt x="194649" y="179493"/>
                  <a:pt x="198800" y="185189"/>
                  <a:pt x="195402" y="189083"/>
                </a:cubicBezTo>
                <a:cubicBezTo>
                  <a:pt x="192003" y="192976"/>
                  <a:pt x="187859" y="200476"/>
                  <a:pt x="182969" y="211582"/>
                </a:cubicBezTo>
                <a:cubicBezTo>
                  <a:pt x="178079" y="222689"/>
                  <a:pt x="171472" y="234032"/>
                  <a:pt x="163147" y="245612"/>
                </a:cubicBezTo>
                <a:cubicBezTo>
                  <a:pt x="154823" y="257191"/>
                  <a:pt x="145498" y="266495"/>
                  <a:pt x="135173" y="273521"/>
                </a:cubicBezTo>
                <a:cubicBezTo>
                  <a:pt x="124848" y="280548"/>
                  <a:pt x="115129" y="285001"/>
                  <a:pt x="106016" y="286879"/>
                </a:cubicBezTo>
                <a:cubicBezTo>
                  <a:pt x="96902" y="288758"/>
                  <a:pt x="96530" y="285599"/>
                  <a:pt x="104897" y="277404"/>
                </a:cubicBezTo>
                <a:cubicBezTo>
                  <a:pt x="113265" y="269208"/>
                  <a:pt x="122751" y="258923"/>
                  <a:pt x="133355" y="246547"/>
                </a:cubicBezTo>
                <a:cubicBezTo>
                  <a:pt x="143960" y="234172"/>
                  <a:pt x="152600" y="219681"/>
                  <a:pt x="159275" y="203075"/>
                </a:cubicBezTo>
                <a:cubicBezTo>
                  <a:pt x="162613" y="194772"/>
                  <a:pt x="164928" y="188278"/>
                  <a:pt x="166220" y="183592"/>
                </a:cubicBezTo>
                <a:lnTo>
                  <a:pt x="167006" y="179788"/>
                </a:lnTo>
                <a:lnTo>
                  <a:pt x="165623" y="182211"/>
                </a:lnTo>
                <a:cubicBezTo>
                  <a:pt x="161647" y="187258"/>
                  <a:pt x="158162" y="185695"/>
                  <a:pt x="155167" y="177521"/>
                </a:cubicBezTo>
                <a:cubicBezTo>
                  <a:pt x="151173" y="166622"/>
                  <a:pt x="147635" y="155663"/>
                  <a:pt x="144551" y="144642"/>
                </a:cubicBezTo>
                <a:cubicBezTo>
                  <a:pt x="141468" y="133622"/>
                  <a:pt x="137848" y="124197"/>
                  <a:pt x="133689" y="116367"/>
                </a:cubicBezTo>
                <a:cubicBezTo>
                  <a:pt x="129530" y="108537"/>
                  <a:pt x="132599" y="105296"/>
                  <a:pt x="142895" y="106644"/>
                </a:cubicBezTo>
                <a:cubicBezTo>
                  <a:pt x="153191" y="107992"/>
                  <a:pt x="167464" y="106709"/>
                  <a:pt x="185711" y="102794"/>
                </a:cubicBezTo>
                <a:cubicBezTo>
                  <a:pt x="203959" y="98879"/>
                  <a:pt x="216124" y="94831"/>
                  <a:pt x="222204" y="90651"/>
                </a:cubicBezTo>
                <a:cubicBezTo>
                  <a:pt x="223724" y="89606"/>
                  <a:pt x="225435" y="88950"/>
                  <a:pt x="227339" y="88681"/>
                </a:cubicBezTo>
                <a:close/>
                <a:moveTo>
                  <a:pt x="3605521" y="85272"/>
                </a:moveTo>
                <a:cubicBezTo>
                  <a:pt x="3614144" y="86150"/>
                  <a:pt x="3619230" y="90151"/>
                  <a:pt x="3620779" y="97276"/>
                </a:cubicBezTo>
                <a:cubicBezTo>
                  <a:pt x="3622844" y="106777"/>
                  <a:pt x="3617516" y="110566"/>
                  <a:pt x="3604797" y="108645"/>
                </a:cubicBezTo>
                <a:cubicBezTo>
                  <a:pt x="3595576" y="105863"/>
                  <a:pt x="3588097" y="101700"/>
                  <a:pt x="3582361" y="96158"/>
                </a:cubicBezTo>
                <a:cubicBezTo>
                  <a:pt x="3576625" y="90615"/>
                  <a:pt x="3581078" y="87041"/>
                  <a:pt x="3595719" y="85435"/>
                </a:cubicBezTo>
                <a:cubicBezTo>
                  <a:pt x="3599379" y="85034"/>
                  <a:pt x="3602647" y="84979"/>
                  <a:pt x="3605521" y="85272"/>
                </a:cubicBezTo>
                <a:close/>
                <a:moveTo>
                  <a:pt x="1652874" y="71375"/>
                </a:moveTo>
                <a:cubicBezTo>
                  <a:pt x="1655235" y="70802"/>
                  <a:pt x="1658541" y="70925"/>
                  <a:pt x="1662793" y="71744"/>
                </a:cubicBezTo>
                <a:cubicBezTo>
                  <a:pt x="1679800" y="75020"/>
                  <a:pt x="1691753" y="79885"/>
                  <a:pt x="1698651" y="86338"/>
                </a:cubicBezTo>
                <a:cubicBezTo>
                  <a:pt x="1705548" y="92792"/>
                  <a:pt x="1707889" y="101303"/>
                  <a:pt x="1705674" y="111871"/>
                </a:cubicBezTo>
                <a:cubicBezTo>
                  <a:pt x="1703458" y="122440"/>
                  <a:pt x="1698274" y="125781"/>
                  <a:pt x="1690122" y="121895"/>
                </a:cubicBezTo>
                <a:cubicBezTo>
                  <a:pt x="1681969" y="118009"/>
                  <a:pt x="1670981" y="109154"/>
                  <a:pt x="1657157" y="95330"/>
                </a:cubicBezTo>
                <a:cubicBezTo>
                  <a:pt x="1647220" y="81079"/>
                  <a:pt x="1645792" y="73094"/>
                  <a:pt x="1652874" y="71375"/>
                </a:cubicBezTo>
                <a:close/>
                <a:moveTo>
                  <a:pt x="4178803" y="66127"/>
                </a:moveTo>
                <a:cubicBezTo>
                  <a:pt x="4181476" y="65763"/>
                  <a:pt x="4184582" y="66069"/>
                  <a:pt x="4188120" y="67044"/>
                </a:cubicBezTo>
                <a:cubicBezTo>
                  <a:pt x="4195197" y="68994"/>
                  <a:pt x="4201740" y="72636"/>
                  <a:pt x="4207748" y="77971"/>
                </a:cubicBezTo>
                <a:cubicBezTo>
                  <a:pt x="4213757" y="83306"/>
                  <a:pt x="4213793" y="89619"/>
                  <a:pt x="4207856" y="96911"/>
                </a:cubicBezTo>
                <a:cubicBezTo>
                  <a:pt x="4201919" y="104203"/>
                  <a:pt x="4197237" y="117901"/>
                  <a:pt x="4193810" y="138006"/>
                </a:cubicBezTo>
                <a:cubicBezTo>
                  <a:pt x="4201008" y="147987"/>
                  <a:pt x="4200911" y="154157"/>
                  <a:pt x="4193519" y="156516"/>
                </a:cubicBezTo>
                <a:cubicBezTo>
                  <a:pt x="4186127" y="158875"/>
                  <a:pt x="4173088" y="162083"/>
                  <a:pt x="4154403" y="166142"/>
                </a:cubicBezTo>
                <a:cubicBezTo>
                  <a:pt x="4153513" y="178403"/>
                  <a:pt x="4150757" y="185189"/>
                  <a:pt x="4146132" y="186501"/>
                </a:cubicBezTo>
                <a:cubicBezTo>
                  <a:pt x="4141508" y="187813"/>
                  <a:pt x="4138395" y="184221"/>
                  <a:pt x="4136797" y="175725"/>
                </a:cubicBezTo>
                <a:cubicBezTo>
                  <a:pt x="4135197" y="167228"/>
                  <a:pt x="4133043" y="152813"/>
                  <a:pt x="4130333" y="132478"/>
                </a:cubicBezTo>
                <a:cubicBezTo>
                  <a:pt x="4127622" y="112144"/>
                  <a:pt x="4124227" y="97692"/>
                  <a:pt x="4120148" y="89124"/>
                </a:cubicBezTo>
                <a:cubicBezTo>
                  <a:pt x="4116068" y="80556"/>
                  <a:pt x="4117437" y="76752"/>
                  <a:pt x="4124256" y="77713"/>
                </a:cubicBezTo>
                <a:cubicBezTo>
                  <a:pt x="4131075" y="78674"/>
                  <a:pt x="4135689" y="79573"/>
                  <a:pt x="4138098" y="80412"/>
                </a:cubicBezTo>
                <a:cubicBezTo>
                  <a:pt x="4140507" y="81251"/>
                  <a:pt x="4144221" y="81276"/>
                  <a:pt x="4149240" y="80488"/>
                </a:cubicBezTo>
                <a:cubicBezTo>
                  <a:pt x="4154259" y="79699"/>
                  <a:pt x="4158418" y="78476"/>
                  <a:pt x="4161716" y="76820"/>
                </a:cubicBezTo>
                <a:cubicBezTo>
                  <a:pt x="4165014" y="75164"/>
                  <a:pt x="4168470" y="72633"/>
                  <a:pt x="4172084" y="69227"/>
                </a:cubicBezTo>
                <a:cubicBezTo>
                  <a:pt x="4173891" y="67524"/>
                  <a:pt x="4176131" y="66491"/>
                  <a:pt x="4178803" y="66127"/>
                </a:cubicBezTo>
                <a:close/>
                <a:moveTo>
                  <a:pt x="2220637" y="62975"/>
                </a:moveTo>
                <a:cubicBezTo>
                  <a:pt x="2229896" y="62194"/>
                  <a:pt x="2237959" y="64887"/>
                  <a:pt x="2244826" y="71055"/>
                </a:cubicBezTo>
                <a:cubicBezTo>
                  <a:pt x="2253982" y="79280"/>
                  <a:pt x="2252458" y="84256"/>
                  <a:pt x="2240255" y="85984"/>
                </a:cubicBezTo>
                <a:cubicBezTo>
                  <a:pt x="2228051" y="87712"/>
                  <a:pt x="2210757" y="90275"/>
                  <a:pt x="2188372" y="93674"/>
                </a:cubicBezTo>
                <a:cubicBezTo>
                  <a:pt x="2200963" y="99754"/>
                  <a:pt x="2206050" y="105465"/>
                  <a:pt x="2203634" y="110806"/>
                </a:cubicBezTo>
                <a:cubicBezTo>
                  <a:pt x="2201217" y="116148"/>
                  <a:pt x="2194330" y="133740"/>
                  <a:pt x="2182973" y="163582"/>
                </a:cubicBezTo>
                <a:cubicBezTo>
                  <a:pt x="2204971" y="181823"/>
                  <a:pt x="2219469" y="195489"/>
                  <a:pt x="2226467" y="204581"/>
                </a:cubicBezTo>
                <a:cubicBezTo>
                  <a:pt x="2233465" y="213672"/>
                  <a:pt x="2234358" y="222484"/>
                  <a:pt x="2229145" y="231017"/>
                </a:cubicBezTo>
                <a:cubicBezTo>
                  <a:pt x="2223932" y="239549"/>
                  <a:pt x="2215762" y="237750"/>
                  <a:pt x="2204634" y="225618"/>
                </a:cubicBezTo>
                <a:cubicBezTo>
                  <a:pt x="2193506" y="213486"/>
                  <a:pt x="2181897" y="201103"/>
                  <a:pt x="2169809" y="188469"/>
                </a:cubicBezTo>
                <a:cubicBezTo>
                  <a:pt x="2156056" y="206753"/>
                  <a:pt x="2142641" y="219631"/>
                  <a:pt x="2129563" y="227102"/>
                </a:cubicBezTo>
                <a:cubicBezTo>
                  <a:pt x="2123024" y="230838"/>
                  <a:pt x="2116769" y="233812"/>
                  <a:pt x="2110798" y="236026"/>
                </a:cubicBezTo>
                <a:lnTo>
                  <a:pt x="2096748" y="239615"/>
                </a:lnTo>
                <a:lnTo>
                  <a:pt x="2103944" y="241170"/>
                </a:lnTo>
                <a:cubicBezTo>
                  <a:pt x="2122156" y="245615"/>
                  <a:pt x="2146624" y="249838"/>
                  <a:pt x="2177348" y="253839"/>
                </a:cubicBezTo>
                <a:cubicBezTo>
                  <a:pt x="2208072" y="257840"/>
                  <a:pt x="2238061" y="258041"/>
                  <a:pt x="2267315" y="254442"/>
                </a:cubicBezTo>
                <a:cubicBezTo>
                  <a:pt x="2296569" y="250842"/>
                  <a:pt x="2306711" y="252631"/>
                  <a:pt x="2297741" y="259808"/>
                </a:cubicBezTo>
                <a:cubicBezTo>
                  <a:pt x="2288771" y="266986"/>
                  <a:pt x="2275388" y="274887"/>
                  <a:pt x="2257592" y="283513"/>
                </a:cubicBezTo>
                <a:cubicBezTo>
                  <a:pt x="2239796" y="292138"/>
                  <a:pt x="2225897" y="295992"/>
                  <a:pt x="2215894" y="295075"/>
                </a:cubicBezTo>
                <a:cubicBezTo>
                  <a:pt x="2205892" y="294157"/>
                  <a:pt x="2188999" y="289658"/>
                  <a:pt x="2165216" y="281577"/>
                </a:cubicBezTo>
                <a:cubicBezTo>
                  <a:pt x="2141433" y="273496"/>
                  <a:pt x="2120959" y="266910"/>
                  <a:pt x="2103793" y="261820"/>
                </a:cubicBezTo>
                <a:cubicBezTo>
                  <a:pt x="2086628" y="256729"/>
                  <a:pt x="2072453" y="252678"/>
                  <a:pt x="2061267" y="249666"/>
                </a:cubicBezTo>
                <a:cubicBezTo>
                  <a:pt x="2050082" y="246655"/>
                  <a:pt x="2040421" y="247558"/>
                  <a:pt x="2032282" y="252377"/>
                </a:cubicBezTo>
                <a:cubicBezTo>
                  <a:pt x="2024144" y="257195"/>
                  <a:pt x="2017196" y="260794"/>
                  <a:pt x="2011439" y="263175"/>
                </a:cubicBezTo>
                <a:cubicBezTo>
                  <a:pt x="2005681" y="265555"/>
                  <a:pt x="1998608" y="263078"/>
                  <a:pt x="1990219" y="255743"/>
                </a:cubicBezTo>
                <a:cubicBezTo>
                  <a:pt x="1981830" y="248408"/>
                  <a:pt x="1981916" y="244138"/>
                  <a:pt x="1990477" y="242934"/>
                </a:cubicBezTo>
                <a:cubicBezTo>
                  <a:pt x="1999038" y="241729"/>
                  <a:pt x="2007535" y="239571"/>
                  <a:pt x="2015967" y="236459"/>
                </a:cubicBezTo>
                <a:cubicBezTo>
                  <a:pt x="2024399" y="233347"/>
                  <a:pt x="2032322" y="231060"/>
                  <a:pt x="2039736" y="229597"/>
                </a:cubicBezTo>
                <a:cubicBezTo>
                  <a:pt x="2038875" y="218240"/>
                  <a:pt x="2035961" y="207517"/>
                  <a:pt x="2030992" y="197429"/>
                </a:cubicBezTo>
                <a:cubicBezTo>
                  <a:pt x="2026023" y="187340"/>
                  <a:pt x="2024216" y="178983"/>
                  <a:pt x="2025571" y="172358"/>
                </a:cubicBezTo>
                <a:cubicBezTo>
                  <a:pt x="2026926" y="165733"/>
                  <a:pt x="2028500" y="160463"/>
                  <a:pt x="2030293" y="156548"/>
                </a:cubicBezTo>
                <a:cubicBezTo>
                  <a:pt x="2032085" y="152633"/>
                  <a:pt x="2029393" y="152476"/>
                  <a:pt x="2022216" y="156075"/>
                </a:cubicBezTo>
                <a:cubicBezTo>
                  <a:pt x="2015038" y="159674"/>
                  <a:pt x="2007391" y="159402"/>
                  <a:pt x="1999275" y="155258"/>
                </a:cubicBezTo>
                <a:cubicBezTo>
                  <a:pt x="1991158" y="151113"/>
                  <a:pt x="1990388" y="147991"/>
                  <a:pt x="1996962" y="145890"/>
                </a:cubicBezTo>
                <a:cubicBezTo>
                  <a:pt x="2003537" y="143789"/>
                  <a:pt x="2010016" y="141039"/>
                  <a:pt x="2016397" y="137641"/>
                </a:cubicBezTo>
                <a:cubicBezTo>
                  <a:pt x="2022778" y="134242"/>
                  <a:pt x="2028360" y="130137"/>
                  <a:pt x="2033143" y="125326"/>
                </a:cubicBezTo>
                <a:cubicBezTo>
                  <a:pt x="2037925" y="120515"/>
                  <a:pt x="2046096" y="121770"/>
                  <a:pt x="2057654" y="129090"/>
                </a:cubicBezTo>
                <a:cubicBezTo>
                  <a:pt x="2069212" y="136411"/>
                  <a:pt x="2071316" y="143129"/>
                  <a:pt x="2063967" y="149245"/>
                </a:cubicBezTo>
                <a:cubicBezTo>
                  <a:pt x="2056618" y="155362"/>
                  <a:pt x="2052118" y="162693"/>
                  <a:pt x="2050469" y="171240"/>
                </a:cubicBezTo>
                <a:cubicBezTo>
                  <a:pt x="2048820" y="179786"/>
                  <a:pt x="2050921" y="189072"/>
                  <a:pt x="2056772" y="199096"/>
                </a:cubicBezTo>
                <a:cubicBezTo>
                  <a:pt x="2062623" y="209119"/>
                  <a:pt x="2062845" y="219796"/>
                  <a:pt x="2057439" y="231124"/>
                </a:cubicBezTo>
                <a:lnTo>
                  <a:pt x="2087239" y="237561"/>
                </a:lnTo>
                <a:lnTo>
                  <a:pt x="2093533" y="231415"/>
                </a:lnTo>
                <a:cubicBezTo>
                  <a:pt x="2104202" y="224051"/>
                  <a:pt x="2114624" y="215060"/>
                  <a:pt x="2124798" y="204441"/>
                </a:cubicBezTo>
                <a:cubicBezTo>
                  <a:pt x="2134973" y="193822"/>
                  <a:pt x="2143509" y="182984"/>
                  <a:pt x="2150406" y="171928"/>
                </a:cubicBezTo>
                <a:cubicBezTo>
                  <a:pt x="2133356" y="157115"/>
                  <a:pt x="2120321" y="144893"/>
                  <a:pt x="2111300" y="135264"/>
                </a:cubicBezTo>
                <a:cubicBezTo>
                  <a:pt x="2102281" y="125634"/>
                  <a:pt x="2105385" y="123623"/>
                  <a:pt x="2120614" y="129230"/>
                </a:cubicBezTo>
                <a:cubicBezTo>
                  <a:pt x="2135844" y="134837"/>
                  <a:pt x="2150041" y="141928"/>
                  <a:pt x="2163205" y="150504"/>
                </a:cubicBezTo>
                <a:cubicBezTo>
                  <a:pt x="2170877" y="132363"/>
                  <a:pt x="2174326" y="114424"/>
                  <a:pt x="2173551" y="96685"/>
                </a:cubicBezTo>
                <a:cubicBezTo>
                  <a:pt x="2153303" y="100256"/>
                  <a:pt x="2137543" y="103622"/>
                  <a:pt x="2126272" y="106784"/>
                </a:cubicBezTo>
                <a:cubicBezTo>
                  <a:pt x="2115000" y="109946"/>
                  <a:pt x="2104059" y="107454"/>
                  <a:pt x="2093447" y="99309"/>
                </a:cubicBezTo>
                <a:cubicBezTo>
                  <a:pt x="2082835" y="91164"/>
                  <a:pt x="2082957" y="87091"/>
                  <a:pt x="2093813" y="87091"/>
                </a:cubicBezTo>
                <a:cubicBezTo>
                  <a:pt x="2102503" y="87091"/>
                  <a:pt x="2114645" y="85758"/>
                  <a:pt x="2130240" y="83090"/>
                </a:cubicBezTo>
                <a:cubicBezTo>
                  <a:pt x="2145835" y="80423"/>
                  <a:pt x="2159839" y="77759"/>
                  <a:pt x="2172250" y="75099"/>
                </a:cubicBezTo>
                <a:cubicBezTo>
                  <a:pt x="2184661" y="72439"/>
                  <a:pt x="2197571" y="69044"/>
                  <a:pt x="2210979" y="64914"/>
                </a:cubicBezTo>
                <a:cubicBezTo>
                  <a:pt x="2214331" y="63882"/>
                  <a:pt x="2217551" y="63235"/>
                  <a:pt x="2220637" y="62975"/>
                </a:cubicBezTo>
                <a:close/>
                <a:moveTo>
                  <a:pt x="1368244" y="62833"/>
                </a:moveTo>
                <a:cubicBezTo>
                  <a:pt x="1366895" y="62449"/>
                  <a:pt x="1364545" y="62484"/>
                  <a:pt x="1361197" y="62935"/>
                </a:cubicBezTo>
                <a:cubicBezTo>
                  <a:pt x="1354500" y="63839"/>
                  <a:pt x="1347244" y="63839"/>
                  <a:pt x="1339428" y="62935"/>
                </a:cubicBezTo>
                <a:cubicBezTo>
                  <a:pt x="1333907" y="70206"/>
                  <a:pt x="1325687" y="79072"/>
                  <a:pt x="1314767" y="89533"/>
                </a:cubicBezTo>
                <a:lnTo>
                  <a:pt x="1298470" y="103289"/>
                </a:lnTo>
                <a:lnTo>
                  <a:pt x="1310476" y="103278"/>
                </a:lnTo>
                <a:cubicBezTo>
                  <a:pt x="1314921" y="103271"/>
                  <a:pt x="1325755" y="102493"/>
                  <a:pt x="1342978" y="100944"/>
                </a:cubicBezTo>
                <a:cubicBezTo>
                  <a:pt x="1359225" y="79577"/>
                  <a:pt x="1367998" y="67675"/>
                  <a:pt x="1369296" y="65237"/>
                </a:cubicBezTo>
                <a:cubicBezTo>
                  <a:pt x="1369944" y="64018"/>
                  <a:pt x="1369594" y="63217"/>
                  <a:pt x="1368244" y="62833"/>
                </a:cubicBezTo>
                <a:close/>
                <a:moveTo>
                  <a:pt x="2729890" y="62806"/>
                </a:moveTo>
                <a:cubicBezTo>
                  <a:pt x="2734450" y="62806"/>
                  <a:pt x="2740624" y="65244"/>
                  <a:pt x="2748410" y="70120"/>
                </a:cubicBezTo>
                <a:cubicBezTo>
                  <a:pt x="2756814" y="74407"/>
                  <a:pt x="2760553" y="79104"/>
                  <a:pt x="2759628" y="84209"/>
                </a:cubicBezTo>
                <a:cubicBezTo>
                  <a:pt x="2758703" y="89314"/>
                  <a:pt x="2757803" y="97513"/>
                  <a:pt x="2756929" y="108806"/>
                </a:cubicBezTo>
                <a:cubicBezTo>
                  <a:pt x="2756054" y="120099"/>
                  <a:pt x="2755616" y="146625"/>
                  <a:pt x="2755616" y="188383"/>
                </a:cubicBezTo>
                <a:cubicBezTo>
                  <a:pt x="2755616" y="229153"/>
                  <a:pt x="2754451" y="256055"/>
                  <a:pt x="2752121" y="269090"/>
                </a:cubicBezTo>
                <a:cubicBezTo>
                  <a:pt x="2749791" y="282125"/>
                  <a:pt x="2746095" y="291070"/>
                  <a:pt x="2741032" y="295924"/>
                </a:cubicBezTo>
                <a:cubicBezTo>
                  <a:pt x="2735970" y="300778"/>
                  <a:pt x="2731485" y="296684"/>
                  <a:pt x="2727578" y="283642"/>
                </a:cubicBezTo>
                <a:cubicBezTo>
                  <a:pt x="2723670" y="270599"/>
                  <a:pt x="2722845" y="260174"/>
                  <a:pt x="2725104" y="252366"/>
                </a:cubicBezTo>
                <a:cubicBezTo>
                  <a:pt x="2727363" y="244558"/>
                  <a:pt x="2729388" y="228117"/>
                  <a:pt x="2731181" y="203043"/>
                </a:cubicBezTo>
                <a:cubicBezTo>
                  <a:pt x="2732973" y="177969"/>
                  <a:pt x="2733422" y="152551"/>
                  <a:pt x="2732525" y="126789"/>
                </a:cubicBezTo>
                <a:cubicBezTo>
                  <a:pt x="2731629" y="101026"/>
                  <a:pt x="2729603" y="83922"/>
                  <a:pt x="2726448" y="75476"/>
                </a:cubicBezTo>
                <a:cubicBezTo>
                  <a:pt x="2723293" y="67029"/>
                  <a:pt x="2724441" y="62806"/>
                  <a:pt x="2729890" y="62806"/>
                </a:cubicBezTo>
                <a:close/>
                <a:moveTo>
                  <a:pt x="3919923" y="54847"/>
                </a:moveTo>
                <a:cubicBezTo>
                  <a:pt x="3909311" y="57529"/>
                  <a:pt x="3897954" y="59329"/>
                  <a:pt x="3885850" y="60246"/>
                </a:cubicBezTo>
                <a:cubicBezTo>
                  <a:pt x="3893953" y="62240"/>
                  <a:pt x="3897330" y="65936"/>
                  <a:pt x="3895982" y="71335"/>
                </a:cubicBezTo>
                <a:cubicBezTo>
                  <a:pt x="3894634" y="76734"/>
                  <a:pt x="3893960" y="83327"/>
                  <a:pt x="3893960" y="91114"/>
                </a:cubicBezTo>
                <a:lnTo>
                  <a:pt x="3919665" y="87629"/>
                </a:lnTo>
                <a:cubicBezTo>
                  <a:pt x="3920410" y="80889"/>
                  <a:pt x="3920783" y="73984"/>
                  <a:pt x="3920783" y="66915"/>
                </a:cubicBezTo>
                <a:cubicBezTo>
                  <a:pt x="3920783" y="60447"/>
                  <a:pt x="3920496" y="56425"/>
                  <a:pt x="3919923" y="54847"/>
                </a:cubicBezTo>
                <a:close/>
                <a:moveTo>
                  <a:pt x="5011391" y="49448"/>
                </a:moveTo>
                <a:cubicBezTo>
                  <a:pt x="5001654" y="51212"/>
                  <a:pt x="4992225" y="53453"/>
                  <a:pt x="4983105" y="56170"/>
                </a:cubicBezTo>
                <a:cubicBezTo>
                  <a:pt x="4973984" y="58888"/>
                  <a:pt x="4966671" y="57995"/>
                  <a:pt x="4961164" y="53492"/>
                </a:cubicBezTo>
                <a:cubicBezTo>
                  <a:pt x="4956403" y="59142"/>
                  <a:pt x="4951793" y="63853"/>
                  <a:pt x="4947333" y="67625"/>
                </a:cubicBezTo>
                <a:cubicBezTo>
                  <a:pt x="4952539" y="69331"/>
                  <a:pt x="4958153" y="72267"/>
                  <a:pt x="4964176" y="76433"/>
                </a:cubicBezTo>
                <a:cubicBezTo>
                  <a:pt x="4970198" y="80599"/>
                  <a:pt x="4976401" y="84596"/>
                  <a:pt x="4982782" y="88425"/>
                </a:cubicBezTo>
                <a:cubicBezTo>
                  <a:pt x="4994341" y="76107"/>
                  <a:pt x="5002317" y="66610"/>
                  <a:pt x="5006712" y="59935"/>
                </a:cubicBezTo>
                <a:cubicBezTo>
                  <a:pt x="5011108" y="53259"/>
                  <a:pt x="5012667" y="49764"/>
                  <a:pt x="5011391" y="49448"/>
                </a:cubicBezTo>
                <a:close/>
                <a:moveTo>
                  <a:pt x="852477" y="45472"/>
                </a:moveTo>
                <a:cubicBezTo>
                  <a:pt x="854819" y="45369"/>
                  <a:pt x="857865" y="45777"/>
                  <a:pt x="861615" y="46695"/>
                </a:cubicBezTo>
                <a:cubicBezTo>
                  <a:pt x="875511" y="48660"/>
                  <a:pt x="884710" y="52947"/>
                  <a:pt x="889213" y="59558"/>
                </a:cubicBezTo>
                <a:cubicBezTo>
                  <a:pt x="893716" y="66169"/>
                  <a:pt x="894530" y="74009"/>
                  <a:pt x="891654" y="83080"/>
                </a:cubicBezTo>
                <a:cubicBezTo>
                  <a:pt x="888779" y="92150"/>
                  <a:pt x="883068" y="93760"/>
                  <a:pt x="874521" y="87909"/>
                </a:cubicBezTo>
                <a:cubicBezTo>
                  <a:pt x="865975" y="82058"/>
                  <a:pt x="857937" y="72808"/>
                  <a:pt x="850408" y="60160"/>
                </a:cubicBezTo>
                <a:cubicBezTo>
                  <a:pt x="844762" y="50674"/>
                  <a:pt x="845452" y="45778"/>
                  <a:pt x="852477" y="45472"/>
                </a:cubicBezTo>
                <a:close/>
                <a:moveTo>
                  <a:pt x="138102" y="45472"/>
                </a:moveTo>
                <a:cubicBezTo>
                  <a:pt x="140444" y="45369"/>
                  <a:pt x="143490" y="45777"/>
                  <a:pt x="147240" y="46695"/>
                </a:cubicBezTo>
                <a:cubicBezTo>
                  <a:pt x="161136" y="48660"/>
                  <a:pt x="170335" y="52947"/>
                  <a:pt x="174838" y="59558"/>
                </a:cubicBezTo>
                <a:cubicBezTo>
                  <a:pt x="179341" y="66169"/>
                  <a:pt x="180155" y="74009"/>
                  <a:pt x="177279" y="83080"/>
                </a:cubicBezTo>
                <a:cubicBezTo>
                  <a:pt x="174404" y="92150"/>
                  <a:pt x="168693" y="93760"/>
                  <a:pt x="160146" y="87909"/>
                </a:cubicBezTo>
                <a:cubicBezTo>
                  <a:pt x="151600" y="82058"/>
                  <a:pt x="143562" y="72808"/>
                  <a:pt x="136033" y="60160"/>
                </a:cubicBezTo>
                <a:cubicBezTo>
                  <a:pt x="130387" y="50674"/>
                  <a:pt x="131076" y="45778"/>
                  <a:pt x="138102" y="45472"/>
                </a:cubicBezTo>
                <a:close/>
                <a:moveTo>
                  <a:pt x="3160123" y="44974"/>
                </a:moveTo>
                <a:cubicBezTo>
                  <a:pt x="3157815" y="45032"/>
                  <a:pt x="3154762" y="45397"/>
                  <a:pt x="3150965" y="46071"/>
                </a:cubicBezTo>
                <a:cubicBezTo>
                  <a:pt x="3143372" y="47419"/>
                  <a:pt x="3134463" y="49484"/>
                  <a:pt x="3124239" y="52266"/>
                </a:cubicBezTo>
                <a:cubicBezTo>
                  <a:pt x="3125085" y="53614"/>
                  <a:pt x="3126282" y="60268"/>
                  <a:pt x="3127831" y="72228"/>
                </a:cubicBezTo>
                <a:cubicBezTo>
                  <a:pt x="3130656" y="72357"/>
                  <a:pt x="3135388" y="70815"/>
                  <a:pt x="3142028" y="67603"/>
                </a:cubicBezTo>
                <a:cubicBezTo>
                  <a:pt x="3148667" y="64391"/>
                  <a:pt x="3154561" y="65653"/>
                  <a:pt x="3159709" y="71389"/>
                </a:cubicBezTo>
                <a:cubicBezTo>
                  <a:pt x="3164857" y="77125"/>
                  <a:pt x="3162566" y="81423"/>
                  <a:pt x="3152837" y="84284"/>
                </a:cubicBezTo>
                <a:cubicBezTo>
                  <a:pt x="3143107" y="87145"/>
                  <a:pt x="3135374" y="88576"/>
                  <a:pt x="3129638" y="88576"/>
                </a:cubicBezTo>
                <a:lnTo>
                  <a:pt x="3131982" y="110021"/>
                </a:lnTo>
                <a:cubicBezTo>
                  <a:pt x="3149090" y="107627"/>
                  <a:pt x="3158128" y="105619"/>
                  <a:pt x="3159096" y="103998"/>
                </a:cubicBezTo>
                <a:cubicBezTo>
                  <a:pt x="3160064" y="102378"/>
                  <a:pt x="3161670" y="92541"/>
                  <a:pt x="3163914" y="74486"/>
                </a:cubicBezTo>
                <a:cubicBezTo>
                  <a:pt x="3166158" y="56432"/>
                  <a:pt x="3166460" y="46846"/>
                  <a:pt x="3164818" y="45727"/>
                </a:cubicBezTo>
                <a:cubicBezTo>
                  <a:pt x="3163997" y="45168"/>
                  <a:pt x="3162432" y="44917"/>
                  <a:pt x="3160123" y="44974"/>
                </a:cubicBezTo>
                <a:close/>
                <a:moveTo>
                  <a:pt x="2017303" y="39580"/>
                </a:moveTo>
                <a:cubicBezTo>
                  <a:pt x="2019847" y="38899"/>
                  <a:pt x="2023911" y="39037"/>
                  <a:pt x="2029497" y="39995"/>
                </a:cubicBezTo>
                <a:cubicBezTo>
                  <a:pt x="2040668" y="41909"/>
                  <a:pt x="2049917" y="46584"/>
                  <a:pt x="2057245" y="54019"/>
                </a:cubicBezTo>
                <a:cubicBezTo>
                  <a:pt x="2064573" y="61455"/>
                  <a:pt x="2066821" y="69525"/>
                  <a:pt x="2063989" y="78229"/>
                </a:cubicBezTo>
                <a:cubicBezTo>
                  <a:pt x="2061156" y="86934"/>
                  <a:pt x="2055488" y="89088"/>
                  <a:pt x="2046985" y="84693"/>
                </a:cubicBezTo>
                <a:cubicBezTo>
                  <a:pt x="2038481" y="80298"/>
                  <a:pt x="2030959" y="73891"/>
                  <a:pt x="2024420" y="65473"/>
                </a:cubicBezTo>
                <a:cubicBezTo>
                  <a:pt x="2018627" y="55851"/>
                  <a:pt x="2015232" y="48721"/>
                  <a:pt x="2014235" y="44081"/>
                </a:cubicBezTo>
                <a:cubicBezTo>
                  <a:pt x="2013737" y="41762"/>
                  <a:pt x="2014760" y="40262"/>
                  <a:pt x="2017303" y="39580"/>
                </a:cubicBezTo>
                <a:close/>
                <a:moveTo>
                  <a:pt x="4562644" y="39165"/>
                </a:moveTo>
                <a:cubicBezTo>
                  <a:pt x="4564148" y="38863"/>
                  <a:pt x="4566092" y="38889"/>
                  <a:pt x="4568476" y="39242"/>
                </a:cubicBezTo>
                <a:cubicBezTo>
                  <a:pt x="4578013" y="40654"/>
                  <a:pt x="4586366" y="43225"/>
                  <a:pt x="4593536" y="46953"/>
                </a:cubicBezTo>
                <a:cubicBezTo>
                  <a:pt x="4600706" y="50682"/>
                  <a:pt x="4603373" y="54682"/>
                  <a:pt x="4601538" y="58956"/>
                </a:cubicBezTo>
                <a:cubicBezTo>
                  <a:pt x="4599702" y="63229"/>
                  <a:pt x="4598368" y="76200"/>
                  <a:pt x="4597537" y="97868"/>
                </a:cubicBezTo>
                <a:cubicBezTo>
                  <a:pt x="4603416" y="96319"/>
                  <a:pt x="4610213" y="93907"/>
                  <a:pt x="4617928" y="90630"/>
                </a:cubicBezTo>
                <a:cubicBezTo>
                  <a:pt x="4625643" y="87353"/>
                  <a:pt x="4632272" y="88758"/>
                  <a:pt x="4637815" y="94846"/>
                </a:cubicBezTo>
                <a:cubicBezTo>
                  <a:pt x="4643357" y="100933"/>
                  <a:pt x="4639396" y="106361"/>
                  <a:pt x="4625930" y="111129"/>
                </a:cubicBezTo>
                <a:cubicBezTo>
                  <a:pt x="4612465" y="115897"/>
                  <a:pt x="4603000" y="117378"/>
                  <a:pt x="4597537" y="115571"/>
                </a:cubicBezTo>
                <a:lnTo>
                  <a:pt x="4597537" y="165367"/>
                </a:lnTo>
                <a:cubicBezTo>
                  <a:pt x="4619606" y="156362"/>
                  <a:pt x="4632997" y="154153"/>
                  <a:pt x="4637707" y="158742"/>
                </a:cubicBezTo>
                <a:cubicBezTo>
                  <a:pt x="4642418" y="163331"/>
                  <a:pt x="4636847" y="168963"/>
                  <a:pt x="4620994" y="175639"/>
                </a:cubicBezTo>
                <a:cubicBezTo>
                  <a:pt x="4605141" y="182314"/>
                  <a:pt x="4590173" y="188735"/>
                  <a:pt x="4576091" y="194901"/>
                </a:cubicBezTo>
                <a:cubicBezTo>
                  <a:pt x="4562009" y="201067"/>
                  <a:pt x="4549382" y="207384"/>
                  <a:pt x="4538211" y="213852"/>
                </a:cubicBezTo>
                <a:cubicBezTo>
                  <a:pt x="4527040" y="220319"/>
                  <a:pt x="4518558" y="223313"/>
                  <a:pt x="4512764" y="222832"/>
                </a:cubicBezTo>
                <a:cubicBezTo>
                  <a:pt x="4506971" y="222352"/>
                  <a:pt x="4500278" y="218512"/>
                  <a:pt x="4492685" y="211313"/>
                </a:cubicBezTo>
                <a:cubicBezTo>
                  <a:pt x="4485092" y="204115"/>
                  <a:pt x="4485593" y="199630"/>
                  <a:pt x="4494191" y="197859"/>
                </a:cubicBezTo>
                <a:cubicBezTo>
                  <a:pt x="4502787" y="196088"/>
                  <a:pt x="4515138" y="192384"/>
                  <a:pt x="4531242" y="186749"/>
                </a:cubicBezTo>
                <a:cubicBezTo>
                  <a:pt x="4531242" y="173054"/>
                  <a:pt x="4529915" y="158714"/>
                  <a:pt x="4527262" y="143728"/>
                </a:cubicBezTo>
                <a:cubicBezTo>
                  <a:pt x="4524609" y="128742"/>
                  <a:pt x="4521232" y="117579"/>
                  <a:pt x="4517131" y="110236"/>
                </a:cubicBezTo>
                <a:cubicBezTo>
                  <a:pt x="4513030" y="102894"/>
                  <a:pt x="4514837" y="99700"/>
                  <a:pt x="4522552" y="100654"/>
                </a:cubicBezTo>
                <a:cubicBezTo>
                  <a:pt x="4530267" y="101607"/>
                  <a:pt x="4537943" y="103905"/>
                  <a:pt x="4545579" y="107548"/>
                </a:cubicBezTo>
                <a:cubicBezTo>
                  <a:pt x="4553215" y="111190"/>
                  <a:pt x="4556355" y="115560"/>
                  <a:pt x="4555000" y="120658"/>
                </a:cubicBezTo>
                <a:cubicBezTo>
                  <a:pt x="4553645" y="125756"/>
                  <a:pt x="4553785" y="145155"/>
                  <a:pt x="4555419" y="178854"/>
                </a:cubicBezTo>
                <a:lnTo>
                  <a:pt x="4575768" y="171907"/>
                </a:lnTo>
                <a:cubicBezTo>
                  <a:pt x="4574879" y="130234"/>
                  <a:pt x="4573330" y="101887"/>
                  <a:pt x="4571122" y="86865"/>
                </a:cubicBezTo>
                <a:cubicBezTo>
                  <a:pt x="4568914" y="71844"/>
                  <a:pt x="4565537" y="59798"/>
                  <a:pt x="4560991" y="50728"/>
                </a:cubicBezTo>
                <a:cubicBezTo>
                  <a:pt x="4557581" y="43926"/>
                  <a:pt x="4558132" y="40071"/>
                  <a:pt x="4562644" y="39165"/>
                </a:cubicBezTo>
                <a:close/>
                <a:moveTo>
                  <a:pt x="5617095" y="38500"/>
                </a:moveTo>
                <a:cubicBezTo>
                  <a:pt x="5638233" y="38500"/>
                  <a:pt x="5654778" y="44236"/>
                  <a:pt x="5666731" y="55708"/>
                </a:cubicBezTo>
                <a:cubicBezTo>
                  <a:pt x="5678683" y="67180"/>
                  <a:pt x="5684659" y="81714"/>
                  <a:pt x="5684659" y="99309"/>
                </a:cubicBezTo>
                <a:cubicBezTo>
                  <a:pt x="5684659" y="111699"/>
                  <a:pt x="5681817" y="123107"/>
                  <a:pt x="5676131" y="133532"/>
                </a:cubicBezTo>
                <a:cubicBezTo>
                  <a:pt x="5670445" y="143957"/>
                  <a:pt x="5662855" y="152970"/>
                  <a:pt x="5653362" y="160571"/>
                </a:cubicBezTo>
                <a:cubicBezTo>
                  <a:pt x="5644873" y="167397"/>
                  <a:pt x="5638968" y="174122"/>
                  <a:pt x="5635649" y="180747"/>
                </a:cubicBezTo>
                <a:cubicBezTo>
                  <a:pt x="5632329" y="187372"/>
                  <a:pt x="5630669" y="191718"/>
                  <a:pt x="5630669" y="193783"/>
                </a:cubicBezTo>
                <a:lnTo>
                  <a:pt x="5630669" y="207356"/>
                </a:lnTo>
                <a:lnTo>
                  <a:pt x="5598102" y="207356"/>
                </a:lnTo>
                <a:lnTo>
                  <a:pt x="5598102" y="189739"/>
                </a:lnTo>
                <a:cubicBezTo>
                  <a:pt x="5598102" y="181378"/>
                  <a:pt x="5600203" y="173226"/>
                  <a:pt x="5604405" y="165281"/>
                </a:cubicBezTo>
                <a:cubicBezTo>
                  <a:pt x="5608607" y="157337"/>
                  <a:pt x="5615740" y="148790"/>
                  <a:pt x="5625807" y="139641"/>
                </a:cubicBezTo>
                <a:cubicBezTo>
                  <a:pt x="5632748" y="133575"/>
                  <a:pt x="5637516" y="127305"/>
                  <a:pt x="5640111" y="120830"/>
                </a:cubicBezTo>
                <a:cubicBezTo>
                  <a:pt x="5642707" y="114356"/>
                  <a:pt x="5644005" y="108078"/>
                  <a:pt x="5644005" y="101998"/>
                </a:cubicBezTo>
                <a:cubicBezTo>
                  <a:pt x="5644005" y="91444"/>
                  <a:pt x="5641675" y="83646"/>
                  <a:pt x="5637014" y="78606"/>
                </a:cubicBezTo>
                <a:cubicBezTo>
                  <a:pt x="5632354" y="73565"/>
                  <a:pt x="5625714" y="71045"/>
                  <a:pt x="5617095" y="71045"/>
                </a:cubicBezTo>
                <a:cubicBezTo>
                  <a:pt x="5608405" y="71045"/>
                  <a:pt x="5601070" y="74433"/>
                  <a:pt x="5595091" y="81208"/>
                </a:cubicBezTo>
                <a:cubicBezTo>
                  <a:pt x="5589111" y="87984"/>
                  <a:pt x="5586121" y="100793"/>
                  <a:pt x="5586121" y="119636"/>
                </a:cubicBezTo>
                <a:lnTo>
                  <a:pt x="5546821" y="119636"/>
                </a:lnTo>
                <a:cubicBezTo>
                  <a:pt x="5547739" y="91142"/>
                  <a:pt x="5554834" y="70496"/>
                  <a:pt x="5568106" y="57698"/>
                </a:cubicBezTo>
                <a:cubicBezTo>
                  <a:pt x="5581378" y="44899"/>
                  <a:pt x="5597707" y="38500"/>
                  <a:pt x="5617095" y="38500"/>
                </a:cubicBezTo>
                <a:close/>
                <a:moveTo>
                  <a:pt x="781167" y="34456"/>
                </a:moveTo>
                <a:cubicBezTo>
                  <a:pt x="792596" y="34456"/>
                  <a:pt x="803340" y="36478"/>
                  <a:pt x="813400" y="40522"/>
                </a:cubicBezTo>
                <a:cubicBezTo>
                  <a:pt x="823460" y="44565"/>
                  <a:pt x="827672" y="52911"/>
                  <a:pt x="826037" y="65560"/>
                </a:cubicBezTo>
                <a:cubicBezTo>
                  <a:pt x="824402" y="78208"/>
                  <a:pt x="818078" y="81667"/>
                  <a:pt x="807065" y="75938"/>
                </a:cubicBezTo>
                <a:cubicBezTo>
                  <a:pt x="796052" y="70209"/>
                  <a:pt x="785594" y="61863"/>
                  <a:pt x="775692" y="50900"/>
                </a:cubicBezTo>
                <a:cubicBezTo>
                  <a:pt x="765790" y="39937"/>
                  <a:pt x="767615" y="34456"/>
                  <a:pt x="781167" y="34456"/>
                </a:cubicBezTo>
                <a:close/>
                <a:moveTo>
                  <a:pt x="66792" y="34456"/>
                </a:moveTo>
                <a:cubicBezTo>
                  <a:pt x="78221" y="34456"/>
                  <a:pt x="88965" y="36478"/>
                  <a:pt x="99025" y="40522"/>
                </a:cubicBezTo>
                <a:cubicBezTo>
                  <a:pt x="109085" y="44565"/>
                  <a:pt x="113297" y="52911"/>
                  <a:pt x="111662" y="65560"/>
                </a:cubicBezTo>
                <a:cubicBezTo>
                  <a:pt x="110028" y="78208"/>
                  <a:pt x="103703" y="81667"/>
                  <a:pt x="92690" y="75938"/>
                </a:cubicBezTo>
                <a:cubicBezTo>
                  <a:pt x="81677" y="70209"/>
                  <a:pt x="71219" y="61863"/>
                  <a:pt x="61317" y="50900"/>
                </a:cubicBezTo>
                <a:cubicBezTo>
                  <a:pt x="51415" y="39937"/>
                  <a:pt x="53240" y="34456"/>
                  <a:pt x="66792" y="34456"/>
                </a:cubicBezTo>
                <a:close/>
                <a:moveTo>
                  <a:pt x="2933800" y="25429"/>
                </a:moveTo>
                <a:cubicBezTo>
                  <a:pt x="2939046" y="26134"/>
                  <a:pt x="2945445" y="28339"/>
                  <a:pt x="2952995" y="32046"/>
                </a:cubicBezTo>
                <a:cubicBezTo>
                  <a:pt x="2968081" y="39575"/>
                  <a:pt x="2973824" y="45921"/>
                  <a:pt x="2970225" y="51083"/>
                </a:cubicBezTo>
                <a:cubicBezTo>
                  <a:pt x="2966625" y="56246"/>
                  <a:pt x="2964826" y="73217"/>
                  <a:pt x="2964826" y="101998"/>
                </a:cubicBezTo>
                <a:cubicBezTo>
                  <a:pt x="2964826" y="132485"/>
                  <a:pt x="2965041" y="156261"/>
                  <a:pt x="2965471" y="173326"/>
                </a:cubicBezTo>
                <a:cubicBezTo>
                  <a:pt x="2965901" y="190391"/>
                  <a:pt x="2967253" y="210087"/>
                  <a:pt x="2969526" y="232415"/>
                </a:cubicBezTo>
                <a:cubicBezTo>
                  <a:pt x="2971799" y="254743"/>
                  <a:pt x="2969174" y="274823"/>
                  <a:pt x="2961653" y="292655"/>
                </a:cubicBezTo>
                <a:cubicBezTo>
                  <a:pt x="2954131" y="310487"/>
                  <a:pt x="2947481" y="314649"/>
                  <a:pt x="2941702" y="305141"/>
                </a:cubicBezTo>
                <a:cubicBezTo>
                  <a:pt x="2935923" y="295634"/>
                  <a:pt x="2926157" y="284133"/>
                  <a:pt x="2912405" y="270639"/>
                </a:cubicBezTo>
                <a:cubicBezTo>
                  <a:pt x="2898653" y="257145"/>
                  <a:pt x="2896093" y="251341"/>
                  <a:pt x="2904726" y="253226"/>
                </a:cubicBezTo>
                <a:cubicBezTo>
                  <a:pt x="2913359" y="255112"/>
                  <a:pt x="2920683" y="256686"/>
                  <a:pt x="2926699" y="257948"/>
                </a:cubicBezTo>
                <a:cubicBezTo>
                  <a:pt x="2932714" y="259210"/>
                  <a:pt x="2936497" y="256435"/>
                  <a:pt x="2938045" y="249623"/>
                </a:cubicBezTo>
                <a:cubicBezTo>
                  <a:pt x="2939594" y="242812"/>
                  <a:pt x="2940368" y="226901"/>
                  <a:pt x="2940368" y="201892"/>
                </a:cubicBezTo>
                <a:cubicBezTo>
                  <a:pt x="2940368" y="175922"/>
                  <a:pt x="2939924" y="149934"/>
                  <a:pt x="2939035" y="123928"/>
                </a:cubicBezTo>
                <a:cubicBezTo>
                  <a:pt x="2938146" y="97922"/>
                  <a:pt x="2936841" y="80197"/>
                  <a:pt x="2935120" y="70754"/>
                </a:cubicBezTo>
                <a:cubicBezTo>
                  <a:pt x="2933399" y="61311"/>
                  <a:pt x="2931528" y="55174"/>
                  <a:pt x="2929506" y="52341"/>
                </a:cubicBezTo>
                <a:cubicBezTo>
                  <a:pt x="2927484" y="49509"/>
                  <a:pt x="2917557" y="49861"/>
                  <a:pt x="2899725" y="53395"/>
                </a:cubicBezTo>
                <a:cubicBezTo>
                  <a:pt x="2881893" y="56930"/>
                  <a:pt x="2868148" y="60078"/>
                  <a:pt x="2858489" y="62838"/>
                </a:cubicBezTo>
                <a:cubicBezTo>
                  <a:pt x="2848831" y="65599"/>
                  <a:pt x="2839593" y="63358"/>
                  <a:pt x="2830773" y="56116"/>
                </a:cubicBezTo>
                <a:cubicBezTo>
                  <a:pt x="2821954" y="48875"/>
                  <a:pt x="2822520" y="45254"/>
                  <a:pt x="2832473" y="45254"/>
                </a:cubicBezTo>
                <a:cubicBezTo>
                  <a:pt x="2839428" y="45254"/>
                  <a:pt x="2854535" y="43497"/>
                  <a:pt x="2877795" y="39984"/>
                </a:cubicBezTo>
                <a:cubicBezTo>
                  <a:pt x="2901055" y="36470"/>
                  <a:pt x="2915628" y="32416"/>
                  <a:pt x="2921515" y="27820"/>
                </a:cubicBezTo>
                <a:cubicBezTo>
                  <a:pt x="2924458" y="25522"/>
                  <a:pt x="2928553" y="24725"/>
                  <a:pt x="2933800" y="25429"/>
                </a:cubicBezTo>
                <a:close/>
                <a:moveTo>
                  <a:pt x="1521185" y="25260"/>
                </a:moveTo>
                <a:cubicBezTo>
                  <a:pt x="1523899" y="25178"/>
                  <a:pt x="1526747" y="25636"/>
                  <a:pt x="1529730" y="26637"/>
                </a:cubicBezTo>
                <a:cubicBezTo>
                  <a:pt x="1535696" y="28637"/>
                  <a:pt x="1541396" y="32634"/>
                  <a:pt x="1546831" y="38629"/>
                </a:cubicBezTo>
                <a:cubicBezTo>
                  <a:pt x="1552266" y="44623"/>
                  <a:pt x="1552632" y="49463"/>
                  <a:pt x="1547928" y="53148"/>
                </a:cubicBezTo>
                <a:cubicBezTo>
                  <a:pt x="1543224" y="56833"/>
                  <a:pt x="1539593" y="63380"/>
                  <a:pt x="1537033" y="72787"/>
                </a:cubicBezTo>
                <a:cubicBezTo>
                  <a:pt x="1534473" y="82194"/>
                  <a:pt x="1532229" y="90511"/>
                  <a:pt x="1530300" y="97739"/>
                </a:cubicBezTo>
                <a:cubicBezTo>
                  <a:pt x="1528371" y="104966"/>
                  <a:pt x="1522897" y="111545"/>
                  <a:pt x="1513877" y="117475"/>
                </a:cubicBezTo>
                <a:cubicBezTo>
                  <a:pt x="1504857" y="123404"/>
                  <a:pt x="1498974" y="123221"/>
                  <a:pt x="1496228" y="116926"/>
                </a:cubicBezTo>
                <a:cubicBezTo>
                  <a:pt x="1493482" y="110631"/>
                  <a:pt x="1488613" y="104081"/>
                  <a:pt x="1481622" y="97276"/>
                </a:cubicBezTo>
                <a:cubicBezTo>
                  <a:pt x="1474632" y="90472"/>
                  <a:pt x="1475445" y="87529"/>
                  <a:pt x="1484064" y="88446"/>
                </a:cubicBezTo>
                <a:cubicBezTo>
                  <a:pt x="1492682" y="89364"/>
                  <a:pt x="1497845" y="89816"/>
                  <a:pt x="1499551" y="89802"/>
                </a:cubicBezTo>
                <a:cubicBezTo>
                  <a:pt x="1500684" y="89802"/>
                  <a:pt x="1502097" y="88784"/>
                  <a:pt x="1503789" y="86747"/>
                </a:cubicBezTo>
                <a:cubicBezTo>
                  <a:pt x="1505481" y="84711"/>
                  <a:pt x="1507435" y="78910"/>
                  <a:pt x="1509650" y="69345"/>
                </a:cubicBezTo>
                <a:cubicBezTo>
                  <a:pt x="1511866" y="59780"/>
                  <a:pt x="1512705" y="54073"/>
                  <a:pt x="1512167" y="52223"/>
                </a:cubicBezTo>
                <a:cubicBezTo>
                  <a:pt x="1511629" y="50373"/>
                  <a:pt x="1509779" y="49660"/>
                  <a:pt x="1506617" y="50083"/>
                </a:cubicBezTo>
                <a:cubicBezTo>
                  <a:pt x="1503455" y="50506"/>
                  <a:pt x="1495730" y="51994"/>
                  <a:pt x="1483440" y="54546"/>
                </a:cubicBezTo>
                <a:cubicBezTo>
                  <a:pt x="1489735" y="59537"/>
                  <a:pt x="1491148" y="63971"/>
                  <a:pt x="1487678" y="67850"/>
                </a:cubicBezTo>
                <a:cubicBezTo>
                  <a:pt x="1484207" y="71729"/>
                  <a:pt x="1477718" y="81362"/>
                  <a:pt x="1468211" y="96749"/>
                </a:cubicBezTo>
                <a:cubicBezTo>
                  <a:pt x="1458703" y="112137"/>
                  <a:pt x="1446016" y="124071"/>
                  <a:pt x="1430148" y="132553"/>
                </a:cubicBezTo>
                <a:cubicBezTo>
                  <a:pt x="1414281" y="141036"/>
                  <a:pt x="1411578" y="138781"/>
                  <a:pt x="1422039" y="125788"/>
                </a:cubicBezTo>
                <a:cubicBezTo>
                  <a:pt x="1432500" y="112796"/>
                  <a:pt x="1440839" y="100084"/>
                  <a:pt x="1447055" y="87651"/>
                </a:cubicBezTo>
                <a:cubicBezTo>
                  <a:pt x="1453272" y="75218"/>
                  <a:pt x="1457248" y="65631"/>
                  <a:pt x="1458983" y="58891"/>
                </a:cubicBezTo>
                <a:cubicBezTo>
                  <a:pt x="1455871" y="60684"/>
                  <a:pt x="1452730" y="61806"/>
                  <a:pt x="1449561" y="62258"/>
                </a:cubicBezTo>
                <a:cubicBezTo>
                  <a:pt x="1446392" y="62709"/>
                  <a:pt x="1440871" y="59849"/>
                  <a:pt x="1432998" y="53675"/>
                </a:cubicBezTo>
                <a:cubicBezTo>
                  <a:pt x="1425126" y="47502"/>
                  <a:pt x="1427105" y="44121"/>
                  <a:pt x="1438935" y="43533"/>
                </a:cubicBezTo>
                <a:cubicBezTo>
                  <a:pt x="1450766" y="42945"/>
                  <a:pt x="1464920" y="40647"/>
                  <a:pt x="1481397" y="36639"/>
                </a:cubicBezTo>
                <a:cubicBezTo>
                  <a:pt x="1497873" y="32631"/>
                  <a:pt x="1508557" y="29462"/>
                  <a:pt x="1513447" y="27131"/>
                </a:cubicBezTo>
                <a:cubicBezTo>
                  <a:pt x="1515892" y="25966"/>
                  <a:pt x="1518471" y="25342"/>
                  <a:pt x="1521185" y="25260"/>
                </a:cubicBezTo>
                <a:close/>
                <a:moveTo>
                  <a:pt x="3305388" y="25034"/>
                </a:moveTo>
                <a:cubicBezTo>
                  <a:pt x="3314401" y="23199"/>
                  <a:pt x="3321330" y="25432"/>
                  <a:pt x="3326177" y="31735"/>
                </a:cubicBezTo>
                <a:cubicBezTo>
                  <a:pt x="3331025" y="38037"/>
                  <a:pt x="3328042" y="42486"/>
                  <a:pt x="3317229" y="45082"/>
                </a:cubicBezTo>
                <a:cubicBezTo>
                  <a:pt x="3306416" y="47677"/>
                  <a:pt x="3288427" y="51198"/>
                  <a:pt x="3263260" y="55643"/>
                </a:cubicBezTo>
                <a:cubicBezTo>
                  <a:pt x="3272266" y="59357"/>
                  <a:pt x="3275062" y="63695"/>
                  <a:pt x="3271649" y="68657"/>
                </a:cubicBezTo>
                <a:cubicBezTo>
                  <a:pt x="3268236" y="73619"/>
                  <a:pt x="3261840" y="82008"/>
                  <a:pt x="3252462" y="93824"/>
                </a:cubicBezTo>
                <a:cubicBezTo>
                  <a:pt x="3267361" y="90440"/>
                  <a:pt x="3277819" y="87120"/>
                  <a:pt x="3283834" y="83865"/>
                </a:cubicBezTo>
                <a:cubicBezTo>
                  <a:pt x="3289850" y="80610"/>
                  <a:pt x="3298049" y="81768"/>
                  <a:pt x="3308431" y="87339"/>
                </a:cubicBezTo>
                <a:cubicBezTo>
                  <a:pt x="3318814" y="92910"/>
                  <a:pt x="3323051" y="98130"/>
                  <a:pt x="3321144" y="102998"/>
                </a:cubicBezTo>
                <a:cubicBezTo>
                  <a:pt x="3319237" y="107867"/>
                  <a:pt x="3317659" y="112176"/>
                  <a:pt x="3316412" y="115926"/>
                </a:cubicBezTo>
                <a:cubicBezTo>
                  <a:pt x="3315164" y="119676"/>
                  <a:pt x="3314985" y="128477"/>
                  <a:pt x="3315874" y="142330"/>
                </a:cubicBezTo>
                <a:cubicBezTo>
                  <a:pt x="3316763" y="156183"/>
                  <a:pt x="3316089" y="170483"/>
                  <a:pt x="3313852" y="185232"/>
                </a:cubicBezTo>
                <a:cubicBezTo>
                  <a:pt x="3311615" y="199981"/>
                  <a:pt x="3306872" y="203706"/>
                  <a:pt x="3299623" y="196407"/>
                </a:cubicBezTo>
                <a:cubicBezTo>
                  <a:pt x="3292374" y="189108"/>
                  <a:pt x="3289201" y="183203"/>
                  <a:pt x="3290105" y="178693"/>
                </a:cubicBezTo>
                <a:cubicBezTo>
                  <a:pt x="3291008" y="174183"/>
                  <a:pt x="3291682" y="163069"/>
                  <a:pt x="3292127" y="145352"/>
                </a:cubicBezTo>
                <a:cubicBezTo>
                  <a:pt x="3292571" y="127635"/>
                  <a:pt x="3292087" y="115994"/>
                  <a:pt x="3290675" y="110430"/>
                </a:cubicBezTo>
                <a:cubicBezTo>
                  <a:pt x="3289262" y="104866"/>
                  <a:pt x="3284275" y="103346"/>
                  <a:pt x="3275714" y="105870"/>
                </a:cubicBezTo>
                <a:lnTo>
                  <a:pt x="3234931" y="113528"/>
                </a:lnTo>
                <a:cubicBezTo>
                  <a:pt x="3234931" y="126577"/>
                  <a:pt x="3234400" y="144355"/>
                  <a:pt x="3233339" y="166862"/>
                </a:cubicBezTo>
                <a:cubicBezTo>
                  <a:pt x="3232278" y="189369"/>
                  <a:pt x="3227750" y="197489"/>
                  <a:pt x="3219755" y="191223"/>
                </a:cubicBezTo>
                <a:cubicBezTo>
                  <a:pt x="3211760" y="184956"/>
                  <a:pt x="3208219" y="178309"/>
                  <a:pt x="3209129" y="171283"/>
                </a:cubicBezTo>
                <a:cubicBezTo>
                  <a:pt x="3210040" y="164256"/>
                  <a:pt x="3210939" y="153630"/>
                  <a:pt x="3211829" y="139404"/>
                </a:cubicBezTo>
                <a:cubicBezTo>
                  <a:pt x="3212718" y="125179"/>
                  <a:pt x="3211363" y="114703"/>
                  <a:pt x="3207763" y="107978"/>
                </a:cubicBezTo>
                <a:cubicBezTo>
                  <a:pt x="3204164" y="101252"/>
                  <a:pt x="3205992" y="97890"/>
                  <a:pt x="3213248" y="97890"/>
                </a:cubicBezTo>
                <a:cubicBezTo>
                  <a:pt x="3218181" y="97890"/>
                  <a:pt x="3222071" y="98112"/>
                  <a:pt x="3224918" y="98556"/>
                </a:cubicBezTo>
                <a:cubicBezTo>
                  <a:pt x="3227764" y="99001"/>
                  <a:pt x="3231625" y="98685"/>
                  <a:pt x="3236501" y="97610"/>
                </a:cubicBezTo>
                <a:cubicBezTo>
                  <a:pt x="3242538" y="76386"/>
                  <a:pt x="3245055" y="63932"/>
                  <a:pt x="3244051" y="60246"/>
                </a:cubicBezTo>
                <a:cubicBezTo>
                  <a:pt x="3238415" y="62010"/>
                  <a:pt x="3233070" y="63125"/>
                  <a:pt x="3228015" y="63591"/>
                </a:cubicBezTo>
                <a:cubicBezTo>
                  <a:pt x="3222960" y="64057"/>
                  <a:pt x="3216522" y="61577"/>
                  <a:pt x="3208699" y="56149"/>
                </a:cubicBezTo>
                <a:cubicBezTo>
                  <a:pt x="3200876" y="50721"/>
                  <a:pt x="3202895" y="47114"/>
                  <a:pt x="3214754" y="45329"/>
                </a:cubicBezTo>
                <a:cubicBezTo>
                  <a:pt x="3226613" y="43544"/>
                  <a:pt x="3237713" y="41299"/>
                  <a:pt x="3248052" y="38596"/>
                </a:cubicBezTo>
                <a:cubicBezTo>
                  <a:pt x="3258391" y="35893"/>
                  <a:pt x="3268279" y="33416"/>
                  <a:pt x="3277715" y="31165"/>
                </a:cubicBezTo>
                <a:cubicBezTo>
                  <a:pt x="3287151" y="28913"/>
                  <a:pt x="3296375" y="26870"/>
                  <a:pt x="3305388" y="25034"/>
                </a:cubicBezTo>
                <a:close/>
                <a:moveTo>
                  <a:pt x="3956920" y="24367"/>
                </a:moveTo>
                <a:cubicBezTo>
                  <a:pt x="3965367" y="22976"/>
                  <a:pt x="3972956" y="25622"/>
                  <a:pt x="3979689" y="32305"/>
                </a:cubicBezTo>
                <a:cubicBezTo>
                  <a:pt x="3986422" y="38987"/>
                  <a:pt x="3984041" y="43734"/>
                  <a:pt x="3972548" y="46544"/>
                </a:cubicBezTo>
                <a:cubicBezTo>
                  <a:pt x="3961054" y="49355"/>
                  <a:pt x="3949256" y="51234"/>
                  <a:pt x="3937152" y="52180"/>
                </a:cubicBezTo>
                <a:cubicBezTo>
                  <a:pt x="3947951" y="55909"/>
                  <a:pt x="3952862" y="60411"/>
                  <a:pt x="3951887" y="65689"/>
                </a:cubicBezTo>
                <a:cubicBezTo>
                  <a:pt x="3950912" y="70966"/>
                  <a:pt x="3948696" y="76745"/>
                  <a:pt x="3945240" y="83026"/>
                </a:cubicBezTo>
                <a:cubicBezTo>
                  <a:pt x="3963453" y="81305"/>
                  <a:pt x="3975337" y="79523"/>
                  <a:pt x="3980894" y="77681"/>
                </a:cubicBezTo>
                <a:cubicBezTo>
                  <a:pt x="3986451" y="75838"/>
                  <a:pt x="3993976" y="78075"/>
                  <a:pt x="4003469" y="84392"/>
                </a:cubicBezTo>
                <a:cubicBezTo>
                  <a:pt x="4012962" y="90709"/>
                  <a:pt x="4018229" y="95767"/>
                  <a:pt x="4019268" y="99567"/>
                </a:cubicBezTo>
                <a:cubicBezTo>
                  <a:pt x="4020308" y="103367"/>
                  <a:pt x="4018372" y="106806"/>
                  <a:pt x="4013460" y="109882"/>
                </a:cubicBezTo>
                <a:cubicBezTo>
                  <a:pt x="4008549" y="112957"/>
                  <a:pt x="4003602" y="118009"/>
                  <a:pt x="3998618" y="125036"/>
                </a:cubicBezTo>
                <a:cubicBezTo>
                  <a:pt x="3993635" y="132062"/>
                  <a:pt x="3987039" y="140118"/>
                  <a:pt x="3978829" y="149202"/>
                </a:cubicBezTo>
                <a:cubicBezTo>
                  <a:pt x="3970619" y="158287"/>
                  <a:pt x="3965819" y="158778"/>
                  <a:pt x="3964427" y="150676"/>
                </a:cubicBezTo>
                <a:cubicBezTo>
                  <a:pt x="3943792" y="153372"/>
                  <a:pt x="3922554" y="155709"/>
                  <a:pt x="3900714" y="157688"/>
                </a:cubicBezTo>
                <a:cubicBezTo>
                  <a:pt x="3906106" y="158893"/>
                  <a:pt x="3908042" y="161270"/>
                  <a:pt x="3906522" y="164819"/>
                </a:cubicBezTo>
                <a:cubicBezTo>
                  <a:pt x="3905002" y="168368"/>
                  <a:pt x="3901266" y="173950"/>
                  <a:pt x="3895315" y="181565"/>
                </a:cubicBezTo>
                <a:lnTo>
                  <a:pt x="3924849" y="180554"/>
                </a:lnTo>
                <a:cubicBezTo>
                  <a:pt x="3924849" y="176266"/>
                  <a:pt x="3925813" y="173111"/>
                  <a:pt x="3927742" y="171089"/>
                </a:cubicBezTo>
                <a:cubicBezTo>
                  <a:pt x="3929671" y="169067"/>
                  <a:pt x="3936715" y="170759"/>
                  <a:pt x="3948876" y="176166"/>
                </a:cubicBezTo>
                <a:cubicBezTo>
                  <a:pt x="3982059" y="173513"/>
                  <a:pt x="4004684" y="171272"/>
                  <a:pt x="4016751" y="169444"/>
                </a:cubicBezTo>
                <a:cubicBezTo>
                  <a:pt x="4028819" y="167615"/>
                  <a:pt x="4040438" y="168859"/>
                  <a:pt x="4051609" y="173176"/>
                </a:cubicBezTo>
                <a:cubicBezTo>
                  <a:pt x="4062780" y="177492"/>
                  <a:pt x="4070567" y="183820"/>
                  <a:pt x="4074969" y="192158"/>
                </a:cubicBezTo>
                <a:cubicBezTo>
                  <a:pt x="4079371" y="200497"/>
                  <a:pt x="4070875" y="203093"/>
                  <a:pt x="4049479" y="199945"/>
                </a:cubicBezTo>
                <a:cubicBezTo>
                  <a:pt x="4028084" y="196798"/>
                  <a:pt x="4010410" y="195224"/>
                  <a:pt x="3996456" y="195224"/>
                </a:cubicBezTo>
                <a:lnTo>
                  <a:pt x="3953522" y="195224"/>
                </a:lnTo>
                <a:cubicBezTo>
                  <a:pt x="3948646" y="209836"/>
                  <a:pt x="3942286" y="222578"/>
                  <a:pt x="3934442" y="233448"/>
                </a:cubicBezTo>
                <a:cubicBezTo>
                  <a:pt x="3977090" y="251717"/>
                  <a:pt x="4001701" y="266749"/>
                  <a:pt x="4008276" y="278544"/>
                </a:cubicBezTo>
                <a:cubicBezTo>
                  <a:pt x="4014851" y="290339"/>
                  <a:pt x="4017203" y="300097"/>
                  <a:pt x="4015332" y="307819"/>
                </a:cubicBezTo>
                <a:cubicBezTo>
                  <a:pt x="4013460" y="315542"/>
                  <a:pt x="4005928" y="314448"/>
                  <a:pt x="3992735" y="304539"/>
                </a:cubicBezTo>
                <a:cubicBezTo>
                  <a:pt x="3979542" y="294630"/>
                  <a:pt x="3969113" y="286693"/>
                  <a:pt x="3961448" y="280727"/>
                </a:cubicBezTo>
                <a:cubicBezTo>
                  <a:pt x="3953784" y="274762"/>
                  <a:pt x="3940429" y="264258"/>
                  <a:pt x="3921385" y="249215"/>
                </a:cubicBezTo>
                <a:cubicBezTo>
                  <a:pt x="3912882" y="259454"/>
                  <a:pt x="3903267" y="267373"/>
                  <a:pt x="3892540" y="272973"/>
                </a:cubicBezTo>
                <a:cubicBezTo>
                  <a:pt x="3881814" y="278573"/>
                  <a:pt x="3870772" y="282961"/>
                  <a:pt x="3859414" y="286137"/>
                </a:cubicBezTo>
                <a:cubicBezTo>
                  <a:pt x="3848057" y="289313"/>
                  <a:pt x="3837252" y="291827"/>
                  <a:pt x="3826998" y="293676"/>
                </a:cubicBezTo>
                <a:cubicBezTo>
                  <a:pt x="3816745" y="295526"/>
                  <a:pt x="3805968" y="295666"/>
                  <a:pt x="3794668" y="294096"/>
                </a:cubicBezTo>
                <a:cubicBezTo>
                  <a:pt x="3783368" y="292526"/>
                  <a:pt x="3787114" y="288948"/>
                  <a:pt x="3805907" y="283362"/>
                </a:cubicBezTo>
                <a:cubicBezTo>
                  <a:pt x="3824700" y="277777"/>
                  <a:pt x="3842439" y="271252"/>
                  <a:pt x="3859124" y="263788"/>
                </a:cubicBezTo>
                <a:cubicBezTo>
                  <a:pt x="3875809" y="256324"/>
                  <a:pt x="3889615" y="248046"/>
                  <a:pt x="3900542" y="238954"/>
                </a:cubicBezTo>
                <a:cubicBezTo>
                  <a:pt x="3880107" y="232243"/>
                  <a:pt x="3866674" y="228281"/>
                  <a:pt x="3860242" y="227070"/>
                </a:cubicBezTo>
                <a:cubicBezTo>
                  <a:pt x="3853811" y="225858"/>
                  <a:pt x="3851774" y="222986"/>
                  <a:pt x="3854133" y="218455"/>
                </a:cubicBezTo>
                <a:cubicBezTo>
                  <a:pt x="3856493" y="213923"/>
                  <a:pt x="3860268" y="208424"/>
                  <a:pt x="3865459" y="201956"/>
                </a:cubicBezTo>
                <a:cubicBezTo>
                  <a:pt x="3828891" y="208266"/>
                  <a:pt x="3806126" y="212543"/>
                  <a:pt x="3797163" y="214787"/>
                </a:cubicBezTo>
                <a:cubicBezTo>
                  <a:pt x="3788201" y="217032"/>
                  <a:pt x="3778894" y="214250"/>
                  <a:pt x="3769243" y="206441"/>
                </a:cubicBezTo>
                <a:cubicBezTo>
                  <a:pt x="3759592" y="198633"/>
                  <a:pt x="3757545" y="194353"/>
                  <a:pt x="3763102" y="193600"/>
                </a:cubicBezTo>
                <a:cubicBezTo>
                  <a:pt x="3768659" y="192847"/>
                  <a:pt x="3774907" y="192237"/>
                  <a:pt x="3781848" y="191771"/>
                </a:cubicBezTo>
                <a:cubicBezTo>
                  <a:pt x="3788789" y="191305"/>
                  <a:pt x="3799988" y="190413"/>
                  <a:pt x="3815447" y="189093"/>
                </a:cubicBezTo>
                <a:cubicBezTo>
                  <a:pt x="3830906" y="187774"/>
                  <a:pt x="3849641" y="185845"/>
                  <a:pt x="3871654" y="183307"/>
                </a:cubicBezTo>
                <a:cubicBezTo>
                  <a:pt x="3873819" y="177829"/>
                  <a:pt x="3875802" y="172821"/>
                  <a:pt x="3877601" y="168282"/>
                </a:cubicBezTo>
                <a:cubicBezTo>
                  <a:pt x="3879401" y="163743"/>
                  <a:pt x="3881355" y="161474"/>
                  <a:pt x="3883463" y="161474"/>
                </a:cubicBezTo>
                <a:lnTo>
                  <a:pt x="3858016" y="163883"/>
                </a:lnTo>
                <a:cubicBezTo>
                  <a:pt x="3853671" y="174868"/>
                  <a:pt x="3847161" y="170591"/>
                  <a:pt x="3838485" y="151052"/>
                </a:cubicBezTo>
                <a:cubicBezTo>
                  <a:pt x="3829809" y="131514"/>
                  <a:pt x="3823137" y="117539"/>
                  <a:pt x="3818469" y="109129"/>
                </a:cubicBezTo>
                <a:cubicBezTo>
                  <a:pt x="3813802" y="100718"/>
                  <a:pt x="3816178" y="96965"/>
                  <a:pt x="3825600" y="97868"/>
                </a:cubicBezTo>
                <a:cubicBezTo>
                  <a:pt x="3835021" y="98771"/>
                  <a:pt x="3842532" y="99015"/>
                  <a:pt x="3848132" y="98599"/>
                </a:cubicBezTo>
                <a:cubicBezTo>
                  <a:pt x="3853732" y="98184"/>
                  <a:pt x="3861752" y="96871"/>
                  <a:pt x="3872191" y="94663"/>
                </a:cubicBezTo>
                <a:cubicBezTo>
                  <a:pt x="3870513" y="74357"/>
                  <a:pt x="3868936" y="63781"/>
                  <a:pt x="3867459" y="62935"/>
                </a:cubicBezTo>
                <a:cubicBezTo>
                  <a:pt x="3859959" y="63839"/>
                  <a:pt x="3853026" y="61293"/>
                  <a:pt x="3846659" y="55299"/>
                </a:cubicBezTo>
                <a:cubicBezTo>
                  <a:pt x="3840291" y="49305"/>
                  <a:pt x="3843493" y="45472"/>
                  <a:pt x="3856263" y="43802"/>
                </a:cubicBezTo>
                <a:cubicBezTo>
                  <a:pt x="3869033" y="42131"/>
                  <a:pt x="3880817" y="40170"/>
                  <a:pt x="3891615" y="37919"/>
                </a:cubicBezTo>
                <a:cubicBezTo>
                  <a:pt x="3902413" y="35667"/>
                  <a:pt x="3913886" y="33194"/>
                  <a:pt x="3926032" y="30498"/>
                </a:cubicBezTo>
                <a:cubicBezTo>
                  <a:pt x="3938178" y="27802"/>
                  <a:pt x="3948474" y="25758"/>
                  <a:pt x="3956920" y="24367"/>
                </a:cubicBezTo>
                <a:close/>
                <a:moveTo>
                  <a:pt x="2757864" y="22700"/>
                </a:moveTo>
                <a:cubicBezTo>
                  <a:pt x="2763062" y="21517"/>
                  <a:pt x="2770430" y="23256"/>
                  <a:pt x="2779966" y="27916"/>
                </a:cubicBezTo>
                <a:cubicBezTo>
                  <a:pt x="2789976" y="31917"/>
                  <a:pt x="2798092" y="37861"/>
                  <a:pt x="2804316" y="45749"/>
                </a:cubicBezTo>
                <a:cubicBezTo>
                  <a:pt x="2810539" y="53636"/>
                  <a:pt x="2811360" y="61397"/>
                  <a:pt x="2806779" y="69033"/>
                </a:cubicBezTo>
                <a:cubicBezTo>
                  <a:pt x="2802197" y="76670"/>
                  <a:pt x="2796278" y="78036"/>
                  <a:pt x="2789022" y="73131"/>
                </a:cubicBezTo>
                <a:cubicBezTo>
                  <a:pt x="2781766" y="68227"/>
                  <a:pt x="2773459" y="58891"/>
                  <a:pt x="2764102" y="45125"/>
                </a:cubicBezTo>
                <a:cubicBezTo>
                  <a:pt x="2754745" y="31358"/>
                  <a:pt x="2752666" y="23883"/>
                  <a:pt x="2757864" y="22700"/>
                </a:cubicBezTo>
                <a:close/>
                <a:moveTo>
                  <a:pt x="3167856" y="22539"/>
                </a:moveTo>
                <a:cubicBezTo>
                  <a:pt x="3170423" y="22195"/>
                  <a:pt x="3172924" y="22388"/>
                  <a:pt x="3175358" y="23120"/>
                </a:cubicBezTo>
                <a:cubicBezTo>
                  <a:pt x="3180227" y="24582"/>
                  <a:pt x="3186647" y="27476"/>
                  <a:pt x="3194620" y="31799"/>
                </a:cubicBezTo>
                <a:cubicBezTo>
                  <a:pt x="3202594" y="36123"/>
                  <a:pt x="3204924" y="40278"/>
                  <a:pt x="3201611" y="44264"/>
                </a:cubicBezTo>
                <a:cubicBezTo>
                  <a:pt x="3198299" y="48251"/>
                  <a:pt x="3195599" y="53991"/>
                  <a:pt x="3193513" y="61483"/>
                </a:cubicBezTo>
                <a:cubicBezTo>
                  <a:pt x="3191426" y="68976"/>
                  <a:pt x="3188766" y="79660"/>
                  <a:pt x="3185532" y="93534"/>
                </a:cubicBezTo>
                <a:cubicBezTo>
                  <a:pt x="3182299" y="107408"/>
                  <a:pt x="3178341" y="117249"/>
                  <a:pt x="3173659" y="123057"/>
                </a:cubicBezTo>
                <a:cubicBezTo>
                  <a:pt x="3168977" y="128864"/>
                  <a:pt x="3164241" y="127724"/>
                  <a:pt x="3159451" y="119636"/>
                </a:cubicBezTo>
                <a:lnTo>
                  <a:pt x="3131810" y="125724"/>
                </a:lnTo>
                <a:cubicBezTo>
                  <a:pt x="3130835" y="131560"/>
                  <a:pt x="3127838" y="134479"/>
                  <a:pt x="3122819" y="134479"/>
                </a:cubicBezTo>
                <a:cubicBezTo>
                  <a:pt x="3118646" y="134479"/>
                  <a:pt x="3115563" y="128520"/>
                  <a:pt x="3113570" y="116603"/>
                </a:cubicBezTo>
                <a:cubicBezTo>
                  <a:pt x="3111576" y="104687"/>
                  <a:pt x="3108819" y="91687"/>
                  <a:pt x="3105299" y="77605"/>
                </a:cubicBezTo>
                <a:cubicBezTo>
                  <a:pt x="3101778" y="63523"/>
                  <a:pt x="3098405" y="53485"/>
                  <a:pt x="3095178" y="47491"/>
                </a:cubicBezTo>
                <a:cubicBezTo>
                  <a:pt x="3091952" y="41497"/>
                  <a:pt x="3094411" y="38500"/>
                  <a:pt x="3102556" y="38500"/>
                </a:cubicBezTo>
                <a:lnTo>
                  <a:pt x="3116065" y="38500"/>
                </a:lnTo>
                <a:cubicBezTo>
                  <a:pt x="3119191" y="38500"/>
                  <a:pt x="3125938" y="36990"/>
                  <a:pt x="3136306" y="33972"/>
                </a:cubicBezTo>
                <a:cubicBezTo>
                  <a:pt x="3146674" y="30953"/>
                  <a:pt x="3154557" y="28024"/>
                  <a:pt x="3159957" y="25185"/>
                </a:cubicBezTo>
                <a:cubicBezTo>
                  <a:pt x="3162656" y="23765"/>
                  <a:pt x="3165289" y="22883"/>
                  <a:pt x="3167856" y="22539"/>
                </a:cubicBezTo>
                <a:close/>
                <a:moveTo>
                  <a:pt x="1762895" y="20735"/>
                </a:moveTo>
                <a:cubicBezTo>
                  <a:pt x="1764334" y="20500"/>
                  <a:pt x="1766200" y="20621"/>
                  <a:pt x="1768495" y="21098"/>
                </a:cubicBezTo>
                <a:cubicBezTo>
                  <a:pt x="1777673" y="23005"/>
                  <a:pt x="1785796" y="25758"/>
                  <a:pt x="1792866" y="29358"/>
                </a:cubicBezTo>
                <a:cubicBezTo>
                  <a:pt x="1799936" y="32957"/>
                  <a:pt x="1802779" y="37797"/>
                  <a:pt x="1801395" y="43877"/>
                </a:cubicBezTo>
                <a:cubicBezTo>
                  <a:pt x="1800011" y="49957"/>
                  <a:pt x="1798885" y="58820"/>
                  <a:pt x="1798018" y="70464"/>
                </a:cubicBezTo>
                <a:cubicBezTo>
                  <a:pt x="1797150" y="82108"/>
                  <a:pt x="1796716" y="90347"/>
                  <a:pt x="1796716" y="95179"/>
                </a:cubicBezTo>
                <a:cubicBezTo>
                  <a:pt x="1803327" y="93630"/>
                  <a:pt x="1809429" y="90992"/>
                  <a:pt x="1815022" y="87263"/>
                </a:cubicBezTo>
                <a:cubicBezTo>
                  <a:pt x="1820614" y="83535"/>
                  <a:pt x="1830211" y="85747"/>
                  <a:pt x="1843813" y="93899"/>
                </a:cubicBezTo>
                <a:cubicBezTo>
                  <a:pt x="1857415" y="102052"/>
                  <a:pt x="1861667" y="108526"/>
                  <a:pt x="1856569" y="113323"/>
                </a:cubicBezTo>
                <a:cubicBezTo>
                  <a:pt x="1851471" y="118120"/>
                  <a:pt x="1845473" y="132765"/>
                  <a:pt x="1838575" y="157258"/>
                </a:cubicBezTo>
                <a:cubicBezTo>
                  <a:pt x="1853891" y="155566"/>
                  <a:pt x="1865298" y="153569"/>
                  <a:pt x="1872798" y="151267"/>
                </a:cubicBezTo>
                <a:cubicBezTo>
                  <a:pt x="1880298" y="148966"/>
                  <a:pt x="1887475" y="148554"/>
                  <a:pt x="1894330" y="150031"/>
                </a:cubicBezTo>
                <a:cubicBezTo>
                  <a:pt x="1901185" y="151508"/>
                  <a:pt x="1907104" y="156258"/>
                  <a:pt x="1912087" y="164281"/>
                </a:cubicBezTo>
                <a:cubicBezTo>
                  <a:pt x="1917070" y="172304"/>
                  <a:pt x="1912334" y="176316"/>
                  <a:pt x="1897879" y="176316"/>
                </a:cubicBezTo>
                <a:cubicBezTo>
                  <a:pt x="1886479" y="176316"/>
                  <a:pt x="1871106" y="177442"/>
                  <a:pt x="1851761" y="179693"/>
                </a:cubicBezTo>
                <a:cubicBezTo>
                  <a:pt x="1832416" y="181945"/>
                  <a:pt x="1812720" y="184167"/>
                  <a:pt x="1792672" y="186361"/>
                </a:cubicBezTo>
                <a:cubicBezTo>
                  <a:pt x="1802209" y="197719"/>
                  <a:pt x="1814294" y="211159"/>
                  <a:pt x="1828928" y="226683"/>
                </a:cubicBezTo>
                <a:cubicBezTo>
                  <a:pt x="1843562" y="242206"/>
                  <a:pt x="1856153" y="252821"/>
                  <a:pt x="1866700" y="258529"/>
                </a:cubicBezTo>
                <a:cubicBezTo>
                  <a:pt x="1877247" y="264236"/>
                  <a:pt x="1887795" y="269155"/>
                  <a:pt x="1898342" y="273285"/>
                </a:cubicBezTo>
                <a:cubicBezTo>
                  <a:pt x="1908889" y="277415"/>
                  <a:pt x="1913098" y="280946"/>
                  <a:pt x="1910968" y="283878"/>
                </a:cubicBezTo>
                <a:cubicBezTo>
                  <a:pt x="1908839" y="286811"/>
                  <a:pt x="1902006" y="288514"/>
                  <a:pt x="1890469" y="288987"/>
                </a:cubicBezTo>
                <a:cubicBezTo>
                  <a:pt x="1878932" y="289460"/>
                  <a:pt x="1866514" y="288754"/>
                  <a:pt x="1853213" y="286868"/>
                </a:cubicBezTo>
                <a:cubicBezTo>
                  <a:pt x="1839913" y="284983"/>
                  <a:pt x="1829043" y="277235"/>
                  <a:pt x="1820603" y="263627"/>
                </a:cubicBezTo>
                <a:cubicBezTo>
                  <a:pt x="1812164" y="250018"/>
                  <a:pt x="1805758" y="239721"/>
                  <a:pt x="1801384" y="232738"/>
                </a:cubicBezTo>
                <a:lnTo>
                  <a:pt x="1786198" y="199268"/>
                </a:lnTo>
                <a:cubicBezTo>
                  <a:pt x="1782154" y="222183"/>
                  <a:pt x="1772929" y="241546"/>
                  <a:pt x="1758525" y="257356"/>
                </a:cubicBezTo>
                <a:cubicBezTo>
                  <a:pt x="1744120" y="273166"/>
                  <a:pt x="1726837" y="284309"/>
                  <a:pt x="1706674" y="290783"/>
                </a:cubicBezTo>
                <a:cubicBezTo>
                  <a:pt x="1686512" y="297258"/>
                  <a:pt x="1683988" y="295035"/>
                  <a:pt x="1699102" y="284115"/>
                </a:cubicBezTo>
                <a:cubicBezTo>
                  <a:pt x="1714217" y="273195"/>
                  <a:pt x="1727733" y="260235"/>
                  <a:pt x="1739649" y="245235"/>
                </a:cubicBezTo>
                <a:cubicBezTo>
                  <a:pt x="1751566" y="230235"/>
                  <a:pt x="1760192" y="211765"/>
                  <a:pt x="1765526" y="189825"/>
                </a:cubicBezTo>
                <a:cubicBezTo>
                  <a:pt x="1753308" y="192521"/>
                  <a:pt x="1741991" y="194994"/>
                  <a:pt x="1731572" y="197246"/>
                </a:cubicBezTo>
                <a:cubicBezTo>
                  <a:pt x="1721154" y="199497"/>
                  <a:pt x="1711833" y="196321"/>
                  <a:pt x="1703609" y="187717"/>
                </a:cubicBezTo>
                <a:lnTo>
                  <a:pt x="1699362" y="180171"/>
                </a:lnTo>
                <a:lnTo>
                  <a:pt x="1687723" y="203559"/>
                </a:lnTo>
                <a:cubicBezTo>
                  <a:pt x="1675620" y="225980"/>
                  <a:pt x="1668210" y="243694"/>
                  <a:pt x="1665493" y="256700"/>
                </a:cubicBezTo>
                <a:cubicBezTo>
                  <a:pt x="1662775" y="269707"/>
                  <a:pt x="1657269" y="272306"/>
                  <a:pt x="1648973" y="264498"/>
                </a:cubicBezTo>
                <a:cubicBezTo>
                  <a:pt x="1640677" y="256689"/>
                  <a:pt x="1634633" y="247318"/>
                  <a:pt x="1630839" y="236384"/>
                </a:cubicBezTo>
                <a:cubicBezTo>
                  <a:pt x="1627047" y="225449"/>
                  <a:pt x="1629183" y="219484"/>
                  <a:pt x="1637250" y="218487"/>
                </a:cubicBezTo>
                <a:cubicBezTo>
                  <a:pt x="1645316" y="217490"/>
                  <a:pt x="1656139" y="206803"/>
                  <a:pt x="1669719" y="186426"/>
                </a:cubicBezTo>
                <a:cubicBezTo>
                  <a:pt x="1702200" y="147191"/>
                  <a:pt x="1716347" y="134633"/>
                  <a:pt x="1712159" y="148751"/>
                </a:cubicBezTo>
                <a:cubicBezTo>
                  <a:pt x="1710066" y="155810"/>
                  <a:pt x="1706982" y="163906"/>
                  <a:pt x="1702910" y="173041"/>
                </a:cubicBezTo>
                <a:lnTo>
                  <a:pt x="1700517" y="177849"/>
                </a:lnTo>
                <a:lnTo>
                  <a:pt x="1707266" y="176187"/>
                </a:lnTo>
                <a:cubicBezTo>
                  <a:pt x="1717927" y="177105"/>
                  <a:pt x="1738287" y="174638"/>
                  <a:pt x="1768344" y="168788"/>
                </a:cubicBezTo>
                <a:cubicBezTo>
                  <a:pt x="1770065" y="144753"/>
                  <a:pt x="1770925" y="129266"/>
                  <a:pt x="1770925" y="122325"/>
                </a:cubicBezTo>
                <a:cubicBezTo>
                  <a:pt x="1770266" y="123229"/>
                  <a:pt x="1765663" y="124806"/>
                  <a:pt x="1757116" y="127058"/>
                </a:cubicBezTo>
                <a:cubicBezTo>
                  <a:pt x="1748569" y="129309"/>
                  <a:pt x="1740635" y="126358"/>
                  <a:pt x="1733315" y="118206"/>
                </a:cubicBezTo>
                <a:cubicBezTo>
                  <a:pt x="1725994" y="110054"/>
                  <a:pt x="1726306" y="106200"/>
                  <a:pt x="1734250" y="106644"/>
                </a:cubicBezTo>
                <a:cubicBezTo>
                  <a:pt x="1742195" y="107089"/>
                  <a:pt x="1754420" y="105805"/>
                  <a:pt x="1770925" y="102794"/>
                </a:cubicBezTo>
                <a:cubicBezTo>
                  <a:pt x="1770925" y="93487"/>
                  <a:pt x="1770484" y="81807"/>
                  <a:pt x="1769603" y="67754"/>
                </a:cubicBezTo>
                <a:cubicBezTo>
                  <a:pt x="1768721" y="53700"/>
                  <a:pt x="1766021" y="41934"/>
                  <a:pt x="1761504" y="32455"/>
                </a:cubicBezTo>
                <a:cubicBezTo>
                  <a:pt x="1758116" y="25346"/>
                  <a:pt x="1758580" y="21439"/>
                  <a:pt x="1762895" y="20735"/>
                </a:cubicBezTo>
                <a:close/>
                <a:moveTo>
                  <a:pt x="4286180" y="19579"/>
                </a:moveTo>
                <a:cubicBezTo>
                  <a:pt x="4289443" y="19469"/>
                  <a:pt x="4293309" y="20259"/>
                  <a:pt x="4297780" y="21947"/>
                </a:cubicBezTo>
                <a:cubicBezTo>
                  <a:pt x="4306721" y="25324"/>
                  <a:pt x="4313450" y="29422"/>
                  <a:pt x="4317967" y="34241"/>
                </a:cubicBezTo>
                <a:lnTo>
                  <a:pt x="4319043" y="46238"/>
                </a:lnTo>
                <a:lnTo>
                  <a:pt x="4320719" y="44596"/>
                </a:lnTo>
                <a:cubicBezTo>
                  <a:pt x="4321808" y="44267"/>
                  <a:pt x="4323304" y="44279"/>
                  <a:pt x="4325206" y="44630"/>
                </a:cubicBezTo>
                <a:cubicBezTo>
                  <a:pt x="4332813" y="46035"/>
                  <a:pt x="4337832" y="46935"/>
                  <a:pt x="4340263" y="47330"/>
                </a:cubicBezTo>
                <a:cubicBezTo>
                  <a:pt x="4342693" y="47724"/>
                  <a:pt x="4346977" y="47512"/>
                  <a:pt x="4353115" y="46695"/>
                </a:cubicBezTo>
                <a:cubicBezTo>
                  <a:pt x="4359253" y="45878"/>
                  <a:pt x="4365673" y="44214"/>
                  <a:pt x="4372378" y="41705"/>
                </a:cubicBezTo>
                <a:cubicBezTo>
                  <a:pt x="4379081" y="39195"/>
                  <a:pt x="4384054" y="36004"/>
                  <a:pt x="4387295" y="32132"/>
                </a:cubicBezTo>
                <a:cubicBezTo>
                  <a:pt x="4390536" y="28261"/>
                  <a:pt x="4396233" y="28268"/>
                  <a:pt x="4404385" y="32154"/>
                </a:cubicBezTo>
                <a:cubicBezTo>
                  <a:pt x="4412537" y="36040"/>
                  <a:pt x="4419525" y="41092"/>
                  <a:pt x="4425347" y="47308"/>
                </a:cubicBezTo>
                <a:cubicBezTo>
                  <a:pt x="4431169" y="53524"/>
                  <a:pt x="4429555" y="58479"/>
                  <a:pt x="4420507" y="62172"/>
                </a:cubicBezTo>
                <a:cubicBezTo>
                  <a:pt x="4411458" y="65864"/>
                  <a:pt x="4397534" y="81757"/>
                  <a:pt x="4378734" y="109849"/>
                </a:cubicBezTo>
                <a:cubicBezTo>
                  <a:pt x="4399943" y="125279"/>
                  <a:pt x="4415143" y="141821"/>
                  <a:pt x="4424336" y="159474"/>
                </a:cubicBezTo>
                <a:cubicBezTo>
                  <a:pt x="4433528" y="177126"/>
                  <a:pt x="4433456" y="195145"/>
                  <a:pt x="4424120" y="213529"/>
                </a:cubicBezTo>
                <a:cubicBezTo>
                  <a:pt x="4414785" y="231913"/>
                  <a:pt x="4406159" y="235276"/>
                  <a:pt x="4398244" y="223617"/>
                </a:cubicBezTo>
                <a:cubicBezTo>
                  <a:pt x="4390328" y="211959"/>
                  <a:pt x="4379895" y="200684"/>
                  <a:pt x="4366946" y="189792"/>
                </a:cubicBezTo>
                <a:cubicBezTo>
                  <a:pt x="4353997" y="178901"/>
                  <a:pt x="4354725" y="175029"/>
                  <a:pt x="4369130" y="178177"/>
                </a:cubicBezTo>
                <a:cubicBezTo>
                  <a:pt x="4383534" y="181324"/>
                  <a:pt x="4391859" y="182841"/>
                  <a:pt x="4394103" y="182726"/>
                </a:cubicBezTo>
                <a:cubicBezTo>
                  <a:pt x="4396347" y="182612"/>
                  <a:pt x="4396379" y="177729"/>
                  <a:pt x="4394200" y="168078"/>
                </a:cubicBezTo>
                <a:cubicBezTo>
                  <a:pt x="4392020" y="158427"/>
                  <a:pt x="4387707" y="148873"/>
                  <a:pt x="4381261" y="139415"/>
                </a:cubicBezTo>
                <a:cubicBezTo>
                  <a:pt x="4374815" y="129958"/>
                  <a:pt x="4369158" y="123394"/>
                  <a:pt x="4364290" y="119722"/>
                </a:cubicBezTo>
                <a:cubicBezTo>
                  <a:pt x="4359421" y="116051"/>
                  <a:pt x="4358338" y="111653"/>
                  <a:pt x="4361042" y="106526"/>
                </a:cubicBezTo>
                <a:cubicBezTo>
                  <a:pt x="4363745" y="101399"/>
                  <a:pt x="4368018" y="91910"/>
                  <a:pt x="4373862" y="78057"/>
                </a:cubicBezTo>
                <a:cubicBezTo>
                  <a:pt x="4379705" y="64204"/>
                  <a:pt x="4382645" y="57321"/>
                  <a:pt x="4382681" y="57407"/>
                </a:cubicBezTo>
                <a:cubicBezTo>
                  <a:pt x="4382717" y="57493"/>
                  <a:pt x="4380408" y="58199"/>
                  <a:pt x="4375755" y="59526"/>
                </a:cubicBezTo>
                <a:cubicBezTo>
                  <a:pt x="4371101" y="60852"/>
                  <a:pt x="4363999" y="62620"/>
                  <a:pt x="4354449" y="64828"/>
                </a:cubicBezTo>
                <a:lnTo>
                  <a:pt x="4354449" y="155989"/>
                </a:lnTo>
                <a:cubicBezTo>
                  <a:pt x="4354449" y="201648"/>
                  <a:pt x="4353979" y="238212"/>
                  <a:pt x="4353040" y="265681"/>
                </a:cubicBezTo>
                <a:cubicBezTo>
                  <a:pt x="4352100" y="293149"/>
                  <a:pt x="4348440" y="311605"/>
                  <a:pt x="4342059" y="321048"/>
                </a:cubicBezTo>
                <a:cubicBezTo>
                  <a:pt x="4335677" y="330491"/>
                  <a:pt x="4331393" y="322694"/>
                  <a:pt x="4329207" y="297656"/>
                </a:cubicBezTo>
                <a:cubicBezTo>
                  <a:pt x="4327019" y="272618"/>
                  <a:pt x="4326378" y="244773"/>
                  <a:pt x="4327281" y="214121"/>
                </a:cubicBezTo>
                <a:cubicBezTo>
                  <a:pt x="4328184" y="183468"/>
                  <a:pt x="4328862" y="151941"/>
                  <a:pt x="4329314" y="119540"/>
                </a:cubicBezTo>
                <a:cubicBezTo>
                  <a:pt x="4329766" y="87138"/>
                  <a:pt x="4327292" y="66201"/>
                  <a:pt x="4321893" y="56730"/>
                </a:cubicBezTo>
                <a:cubicBezTo>
                  <a:pt x="4320543" y="54362"/>
                  <a:pt x="4319600" y="52334"/>
                  <a:pt x="4319063" y="50645"/>
                </a:cubicBezTo>
                <a:lnTo>
                  <a:pt x="4318952" y="49497"/>
                </a:lnTo>
                <a:lnTo>
                  <a:pt x="4316807" y="53553"/>
                </a:lnTo>
                <a:cubicBezTo>
                  <a:pt x="4314594" y="59197"/>
                  <a:pt x="4313160" y="67748"/>
                  <a:pt x="4312503" y="79208"/>
                </a:cubicBezTo>
                <a:cubicBezTo>
                  <a:pt x="4311629" y="94487"/>
                  <a:pt x="4310962" y="112542"/>
                  <a:pt x="4310503" y="133371"/>
                </a:cubicBezTo>
                <a:cubicBezTo>
                  <a:pt x="4310044" y="154200"/>
                  <a:pt x="4308424" y="172261"/>
                  <a:pt x="4305642" y="187555"/>
                </a:cubicBezTo>
                <a:cubicBezTo>
                  <a:pt x="4302860" y="202849"/>
                  <a:pt x="4296554" y="215598"/>
                  <a:pt x="4286724" y="225801"/>
                </a:cubicBezTo>
                <a:cubicBezTo>
                  <a:pt x="4276893" y="236004"/>
                  <a:pt x="4269841" y="236133"/>
                  <a:pt x="4265568" y="226188"/>
                </a:cubicBezTo>
                <a:cubicBezTo>
                  <a:pt x="4261295" y="216243"/>
                  <a:pt x="4254988" y="207219"/>
                  <a:pt x="4246650" y="199117"/>
                </a:cubicBezTo>
                <a:cubicBezTo>
                  <a:pt x="4238311" y="191015"/>
                  <a:pt x="4240075" y="188086"/>
                  <a:pt x="4251941" y="190330"/>
                </a:cubicBezTo>
                <a:cubicBezTo>
                  <a:pt x="4263808" y="192574"/>
                  <a:pt x="4270383" y="193496"/>
                  <a:pt x="4271666" y="193094"/>
                </a:cubicBezTo>
                <a:cubicBezTo>
                  <a:pt x="4272949" y="192693"/>
                  <a:pt x="4274667" y="188409"/>
                  <a:pt x="4276818" y="180242"/>
                </a:cubicBezTo>
                <a:cubicBezTo>
                  <a:pt x="4278969" y="172075"/>
                  <a:pt x="4280944" y="159872"/>
                  <a:pt x="4282744" y="143631"/>
                </a:cubicBezTo>
                <a:cubicBezTo>
                  <a:pt x="4284544" y="127391"/>
                  <a:pt x="4285670" y="108272"/>
                  <a:pt x="4286121" y="86274"/>
                </a:cubicBezTo>
                <a:cubicBezTo>
                  <a:pt x="4286573" y="64276"/>
                  <a:pt x="4286032" y="51961"/>
                  <a:pt x="4284497" y="49330"/>
                </a:cubicBezTo>
                <a:cubicBezTo>
                  <a:pt x="4282963" y="46699"/>
                  <a:pt x="4279794" y="46039"/>
                  <a:pt x="4274989" y="47351"/>
                </a:cubicBezTo>
                <a:cubicBezTo>
                  <a:pt x="4270185" y="48663"/>
                  <a:pt x="4264277" y="50122"/>
                  <a:pt x="4257265" y="51728"/>
                </a:cubicBezTo>
                <a:cubicBezTo>
                  <a:pt x="4262657" y="56389"/>
                  <a:pt x="4264431" y="60942"/>
                  <a:pt x="4262589" y="65387"/>
                </a:cubicBezTo>
                <a:cubicBezTo>
                  <a:pt x="4260746" y="69833"/>
                  <a:pt x="4259416" y="74364"/>
                  <a:pt x="4258599" y="78982"/>
                </a:cubicBezTo>
                <a:cubicBezTo>
                  <a:pt x="4262212" y="78179"/>
                  <a:pt x="4266102" y="77301"/>
                  <a:pt x="4270268" y="76347"/>
                </a:cubicBezTo>
                <a:cubicBezTo>
                  <a:pt x="4274434" y="75393"/>
                  <a:pt x="4278030" y="76870"/>
                  <a:pt x="4281055" y="80778"/>
                </a:cubicBezTo>
                <a:cubicBezTo>
                  <a:pt x="4284081" y="84686"/>
                  <a:pt x="4283181" y="88715"/>
                  <a:pt x="4278356" y="92867"/>
                </a:cubicBezTo>
                <a:cubicBezTo>
                  <a:pt x="4273530" y="97018"/>
                  <a:pt x="4266378" y="100284"/>
                  <a:pt x="4256899" y="102665"/>
                </a:cubicBezTo>
                <a:cubicBezTo>
                  <a:pt x="4256182" y="109763"/>
                  <a:pt x="4254949" y="116711"/>
                  <a:pt x="4253200" y="123508"/>
                </a:cubicBezTo>
                <a:cubicBezTo>
                  <a:pt x="4254003" y="122748"/>
                  <a:pt x="4257283" y="121210"/>
                  <a:pt x="4263041" y="118894"/>
                </a:cubicBezTo>
                <a:cubicBezTo>
                  <a:pt x="4268798" y="116578"/>
                  <a:pt x="4273774" y="117546"/>
                  <a:pt x="4277969" y="121798"/>
                </a:cubicBezTo>
                <a:cubicBezTo>
                  <a:pt x="4282163" y="126050"/>
                  <a:pt x="4282113" y="130288"/>
                  <a:pt x="4277818" y="134511"/>
                </a:cubicBezTo>
                <a:cubicBezTo>
                  <a:pt x="4273523" y="138734"/>
                  <a:pt x="4264263" y="142932"/>
                  <a:pt x="4250038" y="147105"/>
                </a:cubicBezTo>
                <a:cubicBezTo>
                  <a:pt x="4247557" y="162851"/>
                  <a:pt x="4241211" y="180464"/>
                  <a:pt x="4231001" y="199945"/>
                </a:cubicBezTo>
                <a:cubicBezTo>
                  <a:pt x="4220791" y="219426"/>
                  <a:pt x="4207741" y="233630"/>
                  <a:pt x="4191852" y="242557"/>
                </a:cubicBezTo>
                <a:cubicBezTo>
                  <a:pt x="4175963" y="251484"/>
                  <a:pt x="4172582" y="250122"/>
                  <a:pt x="4181710" y="238470"/>
                </a:cubicBezTo>
                <a:cubicBezTo>
                  <a:pt x="4190838" y="226819"/>
                  <a:pt x="4198951" y="214124"/>
                  <a:pt x="4206049" y="200386"/>
                </a:cubicBezTo>
                <a:cubicBezTo>
                  <a:pt x="4213147" y="186648"/>
                  <a:pt x="4219364" y="170974"/>
                  <a:pt x="4224698" y="153365"/>
                </a:cubicBezTo>
                <a:cubicBezTo>
                  <a:pt x="4223523" y="155172"/>
                  <a:pt x="4221300" y="156075"/>
                  <a:pt x="4218030" y="156075"/>
                </a:cubicBezTo>
                <a:cubicBezTo>
                  <a:pt x="4214330" y="156075"/>
                  <a:pt x="4210018" y="153684"/>
                  <a:pt x="4205092" y="148901"/>
                </a:cubicBezTo>
                <a:cubicBezTo>
                  <a:pt x="4200166" y="144119"/>
                  <a:pt x="4200550" y="140778"/>
                  <a:pt x="4206243" y="138877"/>
                </a:cubicBezTo>
                <a:cubicBezTo>
                  <a:pt x="4211935" y="136977"/>
                  <a:pt x="4219098" y="134464"/>
                  <a:pt x="4227731" y="131338"/>
                </a:cubicBezTo>
                <a:cubicBezTo>
                  <a:pt x="4229309" y="124168"/>
                  <a:pt x="4230549" y="115765"/>
                  <a:pt x="4231453" y="106128"/>
                </a:cubicBezTo>
                <a:cubicBezTo>
                  <a:pt x="4224541" y="107935"/>
                  <a:pt x="4218313" y="106418"/>
                  <a:pt x="4212771" y="101579"/>
                </a:cubicBezTo>
                <a:cubicBezTo>
                  <a:pt x="4207228" y="96739"/>
                  <a:pt x="4207824" y="93376"/>
                  <a:pt x="4214557" y="91490"/>
                </a:cubicBezTo>
                <a:cubicBezTo>
                  <a:pt x="4221289" y="89604"/>
                  <a:pt x="4227423" y="87622"/>
                  <a:pt x="4232958" y="85543"/>
                </a:cubicBezTo>
                <a:cubicBezTo>
                  <a:pt x="4234650" y="71618"/>
                  <a:pt x="4234830" y="62089"/>
                  <a:pt x="4233496" y="56955"/>
                </a:cubicBezTo>
                <a:cubicBezTo>
                  <a:pt x="4229868" y="56224"/>
                  <a:pt x="4226147" y="53191"/>
                  <a:pt x="4222332" y="47857"/>
                </a:cubicBezTo>
                <a:cubicBezTo>
                  <a:pt x="4218518" y="42522"/>
                  <a:pt x="4220683" y="39855"/>
                  <a:pt x="4228828" y="39855"/>
                </a:cubicBezTo>
                <a:cubicBezTo>
                  <a:pt x="4234564" y="39855"/>
                  <a:pt x="4243201" y="37933"/>
                  <a:pt x="4254738" y="34090"/>
                </a:cubicBezTo>
                <a:cubicBezTo>
                  <a:pt x="4266274" y="30247"/>
                  <a:pt x="4274097" y="26418"/>
                  <a:pt x="4278206" y="22603"/>
                </a:cubicBezTo>
                <a:cubicBezTo>
                  <a:pt x="4280260" y="20696"/>
                  <a:pt x="4282918" y="19688"/>
                  <a:pt x="4286180" y="19579"/>
                </a:cubicBezTo>
                <a:close/>
                <a:moveTo>
                  <a:pt x="5276840" y="18350"/>
                </a:moveTo>
                <a:cubicBezTo>
                  <a:pt x="5278269" y="18450"/>
                  <a:pt x="5279993" y="18979"/>
                  <a:pt x="5282012" y="19936"/>
                </a:cubicBezTo>
                <a:cubicBezTo>
                  <a:pt x="5290085" y="23765"/>
                  <a:pt x="5297313" y="28318"/>
                  <a:pt x="5303694" y="33595"/>
                </a:cubicBezTo>
                <a:cubicBezTo>
                  <a:pt x="5310076" y="38872"/>
                  <a:pt x="5311313" y="43712"/>
                  <a:pt x="5307405" y="48115"/>
                </a:cubicBezTo>
                <a:cubicBezTo>
                  <a:pt x="5303497" y="52517"/>
                  <a:pt x="5296875" y="62942"/>
                  <a:pt x="5287540" y="79391"/>
                </a:cubicBezTo>
                <a:cubicBezTo>
                  <a:pt x="5278205" y="95839"/>
                  <a:pt x="5270131" y="109656"/>
                  <a:pt x="5263319" y="120841"/>
                </a:cubicBezTo>
                <a:cubicBezTo>
                  <a:pt x="5265599" y="122691"/>
                  <a:pt x="5268865" y="126921"/>
                  <a:pt x="5273117" y="133532"/>
                </a:cubicBezTo>
                <a:cubicBezTo>
                  <a:pt x="5277369" y="140143"/>
                  <a:pt x="5278825" y="155311"/>
                  <a:pt x="5277483" y="179037"/>
                </a:cubicBezTo>
                <a:cubicBezTo>
                  <a:pt x="5276143" y="202763"/>
                  <a:pt x="5275473" y="223875"/>
                  <a:pt x="5275473" y="242374"/>
                </a:cubicBezTo>
                <a:cubicBezTo>
                  <a:pt x="5275473" y="260830"/>
                  <a:pt x="5272959" y="274905"/>
                  <a:pt x="5267933" y="284599"/>
                </a:cubicBezTo>
                <a:cubicBezTo>
                  <a:pt x="5262907" y="294293"/>
                  <a:pt x="5257479" y="292884"/>
                  <a:pt x="5251649" y="280372"/>
                </a:cubicBezTo>
                <a:cubicBezTo>
                  <a:pt x="5245821" y="267860"/>
                  <a:pt x="5244261" y="257195"/>
                  <a:pt x="5246971" y="248376"/>
                </a:cubicBezTo>
                <a:cubicBezTo>
                  <a:pt x="5249682" y="239556"/>
                  <a:pt x="5251933" y="220739"/>
                  <a:pt x="5253725" y="191922"/>
                </a:cubicBezTo>
                <a:cubicBezTo>
                  <a:pt x="5255519" y="163105"/>
                  <a:pt x="5254766" y="143506"/>
                  <a:pt x="5251467" y="133123"/>
                </a:cubicBezTo>
                <a:cubicBezTo>
                  <a:pt x="5246907" y="142186"/>
                  <a:pt x="5240088" y="151257"/>
                  <a:pt x="5231011" y="160334"/>
                </a:cubicBezTo>
                <a:cubicBezTo>
                  <a:pt x="5221933" y="169411"/>
                  <a:pt x="5211074" y="177496"/>
                  <a:pt x="5198433" y="184587"/>
                </a:cubicBezTo>
                <a:cubicBezTo>
                  <a:pt x="5185793" y="191678"/>
                  <a:pt x="5185617" y="187598"/>
                  <a:pt x="5197907" y="172347"/>
                </a:cubicBezTo>
                <a:cubicBezTo>
                  <a:pt x="5210197" y="157097"/>
                  <a:pt x="5220801" y="142556"/>
                  <a:pt x="5229720" y="128725"/>
                </a:cubicBezTo>
                <a:cubicBezTo>
                  <a:pt x="5238640" y="114893"/>
                  <a:pt x="5248241" y="97291"/>
                  <a:pt x="5258523" y="75917"/>
                </a:cubicBezTo>
                <a:cubicBezTo>
                  <a:pt x="5268805" y="54543"/>
                  <a:pt x="5273271" y="38912"/>
                  <a:pt x="5271923" y="29024"/>
                </a:cubicBezTo>
                <a:cubicBezTo>
                  <a:pt x="5270913" y="21609"/>
                  <a:pt x="5272551" y="18051"/>
                  <a:pt x="5276840" y="18350"/>
                </a:cubicBezTo>
                <a:close/>
                <a:moveTo>
                  <a:pt x="949856" y="17495"/>
                </a:moveTo>
                <a:cubicBezTo>
                  <a:pt x="952531" y="17864"/>
                  <a:pt x="955669" y="18628"/>
                  <a:pt x="959272" y="19786"/>
                </a:cubicBezTo>
                <a:cubicBezTo>
                  <a:pt x="971131" y="23743"/>
                  <a:pt x="978843" y="28210"/>
                  <a:pt x="982406" y="33186"/>
                </a:cubicBezTo>
                <a:cubicBezTo>
                  <a:pt x="985970" y="38163"/>
                  <a:pt x="984281" y="42034"/>
                  <a:pt x="977341" y="44802"/>
                </a:cubicBezTo>
                <a:cubicBezTo>
                  <a:pt x="970400" y="47570"/>
                  <a:pt x="961136" y="54299"/>
                  <a:pt x="949549" y="64989"/>
                </a:cubicBezTo>
                <a:cubicBezTo>
                  <a:pt x="937962" y="75680"/>
                  <a:pt x="927458" y="83184"/>
                  <a:pt x="918037" y="87500"/>
                </a:cubicBezTo>
                <a:cubicBezTo>
                  <a:pt x="908615" y="91816"/>
                  <a:pt x="906622" y="89798"/>
                  <a:pt x="912057" y="81445"/>
                </a:cubicBezTo>
                <a:cubicBezTo>
                  <a:pt x="917492" y="73092"/>
                  <a:pt x="923343" y="63563"/>
                  <a:pt x="929609" y="52858"/>
                </a:cubicBezTo>
                <a:cubicBezTo>
                  <a:pt x="935876" y="42153"/>
                  <a:pt x="938783" y="32806"/>
                  <a:pt x="938332" y="24819"/>
                </a:cubicBezTo>
                <a:cubicBezTo>
                  <a:pt x="937993" y="18828"/>
                  <a:pt x="941835" y="16387"/>
                  <a:pt x="949856" y="17495"/>
                </a:cubicBezTo>
                <a:close/>
                <a:moveTo>
                  <a:pt x="235481" y="17495"/>
                </a:moveTo>
                <a:cubicBezTo>
                  <a:pt x="238156" y="17864"/>
                  <a:pt x="241294" y="18628"/>
                  <a:pt x="244897" y="19786"/>
                </a:cubicBezTo>
                <a:cubicBezTo>
                  <a:pt x="256756" y="23743"/>
                  <a:pt x="264468" y="28210"/>
                  <a:pt x="268031" y="33186"/>
                </a:cubicBezTo>
                <a:cubicBezTo>
                  <a:pt x="271595" y="38163"/>
                  <a:pt x="269907" y="42034"/>
                  <a:pt x="262966" y="44802"/>
                </a:cubicBezTo>
                <a:cubicBezTo>
                  <a:pt x="256025" y="47570"/>
                  <a:pt x="246761" y="54299"/>
                  <a:pt x="235174" y="64989"/>
                </a:cubicBezTo>
                <a:cubicBezTo>
                  <a:pt x="223587" y="75680"/>
                  <a:pt x="213083" y="83184"/>
                  <a:pt x="203662" y="87500"/>
                </a:cubicBezTo>
                <a:cubicBezTo>
                  <a:pt x="194240" y="91816"/>
                  <a:pt x="192247" y="89798"/>
                  <a:pt x="197682" y="81445"/>
                </a:cubicBezTo>
                <a:cubicBezTo>
                  <a:pt x="203117" y="73092"/>
                  <a:pt x="208968" y="63563"/>
                  <a:pt x="215234" y="52858"/>
                </a:cubicBezTo>
                <a:cubicBezTo>
                  <a:pt x="221501" y="42153"/>
                  <a:pt x="224409" y="32806"/>
                  <a:pt x="223957" y="24819"/>
                </a:cubicBezTo>
                <a:cubicBezTo>
                  <a:pt x="223618" y="18828"/>
                  <a:pt x="227460" y="16387"/>
                  <a:pt x="235481" y="17495"/>
                </a:cubicBezTo>
                <a:close/>
                <a:moveTo>
                  <a:pt x="2145093" y="16903"/>
                </a:moveTo>
                <a:cubicBezTo>
                  <a:pt x="2154988" y="16903"/>
                  <a:pt x="2165123" y="19897"/>
                  <a:pt x="2175498" y="25884"/>
                </a:cubicBezTo>
                <a:cubicBezTo>
                  <a:pt x="2185873" y="31871"/>
                  <a:pt x="2189677" y="41117"/>
                  <a:pt x="2186909" y="53621"/>
                </a:cubicBezTo>
                <a:cubicBezTo>
                  <a:pt x="2184142" y="66126"/>
                  <a:pt x="2175036" y="66058"/>
                  <a:pt x="2159591" y="53417"/>
                </a:cubicBezTo>
                <a:cubicBezTo>
                  <a:pt x="2144147" y="40776"/>
                  <a:pt x="2134933" y="31530"/>
                  <a:pt x="2131950" y="25679"/>
                </a:cubicBezTo>
                <a:cubicBezTo>
                  <a:pt x="2128968" y="19829"/>
                  <a:pt x="2133349" y="16903"/>
                  <a:pt x="2145093" y="16903"/>
                </a:cubicBezTo>
                <a:close/>
                <a:moveTo>
                  <a:pt x="3612089" y="13709"/>
                </a:moveTo>
                <a:cubicBezTo>
                  <a:pt x="3622643" y="14275"/>
                  <a:pt x="3626303" y="17828"/>
                  <a:pt x="3623070" y="24367"/>
                </a:cubicBezTo>
                <a:cubicBezTo>
                  <a:pt x="3619836" y="30906"/>
                  <a:pt x="3598508" y="37947"/>
                  <a:pt x="3559087" y="45490"/>
                </a:cubicBezTo>
                <a:cubicBezTo>
                  <a:pt x="3561711" y="46738"/>
                  <a:pt x="3563264" y="49029"/>
                  <a:pt x="3563744" y="52363"/>
                </a:cubicBezTo>
                <a:cubicBezTo>
                  <a:pt x="3564224" y="55697"/>
                  <a:pt x="3564020" y="60519"/>
                  <a:pt x="3563131" y="66829"/>
                </a:cubicBezTo>
                <a:cubicBezTo>
                  <a:pt x="3583680" y="63229"/>
                  <a:pt x="3600899" y="60350"/>
                  <a:pt x="3614788" y="58192"/>
                </a:cubicBezTo>
                <a:cubicBezTo>
                  <a:pt x="3628676" y="56034"/>
                  <a:pt x="3639295" y="53335"/>
                  <a:pt x="3646645" y="50094"/>
                </a:cubicBezTo>
                <a:cubicBezTo>
                  <a:pt x="3653994" y="46853"/>
                  <a:pt x="3661010" y="46928"/>
                  <a:pt x="3667693" y="50319"/>
                </a:cubicBezTo>
                <a:cubicBezTo>
                  <a:pt x="3674375" y="53711"/>
                  <a:pt x="3683363" y="60544"/>
                  <a:pt x="3694656" y="70819"/>
                </a:cubicBezTo>
                <a:cubicBezTo>
                  <a:pt x="3705949" y="81094"/>
                  <a:pt x="3705325" y="87052"/>
                  <a:pt x="3692784" y="88694"/>
                </a:cubicBezTo>
                <a:cubicBezTo>
                  <a:pt x="3680244" y="90336"/>
                  <a:pt x="3667847" y="95004"/>
                  <a:pt x="3655593" y="102697"/>
                </a:cubicBezTo>
                <a:cubicBezTo>
                  <a:pt x="3643339" y="110391"/>
                  <a:pt x="3639252" y="109853"/>
                  <a:pt x="3643332" y="101084"/>
                </a:cubicBezTo>
                <a:cubicBezTo>
                  <a:pt x="3647412" y="92315"/>
                  <a:pt x="3650786" y="85338"/>
                  <a:pt x="3653453" y="80154"/>
                </a:cubicBezTo>
                <a:cubicBezTo>
                  <a:pt x="3656120" y="74970"/>
                  <a:pt x="3651986" y="72823"/>
                  <a:pt x="3641052" y="73712"/>
                </a:cubicBezTo>
                <a:cubicBezTo>
                  <a:pt x="3630118" y="74601"/>
                  <a:pt x="3604596" y="78459"/>
                  <a:pt x="3564486" y="85284"/>
                </a:cubicBezTo>
                <a:cubicBezTo>
                  <a:pt x="3564486" y="104171"/>
                  <a:pt x="3563988" y="120310"/>
                  <a:pt x="3562991" y="133704"/>
                </a:cubicBezTo>
                <a:cubicBezTo>
                  <a:pt x="3561994" y="147098"/>
                  <a:pt x="3558739" y="154401"/>
                  <a:pt x="3553226" y="155612"/>
                </a:cubicBezTo>
                <a:cubicBezTo>
                  <a:pt x="3547712" y="156824"/>
                  <a:pt x="3543908" y="151870"/>
                  <a:pt x="3541814" y="140749"/>
                </a:cubicBezTo>
                <a:cubicBezTo>
                  <a:pt x="3539721" y="129628"/>
                  <a:pt x="3538674" y="112237"/>
                  <a:pt x="3538674" y="88576"/>
                </a:cubicBezTo>
                <a:cubicBezTo>
                  <a:pt x="3496542" y="95774"/>
                  <a:pt x="3472960" y="98929"/>
                  <a:pt x="3467926" y="98040"/>
                </a:cubicBezTo>
                <a:cubicBezTo>
                  <a:pt x="3465575" y="112452"/>
                  <a:pt x="3460430" y="125276"/>
                  <a:pt x="3452493" y="136511"/>
                </a:cubicBezTo>
                <a:cubicBezTo>
                  <a:pt x="3444555" y="147747"/>
                  <a:pt x="3437586" y="150099"/>
                  <a:pt x="3431585" y="143567"/>
                </a:cubicBezTo>
                <a:cubicBezTo>
                  <a:pt x="3425583" y="137035"/>
                  <a:pt x="3425296" y="129054"/>
                  <a:pt x="3430724" y="119626"/>
                </a:cubicBezTo>
                <a:cubicBezTo>
                  <a:pt x="3436152" y="110197"/>
                  <a:pt x="3440687" y="100933"/>
                  <a:pt x="3444330" y="91834"/>
                </a:cubicBezTo>
                <a:cubicBezTo>
                  <a:pt x="3447972" y="82736"/>
                  <a:pt x="3451525" y="76519"/>
                  <a:pt x="3454988" y="73185"/>
                </a:cubicBezTo>
                <a:cubicBezTo>
                  <a:pt x="3458451" y="69851"/>
                  <a:pt x="3462620" y="72228"/>
                  <a:pt x="3467496" y="80316"/>
                </a:cubicBezTo>
                <a:cubicBezTo>
                  <a:pt x="3490082" y="80387"/>
                  <a:pt x="3513356" y="77526"/>
                  <a:pt x="3537319" y="71733"/>
                </a:cubicBezTo>
                <a:cubicBezTo>
                  <a:pt x="3537319" y="66241"/>
                  <a:pt x="3536587" y="58361"/>
                  <a:pt x="3535125" y="48093"/>
                </a:cubicBezTo>
                <a:cubicBezTo>
                  <a:pt x="3519781" y="48093"/>
                  <a:pt x="3507764" y="45662"/>
                  <a:pt x="3499073" y="40801"/>
                </a:cubicBezTo>
                <a:cubicBezTo>
                  <a:pt x="3490383" y="35940"/>
                  <a:pt x="3491842" y="32541"/>
                  <a:pt x="3503451" y="30605"/>
                </a:cubicBezTo>
                <a:cubicBezTo>
                  <a:pt x="3515059" y="28669"/>
                  <a:pt x="3528094" y="26389"/>
                  <a:pt x="3542556" y="23765"/>
                </a:cubicBezTo>
                <a:cubicBezTo>
                  <a:pt x="3557018" y="21141"/>
                  <a:pt x="3569584" y="18667"/>
                  <a:pt x="3580253" y="16344"/>
                </a:cubicBezTo>
                <a:cubicBezTo>
                  <a:pt x="3590922" y="14021"/>
                  <a:pt x="3601534" y="13142"/>
                  <a:pt x="3612089" y="13709"/>
                </a:cubicBezTo>
                <a:close/>
                <a:moveTo>
                  <a:pt x="4644118" y="13634"/>
                </a:moveTo>
                <a:cubicBezTo>
                  <a:pt x="4651883" y="15068"/>
                  <a:pt x="4659332" y="17635"/>
                  <a:pt x="4666467" y="21334"/>
                </a:cubicBezTo>
                <a:cubicBezTo>
                  <a:pt x="4673601" y="25034"/>
                  <a:pt x="4675805" y="30139"/>
                  <a:pt x="4673081" y="36650"/>
                </a:cubicBezTo>
                <a:cubicBezTo>
                  <a:pt x="4670356" y="43160"/>
                  <a:pt x="4668571" y="67166"/>
                  <a:pt x="4667725" y="108666"/>
                </a:cubicBezTo>
                <a:cubicBezTo>
                  <a:pt x="4671798" y="104923"/>
                  <a:pt x="4678878" y="98452"/>
                  <a:pt x="4688967" y="89253"/>
                </a:cubicBezTo>
                <a:cubicBezTo>
                  <a:pt x="4699055" y="80054"/>
                  <a:pt x="4704633" y="71991"/>
                  <a:pt x="4705702" y="65065"/>
                </a:cubicBezTo>
                <a:cubicBezTo>
                  <a:pt x="4706770" y="58138"/>
                  <a:pt x="4711258" y="56145"/>
                  <a:pt x="4719167" y="59085"/>
                </a:cubicBezTo>
                <a:cubicBezTo>
                  <a:pt x="4727075" y="62025"/>
                  <a:pt x="4734651" y="67144"/>
                  <a:pt x="4741892" y="74443"/>
                </a:cubicBezTo>
                <a:cubicBezTo>
                  <a:pt x="4749134" y="81742"/>
                  <a:pt x="4747159" y="87002"/>
                  <a:pt x="4735967" y="90221"/>
                </a:cubicBezTo>
                <a:cubicBezTo>
                  <a:pt x="4724774" y="93440"/>
                  <a:pt x="4701962" y="104945"/>
                  <a:pt x="4667531" y="124734"/>
                </a:cubicBezTo>
                <a:cubicBezTo>
                  <a:pt x="4666728" y="139146"/>
                  <a:pt x="4667768" y="150679"/>
                  <a:pt x="4670650" y="159334"/>
                </a:cubicBezTo>
                <a:cubicBezTo>
                  <a:pt x="4673533" y="167988"/>
                  <a:pt x="4684553" y="172505"/>
                  <a:pt x="4703712" y="172885"/>
                </a:cubicBezTo>
                <a:cubicBezTo>
                  <a:pt x="4722870" y="173265"/>
                  <a:pt x="4735425" y="172097"/>
                  <a:pt x="4741376" y="169379"/>
                </a:cubicBezTo>
                <a:cubicBezTo>
                  <a:pt x="4747327" y="166662"/>
                  <a:pt x="4753863" y="157889"/>
                  <a:pt x="4760983" y="143061"/>
                </a:cubicBezTo>
                <a:cubicBezTo>
                  <a:pt x="4768103" y="128233"/>
                  <a:pt x="4771662" y="129395"/>
                  <a:pt x="4771662" y="146546"/>
                </a:cubicBezTo>
                <a:cubicBezTo>
                  <a:pt x="4771662" y="159911"/>
                  <a:pt x="4773236" y="170648"/>
                  <a:pt x="4776384" y="178758"/>
                </a:cubicBezTo>
                <a:cubicBezTo>
                  <a:pt x="4779532" y="186867"/>
                  <a:pt x="4774681" y="193212"/>
                  <a:pt x="4761832" y="197794"/>
                </a:cubicBezTo>
                <a:cubicBezTo>
                  <a:pt x="4748984" y="202376"/>
                  <a:pt x="4731826" y="204434"/>
                  <a:pt x="4710358" y="203968"/>
                </a:cubicBezTo>
                <a:cubicBezTo>
                  <a:pt x="4688891" y="203502"/>
                  <a:pt x="4673024" y="198870"/>
                  <a:pt x="4662756" y="190072"/>
                </a:cubicBezTo>
                <a:cubicBezTo>
                  <a:pt x="4652488" y="181274"/>
                  <a:pt x="4647121" y="166647"/>
                  <a:pt x="4646656" y="146191"/>
                </a:cubicBezTo>
                <a:cubicBezTo>
                  <a:pt x="4646189" y="125735"/>
                  <a:pt x="4645956" y="103353"/>
                  <a:pt x="4645956" y="79046"/>
                </a:cubicBezTo>
                <a:cubicBezTo>
                  <a:pt x="4645956" y="54568"/>
                  <a:pt x="4643709" y="37187"/>
                  <a:pt x="4639213" y="26905"/>
                </a:cubicBezTo>
                <a:cubicBezTo>
                  <a:pt x="4634718" y="16624"/>
                  <a:pt x="4636352" y="12200"/>
                  <a:pt x="4644118" y="13634"/>
                </a:cubicBezTo>
                <a:close/>
                <a:moveTo>
                  <a:pt x="5376141" y="11655"/>
                </a:moveTo>
                <a:cubicBezTo>
                  <a:pt x="5384874" y="13562"/>
                  <a:pt x="5392998" y="16358"/>
                  <a:pt x="5400512" y="20044"/>
                </a:cubicBezTo>
                <a:cubicBezTo>
                  <a:pt x="5408027" y="23729"/>
                  <a:pt x="5410210" y="28601"/>
                  <a:pt x="5407061" y="34660"/>
                </a:cubicBezTo>
                <a:cubicBezTo>
                  <a:pt x="5403914" y="40719"/>
                  <a:pt x="5402341" y="60892"/>
                  <a:pt x="5402341" y="95179"/>
                </a:cubicBezTo>
                <a:cubicBezTo>
                  <a:pt x="5410715" y="92784"/>
                  <a:pt x="5418847" y="90386"/>
                  <a:pt x="5426733" y="87984"/>
                </a:cubicBezTo>
                <a:cubicBezTo>
                  <a:pt x="5434621" y="85582"/>
                  <a:pt x="5441751" y="87643"/>
                  <a:pt x="5448125" y="94168"/>
                </a:cubicBezTo>
                <a:cubicBezTo>
                  <a:pt x="5454499" y="100693"/>
                  <a:pt x="5452187" y="105881"/>
                  <a:pt x="5441188" y="109731"/>
                </a:cubicBezTo>
                <a:cubicBezTo>
                  <a:pt x="5430189" y="113581"/>
                  <a:pt x="5417240" y="117077"/>
                  <a:pt x="5402341" y="120217"/>
                </a:cubicBezTo>
                <a:lnTo>
                  <a:pt x="5402341" y="154569"/>
                </a:lnTo>
                <a:cubicBezTo>
                  <a:pt x="5430476" y="151042"/>
                  <a:pt x="5451205" y="147682"/>
                  <a:pt x="5464527" y="144492"/>
                </a:cubicBezTo>
                <a:cubicBezTo>
                  <a:pt x="5477849" y="141301"/>
                  <a:pt x="5488138" y="142789"/>
                  <a:pt x="5495394" y="148955"/>
                </a:cubicBezTo>
                <a:cubicBezTo>
                  <a:pt x="5502651" y="155121"/>
                  <a:pt x="5505601" y="160097"/>
                  <a:pt x="5504245" y="163883"/>
                </a:cubicBezTo>
                <a:cubicBezTo>
                  <a:pt x="5502890" y="167669"/>
                  <a:pt x="5496341" y="169562"/>
                  <a:pt x="5484596" y="169562"/>
                </a:cubicBezTo>
                <a:cubicBezTo>
                  <a:pt x="5474917" y="169562"/>
                  <a:pt x="5462523" y="170232"/>
                  <a:pt x="5447415" y="171573"/>
                </a:cubicBezTo>
                <a:cubicBezTo>
                  <a:pt x="5432308" y="172914"/>
                  <a:pt x="5417283" y="174760"/>
                  <a:pt x="5402341" y="177112"/>
                </a:cubicBezTo>
                <a:cubicBezTo>
                  <a:pt x="5402341" y="220047"/>
                  <a:pt x="5401631" y="253847"/>
                  <a:pt x="5400211" y="278512"/>
                </a:cubicBezTo>
                <a:cubicBezTo>
                  <a:pt x="5398791" y="303177"/>
                  <a:pt x="5394984" y="316381"/>
                  <a:pt x="5388789" y="318123"/>
                </a:cubicBezTo>
                <a:cubicBezTo>
                  <a:pt x="5382594" y="319865"/>
                  <a:pt x="5379002" y="310150"/>
                  <a:pt x="5378013" y="288976"/>
                </a:cubicBezTo>
                <a:cubicBezTo>
                  <a:pt x="5377023" y="267803"/>
                  <a:pt x="5376528" y="231598"/>
                  <a:pt x="5376528" y="180360"/>
                </a:cubicBezTo>
                <a:cubicBezTo>
                  <a:pt x="5345209" y="186526"/>
                  <a:pt x="5324882" y="190545"/>
                  <a:pt x="5315547" y="192417"/>
                </a:cubicBezTo>
                <a:cubicBezTo>
                  <a:pt x="5306211" y="194288"/>
                  <a:pt x="5296496" y="191223"/>
                  <a:pt x="5286400" y="183221"/>
                </a:cubicBezTo>
                <a:cubicBezTo>
                  <a:pt x="5276305" y="175219"/>
                  <a:pt x="5278323" y="170931"/>
                  <a:pt x="5292455" y="170358"/>
                </a:cubicBezTo>
                <a:cubicBezTo>
                  <a:pt x="5306587" y="169784"/>
                  <a:pt x="5334612" y="166077"/>
                  <a:pt x="5376528" y="159237"/>
                </a:cubicBezTo>
                <a:lnTo>
                  <a:pt x="5376528" y="123680"/>
                </a:lnTo>
                <a:lnTo>
                  <a:pt x="5357405" y="127660"/>
                </a:lnTo>
                <a:cubicBezTo>
                  <a:pt x="5347023" y="128606"/>
                  <a:pt x="5338914" y="126828"/>
                  <a:pt x="5333077" y="122325"/>
                </a:cubicBezTo>
                <a:cubicBezTo>
                  <a:pt x="5323483" y="136078"/>
                  <a:pt x="5313255" y="145815"/>
                  <a:pt x="5302393" y="151536"/>
                </a:cubicBezTo>
                <a:cubicBezTo>
                  <a:pt x="5291530" y="157258"/>
                  <a:pt x="5289275" y="155250"/>
                  <a:pt x="5295628" y="145513"/>
                </a:cubicBezTo>
                <a:cubicBezTo>
                  <a:pt x="5301981" y="135776"/>
                  <a:pt x="5308054" y="124046"/>
                  <a:pt x="5313847" y="110322"/>
                </a:cubicBezTo>
                <a:cubicBezTo>
                  <a:pt x="5319641" y="96599"/>
                  <a:pt x="5321863" y="85693"/>
                  <a:pt x="5320515" y="77605"/>
                </a:cubicBezTo>
                <a:cubicBezTo>
                  <a:pt x="5319167" y="69517"/>
                  <a:pt x="5322541" y="66696"/>
                  <a:pt x="5330635" y="69141"/>
                </a:cubicBezTo>
                <a:cubicBezTo>
                  <a:pt x="5338731" y="71586"/>
                  <a:pt x="5345507" y="75494"/>
                  <a:pt x="5350963" y="80864"/>
                </a:cubicBezTo>
                <a:cubicBezTo>
                  <a:pt x="5356419" y="86235"/>
                  <a:pt x="5356778" y="91512"/>
                  <a:pt x="5352039" y="96696"/>
                </a:cubicBezTo>
                <a:cubicBezTo>
                  <a:pt x="5347299" y="101880"/>
                  <a:pt x="5343819" y="105877"/>
                  <a:pt x="5341595" y="108688"/>
                </a:cubicBezTo>
                <a:cubicBezTo>
                  <a:pt x="5344751" y="108688"/>
                  <a:pt x="5356395" y="106271"/>
                  <a:pt x="5376528" y="101439"/>
                </a:cubicBezTo>
                <a:cubicBezTo>
                  <a:pt x="5376528" y="89350"/>
                  <a:pt x="5376309" y="77111"/>
                  <a:pt x="5375871" y="64721"/>
                </a:cubicBezTo>
                <a:cubicBezTo>
                  <a:pt x="5375435" y="52331"/>
                  <a:pt x="5374352" y="43110"/>
                  <a:pt x="5372623" y="37058"/>
                </a:cubicBezTo>
                <a:cubicBezTo>
                  <a:pt x="5370896" y="31007"/>
                  <a:pt x="5368867" y="24783"/>
                  <a:pt x="5366537" y="18387"/>
                </a:cubicBezTo>
                <a:cubicBezTo>
                  <a:pt x="5364206" y="11992"/>
                  <a:pt x="5367407" y="9747"/>
                  <a:pt x="5376141" y="11655"/>
                </a:cubicBezTo>
                <a:close/>
                <a:moveTo>
                  <a:pt x="1338178" y="7570"/>
                </a:moveTo>
                <a:cubicBezTo>
                  <a:pt x="1341772" y="7267"/>
                  <a:pt x="1347387" y="9260"/>
                  <a:pt x="1355023" y="13548"/>
                </a:cubicBezTo>
                <a:cubicBezTo>
                  <a:pt x="1366854" y="21234"/>
                  <a:pt x="1370561" y="27343"/>
                  <a:pt x="1366144" y="31874"/>
                </a:cubicBezTo>
                <a:cubicBezTo>
                  <a:pt x="1361727" y="36406"/>
                  <a:pt x="1355382" y="41755"/>
                  <a:pt x="1347108" y="47921"/>
                </a:cubicBezTo>
                <a:cubicBezTo>
                  <a:pt x="1364804" y="46272"/>
                  <a:pt x="1376086" y="43838"/>
                  <a:pt x="1380954" y="40618"/>
                </a:cubicBezTo>
                <a:cubicBezTo>
                  <a:pt x="1385823" y="37399"/>
                  <a:pt x="1391534" y="37033"/>
                  <a:pt x="1398087" y="39521"/>
                </a:cubicBezTo>
                <a:cubicBezTo>
                  <a:pt x="1404640" y="42009"/>
                  <a:pt x="1410380" y="46430"/>
                  <a:pt x="1415306" y="52782"/>
                </a:cubicBezTo>
                <a:cubicBezTo>
                  <a:pt x="1420232" y="59135"/>
                  <a:pt x="1419594" y="63484"/>
                  <a:pt x="1413392" y="65828"/>
                </a:cubicBezTo>
                <a:cubicBezTo>
                  <a:pt x="1407190" y="68173"/>
                  <a:pt x="1400801" y="71102"/>
                  <a:pt x="1394226" y="74615"/>
                </a:cubicBezTo>
                <a:cubicBezTo>
                  <a:pt x="1387651" y="78129"/>
                  <a:pt x="1375544" y="85880"/>
                  <a:pt x="1357906" y="97868"/>
                </a:cubicBezTo>
                <a:cubicBezTo>
                  <a:pt x="1367672" y="96233"/>
                  <a:pt x="1374594" y="94477"/>
                  <a:pt x="1378674" y="92598"/>
                </a:cubicBezTo>
                <a:cubicBezTo>
                  <a:pt x="1382754" y="90719"/>
                  <a:pt x="1387031" y="90791"/>
                  <a:pt x="1391505" y="92813"/>
                </a:cubicBezTo>
                <a:cubicBezTo>
                  <a:pt x="1395979" y="94835"/>
                  <a:pt x="1400948" y="98277"/>
                  <a:pt x="1406412" y="103138"/>
                </a:cubicBezTo>
                <a:cubicBezTo>
                  <a:pt x="1411875" y="107999"/>
                  <a:pt x="1412786" y="112488"/>
                  <a:pt x="1409143" y="116603"/>
                </a:cubicBezTo>
                <a:cubicBezTo>
                  <a:pt x="1405501" y="120719"/>
                  <a:pt x="1403468" y="128327"/>
                  <a:pt x="1403045" y="139426"/>
                </a:cubicBezTo>
                <a:cubicBezTo>
                  <a:pt x="1402622" y="150525"/>
                  <a:pt x="1403311" y="171207"/>
                  <a:pt x="1405110" y="201472"/>
                </a:cubicBezTo>
                <a:cubicBezTo>
                  <a:pt x="1406910" y="231737"/>
                  <a:pt x="1407111" y="251315"/>
                  <a:pt x="1405713" y="260206"/>
                </a:cubicBezTo>
                <a:cubicBezTo>
                  <a:pt x="1404314" y="269097"/>
                  <a:pt x="1400324" y="277809"/>
                  <a:pt x="1393742" y="286341"/>
                </a:cubicBezTo>
                <a:cubicBezTo>
                  <a:pt x="1387160" y="294874"/>
                  <a:pt x="1381883" y="294852"/>
                  <a:pt x="1377910" y="286277"/>
                </a:cubicBezTo>
                <a:cubicBezTo>
                  <a:pt x="1373938" y="277701"/>
                  <a:pt x="1367335" y="269126"/>
                  <a:pt x="1358099" y="260551"/>
                </a:cubicBezTo>
                <a:cubicBezTo>
                  <a:pt x="1348864" y="251975"/>
                  <a:pt x="1349438" y="248813"/>
                  <a:pt x="1359820" y="251064"/>
                </a:cubicBezTo>
                <a:cubicBezTo>
                  <a:pt x="1370203" y="253316"/>
                  <a:pt x="1376286" y="253854"/>
                  <a:pt x="1378072" y="252678"/>
                </a:cubicBezTo>
                <a:cubicBezTo>
                  <a:pt x="1379857" y="251502"/>
                  <a:pt x="1380965" y="245465"/>
                  <a:pt x="1381395" y="234566"/>
                </a:cubicBezTo>
                <a:cubicBezTo>
                  <a:pt x="1381610" y="229117"/>
                  <a:pt x="1381663" y="220668"/>
                  <a:pt x="1381554" y="209219"/>
                </a:cubicBezTo>
                <a:lnTo>
                  <a:pt x="1381416" y="199848"/>
                </a:lnTo>
                <a:lnTo>
                  <a:pt x="1374996" y="202838"/>
                </a:lnTo>
                <a:cubicBezTo>
                  <a:pt x="1366585" y="204057"/>
                  <a:pt x="1361276" y="204882"/>
                  <a:pt x="1359067" y="205312"/>
                </a:cubicBezTo>
                <a:cubicBezTo>
                  <a:pt x="1358236" y="227884"/>
                  <a:pt x="1355239" y="244443"/>
                  <a:pt x="1350076" y="254990"/>
                </a:cubicBezTo>
                <a:cubicBezTo>
                  <a:pt x="1344914" y="265537"/>
                  <a:pt x="1341304" y="264365"/>
                  <a:pt x="1339246" y="251473"/>
                </a:cubicBezTo>
                <a:cubicBezTo>
                  <a:pt x="1337188" y="238581"/>
                  <a:pt x="1336159" y="224327"/>
                  <a:pt x="1336159" y="208711"/>
                </a:cubicBezTo>
                <a:cubicBezTo>
                  <a:pt x="1328387" y="209614"/>
                  <a:pt x="1321944" y="208194"/>
                  <a:pt x="1316832" y="204452"/>
                </a:cubicBezTo>
                <a:lnTo>
                  <a:pt x="1315539" y="197238"/>
                </a:lnTo>
                <a:lnTo>
                  <a:pt x="1309077" y="237137"/>
                </a:lnTo>
                <a:cubicBezTo>
                  <a:pt x="1304489" y="255542"/>
                  <a:pt x="1295257" y="270703"/>
                  <a:pt x="1281383" y="282620"/>
                </a:cubicBezTo>
                <a:cubicBezTo>
                  <a:pt x="1267509" y="294537"/>
                  <a:pt x="1264845" y="292311"/>
                  <a:pt x="1273392" y="275941"/>
                </a:cubicBezTo>
                <a:cubicBezTo>
                  <a:pt x="1281939" y="259572"/>
                  <a:pt x="1288012" y="239241"/>
                  <a:pt x="1291611" y="214949"/>
                </a:cubicBezTo>
                <a:cubicBezTo>
                  <a:pt x="1295210" y="190656"/>
                  <a:pt x="1297010" y="169203"/>
                  <a:pt x="1297010" y="150590"/>
                </a:cubicBezTo>
                <a:cubicBezTo>
                  <a:pt x="1297010" y="131575"/>
                  <a:pt x="1295662" y="118937"/>
                  <a:pt x="1292966" y="112678"/>
                </a:cubicBezTo>
                <a:lnTo>
                  <a:pt x="1292455" y="107148"/>
                </a:lnTo>
                <a:lnTo>
                  <a:pt x="1280824" y="114452"/>
                </a:lnTo>
                <a:cubicBezTo>
                  <a:pt x="1269115" y="120604"/>
                  <a:pt x="1268093" y="117808"/>
                  <a:pt x="1277758" y="106063"/>
                </a:cubicBezTo>
                <a:cubicBezTo>
                  <a:pt x="1287424" y="94319"/>
                  <a:pt x="1299348" y="78713"/>
                  <a:pt x="1313530" y="59246"/>
                </a:cubicBezTo>
                <a:cubicBezTo>
                  <a:pt x="1327712" y="39779"/>
                  <a:pt x="1334356" y="25152"/>
                  <a:pt x="1333459" y="15365"/>
                </a:cubicBezTo>
                <a:cubicBezTo>
                  <a:pt x="1333011" y="10472"/>
                  <a:pt x="1334584" y="7873"/>
                  <a:pt x="1338178" y="7570"/>
                </a:cubicBezTo>
                <a:close/>
                <a:moveTo>
                  <a:pt x="2462763" y="1625"/>
                </a:moveTo>
                <a:cubicBezTo>
                  <a:pt x="2464469" y="1712"/>
                  <a:pt x="2466554" y="2172"/>
                  <a:pt x="2469017" y="3008"/>
                </a:cubicBezTo>
                <a:cubicBezTo>
                  <a:pt x="2478869" y="6349"/>
                  <a:pt x="2487222" y="10902"/>
                  <a:pt x="2494077" y="16667"/>
                </a:cubicBezTo>
                <a:cubicBezTo>
                  <a:pt x="2500931" y="22431"/>
                  <a:pt x="2502620" y="27300"/>
                  <a:pt x="2499142" y="31272"/>
                </a:cubicBezTo>
                <a:cubicBezTo>
                  <a:pt x="2495665" y="35244"/>
                  <a:pt x="2492449" y="39080"/>
                  <a:pt x="2489495" y="42780"/>
                </a:cubicBezTo>
                <a:cubicBezTo>
                  <a:pt x="2520470" y="74974"/>
                  <a:pt x="2542181" y="96405"/>
                  <a:pt x="2554628" y="107074"/>
                </a:cubicBezTo>
                <a:cubicBezTo>
                  <a:pt x="2567075" y="117744"/>
                  <a:pt x="2579896" y="126821"/>
                  <a:pt x="2593089" y="134306"/>
                </a:cubicBezTo>
                <a:cubicBezTo>
                  <a:pt x="2606281" y="141792"/>
                  <a:pt x="2621335" y="148675"/>
                  <a:pt x="2638249" y="154956"/>
                </a:cubicBezTo>
                <a:cubicBezTo>
                  <a:pt x="2655164" y="161237"/>
                  <a:pt x="2656476" y="165919"/>
                  <a:pt x="2642186" y="169003"/>
                </a:cubicBezTo>
                <a:cubicBezTo>
                  <a:pt x="2627896" y="172086"/>
                  <a:pt x="2612222" y="173158"/>
                  <a:pt x="2595164" y="172218"/>
                </a:cubicBezTo>
                <a:cubicBezTo>
                  <a:pt x="2578107" y="171279"/>
                  <a:pt x="2566104" y="166343"/>
                  <a:pt x="2559156" y="157409"/>
                </a:cubicBezTo>
                <a:cubicBezTo>
                  <a:pt x="2552208" y="148475"/>
                  <a:pt x="2542622" y="135927"/>
                  <a:pt x="2530397" y="119766"/>
                </a:cubicBezTo>
                <a:cubicBezTo>
                  <a:pt x="2518172" y="103604"/>
                  <a:pt x="2501591" y="81965"/>
                  <a:pt x="2480654" y="54847"/>
                </a:cubicBezTo>
                <a:cubicBezTo>
                  <a:pt x="2470802" y="75239"/>
                  <a:pt x="2460216" y="93358"/>
                  <a:pt x="2448894" y="109204"/>
                </a:cubicBezTo>
                <a:cubicBezTo>
                  <a:pt x="2437572" y="125050"/>
                  <a:pt x="2423691" y="141649"/>
                  <a:pt x="2407250" y="159000"/>
                </a:cubicBezTo>
                <a:cubicBezTo>
                  <a:pt x="2390809" y="176352"/>
                  <a:pt x="2371586" y="190101"/>
                  <a:pt x="2349581" y="200246"/>
                </a:cubicBezTo>
                <a:cubicBezTo>
                  <a:pt x="2327576" y="210392"/>
                  <a:pt x="2325005" y="207786"/>
                  <a:pt x="2341870" y="192427"/>
                </a:cubicBezTo>
                <a:cubicBezTo>
                  <a:pt x="2358734" y="177069"/>
                  <a:pt x="2374802" y="160628"/>
                  <a:pt x="2390074" y="143104"/>
                </a:cubicBezTo>
                <a:cubicBezTo>
                  <a:pt x="2405346" y="125580"/>
                  <a:pt x="2418299" y="108623"/>
                  <a:pt x="2428933" y="92232"/>
                </a:cubicBezTo>
                <a:cubicBezTo>
                  <a:pt x="2439566" y="75841"/>
                  <a:pt x="2447568" y="60361"/>
                  <a:pt x="2452938" y="45792"/>
                </a:cubicBezTo>
                <a:cubicBezTo>
                  <a:pt x="2458308" y="31222"/>
                  <a:pt x="2459868" y="19613"/>
                  <a:pt x="2457617" y="10966"/>
                </a:cubicBezTo>
                <a:cubicBezTo>
                  <a:pt x="2455928" y="4481"/>
                  <a:pt x="2457644" y="1367"/>
                  <a:pt x="2462763" y="1625"/>
                </a:cubicBezTo>
                <a:close/>
                <a:moveTo>
                  <a:pt x="4958613" y="1"/>
                </a:moveTo>
                <a:cubicBezTo>
                  <a:pt x="4961518" y="-24"/>
                  <a:pt x="4965989" y="1072"/>
                  <a:pt x="4972027" y="3287"/>
                </a:cubicBezTo>
                <a:cubicBezTo>
                  <a:pt x="4984102" y="7718"/>
                  <a:pt x="4990429" y="11303"/>
                  <a:pt x="4991009" y="14042"/>
                </a:cubicBezTo>
                <a:cubicBezTo>
                  <a:pt x="4991590" y="16781"/>
                  <a:pt x="4983779" y="25378"/>
                  <a:pt x="4967574" y="39833"/>
                </a:cubicBezTo>
                <a:cubicBezTo>
                  <a:pt x="4986116" y="38184"/>
                  <a:pt x="4999926" y="34621"/>
                  <a:pt x="5009003" y="29143"/>
                </a:cubicBezTo>
                <a:cubicBezTo>
                  <a:pt x="5018080" y="23665"/>
                  <a:pt x="5028743" y="24213"/>
                  <a:pt x="5040989" y="30788"/>
                </a:cubicBezTo>
                <a:cubicBezTo>
                  <a:pt x="5053236" y="37363"/>
                  <a:pt x="5058097" y="42755"/>
                  <a:pt x="5055573" y="46964"/>
                </a:cubicBezTo>
                <a:cubicBezTo>
                  <a:pt x="5053049" y="51173"/>
                  <a:pt x="5048166" y="56669"/>
                  <a:pt x="5040924" y="63452"/>
                </a:cubicBezTo>
                <a:cubicBezTo>
                  <a:pt x="5033683" y="70234"/>
                  <a:pt x="5027570" y="76788"/>
                  <a:pt x="5022587" y="83112"/>
                </a:cubicBezTo>
                <a:cubicBezTo>
                  <a:pt x="5017604" y="89436"/>
                  <a:pt x="5010968" y="95782"/>
                  <a:pt x="5002679" y="102149"/>
                </a:cubicBezTo>
                <a:cubicBezTo>
                  <a:pt x="5011341" y="106866"/>
                  <a:pt x="5019665" y="111226"/>
                  <a:pt x="5027653" y="115227"/>
                </a:cubicBezTo>
                <a:cubicBezTo>
                  <a:pt x="5035640" y="119228"/>
                  <a:pt x="5046521" y="123673"/>
                  <a:pt x="5060294" y="128563"/>
                </a:cubicBezTo>
                <a:cubicBezTo>
                  <a:pt x="5074068" y="133453"/>
                  <a:pt x="5086719" y="137228"/>
                  <a:pt x="5098249" y="139888"/>
                </a:cubicBezTo>
                <a:cubicBezTo>
                  <a:pt x="5109779" y="142549"/>
                  <a:pt x="5122377" y="144499"/>
                  <a:pt x="5136043" y="145739"/>
                </a:cubicBezTo>
                <a:cubicBezTo>
                  <a:pt x="5149709" y="146980"/>
                  <a:pt x="5152649" y="149901"/>
                  <a:pt x="5144862" y="154505"/>
                </a:cubicBezTo>
                <a:cubicBezTo>
                  <a:pt x="5137075" y="159108"/>
                  <a:pt x="5124893" y="162768"/>
                  <a:pt x="5108316" y="165486"/>
                </a:cubicBezTo>
                <a:cubicBezTo>
                  <a:pt x="5091739" y="168203"/>
                  <a:pt x="5077990" y="168160"/>
                  <a:pt x="5067070" y="165357"/>
                </a:cubicBezTo>
                <a:cubicBezTo>
                  <a:pt x="5056150" y="162553"/>
                  <a:pt x="5029818" y="146861"/>
                  <a:pt x="4988074" y="118281"/>
                </a:cubicBezTo>
                <a:cubicBezTo>
                  <a:pt x="4960569" y="143104"/>
                  <a:pt x="4936513" y="159635"/>
                  <a:pt x="4915906" y="167873"/>
                </a:cubicBezTo>
                <a:cubicBezTo>
                  <a:pt x="4895300" y="176112"/>
                  <a:pt x="4876686" y="181830"/>
                  <a:pt x="4860066" y="185028"/>
                </a:cubicBezTo>
                <a:cubicBezTo>
                  <a:pt x="4843446" y="188226"/>
                  <a:pt x="4841979" y="186057"/>
                  <a:pt x="4855667" y="178521"/>
                </a:cubicBezTo>
                <a:cubicBezTo>
                  <a:pt x="4869355" y="170985"/>
                  <a:pt x="4886839" y="161230"/>
                  <a:pt x="4908120" y="149256"/>
                </a:cubicBezTo>
                <a:cubicBezTo>
                  <a:pt x="4929401" y="137282"/>
                  <a:pt x="4949621" y="121737"/>
                  <a:pt x="4968779" y="102622"/>
                </a:cubicBezTo>
                <a:cubicBezTo>
                  <a:pt x="4956446" y="91924"/>
                  <a:pt x="4945720" y="83643"/>
                  <a:pt x="4936599" y="77777"/>
                </a:cubicBezTo>
                <a:cubicBezTo>
                  <a:pt x="4928741" y="83843"/>
                  <a:pt x="4920492" y="88285"/>
                  <a:pt x="4911851" y="91103"/>
                </a:cubicBezTo>
                <a:cubicBezTo>
                  <a:pt x="4903212" y="93921"/>
                  <a:pt x="4897942" y="94226"/>
                  <a:pt x="4896041" y="92017"/>
                </a:cubicBezTo>
                <a:cubicBezTo>
                  <a:pt x="4894142" y="89809"/>
                  <a:pt x="4897368" y="85489"/>
                  <a:pt x="4905721" y="79057"/>
                </a:cubicBezTo>
                <a:cubicBezTo>
                  <a:pt x="4914075" y="72626"/>
                  <a:pt x="4923321" y="62792"/>
                  <a:pt x="4933459" y="49556"/>
                </a:cubicBezTo>
                <a:cubicBezTo>
                  <a:pt x="4943598" y="36320"/>
                  <a:pt x="4949767" y="26457"/>
                  <a:pt x="4951968" y="19968"/>
                </a:cubicBezTo>
                <a:cubicBezTo>
                  <a:pt x="4954170" y="13479"/>
                  <a:pt x="4955044" y="7969"/>
                  <a:pt x="4954592" y="3438"/>
                </a:cubicBezTo>
                <a:cubicBezTo>
                  <a:pt x="4954367" y="1172"/>
                  <a:pt x="4955707" y="27"/>
                  <a:pt x="49586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054378" y="5124729"/>
            <a:ext cx="1440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19" y="2285396"/>
            <a:ext cx="4049161" cy="318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985712" y="1386090"/>
            <a:ext cx="4228532" cy="321339"/>
          </a:xfrm>
          <a:custGeom>
            <a:avLst/>
            <a:gdLst/>
            <a:ahLst/>
            <a:cxnLst/>
            <a:rect l="l" t="t" r="r" b="b"/>
            <a:pathLst>
              <a:path w="4228532" h="321339">
                <a:moveTo>
                  <a:pt x="4158259" y="236180"/>
                </a:moveTo>
                <a:cubicBezTo>
                  <a:pt x="4165056" y="236180"/>
                  <a:pt x="4170595" y="238320"/>
                  <a:pt x="4174875" y="242601"/>
                </a:cubicBezTo>
                <a:cubicBezTo>
                  <a:pt x="4179156" y="246881"/>
                  <a:pt x="4181296" y="251954"/>
                  <a:pt x="4181296" y="257819"/>
                </a:cubicBezTo>
                <a:cubicBezTo>
                  <a:pt x="4181296" y="264387"/>
                  <a:pt x="4179098" y="269869"/>
                  <a:pt x="4174703" y="274264"/>
                </a:cubicBezTo>
                <a:cubicBezTo>
                  <a:pt x="4170308" y="278659"/>
                  <a:pt x="4164826" y="280857"/>
                  <a:pt x="4158259" y="280857"/>
                </a:cubicBezTo>
                <a:cubicBezTo>
                  <a:pt x="4151662" y="280857"/>
                  <a:pt x="4146177" y="278670"/>
                  <a:pt x="4141803" y="274296"/>
                </a:cubicBezTo>
                <a:cubicBezTo>
                  <a:pt x="4137429" y="269923"/>
                  <a:pt x="4135243" y="264430"/>
                  <a:pt x="4135243" y="257819"/>
                </a:cubicBezTo>
                <a:cubicBezTo>
                  <a:pt x="4135243" y="251911"/>
                  <a:pt x="4137372" y="246828"/>
                  <a:pt x="4141631" y="242569"/>
                </a:cubicBezTo>
                <a:cubicBezTo>
                  <a:pt x="4145890" y="238310"/>
                  <a:pt x="4151433" y="236180"/>
                  <a:pt x="4158259" y="236180"/>
                </a:cubicBezTo>
                <a:close/>
                <a:moveTo>
                  <a:pt x="766003" y="236180"/>
                </a:moveTo>
                <a:cubicBezTo>
                  <a:pt x="772801" y="236180"/>
                  <a:pt x="778565" y="238546"/>
                  <a:pt x="783298" y="243278"/>
                </a:cubicBezTo>
                <a:cubicBezTo>
                  <a:pt x="788030" y="248011"/>
                  <a:pt x="790396" y="253309"/>
                  <a:pt x="790396" y="259175"/>
                </a:cubicBezTo>
                <a:cubicBezTo>
                  <a:pt x="790396" y="266632"/>
                  <a:pt x="787973" y="272783"/>
                  <a:pt x="783126" y="277630"/>
                </a:cubicBezTo>
                <a:cubicBezTo>
                  <a:pt x="778279" y="282477"/>
                  <a:pt x="772571" y="284901"/>
                  <a:pt x="766003" y="284901"/>
                </a:cubicBezTo>
                <a:cubicBezTo>
                  <a:pt x="759407" y="284901"/>
                  <a:pt x="753696" y="282488"/>
                  <a:pt x="748870" y="277663"/>
                </a:cubicBezTo>
                <a:cubicBezTo>
                  <a:pt x="744045" y="272837"/>
                  <a:pt x="741632" y="266675"/>
                  <a:pt x="741632" y="259175"/>
                </a:cubicBezTo>
                <a:cubicBezTo>
                  <a:pt x="741632" y="253266"/>
                  <a:pt x="743988" y="247957"/>
                  <a:pt x="748698" y="243246"/>
                </a:cubicBezTo>
                <a:cubicBezTo>
                  <a:pt x="753409" y="238535"/>
                  <a:pt x="759177" y="236180"/>
                  <a:pt x="766003" y="236180"/>
                </a:cubicBezTo>
                <a:close/>
                <a:moveTo>
                  <a:pt x="61352" y="207413"/>
                </a:moveTo>
                <a:cubicBezTo>
                  <a:pt x="63584" y="206744"/>
                  <a:pt x="68210" y="210447"/>
                  <a:pt x="75229" y="218520"/>
                </a:cubicBezTo>
                <a:cubicBezTo>
                  <a:pt x="84163" y="231943"/>
                  <a:pt x="96392" y="242967"/>
                  <a:pt x="111915" y="251592"/>
                </a:cubicBezTo>
                <a:cubicBezTo>
                  <a:pt x="127438" y="260218"/>
                  <a:pt x="144213" y="264531"/>
                  <a:pt x="162239" y="264531"/>
                </a:cubicBezTo>
                <a:cubicBezTo>
                  <a:pt x="180580" y="264531"/>
                  <a:pt x="193249" y="263401"/>
                  <a:pt x="200247" y="261143"/>
                </a:cubicBezTo>
                <a:cubicBezTo>
                  <a:pt x="207245" y="258884"/>
                  <a:pt x="209877" y="255303"/>
                  <a:pt x="208142" y="250398"/>
                </a:cubicBezTo>
                <a:cubicBezTo>
                  <a:pt x="206406" y="245494"/>
                  <a:pt x="203259" y="235818"/>
                  <a:pt x="198699" y="221370"/>
                </a:cubicBezTo>
                <a:cubicBezTo>
                  <a:pt x="194138" y="206922"/>
                  <a:pt x="199358" y="207966"/>
                  <a:pt x="214358" y="224500"/>
                </a:cubicBezTo>
                <a:cubicBezTo>
                  <a:pt x="229358" y="241034"/>
                  <a:pt x="242658" y="252725"/>
                  <a:pt x="254260" y="259573"/>
                </a:cubicBezTo>
                <a:cubicBezTo>
                  <a:pt x="265861" y="266420"/>
                  <a:pt x="260508" y="274153"/>
                  <a:pt x="238202" y="282771"/>
                </a:cubicBezTo>
                <a:cubicBezTo>
                  <a:pt x="215896" y="291390"/>
                  <a:pt x="189718" y="294785"/>
                  <a:pt x="159668" y="292957"/>
                </a:cubicBezTo>
                <a:cubicBezTo>
                  <a:pt x="129618" y="291128"/>
                  <a:pt x="107079" y="283639"/>
                  <a:pt x="92050" y="270489"/>
                </a:cubicBezTo>
                <a:cubicBezTo>
                  <a:pt x="77022" y="257339"/>
                  <a:pt x="66951" y="241353"/>
                  <a:pt x="61839" y="222532"/>
                </a:cubicBezTo>
                <a:cubicBezTo>
                  <a:pt x="59283" y="213121"/>
                  <a:pt x="59121" y="208081"/>
                  <a:pt x="61352" y="207413"/>
                </a:cubicBezTo>
                <a:close/>
                <a:moveTo>
                  <a:pt x="3605374" y="196668"/>
                </a:moveTo>
                <a:cubicBezTo>
                  <a:pt x="3607585" y="196609"/>
                  <a:pt x="3610664" y="197282"/>
                  <a:pt x="3614611" y="198688"/>
                </a:cubicBezTo>
                <a:cubicBezTo>
                  <a:pt x="3630399" y="204309"/>
                  <a:pt x="3641449" y="210303"/>
                  <a:pt x="3647758" y="216670"/>
                </a:cubicBezTo>
                <a:cubicBezTo>
                  <a:pt x="3654068" y="223037"/>
                  <a:pt x="3656327" y="231053"/>
                  <a:pt x="3654534" y="240719"/>
                </a:cubicBezTo>
                <a:cubicBezTo>
                  <a:pt x="3652742" y="250384"/>
                  <a:pt x="3647214" y="251571"/>
                  <a:pt x="3637950" y="244279"/>
                </a:cubicBezTo>
                <a:cubicBezTo>
                  <a:pt x="3628686" y="236987"/>
                  <a:pt x="3619006" y="227884"/>
                  <a:pt x="3608911" y="216971"/>
                </a:cubicBezTo>
                <a:cubicBezTo>
                  <a:pt x="3599920" y="203613"/>
                  <a:pt x="3598740" y="196846"/>
                  <a:pt x="3605374" y="196668"/>
                </a:cubicBezTo>
                <a:close/>
                <a:moveTo>
                  <a:pt x="1117436" y="185096"/>
                </a:moveTo>
                <a:cubicBezTo>
                  <a:pt x="1121175" y="185718"/>
                  <a:pt x="1125977" y="187058"/>
                  <a:pt x="1131842" y="189115"/>
                </a:cubicBezTo>
                <a:cubicBezTo>
                  <a:pt x="1153008" y="196816"/>
                  <a:pt x="1165735" y="205496"/>
                  <a:pt x="1170023" y="215154"/>
                </a:cubicBezTo>
                <a:cubicBezTo>
                  <a:pt x="1174311" y="224812"/>
                  <a:pt x="1174705" y="234578"/>
                  <a:pt x="1171206" y="244451"/>
                </a:cubicBezTo>
                <a:cubicBezTo>
                  <a:pt x="1167707" y="254324"/>
                  <a:pt x="1159687" y="252886"/>
                  <a:pt x="1147147" y="240138"/>
                </a:cubicBezTo>
                <a:cubicBezTo>
                  <a:pt x="1134606" y="227389"/>
                  <a:pt x="1123055" y="213641"/>
                  <a:pt x="1112494" y="198892"/>
                </a:cubicBezTo>
                <a:cubicBezTo>
                  <a:pt x="1104572" y="187830"/>
                  <a:pt x="1106220" y="183232"/>
                  <a:pt x="1117436" y="185096"/>
                </a:cubicBezTo>
                <a:close/>
                <a:moveTo>
                  <a:pt x="32814" y="177425"/>
                </a:moveTo>
                <a:cubicBezTo>
                  <a:pt x="35178" y="177977"/>
                  <a:pt x="37758" y="181451"/>
                  <a:pt x="40555" y="187846"/>
                </a:cubicBezTo>
                <a:cubicBezTo>
                  <a:pt x="46147" y="200638"/>
                  <a:pt x="43079" y="217986"/>
                  <a:pt x="31348" y="239891"/>
                </a:cubicBezTo>
                <a:cubicBezTo>
                  <a:pt x="19618" y="261795"/>
                  <a:pt x="11268" y="268589"/>
                  <a:pt x="6299" y="260272"/>
                </a:cubicBezTo>
                <a:cubicBezTo>
                  <a:pt x="1331" y="251954"/>
                  <a:pt x="-699" y="244422"/>
                  <a:pt x="212" y="237675"/>
                </a:cubicBezTo>
                <a:cubicBezTo>
                  <a:pt x="1123" y="230928"/>
                  <a:pt x="4948" y="222729"/>
                  <a:pt x="11688" y="213078"/>
                </a:cubicBezTo>
                <a:cubicBezTo>
                  <a:pt x="17610" y="204632"/>
                  <a:pt x="22504" y="195117"/>
                  <a:pt x="26369" y="184534"/>
                </a:cubicBezTo>
                <a:cubicBezTo>
                  <a:pt x="28301" y="179242"/>
                  <a:pt x="30449" y="176873"/>
                  <a:pt x="32814" y="177425"/>
                </a:cubicBezTo>
                <a:close/>
                <a:moveTo>
                  <a:pt x="1020083" y="172289"/>
                </a:moveTo>
                <a:cubicBezTo>
                  <a:pt x="1022554" y="173447"/>
                  <a:pt x="1023954" y="178511"/>
                  <a:pt x="1024280" y="187481"/>
                </a:cubicBezTo>
                <a:cubicBezTo>
                  <a:pt x="1024932" y="205420"/>
                  <a:pt x="1020114" y="222317"/>
                  <a:pt x="1009825" y="238170"/>
                </a:cubicBezTo>
                <a:cubicBezTo>
                  <a:pt x="999536" y="254023"/>
                  <a:pt x="992312" y="256292"/>
                  <a:pt x="988153" y="244978"/>
                </a:cubicBezTo>
                <a:cubicBezTo>
                  <a:pt x="983995" y="233663"/>
                  <a:pt x="985307" y="222973"/>
                  <a:pt x="992090" y="212906"/>
                </a:cubicBezTo>
                <a:cubicBezTo>
                  <a:pt x="998873" y="202839"/>
                  <a:pt x="1004659" y="192048"/>
                  <a:pt x="1009448" y="180533"/>
                </a:cubicBezTo>
                <a:cubicBezTo>
                  <a:pt x="1014066" y="173879"/>
                  <a:pt x="1017611" y="171131"/>
                  <a:pt x="1020083" y="172289"/>
                </a:cubicBezTo>
                <a:close/>
                <a:moveTo>
                  <a:pt x="124337" y="168181"/>
                </a:moveTo>
                <a:cubicBezTo>
                  <a:pt x="129794" y="169037"/>
                  <a:pt x="136641" y="171083"/>
                  <a:pt x="144880" y="174316"/>
                </a:cubicBezTo>
                <a:cubicBezTo>
                  <a:pt x="161902" y="179436"/>
                  <a:pt x="168530" y="189248"/>
                  <a:pt x="164766" y="203753"/>
                </a:cubicBezTo>
                <a:cubicBezTo>
                  <a:pt x="161002" y="218258"/>
                  <a:pt x="149953" y="216882"/>
                  <a:pt x="131619" y="199623"/>
                </a:cubicBezTo>
                <a:cubicBezTo>
                  <a:pt x="113285" y="182365"/>
                  <a:pt x="106792" y="172216"/>
                  <a:pt x="112141" y="169175"/>
                </a:cubicBezTo>
                <a:cubicBezTo>
                  <a:pt x="114815" y="167655"/>
                  <a:pt x="118881" y="167324"/>
                  <a:pt x="124337" y="168181"/>
                </a:cubicBezTo>
                <a:close/>
                <a:moveTo>
                  <a:pt x="2358224" y="168074"/>
                </a:moveTo>
                <a:lnTo>
                  <a:pt x="2357459" y="182415"/>
                </a:lnTo>
                <a:lnTo>
                  <a:pt x="2355116" y="196884"/>
                </a:lnTo>
                <a:lnTo>
                  <a:pt x="2375582" y="192213"/>
                </a:lnTo>
                <a:lnTo>
                  <a:pt x="2375582" y="168831"/>
                </a:lnTo>
                <a:cubicBezTo>
                  <a:pt x="2370089" y="169720"/>
                  <a:pt x="2364443" y="169541"/>
                  <a:pt x="2358642" y="168294"/>
                </a:cubicBezTo>
                <a:close/>
                <a:moveTo>
                  <a:pt x="1386757" y="159367"/>
                </a:moveTo>
                <a:lnTo>
                  <a:pt x="1335631" y="171623"/>
                </a:lnTo>
                <a:lnTo>
                  <a:pt x="1341252" y="174478"/>
                </a:lnTo>
                <a:cubicBezTo>
                  <a:pt x="1353003" y="181053"/>
                  <a:pt x="1357886" y="186588"/>
                  <a:pt x="1355900" y="191084"/>
                </a:cubicBezTo>
                <a:cubicBezTo>
                  <a:pt x="1353914" y="195579"/>
                  <a:pt x="1351308" y="199319"/>
                  <a:pt x="1348081" y="202301"/>
                </a:cubicBezTo>
                <a:lnTo>
                  <a:pt x="1388413" y="230759"/>
                </a:lnTo>
                <a:lnTo>
                  <a:pt x="1388413" y="180899"/>
                </a:lnTo>
                <a:cubicBezTo>
                  <a:pt x="1388413" y="168380"/>
                  <a:pt x="1387861" y="161202"/>
                  <a:pt x="1386757" y="159367"/>
                </a:cubicBezTo>
                <a:close/>
                <a:moveTo>
                  <a:pt x="2419848" y="158152"/>
                </a:moveTo>
                <a:lnTo>
                  <a:pt x="2413892" y="162550"/>
                </a:lnTo>
                <a:cubicBezTo>
                  <a:pt x="2406937" y="164916"/>
                  <a:pt x="2401867" y="166365"/>
                  <a:pt x="2398684" y="166895"/>
                </a:cubicBezTo>
                <a:lnTo>
                  <a:pt x="2398684" y="187567"/>
                </a:lnTo>
                <a:cubicBezTo>
                  <a:pt x="2397637" y="187725"/>
                  <a:pt x="2399892" y="187086"/>
                  <a:pt x="2405449" y="185652"/>
                </a:cubicBezTo>
                <a:cubicBezTo>
                  <a:pt x="2411006" y="184218"/>
                  <a:pt x="2415992" y="186520"/>
                  <a:pt x="2420409" y="192557"/>
                </a:cubicBezTo>
                <a:lnTo>
                  <a:pt x="2420742" y="193887"/>
                </a:lnTo>
                <a:lnTo>
                  <a:pt x="2420691" y="190399"/>
                </a:lnTo>
                <a:cubicBezTo>
                  <a:pt x="2420555" y="183174"/>
                  <a:pt x="2420379" y="175200"/>
                  <a:pt x="2420162" y="166476"/>
                </a:cubicBezTo>
                <a:close/>
                <a:moveTo>
                  <a:pt x="218940" y="157883"/>
                </a:moveTo>
                <a:cubicBezTo>
                  <a:pt x="224977" y="157883"/>
                  <a:pt x="234958" y="158349"/>
                  <a:pt x="248882" y="159281"/>
                </a:cubicBezTo>
                <a:cubicBezTo>
                  <a:pt x="264212" y="160313"/>
                  <a:pt x="274540" y="166279"/>
                  <a:pt x="279868" y="177177"/>
                </a:cubicBezTo>
                <a:cubicBezTo>
                  <a:pt x="285195" y="188076"/>
                  <a:pt x="285794" y="196608"/>
                  <a:pt x="281664" y="202775"/>
                </a:cubicBezTo>
                <a:cubicBezTo>
                  <a:pt x="277534" y="208941"/>
                  <a:pt x="270629" y="209235"/>
                  <a:pt x="260949" y="203656"/>
                </a:cubicBezTo>
                <a:cubicBezTo>
                  <a:pt x="251270" y="198078"/>
                  <a:pt x="239808" y="189055"/>
                  <a:pt x="226565" y="176586"/>
                </a:cubicBezTo>
                <a:cubicBezTo>
                  <a:pt x="213322" y="164117"/>
                  <a:pt x="210780" y="157883"/>
                  <a:pt x="218940" y="157883"/>
                </a:cubicBezTo>
                <a:close/>
                <a:moveTo>
                  <a:pt x="3899339" y="153622"/>
                </a:moveTo>
                <a:cubicBezTo>
                  <a:pt x="3901658" y="153933"/>
                  <a:pt x="3904462" y="154568"/>
                  <a:pt x="3907753" y="155527"/>
                </a:cubicBezTo>
                <a:cubicBezTo>
                  <a:pt x="3920918" y="159363"/>
                  <a:pt x="3930393" y="165175"/>
                  <a:pt x="3936180" y="172961"/>
                </a:cubicBezTo>
                <a:cubicBezTo>
                  <a:pt x="3941966" y="180748"/>
                  <a:pt x="3943393" y="190327"/>
                  <a:pt x="3940460" y="201699"/>
                </a:cubicBezTo>
                <a:cubicBezTo>
                  <a:pt x="3937527" y="213071"/>
                  <a:pt x="3928282" y="210389"/>
                  <a:pt x="3912722" y="193654"/>
                </a:cubicBezTo>
                <a:cubicBezTo>
                  <a:pt x="3901035" y="177464"/>
                  <a:pt x="3893994" y="166103"/>
                  <a:pt x="3891599" y="159571"/>
                </a:cubicBezTo>
                <a:cubicBezTo>
                  <a:pt x="3889803" y="154672"/>
                  <a:pt x="3892383" y="152689"/>
                  <a:pt x="3899339" y="153622"/>
                </a:cubicBezTo>
                <a:close/>
                <a:moveTo>
                  <a:pt x="1721952" y="145880"/>
                </a:moveTo>
                <a:cubicBezTo>
                  <a:pt x="1707196" y="149450"/>
                  <a:pt x="1695738" y="152340"/>
                  <a:pt x="1687579" y="154548"/>
                </a:cubicBezTo>
                <a:cubicBezTo>
                  <a:pt x="1682703" y="173219"/>
                  <a:pt x="1680265" y="184247"/>
                  <a:pt x="1680265" y="187631"/>
                </a:cubicBezTo>
                <a:cubicBezTo>
                  <a:pt x="1680265" y="189653"/>
                  <a:pt x="1682215" y="191962"/>
                  <a:pt x="1686116" y="194558"/>
                </a:cubicBezTo>
                <a:cubicBezTo>
                  <a:pt x="1690016" y="197153"/>
                  <a:pt x="1695136" y="200667"/>
                  <a:pt x="1701474" y="205098"/>
                </a:cubicBezTo>
                <a:cubicBezTo>
                  <a:pt x="1709777" y="190342"/>
                  <a:pt x="1716603" y="170602"/>
                  <a:pt x="1721952" y="145880"/>
                </a:cubicBezTo>
                <a:close/>
                <a:moveTo>
                  <a:pt x="1842015" y="145528"/>
                </a:moveTo>
                <a:cubicBezTo>
                  <a:pt x="1839865" y="145519"/>
                  <a:pt x="1836889" y="145844"/>
                  <a:pt x="1833085" y="146504"/>
                </a:cubicBezTo>
                <a:cubicBezTo>
                  <a:pt x="1825478" y="147823"/>
                  <a:pt x="1811880" y="149709"/>
                  <a:pt x="1792291" y="152161"/>
                </a:cubicBezTo>
                <a:cubicBezTo>
                  <a:pt x="1793151" y="170358"/>
                  <a:pt x="1793997" y="190707"/>
                  <a:pt x="1794829" y="213207"/>
                </a:cubicBezTo>
                <a:cubicBezTo>
                  <a:pt x="1806072" y="212375"/>
                  <a:pt x="1822771" y="209916"/>
                  <a:pt x="1844927" y="205829"/>
                </a:cubicBezTo>
                <a:cubicBezTo>
                  <a:pt x="1846619" y="182713"/>
                  <a:pt x="1847465" y="167204"/>
                  <a:pt x="1847465" y="159302"/>
                </a:cubicBezTo>
                <a:cubicBezTo>
                  <a:pt x="1847465" y="152161"/>
                  <a:pt x="1846970" y="147912"/>
                  <a:pt x="1845981" y="146557"/>
                </a:cubicBezTo>
                <a:cubicBezTo>
                  <a:pt x="1845486" y="145880"/>
                  <a:pt x="1844164" y="145536"/>
                  <a:pt x="1842015" y="145528"/>
                </a:cubicBezTo>
                <a:close/>
                <a:moveTo>
                  <a:pt x="2125815" y="136076"/>
                </a:moveTo>
                <a:cubicBezTo>
                  <a:pt x="2124255" y="136055"/>
                  <a:pt x="2122248" y="136365"/>
                  <a:pt x="2119792" y="137007"/>
                </a:cubicBezTo>
                <a:cubicBezTo>
                  <a:pt x="2114880" y="138290"/>
                  <a:pt x="2106567" y="140079"/>
                  <a:pt x="2094851" y="142374"/>
                </a:cubicBezTo>
                <a:cubicBezTo>
                  <a:pt x="2095711" y="151766"/>
                  <a:pt x="2096529" y="162780"/>
                  <a:pt x="2097303" y="175413"/>
                </a:cubicBezTo>
                <a:cubicBezTo>
                  <a:pt x="2105764" y="174582"/>
                  <a:pt x="2114905" y="173033"/>
                  <a:pt x="2124729" y="170767"/>
                </a:cubicBezTo>
                <a:cubicBezTo>
                  <a:pt x="2129002" y="149716"/>
                  <a:pt x="2130475" y="138505"/>
                  <a:pt x="2129149" y="137136"/>
                </a:cubicBezTo>
                <a:cubicBezTo>
                  <a:pt x="2128486" y="136451"/>
                  <a:pt x="2127374" y="136098"/>
                  <a:pt x="2125815" y="136076"/>
                </a:cubicBezTo>
                <a:close/>
                <a:moveTo>
                  <a:pt x="3189646" y="134383"/>
                </a:moveTo>
                <a:cubicBezTo>
                  <a:pt x="3185022" y="134820"/>
                  <a:pt x="3175152" y="136250"/>
                  <a:pt x="3160037" y="138674"/>
                </a:cubicBezTo>
                <a:cubicBezTo>
                  <a:pt x="3144923" y="141097"/>
                  <a:pt x="3137799" y="142585"/>
                  <a:pt x="3138667" y="143137"/>
                </a:cubicBezTo>
                <a:cubicBezTo>
                  <a:pt x="3139534" y="143689"/>
                  <a:pt x="3141216" y="157144"/>
                  <a:pt x="3143711" y="183501"/>
                </a:cubicBezTo>
                <a:cubicBezTo>
                  <a:pt x="3165365" y="179171"/>
                  <a:pt x="3180386" y="175485"/>
                  <a:pt x="3188775" y="172445"/>
                </a:cubicBezTo>
                <a:cubicBezTo>
                  <a:pt x="3193981" y="146633"/>
                  <a:pt x="3194271" y="133945"/>
                  <a:pt x="3189646" y="134383"/>
                </a:cubicBezTo>
                <a:close/>
                <a:moveTo>
                  <a:pt x="766003" y="133597"/>
                </a:moveTo>
                <a:cubicBezTo>
                  <a:pt x="772801" y="133597"/>
                  <a:pt x="778565" y="135964"/>
                  <a:pt x="783298" y="140696"/>
                </a:cubicBezTo>
                <a:cubicBezTo>
                  <a:pt x="788030" y="145428"/>
                  <a:pt x="790396" y="150727"/>
                  <a:pt x="790396" y="156592"/>
                </a:cubicBezTo>
                <a:cubicBezTo>
                  <a:pt x="790396" y="164049"/>
                  <a:pt x="787973" y="170201"/>
                  <a:pt x="783126" y="175048"/>
                </a:cubicBezTo>
                <a:cubicBezTo>
                  <a:pt x="778279" y="179895"/>
                  <a:pt x="772571" y="182318"/>
                  <a:pt x="766003" y="182318"/>
                </a:cubicBezTo>
                <a:cubicBezTo>
                  <a:pt x="759407" y="182318"/>
                  <a:pt x="753696" y="179906"/>
                  <a:pt x="748870" y="175080"/>
                </a:cubicBezTo>
                <a:cubicBezTo>
                  <a:pt x="744045" y="170255"/>
                  <a:pt x="741632" y="164092"/>
                  <a:pt x="741632" y="156592"/>
                </a:cubicBezTo>
                <a:cubicBezTo>
                  <a:pt x="741632" y="150684"/>
                  <a:pt x="743988" y="145374"/>
                  <a:pt x="748698" y="140664"/>
                </a:cubicBezTo>
                <a:cubicBezTo>
                  <a:pt x="753409" y="135953"/>
                  <a:pt x="759177" y="133597"/>
                  <a:pt x="766003" y="133597"/>
                </a:cubicBezTo>
                <a:close/>
                <a:moveTo>
                  <a:pt x="3526852" y="129868"/>
                </a:moveTo>
                <a:cubicBezTo>
                  <a:pt x="3530492" y="130501"/>
                  <a:pt x="3533445" y="132149"/>
                  <a:pt x="3535711" y="134813"/>
                </a:cubicBezTo>
                <a:cubicBezTo>
                  <a:pt x="3540243" y="140140"/>
                  <a:pt x="3537339" y="144184"/>
                  <a:pt x="3526999" y="146945"/>
                </a:cubicBezTo>
                <a:cubicBezTo>
                  <a:pt x="3516660" y="149705"/>
                  <a:pt x="3502478" y="152419"/>
                  <a:pt x="3484452" y="155086"/>
                </a:cubicBezTo>
                <a:cubicBezTo>
                  <a:pt x="3490762" y="157237"/>
                  <a:pt x="3493916" y="160887"/>
                  <a:pt x="3493916" y="166035"/>
                </a:cubicBezTo>
                <a:lnTo>
                  <a:pt x="3493916" y="178102"/>
                </a:lnTo>
                <a:cubicBezTo>
                  <a:pt x="3496426" y="178246"/>
                  <a:pt x="3501402" y="176482"/>
                  <a:pt x="3508845" y="172811"/>
                </a:cubicBezTo>
                <a:cubicBezTo>
                  <a:pt x="3516287" y="169140"/>
                  <a:pt x="3523081" y="170129"/>
                  <a:pt x="3529226" y="175779"/>
                </a:cubicBezTo>
                <a:cubicBezTo>
                  <a:pt x="3535371" y="181429"/>
                  <a:pt x="3533811" y="185731"/>
                  <a:pt x="3524547" y="188685"/>
                </a:cubicBezTo>
                <a:cubicBezTo>
                  <a:pt x="3515284" y="191639"/>
                  <a:pt x="3504951" y="193116"/>
                  <a:pt x="3493551" y="193116"/>
                </a:cubicBezTo>
                <a:lnTo>
                  <a:pt x="3491206" y="221359"/>
                </a:lnTo>
                <a:lnTo>
                  <a:pt x="3534988" y="239036"/>
                </a:lnTo>
                <a:lnTo>
                  <a:pt x="3534926" y="239103"/>
                </a:lnTo>
                <a:lnTo>
                  <a:pt x="3535111" y="239086"/>
                </a:lnTo>
                <a:lnTo>
                  <a:pt x="3566592" y="251797"/>
                </a:lnTo>
                <a:cubicBezTo>
                  <a:pt x="3586727" y="259003"/>
                  <a:pt x="3601870" y="263269"/>
                  <a:pt x="3612019" y="264595"/>
                </a:cubicBezTo>
                <a:cubicBezTo>
                  <a:pt x="3632318" y="267248"/>
                  <a:pt x="3651408" y="268575"/>
                  <a:pt x="3669290" y="268575"/>
                </a:cubicBezTo>
                <a:cubicBezTo>
                  <a:pt x="3690040" y="268575"/>
                  <a:pt x="3698723" y="270779"/>
                  <a:pt x="3695339" y="275189"/>
                </a:cubicBezTo>
                <a:cubicBezTo>
                  <a:pt x="3691955" y="279599"/>
                  <a:pt x="3680597" y="284793"/>
                  <a:pt x="3661267" y="290773"/>
                </a:cubicBezTo>
                <a:cubicBezTo>
                  <a:pt x="3641936" y="296753"/>
                  <a:pt x="3626614" y="299743"/>
                  <a:pt x="3615299" y="299743"/>
                </a:cubicBezTo>
                <a:cubicBezTo>
                  <a:pt x="3603784" y="299743"/>
                  <a:pt x="3588178" y="294935"/>
                  <a:pt x="3568482" y="285320"/>
                </a:cubicBezTo>
                <a:cubicBezTo>
                  <a:pt x="3548786" y="275705"/>
                  <a:pt x="3526641" y="263742"/>
                  <a:pt x="3502047" y="249430"/>
                </a:cubicBezTo>
                <a:cubicBezTo>
                  <a:pt x="3477454" y="235119"/>
                  <a:pt x="3457779" y="224894"/>
                  <a:pt x="3443023" y="218757"/>
                </a:cubicBezTo>
                <a:cubicBezTo>
                  <a:pt x="3439452" y="225855"/>
                  <a:pt x="3432867" y="235122"/>
                  <a:pt x="3423266" y="246559"/>
                </a:cubicBezTo>
                <a:cubicBezTo>
                  <a:pt x="3413665" y="257995"/>
                  <a:pt x="3401641" y="267245"/>
                  <a:pt x="3387193" y="274307"/>
                </a:cubicBezTo>
                <a:cubicBezTo>
                  <a:pt x="3372745" y="281370"/>
                  <a:pt x="3372763" y="276842"/>
                  <a:pt x="3387247" y="260723"/>
                </a:cubicBezTo>
                <a:cubicBezTo>
                  <a:pt x="3401731" y="244605"/>
                  <a:pt x="3412303" y="228400"/>
                  <a:pt x="3418964" y="212110"/>
                </a:cubicBezTo>
                <a:cubicBezTo>
                  <a:pt x="3425625" y="195820"/>
                  <a:pt x="3428507" y="185179"/>
                  <a:pt x="3427611" y="180189"/>
                </a:cubicBezTo>
                <a:cubicBezTo>
                  <a:pt x="3426715" y="175198"/>
                  <a:pt x="3431916" y="174747"/>
                  <a:pt x="3443217" y="178834"/>
                </a:cubicBezTo>
                <a:cubicBezTo>
                  <a:pt x="3454517" y="182921"/>
                  <a:pt x="3459633" y="186875"/>
                  <a:pt x="3458564" y="190696"/>
                </a:cubicBezTo>
                <a:cubicBezTo>
                  <a:pt x="3457496" y="194518"/>
                  <a:pt x="3453979" y="199570"/>
                  <a:pt x="3448013" y="205851"/>
                </a:cubicBezTo>
                <a:cubicBezTo>
                  <a:pt x="3460934" y="211027"/>
                  <a:pt x="3468083" y="213931"/>
                  <a:pt x="3469459" y="214562"/>
                </a:cubicBezTo>
                <a:cubicBezTo>
                  <a:pt x="3469459" y="192550"/>
                  <a:pt x="3469029" y="178561"/>
                  <a:pt x="3468169" y="172596"/>
                </a:cubicBezTo>
                <a:cubicBezTo>
                  <a:pt x="3467308" y="166630"/>
                  <a:pt x="3466297" y="162672"/>
                  <a:pt x="3465136" y="160722"/>
                </a:cubicBezTo>
                <a:cubicBezTo>
                  <a:pt x="3436355" y="168738"/>
                  <a:pt x="3418297" y="173668"/>
                  <a:pt x="3410962" y="175510"/>
                </a:cubicBezTo>
                <a:cubicBezTo>
                  <a:pt x="3403627" y="177353"/>
                  <a:pt x="3395568" y="174739"/>
                  <a:pt x="3386784" y="167670"/>
                </a:cubicBezTo>
                <a:cubicBezTo>
                  <a:pt x="3378001" y="160600"/>
                  <a:pt x="3379345" y="156764"/>
                  <a:pt x="3390818" y="156162"/>
                </a:cubicBezTo>
                <a:cubicBezTo>
                  <a:pt x="3402290" y="155559"/>
                  <a:pt x="3423158" y="151917"/>
                  <a:pt x="3453423" y="145234"/>
                </a:cubicBezTo>
                <a:cubicBezTo>
                  <a:pt x="3483688" y="138552"/>
                  <a:pt x="3503836" y="133812"/>
                  <a:pt x="3513867" y="131016"/>
                </a:cubicBezTo>
                <a:cubicBezTo>
                  <a:pt x="3518883" y="129618"/>
                  <a:pt x="3523211" y="129235"/>
                  <a:pt x="3526852" y="129868"/>
                </a:cubicBezTo>
                <a:close/>
                <a:moveTo>
                  <a:pt x="1062988" y="128198"/>
                </a:moveTo>
                <a:cubicBezTo>
                  <a:pt x="1070086" y="128198"/>
                  <a:pt x="1077722" y="130324"/>
                  <a:pt x="1085896" y="134576"/>
                </a:cubicBezTo>
                <a:cubicBezTo>
                  <a:pt x="1094070" y="138828"/>
                  <a:pt x="1096809" y="143739"/>
                  <a:pt x="1094113" y="149311"/>
                </a:cubicBezTo>
                <a:cubicBezTo>
                  <a:pt x="1091417" y="154882"/>
                  <a:pt x="1090069" y="169011"/>
                  <a:pt x="1090069" y="191697"/>
                </a:cubicBezTo>
                <a:cubicBezTo>
                  <a:pt x="1090069" y="214541"/>
                  <a:pt x="1090743" y="233950"/>
                  <a:pt x="1092091" y="249925"/>
                </a:cubicBezTo>
                <a:cubicBezTo>
                  <a:pt x="1093439" y="265900"/>
                  <a:pt x="1089277" y="280222"/>
                  <a:pt x="1079604" y="292892"/>
                </a:cubicBezTo>
                <a:cubicBezTo>
                  <a:pt x="1069932" y="305562"/>
                  <a:pt x="1062407" y="307193"/>
                  <a:pt x="1057029" y="297786"/>
                </a:cubicBezTo>
                <a:cubicBezTo>
                  <a:pt x="1051652" y="288378"/>
                  <a:pt x="1043413" y="279129"/>
                  <a:pt x="1032314" y="270037"/>
                </a:cubicBezTo>
                <a:cubicBezTo>
                  <a:pt x="1021215" y="260946"/>
                  <a:pt x="1021573" y="257300"/>
                  <a:pt x="1033389" y="259099"/>
                </a:cubicBezTo>
                <a:cubicBezTo>
                  <a:pt x="1045206" y="260899"/>
                  <a:pt x="1053089" y="261863"/>
                  <a:pt x="1057040" y="261992"/>
                </a:cubicBezTo>
                <a:cubicBezTo>
                  <a:pt x="1060991" y="262121"/>
                  <a:pt x="1063181" y="253392"/>
                  <a:pt x="1063611" y="235804"/>
                </a:cubicBezTo>
                <a:cubicBezTo>
                  <a:pt x="1064042" y="218215"/>
                  <a:pt x="1063816" y="199699"/>
                  <a:pt x="1062934" y="180253"/>
                </a:cubicBezTo>
                <a:cubicBezTo>
                  <a:pt x="1062052" y="160808"/>
                  <a:pt x="1059804" y="147271"/>
                  <a:pt x="1056190" y="139642"/>
                </a:cubicBezTo>
                <a:cubicBezTo>
                  <a:pt x="1052577" y="132013"/>
                  <a:pt x="1054842" y="128198"/>
                  <a:pt x="1062988" y="128198"/>
                </a:cubicBezTo>
                <a:close/>
                <a:moveTo>
                  <a:pt x="3823207" y="126295"/>
                </a:moveTo>
                <a:cubicBezTo>
                  <a:pt x="3818282" y="126732"/>
                  <a:pt x="3805744" y="128958"/>
                  <a:pt x="3785596" y="132974"/>
                </a:cubicBezTo>
                <a:lnTo>
                  <a:pt x="3786779" y="171369"/>
                </a:lnTo>
                <a:cubicBezTo>
                  <a:pt x="3794709" y="170624"/>
                  <a:pt x="3801310" y="168860"/>
                  <a:pt x="3806580" y="166078"/>
                </a:cubicBezTo>
                <a:cubicBezTo>
                  <a:pt x="3811850" y="163296"/>
                  <a:pt x="3817543" y="164913"/>
                  <a:pt x="3823659" y="170929"/>
                </a:cubicBezTo>
                <a:cubicBezTo>
                  <a:pt x="3829775" y="176944"/>
                  <a:pt x="3828018" y="181920"/>
                  <a:pt x="3818389" y="185857"/>
                </a:cubicBezTo>
                <a:cubicBezTo>
                  <a:pt x="3808759" y="189793"/>
                  <a:pt x="3798280" y="191761"/>
                  <a:pt x="3786952" y="191761"/>
                </a:cubicBezTo>
                <a:lnTo>
                  <a:pt x="3788113" y="226694"/>
                </a:lnTo>
                <a:cubicBezTo>
                  <a:pt x="3792644" y="226823"/>
                  <a:pt x="3799399" y="225056"/>
                  <a:pt x="3808376" y="221392"/>
                </a:cubicBezTo>
                <a:cubicBezTo>
                  <a:pt x="3817353" y="217728"/>
                  <a:pt x="3823372" y="217921"/>
                  <a:pt x="3826434" y="221972"/>
                </a:cubicBezTo>
                <a:cubicBezTo>
                  <a:pt x="3829495" y="226024"/>
                  <a:pt x="3831750" y="225765"/>
                  <a:pt x="3833199" y="221198"/>
                </a:cubicBezTo>
                <a:cubicBezTo>
                  <a:pt x="3834647" y="216631"/>
                  <a:pt x="3835597" y="201115"/>
                  <a:pt x="3836049" y="174650"/>
                </a:cubicBezTo>
                <a:cubicBezTo>
                  <a:pt x="3836501" y="148185"/>
                  <a:pt x="3835705" y="133400"/>
                  <a:pt x="3833661" y="130296"/>
                </a:cubicBezTo>
                <a:cubicBezTo>
                  <a:pt x="3831618" y="127191"/>
                  <a:pt x="3828133" y="125857"/>
                  <a:pt x="3823207" y="126295"/>
                </a:cubicBezTo>
                <a:close/>
                <a:moveTo>
                  <a:pt x="1472874" y="120059"/>
                </a:moveTo>
                <a:cubicBezTo>
                  <a:pt x="1482792" y="119952"/>
                  <a:pt x="1490937" y="123773"/>
                  <a:pt x="1497309" y="131522"/>
                </a:cubicBezTo>
                <a:cubicBezTo>
                  <a:pt x="1505806" y="141854"/>
                  <a:pt x="1500274" y="147274"/>
                  <a:pt x="1480714" y="147783"/>
                </a:cubicBezTo>
                <a:cubicBezTo>
                  <a:pt x="1461154" y="148292"/>
                  <a:pt x="1438539" y="150504"/>
                  <a:pt x="1412870" y="154419"/>
                </a:cubicBezTo>
                <a:cubicBezTo>
                  <a:pt x="1416470" y="158492"/>
                  <a:pt x="1417578" y="163149"/>
                  <a:pt x="1416194" y="168390"/>
                </a:cubicBezTo>
                <a:cubicBezTo>
                  <a:pt x="1414810" y="173632"/>
                  <a:pt x="1413702" y="179572"/>
                  <a:pt x="1412870" y="186212"/>
                </a:cubicBezTo>
                <a:cubicBezTo>
                  <a:pt x="1423568" y="183645"/>
                  <a:pt x="1433108" y="180752"/>
                  <a:pt x="1441490" y="177532"/>
                </a:cubicBezTo>
                <a:cubicBezTo>
                  <a:pt x="1449872" y="174313"/>
                  <a:pt x="1457995" y="176209"/>
                  <a:pt x="1465861" y="183222"/>
                </a:cubicBezTo>
                <a:cubicBezTo>
                  <a:pt x="1473727" y="190234"/>
                  <a:pt x="1470522" y="195888"/>
                  <a:pt x="1456246" y="200183"/>
                </a:cubicBezTo>
                <a:cubicBezTo>
                  <a:pt x="1441970" y="204477"/>
                  <a:pt x="1427447" y="206173"/>
                  <a:pt x="1412677" y="205270"/>
                </a:cubicBezTo>
                <a:lnTo>
                  <a:pt x="1411494" y="243042"/>
                </a:lnTo>
                <a:cubicBezTo>
                  <a:pt x="1436847" y="255704"/>
                  <a:pt x="1459996" y="263817"/>
                  <a:pt x="1480940" y="267381"/>
                </a:cubicBezTo>
                <a:cubicBezTo>
                  <a:pt x="1501884" y="270944"/>
                  <a:pt x="1521644" y="274203"/>
                  <a:pt x="1540222" y="277157"/>
                </a:cubicBezTo>
                <a:cubicBezTo>
                  <a:pt x="1558800" y="280111"/>
                  <a:pt x="1561059" y="284144"/>
                  <a:pt x="1546998" y="289257"/>
                </a:cubicBezTo>
                <a:cubicBezTo>
                  <a:pt x="1532937" y="294369"/>
                  <a:pt x="1516891" y="298746"/>
                  <a:pt x="1498858" y="302389"/>
                </a:cubicBezTo>
                <a:cubicBezTo>
                  <a:pt x="1480825" y="306031"/>
                  <a:pt x="1467030" y="306210"/>
                  <a:pt x="1457472" y="302927"/>
                </a:cubicBezTo>
                <a:cubicBezTo>
                  <a:pt x="1447914" y="299643"/>
                  <a:pt x="1431204" y="288540"/>
                  <a:pt x="1407342" y="269618"/>
                </a:cubicBezTo>
                <a:cubicBezTo>
                  <a:pt x="1383480" y="250696"/>
                  <a:pt x="1360349" y="232394"/>
                  <a:pt x="1337950" y="214713"/>
                </a:cubicBezTo>
                <a:cubicBezTo>
                  <a:pt x="1333404" y="221668"/>
                  <a:pt x="1325381" y="231351"/>
                  <a:pt x="1313880" y="243762"/>
                </a:cubicBezTo>
                <a:cubicBezTo>
                  <a:pt x="1302379" y="256174"/>
                  <a:pt x="1291269" y="265875"/>
                  <a:pt x="1280550" y="272866"/>
                </a:cubicBezTo>
                <a:cubicBezTo>
                  <a:pt x="1269830" y="279857"/>
                  <a:pt x="1258132" y="284736"/>
                  <a:pt x="1245456" y="287504"/>
                </a:cubicBezTo>
                <a:cubicBezTo>
                  <a:pt x="1232779" y="290271"/>
                  <a:pt x="1233342" y="286407"/>
                  <a:pt x="1247144" y="275910"/>
                </a:cubicBezTo>
                <a:cubicBezTo>
                  <a:pt x="1260947" y="265413"/>
                  <a:pt x="1275380" y="250854"/>
                  <a:pt x="1290444" y="232233"/>
                </a:cubicBezTo>
                <a:cubicBezTo>
                  <a:pt x="1305509" y="213612"/>
                  <a:pt x="1315031" y="199924"/>
                  <a:pt x="1319010" y="191170"/>
                </a:cubicBezTo>
                <a:cubicBezTo>
                  <a:pt x="1321000" y="186792"/>
                  <a:pt x="1322436" y="182950"/>
                  <a:pt x="1323318" y="179643"/>
                </a:cubicBezTo>
                <a:lnTo>
                  <a:pt x="1323910" y="174635"/>
                </a:lnTo>
                <a:lnTo>
                  <a:pt x="1302834" y="180264"/>
                </a:lnTo>
                <a:cubicBezTo>
                  <a:pt x="1292832" y="183440"/>
                  <a:pt x="1282550" y="180052"/>
                  <a:pt x="1271989" y="170100"/>
                </a:cubicBezTo>
                <a:cubicBezTo>
                  <a:pt x="1261427" y="160148"/>
                  <a:pt x="1260161" y="155628"/>
                  <a:pt x="1268192" y="156538"/>
                </a:cubicBezTo>
                <a:cubicBezTo>
                  <a:pt x="1276223" y="157449"/>
                  <a:pt x="1283672" y="157474"/>
                  <a:pt x="1290541" y="156613"/>
                </a:cubicBezTo>
                <a:cubicBezTo>
                  <a:pt x="1297410" y="155753"/>
                  <a:pt x="1310567" y="153742"/>
                  <a:pt x="1330013" y="150580"/>
                </a:cubicBezTo>
                <a:cubicBezTo>
                  <a:pt x="1349458" y="147418"/>
                  <a:pt x="1372678" y="142685"/>
                  <a:pt x="1399674" y="136383"/>
                </a:cubicBezTo>
                <a:cubicBezTo>
                  <a:pt x="1426669" y="130080"/>
                  <a:pt x="1447566" y="125112"/>
                  <a:pt x="1462366" y="121476"/>
                </a:cubicBezTo>
                <a:cubicBezTo>
                  <a:pt x="1466065" y="120567"/>
                  <a:pt x="1469568" y="120095"/>
                  <a:pt x="1472874" y="120059"/>
                </a:cubicBezTo>
                <a:close/>
                <a:moveTo>
                  <a:pt x="2372506" y="118884"/>
                </a:moveTo>
                <a:lnTo>
                  <a:pt x="2359535" y="121100"/>
                </a:lnTo>
                <a:cubicBezTo>
                  <a:pt x="2359535" y="132300"/>
                  <a:pt x="2359362" y="143009"/>
                  <a:pt x="2359016" y="153228"/>
                </a:cubicBezTo>
                <a:lnTo>
                  <a:pt x="2358957" y="154335"/>
                </a:lnTo>
                <a:lnTo>
                  <a:pt x="2359484" y="153906"/>
                </a:lnTo>
                <a:cubicBezTo>
                  <a:pt x="2363340" y="152348"/>
                  <a:pt x="2368706" y="151143"/>
                  <a:pt x="2375582" y="150289"/>
                </a:cubicBezTo>
                <a:cubicBezTo>
                  <a:pt x="2375582" y="137914"/>
                  <a:pt x="2374556" y="127445"/>
                  <a:pt x="2372506" y="118884"/>
                </a:cubicBezTo>
                <a:close/>
                <a:moveTo>
                  <a:pt x="3593015" y="118798"/>
                </a:moveTo>
                <a:cubicBezTo>
                  <a:pt x="3598894" y="119759"/>
                  <a:pt x="3604318" y="121426"/>
                  <a:pt x="3609287" y="123799"/>
                </a:cubicBezTo>
                <a:cubicBezTo>
                  <a:pt x="3614256" y="126173"/>
                  <a:pt x="3615812" y="129306"/>
                  <a:pt x="3613955" y="133199"/>
                </a:cubicBezTo>
                <a:cubicBezTo>
                  <a:pt x="3612098" y="137093"/>
                  <a:pt x="3610506" y="144589"/>
                  <a:pt x="3609180" y="155688"/>
                </a:cubicBezTo>
                <a:cubicBezTo>
                  <a:pt x="3607853" y="166788"/>
                  <a:pt x="3605068" y="177998"/>
                  <a:pt x="3600823" y="189320"/>
                </a:cubicBezTo>
                <a:cubicBezTo>
                  <a:pt x="3596578" y="200641"/>
                  <a:pt x="3589975" y="210547"/>
                  <a:pt x="3581012" y="219036"/>
                </a:cubicBezTo>
                <a:cubicBezTo>
                  <a:pt x="3572049" y="227526"/>
                  <a:pt x="3560437" y="233878"/>
                  <a:pt x="3546176" y="238094"/>
                </a:cubicBezTo>
                <a:lnTo>
                  <a:pt x="3535111" y="239086"/>
                </a:lnTo>
                <a:lnTo>
                  <a:pt x="3534988" y="239036"/>
                </a:lnTo>
                <a:lnTo>
                  <a:pt x="3543960" y="229480"/>
                </a:lnTo>
                <a:cubicBezTo>
                  <a:pt x="3556745" y="219520"/>
                  <a:pt x="3566195" y="208643"/>
                  <a:pt x="3572311" y="196848"/>
                </a:cubicBezTo>
                <a:cubicBezTo>
                  <a:pt x="3578427" y="185054"/>
                  <a:pt x="3582611" y="172147"/>
                  <a:pt x="3584862" y="158130"/>
                </a:cubicBezTo>
                <a:cubicBezTo>
                  <a:pt x="3587114" y="144112"/>
                  <a:pt x="3586888" y="133590"/>
                  <a:pt x="3584185" y="126563"/>
                </a:cubicBezTo>
                <a:cubicBezTo>
                  <a:pt x="3581481" y="119537"/>
                  <a:pt x="3584425" y="116948"/>
                  <a:pt x="3593015" y="118798"/>
                </a:cubicBezTo>
                <a:close/>
                <a:moveTo>
                  <a:pt x="2518077" y="118142"/>
                </a:moveTo>
                <a:cubicBezTo>
                  <a:pt x="2525785" y="119555"/>
                  <a:pt x="2532783" y="121641"/>
                  <a:pt x="2539071" y="124402"/>
                </a:cubicBezTo>
                <a:cubicBezTo>
                  <a:pt x="2545359" y="127162"/>
                  <a:pt x="2547603" y="130676"/>
                  <a:pt x="2545804" y="134942"/>
                </a:cubicBezTo>
                <a:cubicBezTo>
                  <a:pt x="2544004" y="139208"/>
                  <a:pt x="2543104" y="144152"/>
                  <a:pt x="2543104" y="149773"/>
                </a:cubicBezTo>
                <a:cubicBezTo>
                  <a:pt x="2548568" y="149874"/>
                  <a:pt x="2554293" y="148999"/>
                  <a:pt x="2560280" y="147149"/>
                </a:cubicBezTo>
                <a:cubicBezTo>
                  <a:pt x="2566267" y="145299"/>
                  <a:pt x="2573000" y="146812"/>
                  <a:pt x="2580478" y="151688"/>
                </a:cubicBezTo>
                <a:cubicBezTo>
                  <a:pt x="2587957" y="156563"/>
                  <a:pt x="2588244" y="160629"/>
                  <a:pt x="2581339" y="163884"/>
                </a:cubicBezTo>
                <a:cubicBezTo>
                  <a:pt x="2574434" y="167139"/>
                  <a:pt x="2561689" y="169978"/>
                  <a:pt x="2543104" y="172402"/>
                </a:cubicBezTo>
                <a:lnTo>
                  <a:pt x="2543104" y="192966"/>
                </a:lnTo>
                <a:cubicBezTo>
                  <a:pt x="2561316" y="192134"/>
                  <a:pt x="2575972" y="190575"/>
                  <a:pt x="2587071" y="188287"/>
                </a:cubicBezTo>
                <a:cubicBezTo>
                  <a:pt x="2598171" y="186000"/>
                  <a:pt x="2607793" y="188879"/>
                  <a:pt x="2615938" y="196924"/>
                </a:cubicBezTo>
                <a:cubicBezTo>
                  <a:pt x="2624083" y="204969"/>
                  <a:pt x="2620057" y="209271"/>
                  <a:pt x="2603860" y="209830"/>
                </a:cubicBezTo>
                <a:cubicBezTo>
                  <a:pt x="2587663" y="210389"/>
                  <a:pt x="2567411" y="211078"/>
                  <a:pt x="2543104" y="211895"/>
                </a:cubicBezTo>
                <a:cubicBezTo>
                  <a:pt x="2543104" y="238396"/>
                  <a:pt x="2542380" y="263262"/>
                  <a:pt x="2540932" y="286493"/>
                </a:cubicBezTo>
                <a:cubicBezTo>
                  <a:pt x="2539483" y="309724"/>
                  <a:pt x="2535683" y="321339"/>
                  <a:pt x="2529531" y="321339"/>
                </a:cubicBezTo>
                <a:cubicBezTo>
                  <a:pt x="2523236" y="321339"/>
                  <a:pt x="2519848" y="310753"/>
                  <a:pt x="2519368" y="289579"/>
                </a:cubicBezTo>
                <a:cubicBezTo>
                  <a:pt x="2518887" y="268406"/>
                  <a:pt x="2518647" y="242999"/>
                  <a:pt x="2518647" y="213358"/>
                </a:cubicBezTo>
                <a:cubicBezTo>
                  <a:pt x="2494082" y="216039"/>
                  <a:pt x="2478627" y="218287"/>
                  <a:pt x="2472281" y="220101"/>
                </a:cubicBezTo>
                <a:cubicBezTo>
                  <a:pt x="2465936" y="221915"/>
                  <a:pt x="2458357" y="219198"/>
                  <a:pt x="2449545" y="211949"/>
                </a:cubicBezTo>
                <a:cubicBezTo>
                  <a:pt x="2440733" y="204700"/>
                  <a:pt x="2443103" y="201075"/>
                  <a:pt x="2456654" y="201075"/>
                </a:cubicBezTo>
                <a:cubicBezTo>
                  <a:pt x="2468255" y="201075"/>
                  <a:pt x="2488920" y="199426"/>
                  <a:pt x="2518647" y="196128"/>
                </a:cubicBezTo>
                <a:lnTo>
                  <a:pt x="2518647" y="174230"/>
                </a:lnTo>
                <a:cubicBezTo>
                  <a:pt x="2503690" y="176023"/>
                  <a:pt x="2493745" y="175119"/>
                  <a:pt x="2488812" y="171520"/>
                </a:cubicBezTo>
                <a:cubicBezTo>
                  <a:pt x="2482000" y="181444"/>
                  <a:pt x="2473572" y="189549"/>
                  <a:pt x="2463527" y="195837"/>
                </a:cubicBezTo>
                <a:cubicBezTo>
                  <a:pt x="2453481" y="202126"/>
                  <a:pt x="2451191" y="199487"/>
                  <a:pt x="2456654" y="187922"/>
                </a:cubicBezTo>
                <a:cubicBezTo>
                  <a:pt x="2462118" y="176356"/>
                  <a:pt x="2466395" y="166730"/>
                  <a:pt x="2469485" y="159044"/>
                </a:cubicBezTo>
                <a:cubicBezTo>
                  <a:pt x="2472575" y="151358"/>
                  <a:pt x="2473221" y="144740"/>
                  <a:pt x="2471421" y="139190"/>
                </a:cubicBezTo>
                <a:cubicBezTo>
                  <a:pt x="2469621" y="133640"/>
                  <a:pt x="2472371" y="131346"/>
                  <a:pt x="2479670" y="132307"/>
                </a:cubicBezTo>
                <a:cubicBezTo>
                  <a:pt x="2486969" y="133268"/>
                  <a:pt x="2493519" y="135501"/>
                  <a:pt x="2499320" y="139007"/>
                </a:cubicBezTo>
                <a:cubicBezTo>
                  <a:pt x="2505120" y="142513"/>
                  <a:pt x="2506515" y="146091"/>
                  <a:pt x="2503504" y="149741"/>
                </a:cubicBezTo>
                <a:cubicBezTo>
                  <a:pt x="2500492" y="153390"/>
                  <a:pt x="2497495" y="156097"/>
                  <a:pt x="2494512" y="157861"/>
                </a:cubicBezTo>
                <a:cubicBezTo>
                  <a:pt x="2500162" y="157933"/>
                  <a:pt x="2508207" y="156857"/>
                  <a:pt x="2518647" y="154634"/>
                </a:cubicBezTo>
                <a:cubicBezTo>
                  <a:pt x="2517801" y="143420"/>
                  <a:pt x="2515567" y="134182"/>
                  <a:pt x="2511946" y="126918"/>
                </a:cubicBezTo>
                <a:cubicBezTo>
                  <a:pt x="2508325" y="119655"/>
                  <a:pt x="2510369" y="116730"/>
                  <a:pt x="2518077" y="118142"/>
                </a:cubicBezTo>
                <a:close/>
                <a:moveTo>
                  <a:pt x="1856410" y="117327"/>
                </a:moveTo>
                <a:cubicBezTo>
                  <a:pt x="1859961" y="117240"/>
                  <a:pt x="1864056" y="118038"/>
                  <a:pt x="1868695" y="119723"/>
                </a:cubicBezTo>
                <a:cubicBezTo>
                  <a:pt x="1877974" y="123093"/>
                  <a:pt x="1885782" y="127915"/>
                  <a:pt x="1892120" y="134189"/>
                </a:cubicBezTo>
                <a:cubicBezTo>
                  <a:pt x="1898459" y="140463"/>
                  <a:pt x="1898172" y="147038"/>
                  <a:pt x="1891260" y="153914"/>
                </a:cubicBezTo>
                <a:cubicBezTo>
                  <a:pt x="1884348" y="160790"/>
                  <a:pt x="1876554" y="177787"/>
                  <a:pt x="1867878" y="204904"/>
                </a:cubicBezTo>
                <a:cubicBezTo>
                  <a:pt x="1879580" y="220449"/>
                  <a:pt x="1880454" y="227995"/>
                  <a:pt x="1870502" y="227544"/>
                </a:cubicBezTo>
                <a:cubicBezTo>
                  <a:pt x="1860550" y="227092"/>
                  <a:pt x="1850681" y="227092"/>
                  <a:pt x="1840893" y="227544"/>
                </a:cubicBezTo>
                <a:cubicBezTo>
                  <a:pt x="1831106" y="227995"/>
                  <a:pt x="1815637" y="229031"/>
                  <a:pt x="1794485" y="230652"/>
                </a:cubicBezTo>
                <a:cubicBezTo>
                  <a:pt x="1792434" y="243429"/>
                  <a:pt x="1788874" y="248907"/>
                  <a:pt x="1783805" y="247086"/>
                </a:cubicBezTo>
                <a:cubicBezTo>
                  <a:pt x="1778736" y="245265"/>
                  <a:pt x="1775488" y="238439"/>
                  <a:pt x="1774061" y="226608"/>
                </a:cubicBezTo>
                <a:cubicBezTo>
                  <a:pt x="1772634" y="214777"/>
                  <a:pt x="1771254" y="200810"/>
                  <a:pt x="1769920" y="184706"/>
                </a:cubicBezTo>
                <a:cubicBezTo>
                  <a:pt x="1768586" y="168602"/>
                  <a:pt x="1765432" y="154703"/>
                  <a:pt x="1760456" y="143008"/>
                </a:cubicBezTo>
                <a:cubicBezTo>
                  <a:pt x="1755479" y="131314"/>
                  <a:pt x="1757527" y="126632"/>
                  <a:pt x="1766597" y="128962"/>
                </a:cubicBezTo>
                <a:cubicBezTo>
                  <a:pt x="1775667" y="131292"/>
                  <a:pt x="1782260" y="133092"/>
                  <a:pt x="1786375" y="134361"/>
                </a:cubicBezTo>
                <a:cubicBezTo>
                  <a:pt x="1790491" y="135630"/>
                  <a:pt x="1800458" y="134526"/>
                  <a:pt x="1816275" y="131048"/>
                </a:cubicBezTo>
                <a:cubicBezTo>
                  <a:pt x="1832092" y="127571"/>
                  <a:pt x="1842464" y="123971"/>
                  <a:pt x="1847389" y="120250"/>
                </a:cubicBezTo>
                <a:cubicBezTo>
                  <a:pt x="1849852" y="118390"/>
                  <a:pt x="1852859" y="117415"/>
                  <a:pt x="1856410" y="117327"/>
                </a:cubicBezTo>
                <a:close/>
                <a:moveTo>
                  <a:pt x="2865368" y="113711"/>
                </a:moveTo>
                <a:cubicBezTo>
                  <a:pt x="2864206" y="112657"/>
                  <a:pt x="2857581" y="114059"/>
                  <a:pt x="2845492" y="117916"/>
                </a:cubicBezTo>
                <a:cubicBezTo>
                  <a:pt x="2844660" y="140660"/>
                  <a:pt x="2843370" y="156226"/>
                  <a:pt x="2841620" y="164615"/>
                </a:cubicBezTo>
                <a:cubicBezTo>
                  <a:pt x="2846367" y="164687"/>
                  <a:pt x="2853996" y="163597"/>
                  <a:pt x="2864507" y="161346"/>
                </a:cubicBezTo>
                <a:cubicBezTo>
                  <a:pt x="2865339" y="145500"/>
                  <a:pt x="2865981" y="133863"/>
                  <a:pt x="2866432" y="126434"/>
                </a:cubicBezTo>
                <a:cubicBezTo>
                  <a:pt x="2866884" y="119006"/>
                  <a:pt x="2866529" y="114765"/>
                  <a:pt x="2865368" y="113711"/>
                </a:cubicBezTo>
                <a:close/>
                <a:moveTo>
                  <a:pt x="2414096" y="113130"/>
                </a:moveTo>
                <a:cubicBezTo>
                  <a:pt x="2410920" y="112463"/>
                  <a:pt x="2403531" y="112897"/>
                  <a:pt x="2391930" y="114432"/>
                </a:cubicBezTo>
                <a:cubicBezTo>
                  <a:pt x="2399128" y="116769"/>
                  <a:pt x="2402054" y="120619"/>
                  <a:pt x="2400706" y="125983"/>
                </a:cubicBezTo>
                <a:cubicBezTo>
                  <a:pt x="2399358" y="131346"/>
                  <a:pt x="2398684" y="138380"/>
                  <a:pt x="2398684" y="147084"/>
                </a:cubicBezTo>
                <a:cubicBezTo>
                  <a:pt x="2397322" y="147084"/>
                  <a:pt x="2399541" y="146181"/>
                  <a:pt x="2405341" y="144374"/>
                </a:cubicBezTo>
                <a:cubicBezTo>
                  <a:pt x="2411142" y="142567"/>
                  <a:pt x="2415756" y="144553"/>
                  <a:pt x="2419183" y="150332"/>
                </a:cubicBezTo>
                <a:lnTo>
                  <a:pt x="2419659" y="153148"/>
                </a:lnTo>
                <a:lnTo>
                  <a:pt x="2419295" y="143512"/>
                </a:lnTo>
                <a:cubicBezTo>
                  <a:pt x="2418211" y="123758"/>
                  <a:pt x="2416478" y="113630"/>
                  <a:pt x="2414096" y="113130"/>
                </a:cubicBezTo>
                <a:close/>
                <a:moveTo>
                  <a:pt x="2134354" y="111791"/>
                </a:moveTo>
                <a:cubicBezTo>
                  <a:pt x="2137362" y="111806"/>
                  <a:pt x="2140711" y="112661"/>
                  <a:pt x="2144400" y="114356"/>
                </a:cubicBezTo>
                <a:cubicBezTo>
                  <a:pt x="2151778" y="117748"/>
                  <a:pt x="2157962" y="121656"/>
                  <a:pt x="2162952" y="126080"/>
                </a:cubicBezTo>
                <a:cubicBezTo>
                  <a:pt x="2167943" y="130503"/>
                  <a:pt x="2167878" y="135286"/>
                  <a:pt x="2162759" y="140427"/>
                </a:cubicBezTo>
                <a:cubicBezTo>
                  <a:pt x="2157639" y="145568"/>
                  <a:pt x="2153000" y="155265"/>
                  <a:pt x="2148842" y="169520"/>
                </a:cubicBezTo>
                <a:cubicBezTo>
                  <a:pt x="2157847" y="179214"/>
                  <a:pt x="2155775" y="184882"/>
                  <a:pt x="2142625" y="186523"/>
                </a:cubicBezTo>
                <a:cubicBezTo>
                  <a:pt x="2129475" y="188165"/>
                  <a:pt x="2114597" y="190234"/>
                  <a:pt x="2097991" y="192729"/>
                </a:cubicBezTo>
                <a:cubicBezTo>
                  <a:pt x="2092843" y="206481"/>
                  <a:pt x="2087871" y="209260"/>
                  <a:pt x="2083074" y="201064"/>
                </a:cubicBezTo>
                <a:cubicBezTo>
                  <a:pt x="2078277" y="192869"/>
                  <a:pt x="2074982" y="181637"/>
                  <a:pt x="2073190" y="167369"/>
                </a:cubicBezTo>
                <a:cubicBezTo>
                  <a:pt x="2071397" y="153100"/>
                  <a:pt x="2068235" y="141649"/>
                  <a:pt x="2063704" y="133017"/>
                </a:cubicBezTo>
                <a:cubicBezTo>
                  <a:pt x="2059172" y="124384"/>
                  <a:pt x="2060700" y="120770"/>
                  <a:pt x="2068285" y="122175"/>
                </a:cubicBezTo>
                <a:cubicBezTo>
                  <a:pt x="2075872" y="123581"/>
                  <a:pt x="2081106" y="124481"/>
                  <a:pt x="2083988" y="124875"/>
                </a:cubicBezTo>
                <a:cubicBezTo>
                  <a:pt x="2086870" y="125269"/>
                  <a:pt x="2090983" y="125269"/>
                  <a:pt x="2096324" y="124875"/>
                </a:cubicBezTo>
                <a:cubicBezTo>
                  <a:pt x="2101666" y="124481"/>
                  <a:pt x="2106843" y="123448"/>
                  <a:pt x="2111855" y="121777"/>
                </a:cubicBezTo>
                <a:cubicBezTo>
                  <a:pt x="2116867" y="120107"/>
                  <a:pt x="2121699" y="117604"/>
                  <a:pt x="2126353" y="114270"/>
                </a:cubicBezTo>
                <a:cubicBezTo>
                  <a:pt x="2128679" y="112603"/>
                  <a:pt x="2131347" y="111777"/>
                  <a:pt x="2134354" y="111791"/>
                </a:cubicBezTo>
                <a:close/>
                <a:moveTo>
                  <a:pt x="3200109" y="108527"/>
                </a:moveTo>
                <a:cubicBezTo>
                  <a:pt x="3203018" y="108197"/>
                  <a:pt x="3205926" y="108516"/>
                  <a:pt x="3208834" y="109484"/>
                </a:cubicBezTo>
                <a:cubicBezTo>
                  <a:pt x="3214648" y="111420"/>
                  <a:pt x="3222410" y="115579"/>
                  <a:pt x="3232119" y="121960"/>
                </a:cubicBezTo>
                <a:cubicBezTo>
                  <a:pt x="3241827" y="128342"/>
                  <a:pt x="3242920" y="134167"/>
                  <a:pt x="3235399" y="139437"/>
                </a:cubicBezTo>
                <a:cubicBezTo>
                  <a:pt x="3227877" y="144707"/>
                  <a:pt x="3220740" y="154527"/>
                  <a:pt x="3213985" y="168896"/>
                </a:cubicBezTo>
                <a:lnTo>
                  <a:pt x="3212953" y="171047"/>
                </a:lnTo>
                <a:cubicBezTo>
                  <a:pt x="3222848" y="183465"/>
                  <a:pt x="3222539" y="190238"/>
                  <a:pt x="3212028" y="191363"/>
                </a:cubicBezTo>
                <a:cubicBezTo>
                  <a:pt x="3201516" y="192489"/>
                  <a:pt x="3190352" y="193963"/>
                  <a:pt x="3178536" y="195784"/>
                </a:cubicBezTo>
                <a:cubicBezTo>
                  <a:pt x="3166720" y="197605"/>
                  <a:pt x="3155341" y="199297"/>
                  <a:pt x="3144399" y="200860"/>
                </a:cubicBezTo>
                <a:lnTo>
                  <a:pt x="3140226" y="213358"/>
                </a:lnTo>
                <a:cubicBezTo>
                  <a:pt x="3131522" y="213358"/>
                  <a:pt x="3124825" y="202581"/>
                  <a:pt x="3120136" y="181028"/>
                </a:cubicBezTo>
                <a:cubicBezTo>
                  <a:pt x="3115447" y="159474"/>
                  <a:pt x="3111718" y="146163"/>
                  <a:pt x="3108950" y="141094"/>
                </a:cubicBezTo>
                <a:cubicBezTo>
                  <a:pt x="3106183" y="136024"/>
                  <a:pt x="3104799" y="131740"/>
                  <a:pt x="3104799" y="128241"/>
                </a:cubicBezTo>
                <a:cubicBezTo>
                  <a:pt x="3104799" y="122792"/>
                  <a:pt x="3109553" y="121193"/>
                  <a:pt x="3119060" y="123444"/>
                </a:cubicBezTo>
                <a:cubicBezTo>
                  <a:pt x="3128568" y="125696"/>
                  <a:pt x="3141542" y="125076"/>
                  <a:pt x="3157983" y="121584"/>
                </a:cubicBezTo>
                <a:cubicBezTo>
                  <a:pt x="3174424" y="118092"/>
                  <a:pt x="3185556" y="114718"/>
                  <a:pt x="3191378" y="111463"/>
                </a:cubicBezTo>
                <a:cubicBezTo>
                  <a:pt x="3194289" y="109836"/>
                  <a:pt x="3197199" y="108857"/>
                  <a:pt x="3200109" y="108527"/>
                </a:cubicBezTo>
                <a:close/>
                <a:moveTo>
                  <a:pt x="2701822" y="71978"/>
                </a:moveTo>
                <a:cubicBezTo>
                  <a:pt x="2704183" y="71405"/>
                  <a:pt x="2707489" y="71528"/>
                  <a:pt x="2711741" y="72347"/>
                </a:cubicBezTo>
                <a:cubicBezTo>
                  <a:pt x="2728748" y="75623"/>
                  <a:pt x="2740701" y="80488"/>
                  <a:pt x="2747599" y="86941"/>
                </a:cubicBezTo>
                <a:cubicBezTo>
                  <a:pt x="2754496" y="93395"/>
                  <a:pt x="2756837" y="101906"/>
                  <a:pt x="2754622" y="112474"/>
                </a:cubicBezTo>
                <a:cubicBezTo>
                  <a:pt x="2752406" y="123043"/>
                  <a:pt x="2747222" y="126384"/>
                  <a:pt x="2739070" y="122498"/>
                </a:cubicBezTo>
                <a:cubicBezTo>
                  <a:pt x="2730917" y="118612"/>
                  <a:pt x="2719929" y="109757"/>
                  <a:pt x="2706105" y="95933"/>
                </a:cubicBezTo>
                <a:cubicBezTo>
                  <a:pt x="2696168" y="81682"/>
                  <a:pt x="2694740" y="73697"/>
                  <a:pt x="2701822" y="71978"/>
                </a:cubicBezTo>
                <a:close/>
                <a:moveTo>
                  <a:pt x="542913" y="69856"/>
                </a:moveTo>
                <a:lnTo>
                  <a:pt x="537407" y="71486"/>
                </a:lnTo>
                <a:cubicBezTo>
                  <a:pt x="523661" y="74290"/>
                  <a:pt x="511117" y="76853"/>
                  <a:pt x="499774" y="79176"/>
                </a:cubicBezTo>
                <a:lnTo>
                  <a:pt x="498634" y="109291"/>
                </a:lnTo>
                <a:cubicBezTo>
                  <a:pt x="500929" y="109291"/>
                  <a:pt x="505374" y="108559"/>
                  <a:pt x="511971" y="107097"/>
                </a:cubicBezTo>
                <a:cubicBezTo>
                  <a:pt x="521177" y="96578"/>
                  <a:pt x="529124" y="87226"/>
                  <a:pt x="535812" y="79039"/>
                </a:cubicBezTo>
                <a:close/>
                <a:moveTo>
                  <a:pt x="2407667" y="63436"/>
                </a:moveTo>
                <a:cubicBezTo>
                  <a:pt x="2406317" y="63052"/>
                  <a:pt x="2403968" y="63087"/>
                  <a:pt x="2400620" y="63538"/>
                </a:cubicBezTo>
                <a:cubicBezTo>
                  <a:pt x="2393923" y="64442"/>
                  <a:pt x="2386667" y="64442"/>
                  <a:pt x="2378851" y="63538"/>
                </a:cubicBezTo>
                <a:cubicBezTo>
                  <a:pt x="2373330" y="70809"/>
                  <a:pt x="2365110" y="79675"/>
                  <a:pt x="2354190" y="90136"/>
                </a:cubicBezTo>
                <a:lnTo>
                  <a:pt x="2337893" y="103892"/>
                </a:lnTo>
                <a:lnTo>
                  <a:pt x="2349899" y="103881"/>
                </a:lnTo>
                <a:cubicBezTo>
                  <a:pt x="2354344" y="103874"/>
                  <a:pt x="2365178" y="103096"/>
                  <a:pt x="2382401" y="101547"/>
                </a:cubicBezTo>
                <a:cubicBezTo>
                  <a:pt x="2398648" y="80180"/>
                  <a:pt x="2407421" y="68278"/>
                  <a:pt x="2408718" y="65840"/>
                </a:cubicBezTo>
                <a:cubicBezTo>
                  <a:pt x="2409367" y="64621"/>
                  <a:pt x="2409017" y="63820"/>
                  <a:pt x="2407667" y="63436"/>
                </a:cubicBezTo>
                <a:close/>
                <a:moveTo>
                  <a:pt x="3054938" y="63409"/>
                </a:moveTo>
                <a:cubicBezTo>
                  <a:pt x="3059498" y="63409"/>
                  <a:pt x="3065672" y="65847"/>
                  <a:pt x="3073458" y="70723"/>
                </a:cubicBezTo>
                <a:cubicBezTo>
                  <a:pt x="3081862" y="75010"/>
                  <a:pt x="3085601" y="79707"/>
                  <a:pt x="3084676" y="84812"/>
                </a:cubicBezTo>
                <a:cubicBezTo>
                  <a:pt x="3083751" y="89917"/>
                  <a:pt x="3082851" y="98116"/>
                  <a:pt x="3081977" y="109409"/>
                </a:cubicBezTo>
                <a:cubicBezTo>
                  <a:pt x="3081102" y="120702"/>
                  <a:pt x="3080664" y="147228"/>
                  <a:pt x="3080664" y="188986"/>
                </a:cubicBezTo>
                <a:cubicBezTo>
                  <a:pt x="3080664" y="229756"/>
                  <a:pt x="3079499" y="256658"/>
                  <a:pt x="3077169" y="269693"/>
                </a:cubicBezTo>
                <a:cubicBezTo>
                  <a:pt x="3074839" y="282728"/>
                  <a:pt x="3071142" y="291673"/>
                  <a:pt x="3066080" y="296527"/>
                </a:cubicBezTo>
                <a:cubicBezTo>
                  <a:pt x="3061018" y="301381"/>
                  <a:pt x="3056533" y="297287"/>
                  <a:pt x="3052626" y="284245"/>
                </a:cubicBezTo>
                <a:cubicBezTo>
                  <a:pt x="3048718" y="271202"/>
                  <a:pt x="3047893" y="260777"/>
                  <a:pt x="3050152" y="252969"/>
                </a:cubicBezTo>
                <a:cubicBezTo>
                  <a:pt x="3052411" y="245161"/>
                  <a:pt x="3054436" y="228720"/>
                  <a:pt x="3056229" y="203646"/>
                </a:cubicBezTo>
                <a:cubicBezTo>
                  <a:pt x="3058021" y="178572"/>
                  <a:pt x="3058469" y="153154"/>
                  <a:pt x="3057573" y="127392"/>
                </a:cubicBezTo>
                <a:cubicBezTo>
                  <a:pt x="3056677" y="101629"/>
                  <a:pt x="3054651" y="84525"/>
                  <a:pt x="3051496" y="76079"/>
                </a:cubicBezTo>
                <a:cubicBezTo>
                  <a:pt x="3048341" y="67632"/>
                  <a:pt x="3049489" y="63409"/>
                  <a:pt x="3054938" y="63409"/>
                </a:cubicBezTo>
                <a:close/>
                <a:moveTo>
                  <a:pt x="111022" y="54095"/>
                </a:moveTo>
                <a:cubicBezTo>
                  <a:pt x="87576" y="57695"/>
                  <a:pt x="72734" y="60104"/>
                  <a:pt x="66496" y="61323"/>
                </a:cubicBezTo>
                <a:cubicBezTo>
                  <a:pt x="70985" y="86518"/>
                  <a:pt x="76140" y="112847"/>
                  <a:pt x="81962" y="140309"/>
                </a:cubicBezTo>
                <a:cubicBezTo>
                  <a:pt x="90150" y="139434"/>
                  <a:pt x="101135" y="137462"/>
                  <a:pt x="114916" y="134393"/>
                </a:cubicBezTo>
                <a:lnTo>
                  <a:pt x="114916" y="106731"/>
                </a:lnTo>
                <a:cubicBezTo>
                  <a:pt x="110169" y="108495"/>
                  <a:pt x="105745" y="109836"/>
                  <a:pt x="101644" y="110753"/>
                </a:cubicBezTo>
                <a:cubicBezTo>
                  <a:pt x="97543" y="111671"/>
                  <a:pt x="91531" y="109223"/>
                  <a:pt x="83608" y="103408"/>
                </a:cubicBezTo>
                <a:cubicBezTo>
                  <a:pt x="75685" y="97593"/>
                  <a:pt x="76387" y="93746"/>
                  <a:pt x="85716" y="91867"/>
                </a:cubicBezTo>
                <a:cubicBezTo>
                  <a:pt x="95044" y="89989"/>
                  <a:pt x="104813" y="87952"/>
                  <a:pt x="115023" y="85758"/>
                </a:cubicBezTo>
                <a:cubicBezTo>
                  <a:pt x="115855" y="73268"/>
                  <a:pt x="114521" y="62714"/>
                  <a:pt x="111022" y="54095"/>
                </a:cubicBezTo>
                <a:close/>
                <a:moveTo>
                  <a:pt x="2238695" y="50797"/>
                </a:moveTo>
                <a:cubicBezTo>
                  <a:pt x="2245744" y="50814"/>
                  <a:pt x="2252855" y="54456"/>
                  <a:pt x="2260028" y="61721"/>
                </a:cubicBezTo>
                <a:cubicBezTo>
                  <a:pt x="2269593" y="71407"/>
                  <a:pt x="2268779" y="76832"/>
                  <a:pt x="2257587" y="77993"/>
                </a:cubicBezTo>
                <a:cubicBezTo>
                  <a:pt x="2246395" y="79155"/>
                  <a:pt x="2237220" y="79961"/>
                  <a:pt x="2230065" y="80413"/>
                </a:cubicBezTo>
                <a:cubicBezTo>
                  <a:pt x="2222909" y="80865"/>
                  <a:pt x="2211135" y="81643"/>
                  <a:pt x="2194745" y="82747"/>
                </a:cubicBezTo>
                <a:cubicBezTo>
                  <a:pt x="2205543" y="86404"/>
                  <a:pt x="2209583" y="92552"/>
                  <a:pt x="2206866" y="101192"/>
                </a:cubicBezTo>
                <a:cubicBezTo>
                  <a:pt x="2204148" y="109832"/>
                  <a:pt x="2203012" y="127263"/>
                  <a:pt x="2203456" y="153484"/>
                </a:cubicBezTo>
                <a:cubicBezTo>
                  <a:pt x="2203901" y="179705"/>
                  <a:pt x="2205030" y="203051"/>
                  <a:pt x="2206844" y="223521"/>
                </a:cubicBezTo>
                <a:cubicBezTo>
                  <a:pt x="2208658" y="243992"/>
                  <a:pt x="2208153" y="259411"/>
                  <a:pt x="2205328" y="269779"/>
                </a:cubicBezTo>
                <a:cubicBezTo>
                  <a:pt x="2202503" y="280147"/>
                  <a:pt x="2197104" y="289985"/>
                  <a:pt x="2189130" y="299291"/>
                </a:cubicBezTo>
                <a:cubicBezTo>
                  <a:pt x="2181157" y="308598"/>
                  <a:pt x="2175220" y="308716"/>
                  <a:pt x="2171320" y="299646"/>
                </a:cubicBezTo>
                <a:cubicBezTo>
                  <a:pt x="2167419" y="290576"/>
                  <a:pt x="2159521" y="280427"/>
                  <a:pt x="2147626" y="269198"/>
                </a:cubicBezTo>
                <a:cubicBezTo>
                  <a:pt x="2135731" y="257970"/>
                  <a:pt x="2135907" y="253704"/>
                  <a:pt x="2148153" y="256400"/>
                </a:cubicBezTo>
                <a:cubicBezTo>
                  <a:pt x="2160400" y="259096"/>
                  <a:pt x="2168305" y="260333"/>
                  <a:pt x="2171868" y="260110"/>
                </a:cubicBezTo>
                <a:cubicBezTo>
                  <a:pt x="2175432" y="259888"/>
                  <a:pt x="2177633" y="255819"/>
                  <a:pt x="2178472" y="247903"/>
                </a:cubicBezTo>
                <a:cubicBezTo>
                  <a:pt x="2179311" y="239987"/>
                  <a:pt x="2179730" y="226651"/>
                  <a:pt x="2179730" y="207894"/>
                </a:cubicBezTo>
                <a:cubicBezTo>
                  <a:pt x="2179730" y="189080"/>
                  <a:pt x="2179286" y="165300"/>
                  <a:pt x="2178397" y="136555"/>
                </a:cubicBezTo>
                <a:cubicBezTo>
                  <a:pt x="2177508" y="107810"/>
                  <a:pt x="2175142" y="91122"/>
                  <a:pt x="2171298" y="86490"/>
                </a:cubicBezTo>
                <a:cubicBezTo>
                  <a:pt x="2133526" y="90046"/>
                  <a:pt x="2108044" y="93409"/>
                  <a:pt x="2094851" y="96578"/>
                </a:cubicBezTo>
                <a:cubicBezTo>
                  <a:pt x="2081658" y="99747"/>
                  <a:pt x="2070010" y="97037"/>
                  <a:pt x="2059907" y="88447"/>
                </a:cubicBezTo>
                <a:cubicBezTo>
                  <a:pt x="2049805" y="79857"/>
                  <a:pt x="2052425" y="75563"/>
                  <a:pt x="2067769" y="75563"/>
                </a:cubicBezTo>
                <a:cubicBezTo>
                  <a:pt x="2081163" y="75563"/>
                  <a:pt x="2098708" y="74232"/>
                  <a:pt x="2120405" y="71572"/>
                </a:cubicBezTo>
                <a:cubicBezTo>
                  <a:pt x="2142102" y="68912"/>
                  <a:pt x="2163734" y="65782"/>
                  <a:pt x="2185302" y="62183"/>
                </a:cubicBezTo>
                <a:cubicBezTo>
                  <a:pt x="2206869" y="58584"/>
                  <a:pt x="2222324" y="55185"/>
                  <a:pt x="2231667" y="51987"/>
                </a:cubicBezTo>
                <a:cubicBezTo>
                  <a:pt x="2234003" y="51188"/>
                  <a:pt x="2236345" y="50791"/>
                  <a:pt x="2238695" y="50797"/>
                </a:cubicBezTo>
                <a:close/>
                <a:moveTo>
                  <a:pt x="3494696" y="45577"/>
                </a:moveTo>
                <a:cubicBezTo>
                  <a:pt x="3492388" y="45635"/>
                  <a:pt x="3489335" y="46000"/>
                  <a:pt x="3485538" y="46674"/>
                </a:cubicBezTo>
                <a:cubicBezTo>
                  <a:pt x="3477945" y="48022"/>
                  <a:pt x="3469036" y="50087"/>
                  <a:pt x="3458812" y="52869"/>
                </a:cubicBezTo>
                <a:cubicBezTo>
                  <a:pt x="3459658" y="54217"/>
                  <a:pt x="3460855" y="60871"/>
                  <a:pt x="3462404" y="72831"/>
                </a:cubicBezTo>
                <a:cubicBezTo>
                  <a:pt x="3465229" y="72960"/>
                  <a:pt x="3469961" y="71418"/>
                  <a:pt x="3476601" y="68206"/>
                </a:cubicBezTo>
                <a:cubicBezTo>
                  <a:pt x="3483240" y="64994"/>
                  <a:pt x="3489134" y="66256"/>
                  <a:pt x="3494282" y="71992"/>
                </a:cubicBezTo>
                <a:cubicBezTo>
                  <a:pt x="3499430" y="77728"/>
                  <a:pt x="3497140" y="82026"/>
                  <a:pt x="3487410" y="84887"/>
                </a:cubicBezTo>
                <a:cubicBezTo>
                  <a:pt x="3477680" y="87748"/>
                  <a:pt x="3469947" y="89179"/>
                  <a:pt x="3464211" y="89179"/>
                </a:cubicBezTo>
                <a:lnTo>
                  <a:pt x="3466555" y="110624"/>
                </a:lnTo>
                <a:cubicBezTo>
                  <a:pt x="3483663" y="108230"/>
                  <a:pt x="3492701" y="106222"/>
                  <a:pt x="3493669" y="104601"/>
                </a:cubicBezTo>
                <a:cubicBezTo>
                  <a:pt x="3494637" y="102981"/>
                  <a:pt x="3496243" y="93144"/>
                  <a:pt x="3498487" y="75089"/>
                </a:cubicBezTo>
                <a:cubicBezTo>
                  <a:pt x="3500732" y="57035"/>
                  <a:pt x="3501033" y="47449"/>
                  <a:pt x="3499391" y="46330"/>
                </a:cubicBezTo>
                <a:cubicBezTo>
                  <a:pt x="3498570" y="45771"/>
                  <a:pt x="3497005" y="45520"/>
                  <a:pt x="3494696" y="45577"/>
                </a:cubicBezTo>
                <a:close/>
                <a:moveTo>
                  <a:pt x="182305" y="45050"/>
                </a:moveTo>
                <a:cubicBezTo>
                  <a:pt x="179367" y="44545"/>
                  <a:pt x="175381" y="44624"/>
                  <a:pt x="170348" y="45287"/>
                </a:cubicBezTo>
                <a:cubicBezTo>
                  <a:pt x="160281" y="46613"/>
                  <a:pt x="148608" y="48237"/>
                  <a:pt x="135329" y="50159"/>
                </a:cubicBezTo>
                <a:cubicBezTo>
                  <a:pt x="141624" y="54361"/>
                  <a:pt x="144080" y="58254"/>
                  <a:pt x="142696" y="61839"/>
                </a:cubicBezTo>
                <a:cubicBezTo>
                  <a:pt x="141313" y="65424"/>
                  <a:pt x="140205" y="71784"/>
                  <a:pt x="139373" y="80919"/>
                </a:cubicBezTo>
                <a:cubicBezTo>
                  <a:pt x="144894" y="80130"/>
                  <a:pt x="150462" y="78811"/>
                  <a:pt x="156076" y="76961"/>
                </a:cubicBezTo>
                <a:cubicBezTo>
                  <a:pt x="161690" y="75111"/>
                  <a:pt x="167734" y="76950"/>
                  <a:pt x="174209" y="82478"/>
                </a:cubicBezTo>
                <a:cubicBezTo>
                  <a:pt x="180684" y="88006"/>
                  <a:pt x="179988" y="92301"/>
                  <a:pt x="172123" y="95363"/>
                </a:cubicBezTo>
                <a:cubicBezTo>
                  <a:pt x="164257" y="98424"/>
                  <a:pt x="153219" y="101138"/>
                  <a:pt x="139007" y="103504"/>
                </a:cubicBezTo>
                <a:cubicBezTo>
                  <a:pt x="138305" y="111219"/>
                  <a:pt x="137530" y="119888"/>
                  <a:pt x="136684" y="129510"/>
                </a:cubicBezTo>
                <a:cubicBezTo>
                  <a:pt x="155413" y="127732"/>
                  <a:pt x="168190" y="126843"/>
                  <a:pt x="175016" y="126843"/>
                </a:cubicBezTo>
                <a:cubicBezTo>
                  <a:pt x="179045" y="113306"/>
                  <a:pt x="182634" y="97672"/>
                  <a:pt x="185782" y="79940"/>
                </a:cubicBezTo>
                <a:cubicBezTo>
                  <a:pt x="188929" y="62208"/>
                  <a:pt x="189661" y="51668"/>
                  <a:pt x="187976" y="48320"/>
                </a:cubicBezTo>
                <a:cubicBezTo>
                  <a:pt x="187133" y="46645"/>
                  <a:pt x="185243" y="45556"/>
                  <a:pt x="182305" y="45050"/>
                </a:cubicBezTo>
                <a:close/>
                <a:moveTo>
                  <a:pt x="4160969" y="39103"/>
                </a:moveTo>
                <a:cubicBezTo>
                  <a:pt x="4182106" y="39103"/>
                  <a:pt x="4198651" y="44839"/>
                  <a:pt x="4210604" y="56311"/>
                </a:cubicBezTo>
                <a:cubicBezTo>
                  <a:pt x="4222556" y="67783"/>
                  <a:pt x="4228532" y="82317"/>
                  <a:pt x="4228532" y="99912"/>
                </a:cubicBezTo>
                <a:cubicBezTo>
                  <a:pt x="4228532" y="112302"/>
                  <a:pt x="4225690" y="123710"/>
                  <a:pt x="4220004" y="134135"/>
                </a:cubicBezTo>
                <a:cubicBezTo>
                  <a:pt x="4214318" y="144560"/>
                  <a:pt x="4206728" y="153573"/>
                  <a:pt x="4197235" y="161174"/>
                </a:cubicBezTo>
                <a:cubicBezTo>
                  <a:pt x="4188746" y="168000"/>
                  <a:pt x="4182841" y="174725"/>
                  <a:pt x="4179522" y="181350"/>
                </a:cubicBezTo>
                <a:cubicBezTo>
                  <a:pt x="4176202" y="187975"/>
                  <a:pt x="4174542" y="192321"/>
                  <a:pt x="4174542" y="194386"/>
                </a:cubicBezTo>
                <a:lnTo>
                  <a:pt x="4174542" y="207959"/>
                </a:lnTo>
                <a:lnTo>
                  <a:pt x="4141975" y="207959"/>
                </a:lnTo>
                <a:lnTo>
                  <a:pt x="4141975" y="190342"/>
                </a:lnTo>
                <a:cubicBezTo>
                  <a:pt x="4141975" y="181981"/>
                  <a:pt x="4144076" y="173829"/>
                  <a:pt x="4148278" y="165884"/>
                </a:cubicBezTo>
                <a:cubicBezTo>
                  <a:pt x="4152479" y="157940"/>
                  <a:pt x="4159614" y="149393"/>
                  <a:pt x="4169681" y="140244"/>
                </a:cubicBezTo>
                <a:cubicBezTo>
                  <a:pt x="4176621" y="134178"/>
                  <a:pt x="4181389" y="127908"/>
                  <a:pt x="4183985" y="121433"/>
                </a:cubicBezTo>
                <a:cubicBezTo>
                  <a:pt x="4186580" y="114959"/>
                  <a:pt x="4187878" y="108681"/>
                  <a:pt x="4187878" y="102601"/>
                </a:cubicBezTo>
                <a:cubicBezTo>
                  <a:pt x="4187878" y="92047"/>
                  <a:pt x="4185548" y="84249"/>
                  <a:pt x="4180887" y="79209"/>
                </a:cubicBezTo>
                <a:cubicBezTo>
                  <a:pt x="4176227" y="74168"/>
                  <a:pt x="4169587" y="71648"/>
                  <a:pt x="4160969" y="71648"/>
                </a:cubicBezTo>
                <a:cubicBezTo>
                  <a:pt x="4152279" y="71648"/>
                  <a:pt x="4144944" y="75036"/>
                  <a:pt x="4138964" y="81811"/>
                </a:cubicBezTo>
                <a:cubicBezTo>
                  <a:pt x="4132984" y="88587"/>
                  <a:pt x="4129994" y="101396"/>
                  <a:pt x="4129994" y="120239"/>
                </a:cubicBezTo>
                <a:lnTo>
                  <a:pt x="4090695" y="120239"/>
                </a:lnTo>
                <a:cubicBezTo>
                  <a:pt x="4091612" y="91745"/>
                  <a:pt x="4098707" y="71099"/>
                  <a:pt x="4111979" y="58301"/>
                </a:cubicBezTo>
                <a:cubicBezTo>
                  <a:pt x="4125251" y="45502"/>
                  <a:pt x="4141581" y="39103"/>
                  <a:pt x="4160969" y="39103"/>
                </a:cubicBezTo>
                <a:close/>
                <a:moveTo>
                  <a:pt x="1422268" y="35829"/>
                </a:moveTo>
                <a:cubicBezTo>
                  <a:pt x="1420791" y="35523"/>
                  <a:pt x="1419067" y="35539"/>
                  <a:pt x="1417097" y="35876"/>
                </a:cubicBezTo>
                <a:cubicBezTo>
                  <a:pt x="1409217" y="37224"/>
                  <a:pt x="1392063" y="39927"/>
                  <a:pt x="1365634" y="43985"/>
                </a:cubicBezTo>
                <a:cubicBezTo>
                  <a:pt x="1366523" y="46136"/>
                  <a:pt x="1367720" y="52604"/>
                  <a:pt x="1369226" y="63388"/>
                </a:cubicBezTo>
                <a:cubicBezTo>
                  <a:pt x="1373184" y="63488"/>
                  <a:pt x="1382903" y="61713"/>
                  <a:pt x="1398383" y="58064"/>
                </a:cubicBezTo>
                <a:cubicBezTo>
                  <a:pt x="1413863" y="54414"/>
                  <a:pt x="1422174" y="56300"/>
                  <a:pt x="1423314" y="63721"/>
                </a:cubicBezTo>
                <a:cubicBezTo>
                  <a:pt x="1424454" y="71142"/>
                  <a:pt x="1418721" y="76118"/>
                  <a:pt x="1406116" y="78649"/>
                </a:cubicBezTo>
                <a:cubicBezTo>
                  <a:pt x="1393511" y="81180"/>
                  <a:pt x="1381817" y="81542"/>
                  <a:pt x="1371033" y="79736"/>
                </a:cubicBezTo>
                <a:lnTo>
                  <a:pt x="1374625" y="106580"/>
                </a:lnTo>
                <a:cubicBezTo>
                  <a:pt x="1381236" y="104774"/>
                  <a:pt x="1389618" y="103200"/>
                  <a:pt x="1399771" y="101859"/>
                </a:cubicBezTo>
                <a:cubicBezTo>
                  <a:pt x="1409923" y="100518"/>
                  <a:pt x="1417545" y="99848"/>
                  <a:pt x="1422636" y="99848"/>
                </a:cubicBezTo>
                <a:cubicBezTo>
                  <a:pt x="1426823" y="76401"/>
                  <a:pt x="1428917" y="58871"/>
                  <a:pt x="1428917" y="47255"/>
                </a:cubicBezTo>
                <a:cubicBezTo>
                  <a:pt x="1428917" y="40555"/>
                  <a:pt x="1426701" y="36746"/>
                  <a:pt x="1422268" y="35829"/>
                </a:cubicBezTo>
                <a:close/>
                <a:moveTo>
                  <a:pt x="3258848" y="26032"/>
                </a:moveTo>
                <a:cubicBezTo>
                  <a:pt x="3264094" y="26737"/>
                  <a:pt x="3270493" y="28942"/>
                  <a:pt x="3278043" y="32649"/>
                </a:cubicBezTo>
                <a:cubicBezTo>
                  <a:pt x="3293129" y="40178"/>
                  <a:pt x="3298872" y="46524"/>
                  <a:pt x="3295273" y="51686"/>
                </a:cubicBezTo>
                <a:cubicBezTo>
                  <a:pt x="3291673" y="56849"/>
                  <a:pt x="3289874" y="73820"/>
                  <a:pt x="3289874" y="102601"/>
                </a:cubicBezTo>
                <a:cubicBezTo>
                  <a:pt x="3289874" y="133088"/>
                  <a:pt x="3290089" y="156864"/>
                  <a:pt x="3290519" y="173929"/>
                </a:cubicBezTo>
                <a:cubicBezTo>
                  <a:pt x="3290949" y="190994"/>
                  <a:pt x="3292301" y="210690"/>
                  <a:pt x="3294574" y="233018"/>
                </a:cubicBezTo>
                <a:cubicBezTo>
                  <a:pt x="3296847" y="255346"/>
                  <a:pt x="3294223" y="275426"/>
                  <a:pt x="3286701" y="293258"/>
                </a:cubicBezTo>
                <a:cubicBezTo>
                  <a:pt x="3279179" y="311090"/>
                  <a:pt x="3272529" y="315252"/>
                  <a:pt x="3266750" y="305744"/>
                </a:cubicBezTo>
                <a:cubicBezTo>
                  <a:pt x="3260971" y="296237"/>
                  <a:pt x="3251205" y="284736"/>
                  <a:pt x="3237453" y="271242"/>
                </a:cubicBezTo>
                <a:cubicBezTo>
                  <a:pt x="3223701" y="257748"/>
                  <a:pt x="3221141" y="251944"/>
                  <a:pt x="3229774" y="253829"/>
                </a:cubicBezTo>
                <a:cubicBezTo>
                  <a:pt x="3238407" y="255715"/>
                  <a:pt x="3245731" y="257289"/>
                  <a:pt x="3251747" y="258551"/>
                </a:cubicBezTo>
                <a:cubicBezTo>
                  <a:pt x="3257762" y="259813"/>
                  <a:pt x="3261545" y="257038"/>
                  <a:pt x="3263093" y="250226"/>
                </a:cubicBezTo>
                <a:cubicBezTo>
                  <a:pt x="3264642" y="243415"/>
                  <a:pt x="3265416" y="227504"/>
                  <a:pt x="3265416" y="202495"/>
                </a:cubicBezTo>
                <a:cubicBezTo>
                  <a:pt x="3265416" y="176525"/>
                  <a:pt x="3264972" y="150537"/>
                  <a:pt x="3264083" y="124531"/>
                </a:cubicBezTo>
                <a:cubicBezTo>
                  <a:pt x="3263194" y="98525"/>
                  <a:pt x="3261889" y="80800"/>
                  <a:pt x="3260168" y="71357"/>
                </a:cubicBezTo>
                <a:cubicBezTo>
                  <a:pt x="3258447" y="61914"/>
                  <a:pt x="3256576" y="55777"/>
                  <a:pt x="3254554" y="52944"/>
                </a:cubicBezTo>
                <a:cubicBezTo>
                  <a:pt x="3252532" y="50112"/>
                  <a:pt x="3242605" y="50464"/>
                  <a:pt x="3224773" y="53998"/>
                </a:cubicBezTo>
                <a:cubicBezTo>
                  <a:pt x="3206941" y="57533"/>
                  <a:pt x="3193196" y="60681"/>
                  <a:pt x="3183537" y="63441"/>
                </a:cubicBezTo>
                <a:cubicBezTo>
                  <a:pt x="3173879" y="66202"/>
                  <a:pt x="3164641" y="63961"/>
                  <a:pt x="3155821" y="56719"/>
                </a:cubicBezTo>
                <a:cubicBezTo>
                  <a:pt x="3147002" y="49478"/>
                  <a:pt x="3147568" y="45857"/>
                  <a:pt x="3157521" y="45857"/>
                </a:cubicBezTo>
                <a:cubicBezTo>
                  <a:pt x="3164476" y="45857"/>
                  <a:pt x="3179583" y="44100"/>
                  <a:pt x="3202843" y="40587"/>
                </a:cubicBezTo>
                <a:cubicBezTo>
                  <a:pt x="3226103" y="37073"/>
                  <a:pt x="3240676" y="33019"/>
                  <a:pt x="3246563" y="28423"/>
                </a:cubicBezTo>
                <a:cubicBezTo>
                  <a:pt x="3249506" y="26125"/>
                  <a:pt x="3253601" y="25328"/>
                  <a:pt x="3258848" y="26032"/>
                </a:cubicBezTo>
                <a:close/>
                <a:moveTo>
                  <a:pt x="2560608" y="25863"/>
                </a:moveTo>
                <a:cubicBezTo>
                  <a:pt x="2563322" y="25781"/>
                  <a:pt x="2566170" y="26239"/>
                  <a:pt x="2569153" y="27240"/>
                </a:cubicBezTo>
                <a:cubicBezTo>
                  <a:pt x="2575119" y="29240"/>
                  <a:pt x="2580819" y="33237"/>
                  <a:pt x="2586254" y="39232"/>
                </a:cubicBezTo>
                <a:cubicBezTo>
                  <a:pt x="2591689" y="45226"/>
                  <a:pt x="2592054" y="50066"/>
                  <a:pt x="2587351" y="53751"/>
                </a:cubicBezTo>
                <a:cubicBezTo>
                  <a:pt x="2582647" y="57436"/>
                  <a:pt x="2579016" y="63983"/>
                  <a:pt x="2576456" y="73390"/>
                </a:cubicBezTo>
                <a:cubicBezTo>
                  <a:pt x="2573896" y="82797"/>
                  <a:pt x="2571652" y="91114"/>
                  <a:pt x="2569723" y="98342"/>
                </a:cubicBezTo>
                <a:cubicBezTo>
                  <a:pt x="2567794" y="105569"/>
                  <a:pt x="2562320" y="112148"/>
                  <a:pt x="2553300" y="118078"/>
                </a:cubicBezTo>
                <a:cubicBezTo>
                  <a:pt x="2544280" y="124007"/>
                  <a:pt x="2538397" y="123824"/>
                  <a:pt x="2535651" y="117529"/>
                </a:cubicBezTo>
                <a:cubicBezTo>
                  <a:pt x="2532905" y="111234"/>
                  <a:pt x="2528036" y="104684"/>
                  <a:pt x="2521045" y="97879"/>
                </a:cubicBezTo>
                <a:cubicBezTo>
                  <a:pt x="2514054" y="91075"/>
                  <a:pt x="2514868" y="88132"/>
                  <a:pt x="2523487" y="89049"/>
                </a:cubicBezTo>
                <a:cubicBezTo>
                  <a:pt x="2532105" y="89967"/>
                  <a:pt x="2537268" y="90419"/>
                  <a:pt x="2538974" y="90405"/>
                </a:cubicBezTo>
                <a:cubicBezTo>
                  <a:pt x="2540107" y="90405"/>
                  <a:pt x="2541519" y="89387"/>
                  <a:pt x="2543212" y="87350"/>
                </a:cubicBezTo>
                <a:cubicBezTo>
                  <a:pt x="2544904" y="85314"/>
                  <a:pt x="2546858" y="79513"/>
                  <a:pt x="2549073" y="69948"/>
                </a:cubicBezTo>
                <a:cubicBezTo>
                  <a:pt x="2551289" y="60383"/>
                  <a:pt x="2552128" y="54676"/>
                  <a:pt x="2551590" y="52826"/>
                </a:cubicBezTo>
                <a:cubicBezTo>
                  <a:pt x="2551052" y="50976"/>
                  <a:pt x="2549202" y="50263"/>
                  <a:pt x="2546040" y="50686"/>
                </a:cubicBezTo>
                <a:cubicBezTo>
                  <a:pt x="2542878" y="51109"/>
                  <a:pt x="2535152" y="52597"/>
                  <a:pt x="2522863" y="55149"/>
                </a:cubicBezTo>
                <a:cubicBezTo>
                  <a:pt x="2529158" y="60140"/>
                  <a:pt x="2530571" y="64574"/>
                  <a:pt x="2527101" y="68453"/>
                </a:cubicBezTo>
                <a:cubicBezTo>
                  <a:pt x="2523630" y="72332"/>
                  <a:pt x="2517141" y="81965"/>
                  <a:pt x="2507634" y="97352"/>
                </a:cubicBezTo>
                <a:cubicBezTo>
                  <a:pt x="2498126" y="112740"/>
                  <a:pt x="2485439" y="124674"/>
                  <a:pt x="2469571" y="133156"/>
                </a:cubicBezTo>
                <a:cubicBezTo>
                  <a:pt x="2453704" y="141639"/>
                  <a:pt x="2451000" y="139384"/>
                  <a:pt x="2461462" y="126391"/>
                </a:cubicBezTo>
                <a:cubicBezTo>
                  <a:pt x="2471923" y="113399"/>
                  <a:pt x="2480262" y="100687"/>
                  <a:pt x="2486478" y="88254"/>
                </a:cubicBezTo>
                <a:cubicBezTo>
                  <a:pt x="2492695" y="75821"/>
                  <a:pt x="2496670" y="66234"/>
                  <a:pt x="2498406" y="59494"/>
                </a:cubicBezTo>
                <a:cubicBezTo>
                  <a:pt x="2495294" y="61287"/>
                  <a:pt x="2492153" y="62409"/>
                  <a:pt x="2488984" y="62861"/>
                </a:cubicBezTo>
                <a:cubicBezTo>
                  <a:pt x="2485815" y="63312"/>
                  <a:pt x="2480294" y="60452"/>
                  <a:pt x="2472421" y="54278"/>
                </a:cubicBezTo>
                <a:cubicBezTo>
                  <a:pt x="2464549" y="48105"/>
                  <a:pt x="2466527" y="44724"/>
                  <a:pt x="2478358" y="44136"/>
                </a:cubicBezTo>
                <a:cubicBezTo>
                  <a:pt x="2490189" y="43548"/>
                  <a:pt x="2504343" y="41250"/>
                  <a:pt x="2520819" y="37242"/>
                </a:cubicBezTo>
                <a:cubicBezTo>
                  <a:pt x="2537296" y="33234"/>
                  <a:pt x="2547980" y="30065"/>
                  <a:pt x="2552870" y="27734"/>
                </a:cubicBezTo>
                <a:cubicBezTo>
                  <a:pt x="2555315" y="26569"/>
                  <a:pt x="2557894" y="25945"/>
                  <a:pt x="2560608" y="25863"/>
                </a:cubicBezTo>
                <a:close/>
                <a:moveTo>
                  <a:pt x="3639961" y="25637"/>
                </a:moveTo>
                <a:cubicBezTo>
                  <a:pt x="3648974" y="23802"/>
                  <a:pt x="3655904" y="26035"/>
                  <a:pt x="3660750" y="32338"/>
                </a:cubicBezTo>
                <a:cubicBezTo>
                  <a:pt x="3665598" y="38640"/>
                  <a:pt x="3662615" y="43089"/>
                  <a:pt x="3651802" y="45685"/>
                </a:cubicBezTo>
                <a:cubicBezTo>
                  <a:pt x="3640990" y="48280"/>
                  <a:pt x="3623000" y="51801"/>
                  <a:pt x="3597833" y="56246"/>
                </a:cubicBezTo>
                <a:cubicBezTo>
                  <a:pt x="3606839" y="59960"/>
                  <a:pt x="3609635" y="64298"/>
                  <a:pt x="3606222" y="69260"/>
                </a:cubicBezTo>
                <a:cubicBezTo>
                  <a:pt x="3602809" y="74222"/>
                  <a:pt x="3596413" y="82611"/>
                  <a:pt x="3587035" y="94427"/>
                </a:cubicBezTo>
                <a:cubicBezTo>
                  <a:pt x="3601934" y="91043"/>
                  <a:pt x="3612392" y="87723"/>
                  <a:pt x="3618407" y="84468"/>
                </a:cubicBezTo>
                <a:cubicBezTo>
                  <a:pt x="3624423" y="81213"/>
                  <a:pt x="3632622" y="82371"/>
                  <a:pt x="3643004" y="87942"/>
                </a:cubicBezTo>
                <a:cubicBezTo>
                  <a:pt x="3653387" y="93513"/>
                  <a:pt x="3657625" y="98733"/>
                  <a:pt x="3655717" y="103601"/>
                </a:cubicBezTo>
                <a:cubicBezTo>
                  <a:pt x="3653810" y="108470"/>
                  <a:pt x="3652232" y="112779"/>
                  <a:pt x="3650985" y="116529"/>
                </a:cubicBezTo>
                <a:cubicBezTo>
                  <a:pt x="3649737" y="120279"/>
                  <a:pt x="3649558" y="129080"/>
                  <a:pt x="3650447" y="142933"/>
                </a:cubicBezTo>
                <a:cubicBezTo>
                  <a:pt x="3651336" y="156786"/>
                  <a:pt x="3650662" y="171086"/>
                  <a:pt x="3648425" y="185835"/>
                </a:cubicBezTo>
                <a:cubicBezTo>
                  <a:pt x="3646188" y="200584"/>
                  <a:pt x="3641445" y="204309"/>
                  <a:pt x="3634196" y="197010"/>
                </a:cubicBezTo>
                <a:cubicBezTo>
                  <a:pt x="3626947" y="189711"/>
                  <a:pt x="3623774" y="183806"/>
                  <a:pt x="3624678" y="179296"/>
                </a:cubicBezTo>
                <a:cubicBezTo>
                  <a:pt x="3625581" y="174786"/>
                  <a:pt x="3626255" y="163672"/>
                  <a:pt x="3626700" y="145955"/>
                </a:cubicBezTo>
                <a:cubicBezTo>
                  <a:pt x="3627144" y="128238"/>
                  <a:pt x="3626660" y="116597"/>
                  <a:pt x="3625248" y="111033"/>
                </a:cubicBezTo>
                <a:cubicBezTo>
                  <a:pt x="3623835" y="105469"/>
                  <a:pt x="3618848" y="103949"/>
                  <a:pt x="3610287" y="106473"/>
                </a:cubicBezTo>
                <a:lnTo>
                  <a:pt x="3569504" y="114131"/>
                </a:lnTo>
                <a:cubicBezTo>
                  <a:pt x="3569504" y="127180"/>
                  <a:pt x="3568973" y="144958"/>
                  <a:pt x="3567912" y="167465"/>
                </a:cubicBezTo>
                <a:cubicBezTo>
                  <a:pt x="3566851" y="189972"/>
                  <a:pt x="3562323" y="198092"/>
                  <a:pt x="3554328" y="191826"/>
                </a:cubicBezTo>
                <a:cubicBezTo>
                  <a:pt x="3546334" y="185559"/>
                  <a:pt x="3542792" y="178912"/>
                  <a:pt x="3543702" y="171886"/>
                </a:cubicBezTo>
                <a:cubicBezTo>
                  <a:pt x="3544613" y="164859"/>
                  <a:pt x="3545513" y="154233"/>
                  <a:pt x="3546402" y="140007"/>
                </a:cubicBezTo>
                <a:cubicBezTo>
                  <a:pt x="3547291" y="125782"/>
                  <a:pt x="3545936" y="115306"/>
                  <a:pt x="3542336" y="108581"/>
                </a:cubicBezTo>
                <a:cubicBezTo>
                  <a:pt x="3538737" y="101855"/>
                  <a:pt x="3540565" y="98493"/>
                  <a:pt x="3547821" y="98493"/>
                </a:cubicBezTo>
                <a:cubicBezTo>
                  <a:pt x="3552754" y="98493"/>
                  <a:pt x="3556644" y="98715"/>
                  <a:pt x="3559491" y="99159"/>
                </a:cubicBezTo>
                <a:cubicBezTo>
                  <a:pt x="3562337" y="99604"/>
                  <a:pt x="3566198" y="99288"/>
                  <a:pt x="3571074" y="98213"/>
                </a:cubicBezTo>
                <a:cubicBezTo>
                  <a:pt x="3577111" y="76989"/>
                  <a:pt x="3579628" y="64535"/>
                  <a:pt x="3578624" y="60849"/>
                </a:cubicBezTo>
                <a:cubicBezTo>
                  <a:pt x="3572988" y="62613"/>
                  <a:pt x="3567643" y="63728"/>
                  <a:pt x="3562588" y="64194"/>
                </a:cubicBezTo>
                <a:cubicBezTo>
                  <a:pt x="3557533" y="64660"/>
                  <a:pt x="3551095" y="62180"/>
                  <a:pt x="3543272" y="56752"/>
                </a:cubicBezTo>
                <a:cubicBezTo>
                  <a:pt x="3535449" y="51324"/>
                  <a:pt x="3537468" y="47717"/>
                  <a:pt x="3549327" y="45932"/>
                </a:cubicBezTo>
                <a:cubicBezTo>
                  <a:pt x="3561187" y="44147"/>
                  <a:pt x="3572286" y="41902"/>
                  <a:pt x="3582625" y="39199"/>
                </a:cubicBezTo>
                <a:cubicBezTo>
                  <a:pt x="3592965" y="36496"/>
                  <a:pt x="3602852" y="34019"/>
                  <a:pt x="3612288" y="31768"/>
                </a:cubicBezTo>
                <a:cubicBezTo>
                  <a:pt x="3621724" y="29516"/>
                  <a:pt x="3630948" y="27473"/>
                  <a:pt x="3639961" y="25637"/>
                </a:cubicBezTo>
                <a:close/>
                <a:moveTo>
                  <a:pt x="3082912" y="23303"/>
                </a:moveTo>
                <a:cubicBezTo>
                  <a:pt x="3088110" y="22120"/>
                  <a:pt x="3095478" y="23859"/>
                  <a:pt x="3105014" y="28519"/>
                </a:cubicBezTo>
                <a:cubicBezTo>
                  <a:pt x="3115023" y="32520"/>
                  <a:pt x="3123140" y="38464"/>
                  <a:pt x="3129364" y="46352"/>
                </a:cubicBezTo>
                <a:cubicBezTo>
                  <a:pt x="3135587" y="54239"/>
                  <a:pt x="3136408" y="62000"/>
                  <a:pt x="3131827" y="69636"/>
                </a:cubicBezTo>
                <a:cubicBezTo>
                  <a:pt x="3127245" y="77273"/>
                  <a:pt x="3121326" y="78639"/>
                  <a:pt x="3114070" y="73734"/>
                </a:cubicBezTo>
                <a:cubicBezTo>
                  <a:pt x="3106814" y="68830"/>
                  <a:pt x="3098507" y="59494"/>
                  <a:pt x="3089150" y="45728"/>
                </a:cubicBezTo>
                <a:cubicBezTo>
                  <a:pt x="3079793" y="31961"/>
                  <a:pt x="3077714" y="24486"/>
                  <a:pt x="3082912" y="23303"/>
                </a:cubicBezTo>
                <a:close/>
                <a:moveTo>
                  <a:pt x="3502429" y="23142"/>
                </a:moveTo>
                <a:cubicBezTo>
                  <a:pt x="3504996" y="22798"/>
                  <a:pt x="3507497" y="22991"/>
                  <a:pt x="3509931" y="23723"/>
                </a:cubicBezTo>
                <a:cubicBezTo>
                  <a:pt x="3514800" y="25185"/>
                  <a:pt x="3521220" y="28079"/>
                  <a:pt x="3529193" y="32402"/>
                </a:cubicBezTo>
                <a:cubicBezTo>
                  <a:pt x="3537167" y="36726"/>
                  <a:pt x="3539497" y="40881"/>
                  <a:pt x="3536184" y="44867"/>
                </a:cubicBezTo>
                <a:cubicBezTo>
                  <a:pt x="3532872" y="48854"/>
                  <a:pt x="3530172" y="54594"/>
                  <a:pt x="3528086" y="62086"/>
                </a:cubicBezTo>
                <a:cubicBezTo>
                  <a:pt x="3525999" y="69579"/>
                  <a:pt x="3523339" y="80263"/>
                  <a:pt x="3520105" y="94137"/>
                </a:cubicBezTo>
                <a:cubicBezTo>
                  <a:pt x="3516871" y="108011"/>
                  <a:pt x="3512914" y="117852"/>
                  <a:pt x="3508232" y="123660"/>
                </a:cubicBezTo>
                <a:cubicBezTo>
                  <a:pt x="3503550" y="129467"/>
                  <a:pt x="3498814" y="128327"/>
                  <a:pt x="3494024" y="120239"/>
                </a:cubicBezTo>
                <a:lnTo>
                  <a:pt x="3466383" y="126327"/>
                </a:lnTo>
                <a:cubicBezTo>
                  <a:pt x="3465408" y="132163"/>
                  <a:pt x="3462411" y="135082"/>
                  <a:pt x="3457392" y="135082"/>
                </a:cubicBezTo>
                <a:cubicBezTo>
                  <a:pt x="3453219" y="135082"/>
                  <a:pt x="3450136" y="129123"/>
                  <a:pt x="3448143" y="117206"/>
                </a:cubicBezTo>
                <a:cubicBezTo>
                  <a:pt x="3446149" y="105290"/>
                  <a:pt x="3443392" y="92290"/>
                  <a:pt x="3439872" y="78208"/>
                </a:cubicBezTo>
                <a:cubicBezTo>
                  <a:pt x="3436351" y="64126"/>
                  <a:pt x="3432978" y="54088"/>
                  <a:pt x="3429751" y="48094"/>
                </a:cubicBezTo>
                <a:cubicBezTo>
                  <a:pt x="3426525" y="42100"/>
                  <a:pt x="3428984" y="39103"/>
                  <a:pt x="3437129" y="39103"/>
                </a:cubicBezTo>
                <a:lnTo>
                  <a:pt x="3450638" y="39103"/>
                </a:lnTo>
                <a:cubicBezTo>
                  <a:pt x="3453764" y="39103"/>
                  <a:pt x="3460511" y="37593"/>
                  <a:pt x="3470879" y="34575"/>
                </a:cubicBezTo>
                <a:cubicBezTo>
                  <a:pt x="3481247" y="31556"/>
                  <a:pt x="3489130" y="28627"/>
                  <a:pt x="3494530" y="25788"/>
                </a:cubicBezTo>
                <a:cubicBezTo>
                  <a:pt x="3497229" y="24368"/>
                  <a:pt x="3499862" y="23486"/>
                  <a:pt x="3502429" y="23142"/>
                </a:cubicBezTo>
                <a:close/>
                <a:moveTo>
                  <a:pt x="1681399" y="21738"/>
                </a:moveTo>
                <a:cubicBezTo>
                  <a:pt x="1683262" y="21769"/>
                  <a:pt x="1685548" y="22262"/>
                  <a:pt x="1688256" y="23217"/>
                </a:cubicBezTo>
                <a:cubicBezTo>
                  <a:pt x="1699090" y="27039"/>
                  <a:pt x="1706992" y="31570"/>
                  <a:pt x="1711960" y="36812"/>
                </a:cubicBezTo>
                <a:cubicBezTo>
                  <a:pt x="1716929" y="42053"/>
                  <a:pt x="1717786" y="47187"/>
                  <a:pt x="1714531" y="52213"/>
                </a:cubicBezTo>
                <a:cubicBezTo>
                  <a:pt x="1711276" y="57239"/>
                  <a:pt x="1707608" y="68597"/>
                  <a:pt x="1703528" y="86285"/>
                </a:cubicBezTo>
                <a:cubicBezTo>
                  <a:pt x="1699449" y="103974"/>
                  <a:pt x="1695293" y="119738"/>
                  <a:pt x="1691063" y="133576"/>
                </a:cubicBezTo>
                <a:cubicBezTo>
                  <a:pt x="1701202" y="132744"/>
                  <a:pt x="1711670" y="131174"/>
                  <a:pt x="1722468" y="128865"/>
                </a:cubicBezTo>
                <a:cubicBezTo>
                  <a:pt x="1724820" y="121365"/>
                  <a:pt x="1725096" y="113751"/>
                  <a:pt x="1723296" y="106021"/>
                </a:cubicBezTo>
                <a:cubicBezTo>
                  <a:pt x="1721497" y="98292"/>
                  <a:pt x="1726921" y="97915"/>
                  <a:pt x="1739569" y="104892"/>
                </a:cubicBezTo>
                <a:cubicBezTo>
                  <a:pt x="1752217" y="111868"/>
                  <a:pt x="1757383" y="118400"/>
                  <a:pt x="1755067" y="124488"/>
                </a:cubicBezTo>
                <a:cubicBezTo>
                  <a:pt x="1752751" y="130575"/>
                  <a:pt x="1750471" y="138570"/>
                  <a:pt x="1748227" y="148472"/>
                </a:cubicBezTo>
                <a:cubicBezTo>
                  <a:pt x="1745983" y="158374"/>
                  <a:pt x="1742365" y="170125"/>
                  <a:pt x="1737375" y="183727"/>
                </a:cubicBezTo>
                <a:cubicBezTo>
                  <a:pt x="1732385" y="197329"/>
                  <a:pt x="1726842" y="209307"/>
                  <a:pt x="1720747" y="219660"/>
                </a:cubicBezTo>
                <a:cubicBezTo>
                  <a:pt x="1734915" y="229913"/>
                  <a:pt x="1743634" y="239568"/>
                  <a:pt x="1746904" y="248624"/>
                </a:cubicBezTo>
                <a:cubicBezTo>
                  <a:pt x="1750174" y="257680"/>
                  <a:pt x="1749643" y="266664"/>
                  <a:pt x="1745312" y="275576"/>
                </a:cubicBezTo>
                <a:cubicBezTo>
                  <a:pt x="1740982" y="284489"/>
                  <a:pt x="1734783" y="282829"/>
                  <a:pt x="1726717" y="270597"/>
                </a:cubicBezTo>
                <a:cubicBezTo>
                  <a:pt x="1718650" y="258364"/>
                  <a:pt x="1711462" y="247387"/>
                  <a:pt x="1705152" y="237664"/>
                </a:cubicBezTo>
                <a:cubicBezTo>
                  <a:pt x="1689895" y="252650"/>
                  <a:pt x="1675576" y="262910"/>
                  <a:pt x="1662196" y="268446"/>
                </a:cubicBezTo>
                <a:cubicBezTo>
                  <a:pt x="1648817" y="273981"/>
                  <a:pt x="1635857" y="277207"/>
                  <a:pt x="1623316" y="278125"/>
                </a:cubicBezTo>
                <a:cubicBezTo>
                  <a:pt x="1610776" y="279043"/>
                  <a:pt x="1609320" y="276637"/>
                  <a:pt x="1618950" y="270908"/>
                </a:cubicBezTo>
                <a:cubicBezTo>
                  <a:pt x="1628579" y="265180"/>
                  <a:pt x="1639980" y="258364"/>
                  <a:pt x="1653151" y="250463"/>
                </a:cubicBezTo>
                <a:cubicBezTo>
                  <a:pt x="1666323" y="242561"/>
                  <a:pt x="1678903" y="233040"/>
                  <a:pt x="1690891" y="221897"/>
                </a:cubicBezTo>
                <a:cubicBezTo>
                  <a:pt x="1677440" y="209307"/>
                  <a:pt x="1668456" y="201437"/>
                  <a:pt x="1663939" y="198290"/>
                </a:cubicBezTo>
                <a:cubicBezTo>
                  <a:pt x="1659422" y="195142"/>
                  <a:pt x="1658063" y="190062"/>
                  <a:pt x="1659863" y="183050"/>
                </a:cubicBezTo>
                <a:cubicBezTo>
                  <a:pt x="1661662" y="176037"/>
                  <a:pt x="1663910" y="167698"/>
                  <a:pt x="1666606" y="158033"/>
                </a:cubicBezTo>
                <a:cubicBezTo>
                  <a:pt x="1640622" y="164199"/>
                  <a:pt x="1623661" y="169114"/>
                  <a:pt x="1615723" y="172778"/>
                </a:cubicBezTo>
                <a:cubicBezTo>
                  <a:pt x="1607786" y="176442"/>
                  <a:pt x="1598985" y="172847"/>
                  <a:pt x="1589319" y="161991"/>
                </a:cubicBezTo>
                <a:cubicBezTo>
                  <a:pt x="1579654" y="151135"/>
                  <a:pt x="1580848" y="146159"/>
                  <a:pt x="1592901" y="147063"/>
                </a:cubicBezTo>
                <a:cubicBezTo>
                  <a:pt x="1604954" y="147966"/>
                  <a:pt x="1630497" y="145478"/>
                  <a:pt x="1669531" y="139599"/>
                </a:cubicBezTo>
                <a:cubicBezTo>
                  <a:pt x="1673045" y="112295"/>
                  <a:pt x="1675683" y="90605"/>
                  <a:pt x="1677447" y="74530"/>
                </a:cubicBezTo>
                <a:cubicBezTo>
                  <a:pt x="1679211" y="58455"/>
                  <a:pt x="1678745" y="44928"/>
                  <a:pt x="1676049" y="33951"/>
                </a:cubicBezTo>
                <a:cubicBezTo>
                  <a:pt x="1674027" y="25718"/>
                  <a:pt x="1675810" y="21647"/>
                  <a:pt x="1681399" y="21738"/>
                </a:cubicBezTo>
                <a:close/>
                <a:moveTo>
                  <a:pt x="2811843" y="21338"/>
                </a:moveTo>
                <a:cubicBezTo>
                  <a:pt x="2813282" y="21103"/>
                  <a:pt x="2815148" y="21224"/>
                  <a:pt x="2817443" y="21701"/>
                </a:cubicBezTo>
                <a:cubicBezTo>
                  <a:pt x="2826620" y="23608"/>
                  <a:pt x="2834744" y="26361"/>
                  <a:pt x="2841814" y="29961"/>
                </a:cubicBezTo>
                <a:cubicBezTo>
                  <a:pt x="2848883" y="33560"/>
                  <a:pt x="2851726" y="38400"/>
                  <a:pt x="2850343" y="44480"/>
                </a:cubicBezTo>
                <a:cubicBezTo>
                  <a:pt x="2848959" y="50560"/>
                  <a:pt x="2847833" y="59423"/>
                  <a:pt x="2846966" y="71067"/>
                </a:cubicBezTo>
                <a:cubicBezTo>
                  <a:pt x="2846098" y="82711"/>
                  <a:pt x="2845664" y="90950"/>
                  <a:pt x="2845664" y="95782"/>
                </a:cubicBezTo>
                <a:cubicBezTo>
                  <a:pt x="2852275" y="94233"/>
                  <a:pt x="2858377" y="91595"/>
                  <a:pt x="2863969" y="87866"/>
                </a:cubicBezTo>
                <a:cubicBezTo>
                  <a:pt x="2869562" y="84138"/>
                  <a:pt x="2879159" y="86350"/>
                  <a:pt x="2892761" y="94502"/>
                </a:cubicBezTo>
                <a:cubicBezTo>
                  <a:pt x="2906363" y="102655"/>
                  <a:pt x="2910615" y="109129"/>
                  <a:pt x="2905517" y="113926"/>
                </a:cubicBezTo>
                <a:cubicBezTo>
                  <a:pt x="2900419" y="118723"/>
                  <a:pt x="2894421" y="133368"/>
                  <a:pt x="2887523" y="157861"/>
                </a:cubicBezTo>
                <a:cubicBezTo>
                  <a:pt x="2902839" y="156169"/>
                  <a:pt x="2914246" y="154172"/>
                  <a:pt x="2921746" y="151870"/>
                </a:cubicBezTo>
                <a:cubicBezTo>
                  <a:pt x="2929246" y="149569"/>
                  <a:pt x="2936423" y="149157"/>
                  <a:pt x="2943278" y="150634"/>
                </a:cubicBezTo>
                <a:cubicBezTo>
                  <a:pt x="2950133" y="152111"/>
                  <a:pt x="2956051" y="156861"/>
                  <a:pt x="2961035" y="164884"/>
                </a:cubicBezTo>
                <a:cubicBezTo>
                  <a:pt x="2966018" y="172907"/>
                  <a:pt x="2961282" y="176919"/>
                  <a:pt x="2946827" y="176919"/>
                </a:cubicBezTo>
                <a:cubicBezTo>
                  <a:pt x="2935427" y="176919"/>
                  <a:pt x="2920054" y="178045"/>
                  <a:pt x="2900709" y="180296"/>
                </a:cubicBezTo>
                <a:cubicBezTo>
                  <a:pt x="2881364" y="182548"/>
                  <a:pt x="2861668" y="184770"/>
                  <a:pt x="2841620" y="186964"/>
                </a:cubicBezTo>
                <a:cubicBezTo>
                  <a:pt x="2851156" y="198322"/>
                  <a:pt x="2863242" y="211762"/>
                  <a:pt x="2877876" y="227286"/>
                </a:cubicBezTo>
                <a:cubicBezTo>
                  <a:pt x="2892510" y="242809"/>
                  <a:pt x="2905101" y="253424"/>
                  <a:pt x="2915648" y="259132"/>
                </a:cubicBezTo>
                <a:cubicBezTo>
                  <a:pt x="2926195" y="264839"/>
                  <a:pt x="2936742" y="269758"/>
                  <a:pt x="2947290" y="273888"/>
                </a:cubicBezTo>
                <a:cubicBezTo>
                  <a:pt x="2957837" y="278018"/>
                  <a:pt x="2962046" y="281549"/>
                  <a:pt x="2959916" y="284481"/>
                </a:cubicBezTo>
                <a:cubicBezTo>
                  <a:pt x="2957787" y="287414"/>
                  <a:pt x="2950953" y="289117"/>
                  <a:pt x="2939417" y="289590"/>
                </a:cubicBezTo>
                <a:cubicBezTo>
                  <a:pt x="2927880" y="290063"/>
                  <a:pt x="2915461" y="289357"/>
                  <a:pt x="2902161" y="287471"/>
                </a:cubicBezTo>
                <a:cubicBezTo>
                  <a:pt x="2888860" y="285586"/>
                  <a:pt x="2877990" y="277838"/>
                  <a:pt x="2869551" y="264230"/>
                </a:cubicBezTo>
                <a:cubicBezTo>
                  <a:pt x="2861112" y="250621"/>
                  <a:pt x="2854706" y="240324"/>
                  <a:pt x="2850332" y="233341"/>
                </a:cubicBezTo>
                <a:lnTo>
                  <a:pt x="2835146" y="199871"/>
                </a:lnTo>
                <a:cubicBezTo>
                  <a:pt x="2831102" y="222786"/>
                  <a:pt x="2821877" y="242149"/>
                  <a:pt x="2807473" y="257959"/>
                </a:cubicBezTo>
                <a:cubicBezTo>
                  <a:pt x="2793068" y="273769"/>
                  <a:pt x="2775784" y="284912"/>
                  <a:pt x="2755622" y="291386"/>
                </a:cubicBezTo>
                <a:cubicBezTo>
                  <a:pt x="2735460" y="297861"/>
                  <a:pt x="2732936" y="295638"/>
                  <a:pt x="2748050" y="284718"/>
                </a:cubicBezTo>
                <a:cubicBezTo>
                  <a:pt x="2763165" y="273798"/>
                  <a:pt x="2776681" y="260838"/>
                  <a:pt x="2788597" y="245838"/>
                </a:cubicBezTo>
                <a:cubicBezTo>
                  <a:pt x="2800514" y="230838"/>
                  <a:pt x="2809140" y="212368"/>
                  <a:pt x="2814474" y="190428"/>
                </a:cubicBezTo>
                <a:cubicBezTo>
                  <a:pt x="2802256" y="193124"/>
                  <a:pt x="2790938" y="195597"/>
                  <a:pt x="2780520" y="197849"/>
                </a:cubicBezTo>
                <a:cubicBezTo>
                  <a:pt x="2770102" y="200100"/>
                  <a:pt x="2760781" y="196924"/>
                  <a:pt x="2752557" y="188320"/>
                </a:cubicBezTo>
                <a:lnTo>
                  <a:pt x="2748310" y="180774"/>
                </a:lnTo>
                <a:lnTo>
                  <a:pt x="2736671" y="204162"/>
                </a:lnTo>
                <a:cubicBezTo>
                  <a:pt x="2724568" y="226583"/>
                  <a:pt x="2717158" y="244297"/>
                  <a:pt x="2714441" y="257303"/>
                </a:cubicBezTo>
                <a:cubicBezTo>
                  <a:pt x="2711723" y="270310"/>
                  <a:pt x="2706216" y="272909"/>
                  <a:pt x="2697921" y="265101"/>
                </a:cubicBezTo>
                <a:cubicBezTo>
                  <a:pt x="2689625" y="257292"/>
                  <a:pt x="2683580" y="247921"/>
                  <a:pt x="2679787" y="236987"/>
                </a:cubicBezTo>
                <a:cubicBezTo>
                  <a:pt x="2675994" y="226052"/>
                  <a:pt x="2678131" y="220087"/>
                  <a:pt x="2686197" y="219090"/>
                </a:cubicBezTo>
                <a:cubicBezTo>
                  <a:pt x="2694264" y="218093"/>
                  <a:pt x="2705087" y="207406"/>
                  <a:pt x="2718667" y="187029"/>
                </a:cubicBezTo>
                <a:cubicBezTo>
                  <a:pt x="2751148" y="147794"/>
                  <a:pt x="2765294" y="135236"/>
                  <a:pt x="2761107" y="149354"/>
                </a:cubicBezTo>
                <a:cubicBezTo>
                  <a:pt x="2759013" y="156413"/>
                  <a:pt x="2755930" y="164509"/>
                  <a:pt x="2751858" y="173644"/>
                </a:cubicBezTo>
                <a:lnTo>
                  <a:pt x="2749465" y="178452"/>
                </a:lnTo>
                <a:lnTo>
                  <a:pt x="2756214" y="176790"/>
                </a:lnTo>
                <a:cubicBezTo>
                  <a:pt x="2766875" y="177708"/>
                  <a:pt x="2787235" y="175241"/>
                  <a:pt x="2817292" y="169391"/>
                </a:cubicBezTo>
                <a:cubicBezTo>
                  <a:pt x="2819013" y="145356"/>
                  <a:pt x="2819873" y="129869"/>
                  <a:pt x="2819873" y="122928"/>
                </a:cubicBezTo>
                <a:cubicBezTo>
                  <a:pt x="2819213" y="123832"/>
                  <a:pt x="2814610" y="125409"/>
                  <a:pt x="2806064" y="127661"/>
                </a:cubicBezTo>
                <a:cubicBezTo>
                  <a:pt x="2797517" y="129912"/>
                  <a:pt x="2789583" y="126961"/>
                  <a:pt x="2782263" y="118809"/>
                </a:cubicBezTo>
                <a:cubicBezTo>
                  <a:pt x="2774942" y="110657"/>
                  <a:pt x="2775254" y="106803"/>
                  <a:pt x="2783198" y="107247"/>
                </a:cubicBezTo>
                <a:cubicBezTo>
                  <a:pt x="2791143" y="107692"/>
                  <a:pt x="2803368" y="106408"/>
                  <a:pt x="2819873" y="103397"/>
                </a:cubicBezTo>
                <a:cubicBezTo>
                  <a:pt x="2819873" y="94090"/>
                  <a:pt x="2819432" y="82410"/>
                  <a:pt x="2818550" y="68357"/>
                </a:cubicBezTo>
                <a:cubicBezTo>
                  <a:pt x="2817669" y="54303"/>
                  <a:pt x="2814969" y="42537"/>
                  <a:pt x="2810452" y="33058"/>
                </a:cubicBezTo>
                <a:cubicBezTo>
                  <a:pt x="2807064" y="25949"/>
                  <a:pt x="2807528" y="22042"/>
                  <a:pt x="2811843" y="21338"/>
                </a:cubicBezTo>
                <a:close/>
                <a:moveTo>
                  <a:pt x="198223" y="17100"/>
                </a:moveTo>
                <a:cubicBezTo>
                  <a:pt x="201731" y="17235"/>
                  <a:pt x="205625" y="18137"/>
                  <a:pt x="209905" y="19808"/>
                </a:cubicBezTo>
                <a:cubicBezTo>
                  <a:pt x="218466" y="23149"/>
                  <a:pt x="225948" y="27487"/>
                  <a:pt x="232351" y="32822"/>
                </a:cubicBezTo>
                <a:cubicBezTo>
                  <a:pt x="238754" y="38156"/>
                  <a:pt x="238726" y="44068"/>
                  <a:pt x="232265" y="50557"/>
                </a:cubicBezTo>
                <a:cubicBezTo>
                  <a:pt x="225805" y="57046"/>
                  <a:pt x="220130" y="69622"/>
                  <a:pt x="215240" y="88286"/>
                </a:cubicBezTo>
                <a:cubicBezTo>
                  <a:pt x="210350" y="106950"/>
                  <a:pt x="203589" y="124140"/>
                  <a:pt x="194956" y="139857"/>
                </a:cubicBezTo>
                <a:cubicBezTo>
                  <a:pt x="186323" y="155574"/>
                  <a:pt x="179031" y="157581"/>
                  <a:pt x="173080" y="145880"/>
                </a:cubicBezTo>
                <a:cubicBezTo>
                  <a:pt x="141302" y="151229"/>
                  <a:pt x="111309" y="155194"/>
                  <a:pt x="83102" y="157775"/>
                </a:cubicBezTo>
                <a:cubicBezTo>
                  <a:pt x="77667" y="171441"/>
                  <a:pt x="71734" y="170581"/>
                  <a:pt x="65302" y="155194"/>
                </a:cubicBezTo>
                <a:cubicBezTo>
                  <a:pt x="58871" y="139807"/>
                  <a:pt x="52328" y="120354"/>
                  <a:pt x="45674" y="96836"/>
                </a:cubicBezTo>
                <a:cubicBezTo>
                  <a:pt x="39020" y="73318"/>
                  <a:pt x="33374" y="58268"/>
                  <a:pt x="28735" y="51686"/>
                </a:cubicBezTo>
                <a:cubicBezTo>
                  <a:pt x="24096" y="45104"/>
                  <a:pt x="25856" y="41813"/>
                  <a:pt x="34016" y="41813"/>
                </a:cubicBezTo>
                <a:cubicBezTo>
                  <a:pt x="40727" y="41813"/>
                  <a:pt x="46710" y="42257"/>
                  <a:pt x="51966" y="43146"/>
                </a:cubicBezTo>
                <a:cubicBezTo>
                  <a:pt x="57222" y="44036"/>
                  <a:pt x="70977" y="42910"/>
                  <a:pt x="93233" y="39769"/>
                </a:cubicBezTo>
                <a:cubicBezTo>
                  <a:pt x="115489" y="36629"/>
                  <a:pt x="135623" y="33083"/>
                  <a:pt x="153634" y="29133"/>
                </a:cubicBezTo>
                <a:cubicBezTo>
                  <a:pt x="171646" y="25182"/>
                  <a:pt x="183387" y="21805"/>
                  <a:pt x="188858" y="19001"/>
                </a:cubicBezTo>
                <a:cubicBezTo>
                  <a:pt x="191593" y="17599"/>
                  <a:pt x="194715" y="16966"/>
                  <a:pt x="198223" y="17100"/>
                </a:cubicBezTo>
                <a:close/>
                <a:moveTo>
                  <a:pt x="966584" y="16154"/>
                </a:moveTo>
                <a:cubicBezTo>
                  <a:pt x="970083" y="15958"/>
                  <a:pt x="975670" y="18467"/>
                  <a:pt x="983346" y="23680"/>
                </a:cubicBezTo>
                <a:cubicBezTo>
                  <a:pt x="998697" y="34105"/>
                  <a:pt x="1004415" y="41540"/>
                  <a:pt x="1000500" y="45986"/>
                </a:cubicBezTo>
                <a:cubicBezTo>
                  <a:pt x="996585" y="50431"/>
                  <a:pt x="991828" y="56942"/>
                  <a:pt x="986228" y="65517"/>
                </a:cubicBezTo>
                <a:cubicBezTo>
                  <a:pt x="980628" y="74093"/>
                  <a:pt x="972049" y="88211"/>
                  <a:pt x="960491" y="107871"/>
                </a:cubicBezTo>
                <a:cubicBezTo>
                  <a:pt x="971289" y="117579"/>
                  <a:pt x="975562" y="125775"/>
                  <a:pt x="973311" y="132457"/>
                </a:cubicBezTo>
                <a:cubicBezTo>
                  <a:pt x="971060" y="139140"/>
                  <a:pt x="969934" y="150784"/>
                  <a:pt x="969934" y="167390"/>
                </a:cubicBezTo>
                <a:cubicBezTo>
                  <a:pt x="969934" y="182605"/>
                  <a:pt x="969472" y="202312"/>
                  <a:pt x="968547" y="226511"/>
                </a:cubicBezTo>
                <a:cubicBezTo>
                  <a:pt x="967622" y="250710"/>
                  <a:pt x="964746" y="268517"/>
                  <a:pt x="959921" y="279932"/>
                </a:cubicBezTo>
                <a:cubicBezTo>
                  <a:pt x="955095" y="291347"/>
                  <a:pt x="949456" y="290562"/>
                  <a:pt x="943003" y="277577"/>
                </a:cubicBezTo>
                <a:cubicBezTo>
                  <a:pt x="936550" y="264592"/>
                  <a:pt x="934904" y="253948"/>
                  <a:pt x="938066" y="245645"/>
                </a:cubicBezTo>
                <a:cubicBezTo>
                  <a:pt x="941228" y="237342"/>
                  <a:pt x="943480" y="224880"/>
                  <a:pt x="944821" y="208260"/>
                </a:cubicBezTo>
                <a:cubicBezTo>
                  <a:pt x="946161" y="191639"/>
                  <a:pt x="946832" y="174869"/>
                  <a:pt x="946832" y="157947"/>
                </a:cubicBezTo>
                <a:cubicBezTo>
                  <a:pt x="946832" y="140466"/>
                  <a:pt x="946624" y="129245"/>
                  <a:pt x="946208" y="124283"/>
                </a:cubicBezTo>
                <a:cubicBezTo>
                  <a:pt x="938679" y="137003"/>
                  <a:pt x="930566" y="147256"/>
                  <a:pt x="921869" y="155043"/>
                </a:cubicBezTo>
                <a:cubicBezTo>
                  <a:pt x="913172" y="162830"/>
                  <a:pt x="901886" y="170222"/>
                  <a:pt x="888012" y="177220"/>
                </a:cubicBezTo>
                <a:cubicBezTo>
                  <a:pt x="874138" y="184218"/>
                  <a:pt x="873381" y="180719"/>
                  <a:pt x="885743" y="166723"/>
                </a:cubicBezTo>
                <a:cubicBezTo>
                  <a:pt x="898104" y="152727"/>
                  <a:pt x="909827" y="138193"/>
                  <a:pt x="920912" y="123122"/>
                </a:cubicBezTo>
                <a:cubicBezTo>
                  <a:pt x="931997" y="108050"/>
                  <a:pt x="942014" y="90706"/>
                  <a:pt x="950962" y="71088"/>
                </a:cubicBezTo>
                <a:cubicBezTo>
                  <a:pt x="959910" y="51471"/>
                  <a:pt x="963707" y="36059"/>
                  <a:pt x="962352" y="24852"/>
                </a:cubicBezTo>
                <a:cubicBezTo>
                  <a:pt x="961674" y="19249"/>
                  <a:pt x="963085" y="16349"/>
                  <a:pt x="966584" y="16154"/>
                </a:cubicBezTo>
                <a:close/>
                <a:moveTo>
                  <a:pt x="1431221" y="13513"/>
                </a:moveTo>
                <a:cubicBezTo>
                  <a:pt x="1433876" y="13300"/>
                  <a:pt x="1436532" y="13563"/>
                  <a:pt x="1439188" y="14301"/>
                </a:cubicBezTo>
                <a:cubicBezTo>
                  <a:pt x="1444501" y="15778"/>
                  <a:pt x="1451567" y="19363"/>
                  <a:pt x="1460387" y="25056"/>
                </a:cubicBezTo>
                <a:cubicBezTo>
                  <a:pt x="1469206" y="30749"/>
                  <a:pt x="1471927" y="35826"/>
                  <a:pt x="1468550" y="40286"/>
                </a:cubicBezTo>
                <a:cubicBezTo>
                  <a:pt x="1465173" y="44745"/>
                  <a:pt x="1462197" y="49972"/>
                  <a:pt x="1459623" y="55967"/>
                </a:cubicBezTo>
                <a:cubicBezTo>
                  <a:pt x="1457049" y="61961"/>
                  <a:pt x="1453475" y="73422"/>
                  <a:pt x="1448900" y="90351"/>
                </a:cubicBezTo>
                <a:cubicBezTo>
                  <a:pt x="1444326" y="107279"/>
                  <a:pt x="1439593" y="117393"/>
                  <a:pt x="1434703" y="120691"/>
                </a:cubicBezTo>
                <a:cubicBezTo>
                  <a:pt x="1429813" y="123989"/>
                  <a:pt x="1425712" y="122484"/>
                  <a:pt x="1422399" y="116174"/>
                </a:cubicBezTo>
                <a:cubicBezTo>
                  <a:pt x="1412777" y="117981"/>
                  <a:pt x="1396551" y="120512"/>
                  <a:pt x="1373722" y="123767"/>
                </a:cubicBezTo>
                <a:cubicBezTo>
                  <a:pt x="1373722" y="128313"/>
                  <a:pt x="1371441" y="131561"/>
                  <a:pt x="1366881" y="133511"/>
                </a:cubicBezTo>
                <a:cubicBezTo>
                  <a:pt x="1362321" y="135462"/>
                  <a:pt x="1358471" y="129639"/>
                  <a:pt x="1355330" y="116045"/>
                </a:cubicBezTo>
                <a:cubicBezTo>
                  <a:pt x="1352190" y="102450"/>
                  <a:pt x="1348651" y="88128"/>
                  <a:pt x="1344715" y="73078"/>
                </a:cubicBezTo>
                <a:cubicBezTo>
                  <a:pt x="1340779" y="58028"/>
                  <a:pt x="1336505" y="46574"/>
                  <a:pt x="1331895" y="38715"/>
                </a:cubicBezTo>
                <a:cubicBezTo>
                  <a:pt x="1327284" y="30857"/>
                  <a:pt x="1328959" y="27397"/>
                  <a:pt x="1336917" y="28337"/>
                </a:cubicBezTo>
                <a:cubicBezTo>
                  <a:pt x="1344876" y="29276"/>
                  <a:pt x="1350469" y="29728"/>
                  <a:pt x="1353695" y="29692"/>
                </a:cubicBezTo>
                <a:cubicBezTo>
                  <a:pt x="1356922" y="29656"/>
                  <a:pt x="1367996" y="27878"/>
                  <a:pt x="1386918" y="24357"/>
                </a:cubicBezTo>
                <a:cubicBezTo>
                  <a:pt x="1405840" y="20837"/>
                  <a:pt x="1417954" y="17911"/>
                  <a:pt x="1423260" y="15581"/>
                </a:cubicBezTo>
                <a:cubicBezTo>
                  <a:pt x="1425913" y="14416"/>
                  <a:pt x="1428567" y="13727"/>
                  <a:pt x="1431221" y="13513"/>
                </a:cubicBezTo>
                <a:close/>
                <a:moveTo>
                  <a:pt x="3931435" y="13202"/>
                </a:moveTo>
                <a:cubicBezTo>
                  <a:pt x="3933324" y="13144"/>
                  <a:pt x="3935658" y="13529"/>
                  <a:pt x="3938438" y="14355"/>
                </a:cubicBezTo>
                <a:cubicBezTo>
                  <a:pt x="3949559" y="17660"/>
                  <a:pt x="3957908" y="21507"/>
                  <a:pt x="3963487" y="25895"/>
                </a:cubicBezTo>
                <a:cubicBezTo>
                  <a:pt x="3969065" y="30283"/>
                  <a:pt x="3969721" y="35102"/>
                  <a:pt x="3965455" y="40350"/>
                </a:cubicBezTo>
                <a:cubicBezTo>
                  <a:pt x="3961189" y="45599"/>
                  <a:pt x="3956148" y="54031"/>
                  <a:pt x="3950333" y="65646"/>
                </a:cubicBezTo>
                <a:cubicBezTo>
                  <a:pt x="3944518" y="77262"/>
                  <a:pt x="3935946" y="89107"/>
                  <a:pt x="3924618" y="101181"/>
                </a:cubicBezTo>
                <a:cubicBezTo>
                  <a:pt x="3952968" y="100393"/>
                  <a:pt x="3970496" y="97496"/>
                  <a:pt x="3977200" y="92491"/>
                </a:cubicBezTo>
                <a:cubicBezTo>
                  <a:pt x="3983903" y="87486"/>
                  <a:pt x="3991672" y="86913"/>
                  <a:pt x="4000506" y="90770"/>
                </a:cubicBezTo>
                <a:cubicBezTo>
                  <a:pt x="4009339" y="94628"/>
                  <a:pt x="4016449" y="99450"/>
                  <a:pt x="4021834" y="105236"/>
                </a:cubicBezTo>
                <a:cubicBezTo>
                  <a:pt x="4027218" y="111022"/>
                  <a:pt x="4027623" y="116407"/>
                  <a:pt x="4023049" y="121390"/>
                </a:cubicBezTo>
                <a:cubicBezTo>
                  <a:pt x="4018474" y="126373"/>
                  <a:pt x="4015302" y="138190"/>
                  <a:pt x="4013531" y="156839"/>
                </a:cubicBezTo>
                <a:cubicBezTo>
                  <a:pt x="4011759" y="175489"/>
                  <a:pt x="4010200" y="194246"/>
                  <a:pt x="4008852" y="213110"/>
                </a:cubicBezTo>
                <a:cubicBezTo>
                  <a:pt x="4007504" y="231975"/>
                  <a:pt x="4003525" y="248247"/>
                  <a:pt x="3996914" y="261928"/>
                </a:cubicBezTo>
                <a:cubicBezTo>
                  <a:pt x="3990303" y="275608"/>
                  <a:pt x="3980046" y="286009"/>
                  <a:pt x="3966143" y="293129"/>
                </a:cubicBezTo>
                <a:cubicBezTo>
                  <a:pt x="3952240" y="300249"/>
                  <a:pt x="3944762" y="298460"/>
                  <a:pt x="3943708" y="287762"/>
                </a:cubicBezTo>
                <a:cubicBezTo>
                  <a:pt x="3942654" y="277064"/>
                  <a:pt x="3936932" y="264889"/>
                  <a:pt x="3926543" y="251237"/>
                </a:cubicBezTo>
                <a:cubicBezTo>
                  <a:pt x="3916154" y="237585"/>
                  <a:pt x="3917559" y="233957"/>
                  <a:pt x="3930759" y="240353"/>
                </a:cubicBezTo>
                <a:cubicBezTo>
                  <a:pt x="3943959" y="246749"/>
                  <a:pt x="3953176" y="250348"/>
                  <a:pt x="3958410" y="251151"/>
                </a:cubicBezTo>
                <a:cubicBezTo>
                  <a:pt x="3963645" y="251954"/>
                  <a:pt x="3968517" y="247147"/>
                  <a:pt x="3973027" y="236729"/>
                </a:cubicBezTo>
                <a:cubicBezTo>
                  <a:pt x="3977536" y="226310"/>
                  <a:pt x="3980691" y="210533"/>
                  <a:pt x="3982491" y="189395"/>
                </a:cubicBezTo>
                <a:cubicBezTo>
                  <a:pt x="3984291" y="168258"/>
                  <a:pt x="3985191" y="150576"/>
                  <a:pt x="3985191" y="136351"/>
                </a:cubicBezTo>
                <a:cubicBezTo>
                  <a:pt x="3985191" y="123516"/>
                  <a:pt x="3983954" y="116271"/>
                  <a:pt x="3981480" y="114615"/>
                </a:cubicBezTo>
                <a:cubicBezTo>
                  <a:pt x="3979007" y="112958"/>
                  <a:pt x="3972858" y="113363"/>
                  <a:pt x="3963035" y="115830"/>
                </a:cubicBezTo>
                <a:lnTo>
                  <a:pt x="3934899" y="122885"/>
                </a:lnTo>
                <a:cubicBezTo>
                  <a:pt x="3928073" y="123817"/>
                  <a:pt x="3922008" y="121580"/>
                  <a:pt x="3916702" y="116174"/>
                </a:cubicBezTo>
                <a:cubicBezTo>
                  <a:pt x="3902978" y="131762"/>
                  <a:pt x="3888692" y="143757"/>
                  <a:pt x="3873843" y="152161"/>
                </a:cubicBezTo>
                <a:cubicBezTo>
                  <a:pt x="3870130" y="154262"/>
                  <a:pt x="3867335" y="155540"/>
                  <a:pt x="3865457" y="155996"/>
                </a:cubicBezTo>
                <a:lnTo>
                  <a:pt x="3863795" y="155363"/>
                </a:lnTo>
                <a:lnTo>
                  <a:pt x="3863477" y="160926"/>
                </a:lnTo>
                <a:cubicBezTo>
                  <a:pt x="3863271" y="168258"/>
                  <a:pt x="3863392" y="177321"/>
                  <a:pt x="3863840" y="188115"/>
                </a:cubicBezTo>
                <a:cubicBezTo>
                  <a:pt x="3864736" y="209704"/>
                  <a:pt x="3864026" y="226052"/>
                  <a:pt x="3861711" y="237159"/>
                </a:cubicBezTo>
                <a:cubicBezTo>
                  <a:pt x="3859395" y="248265"/>
                  <a:pt x="3856283" y="257199"/>
                  <a:pt x="3852375" y="263961"/>
                </a:cubicBezTo>
                <a:cubicBezTo>
                  <a:pt x="3848468" y="270722"/>
                  <a:pt x="3844284" y="270822"/>
                  <a:pt x="3839824" y="264262"/>
                </a:cubicBezTo>
                <a:cubicBezTo>
                  <a:pt x="3835364" y="257701"/>
                  <a:pt x="3831951" y="252252"/>
                  <a:pt x="3829585" y="247914"/>
                </a:cubicBezTo>
                <a:cubicBezTo>
                  <a:pt x="3827219" y="243576"/>
                  <a:pt x="3824907" y="241231"/>
                  <a:pt x="3822648" y="240880"/>
                </a:cubicBezTo>
                <a:cubicBezTo>
                  <a:pt x="3820390" y="240529"/>
                  <a:pt x="3809164" y="242002"/>
                  <a:pt x="3788973" y="245300"/>
                </a:cubicBezTo>
                <a:cubicBezTo>
                  <a:pt x="3784270" y="265405"/>
                  <a:pt x="3778903" y="270905"/>
                  <a:pt x="3772873" y="261799"/>
                </a:cubicBezTo>
                <a:cubicBezTo>
                  <a:pt x="3766843" y="252693"/>
                  <a:pt x="3763828" y="240568"/>
                  <a:pt x="3763828" y="225425"/>
                </a:cubicBezTo>
                <a:cubicBezTo>
                  <a:pt x="3763828" y="211156"/>
                  <a:pt x="3763387" y="193428"/>
                  <a:pt x="3762505" y="172241"/>
                </a:cubicBezTo>
                <a:cubicBezTo>
                  <a:pt x="3761623" y="151053"/>
                  <a:pt x="3758475" y="135716"/>
                  <a:pt x="3753062" y="126230"/>
                </a:cubicBezTo>
                <a:cubicBezTo>
                  <a:pt x="3747649" y="116744"/>
                  <a:pt x="3748570" y="112001"/>
                  <a:pt x="3755826" y="112001"/>
                </a:cubicBezTo>
                <a:cubicBezTo>
                  <a:pt x="3760616" y="112001"/>
                  <a:pt x="3766216" y="112438"/>
                  <a:pt x="3772626" y="113313"/>
                </a:cubicBezTo>
                <a:cubicBezTo>
                  <a:pt x="3779509" y="104666"/>
                  <a:pt x="3787188" y="91294"/>
                  <a:pt x="3795663" y="73196"/>
                </a:cubicBezTo>
                <a:cubicBezTo>
                  <a:pt x="3804138" y="55099"/>
                  <a:pt x="3806802" y="40841"/>
                  <a:pt x="3803655" y="30423"/>
                </a:cubicBezTo>
                <a:cubicBezTo>
                  <a:pt x="3800506" y="20005"/>
                  <a:pt x="3808433" y="18919"/>
                  <a:pt x="3827434" y="27164"/>
                </a:cubicBezTo>
                <a:cubicBezTo>
                  <a:pt x="3843638" y="34994"/>
                  <a:pt x="3848647" y="41888"/>
                  <a:pt x="3842459" y="47846"/>
                </a:cubicBezTo>
                <a:cubicBezTo>
                  <a:pt x="3836271" y="53805"/>
                  <a:pt x="3829606" y="62140"/>
                  <a:pt x="3822465" y="72852"/>
                </a:cubicBezTo>
                <a:cubicBezTo>
                  <a:pt x="3815324" y="83564"/>
                  <a:pt x="3804382" y="97051"/>
                  <a:pt x="3789640" y="113313"/>
                </a:cubicBezTo>
                <a:cubicBezTo>
                  <a:pt x="3806992" y="110818"/>
                  <a:pt x="3819052" y="106595"/>
                  <a:pt x="3825821" y="100644"/>
                </a:cubicBezTo>
                <a:cubicBezTo>
                  <a:pt x="3832589" y="94692"/>
                  <a:pt x="3839917" y="93638"/>
                  <a:pt x="3847804" y="97482"/>
                </a:cubicBezTo>
                <a:cubicBezTo>
                  <a:pt x="3855691" y="101325"/>
                  <a:pt x="3862593" y="105326"/>
                  <a:pt x="3868508" y="109484"/>
                </a:cubicBezTo>
                <a:cubicBezTo>
                  <a:pt x="3874423" y="113643"/>
                  <a:pt x="3875760" y="118522"/>
                  <a:pt x="3872520" y="124122"/>
                </a:cubicBezTo>
                <a:cubicBezTo>
                  <a:pt x="3869279" y="129722"/>
                  <a:pt x="3866798" y="136390"/>
                  <a:pt x="3865077" y="144127"/>
                </a:cubicBezTo>
                <a:cubicBezTo>
                  <a:pt x="3864647" y="146061"/>
                  <a:pt x="3864298" y="148428"/>
                  <a:pt x="3864032" y="151228"/>
                </a:cubicBezTo>
                <a:lnTo>
                  <a:pt x="3864010" y="151600"/>
                </a:lnTo>
                <a:lnTo>
                  <a:pt x="3865199" y="148866"/>
                </a:lnTo>
                <a:cubicBezTo>
                  <a:pt x="3866991" y="146033"/>
                  <a:pt x="3869700" y="142377"/>
                  <a:pt x="3873326" y="137899"/>
                </a:cubicBezTo>
                <a:cubicBezTo>
                  <a:pt x="3887831" y="119989"/>
                  <a:pt x="3901103" y="99514"/>
                  <a:pt x="3913142" y="76477"/>
                </a:cubicBezTo>
                <a:cubicBezTo>
                  <a:pt x="3925180" y="53439"/>
                  <a:pt x="3929626" y="36500"/>
                  <a:pt x="3926478" y="25659"/>
                </a:cubicBezTo>
                <a:cubicBezTo>
                  <a:pt x="3924117" y="17528"/>
                  <a:pt x="3925770" y="13376"/>
                  <a:pt x="3931435" y="13202"/>
                </a:cubicBezTo>
                <a:close/>
                <a:moveTo>
                  <a:pt x="1052138" y="8351"/>
                </a:moveTo>
                <a:cubicBezTo>
                  <a:pt x="1055750" y="7879"/>
                  <a:pt x="1061618" y="9762"/>
                  <a:pt x="1069742" y="14000"/>
                </a:cubicBezTo>
                <a:cubicBezTo>
                  <a:pt x="1085989" y="22475"/>
                  <a:pt x="1091736" y="29649"/>
                  <a:pt x="1086982" y="35521"/>
                </a:cubicBezTo>
                <a:cubicBezTo>
                  <a:pt x="1082229" y="41393"/>
                  <a:pt x="1077281" y="49026"/>
                  <a:pt x="1072140" y="58419"/>
                </a:cubicBezTo>
                <a:cubicBezTo>
                  <a:pt x="1066999" y="67812"/>
                  <a:pt x="1057675" y="82525"/>
                  <a:pt x="1044166" y="102558"/>
                </a:cubicBezTo>
                <a:cubicBezTo>
                  <a:pt x="1046374" y="102558"/>
                  <a:pt x="1053878" y="101009"/>
                  <a:pt x="1066677" y="97912"/>
                </a:cubicBezTo>
                <a:cubicBezTo>
                  <a:pt x="1079475" y="94814"/>
                  <a:pt x="1090234" y="91742"/>
                  <a:pt x="1098953" y="88695"/>
                </a:cubicBezTo>
                <a:cubicBezTo>
                  <a:pt x="1107672" y="85647"/>
                  <a:pt x="1114774" y="82241"/>
                  <a:pt x="1120259" y="78477"/>
                </a:cubicBezTo>
                <a:cubicBezTo>
                  <a:pt x="1125744" y="74713"/>
                  <a:pt x="1132620" y="74516"/>
                  <a:pt x="1140887" y="77886"/>
                </a:cubicBezTo>
                <a:cubicBezTo>
                  <a:pt x="1149154" y="81256"/>
                  <a:pt x="1157597" y="86769"/>
                  <a:pt x="1166216" y="94427"/>
                </a:cubicBezTo>
                <a:cubicBezTo>
                  <a:pt x="1174834" y="102085"/>
                  <a:pt x="1172973" y="108000"/>
                  <a:pt x="1160634" y="112173"/>
                </a:cubicBezTo>
                <a:cubicBezTo>
                  <a:pt x="1148294" y="116346"/>
                  <a:pt x="1135445" y="124581"/>
                  <a:pt x="1122087" y="136878"/>
                </a:cubicBezTo>
                <a:cubicBezTo>
                  <a:pt x="1108729" y="149174"/>
                  <a:pt x="1105202" y="146837"/>
                  <a:pt x="1111504" y="129865"/>
                </a:cubicBezTo>
                <a:cubicBezTo>
                  <a:pt x="1117807" y="112894"/>
                  <a:pt x="1120814" y="104121"/>
                  <a:pt x="1120528" y="103547"/>
                </a:cubicBezTo>
                <a:cubicBezTo>
                  <a:pt x="1120241" y="102974"/>
                  <a:pt x="1117703" y="103350"/>
                  <a:pt x="1112913" y="104677"/>
                </a:cubicBezTo>
                <a:cubicBezTo>
                  <a:pt x="1108123" y="106003"/>
                  <a:pt x="1096300" y="108911"/>
                  <a:pt x="1077443" y="113399"/>
                </a:cubicBezTo>
                <a:lnTo>
                  <a:pt x="1066795" y="117400"/>
                </a:lnTo>
                <a:cubicBezTo>
                  <a:pt x="1060614" y="119164"/>
                  <a:pt x="1055129" y="120752"/>
                  <a:pt x="1050340" y="122165"/>
                </a:cubicBezTo>
                <a:cubicBezTo>
                  <a:pt x="1045550" y="123577"/>
                  <a:pt x="1040538" y="121580"/>
                  <a:pt x="1035304" y="116174"/>
                </a:cubicBezTo>
                <a:cubicBezTo>
                  <a:pt x="1026872" y="128951"/>
                  <a:pt x="1016092" y="139344"/>
                  <a:pt x="1002963" y="147353"/>
                </a:cubicBezTo>
                <a:cubicBezTo>
                  <a:pt x="989835" y="155362"/>
                  <a:pt x="986927" y="153566"/>
                  <a:pt x="994241" y="141965"/>
                </a:cubicBezTo>
                <a:cubicBezTo>
                  <a:pt x="1001554" y="130364"/>
                  <a:pt x="1009893" y="117206"/>
                  <a:pt x="1019257" y="102493"/>
                </a:cubicBezTo>
                <a:cubicBezTo>
                  <a:pt x="1028621" y="87780"/>
                  <a:pt x="1036214" y="72415"/>
                  <a:pt x="1042036" y="56397"/>
                </a:cubicBezTo>
                <a:cubicBezTo>
                  <a:pt x="1047859" y="40379"/>
                  <a:pt x="1049870" y="27189"/>
                  <a:pt x="1048070" y="16829"/>
                </a:cubicBezTo>
                <a:cubicBezTo>
                  <a:pt x="1047170" y="11648"/>
                  <a:pt x="1048526" y="8822"/>
                  <a:pt x="1052138" y="8351"/>
                </a:cubicBezTo>
                <a:close/>
                <a:moveTo>
                  <a:pt x="2377601" y="8173"/>
                </a:moveTo>
                <a:cubicBezTo>
                  <a:pt x="2381195" y="7870"/>
                  <a:pt x="2386810" y="9863"/>
                  <a:pt x="2394446" y="14151"/>
                </a:cubicBezTo>
                <a:cubicBezTo>
                  <a:pt x="2406277" y="21837"/>
                  <a:pt x="2409984" y="27946"/>
                  <a:pt x="2405567" y="32477"/>
                </a:cubicBezTo>
                <a:cubicBezTo>
                  <a:pt x="2401150" y="37009"/>
                  <a:pt x="2394805" y="42358"/>
                  <a:pt x="2386531" y="48524"/>
                </a:cubicBezTo>
                <a:cubicBezTo>
                  <a:pt x="2404226" y="46875"/>
                  <a:pt x="2415508" y="44441"/>
                  <a:pt x="2420377" y="41221"/>
                </a:cubicBezTo>
                <a:cubicBezTo>
                  <a:pt x="2425245" y="38002"/>
                  <a:pt x="2430956" y="37636"/>
                  <a:pt x="2437510" y="40124"/>
                </a:cubicBezTo>
                <a:cubicBezTo>
                  <a:pt x="2444063" y="42612"/>
                  <a:pt x="2449803" y="47033"/>
                  <a:pt x="2454729" y="53385"/>
                </a:cubicBezTo>
                <a:cubicBezTo>
                  <a:pt x="2459655" y="59738"/>
                  <a:pt x="2459017" y="64087"/>
                  <a:pt x="2452815" y="66431"/>
                </a:cubicBezTo>
                <a:cubicBezTo>
                  <a:pt x="2446612" y="68776"/>
                  <a:pt x="2440224" y="71705"/>
                  <a:pt x="2433649" y="75218"/>
                </a:cubicBezTo>
                <a:cubicBezTo>
                  <a:pt x="2427074" y="78732"/>
                  <a:pt x="2414967" y="86483"/>
                  <a:pt x="2397329" y="98471"/>
                </a:cubicBezTo>
                <a:cubicBezTo>
                  <a:pt x="2407094" y="96836"/>
                  <a:pt x="2414017" y="95080"/>
                  <a:pt x="2418097" y="93201"/>
                </a:cubicBezTo>
                <a:cubicBezTo>
                  <a:pt x="2422177" y="91322"/>
                  <a:pt x="2426454" y="91394"/>
                  <a:pt x="2430928" y="93416"/>
                </a:cubicBezTo>
                <a:cubicBezTo>
                  <a:pt x="2435402" y="95438"/>
                  <a:pt x="2440371" y="98880"/>
                  <a:pt x="2445835" y="103741"/>
                </a:cubicBezTo>
                <a:cubicBezTo>
                  <a:pt x="2451298" y="108602"/>
                  <a:pt x="2452209" y="113091"/>
                  <a:pt x="2448566" y="117206"/>
                </a:cubicBezTo>
                <a:cubicBezTo>
                  <a:pt x="2444924" y="121322"/>
                  <a:pt x="2442891" y="128930"/>
                  <a:pt x="2442468" y="140029"/>
                </a:cubicBezTo>
                <a:cubicBezTo>
                  <a:pt x="2442045" y="151128"/>
                  <a:pt x="2442733" y="171810"/>
                  <a:pt x="2444533" y="202075"/>
                </a:cubicBezTo>
                <a:cubicBezTo>
                  <a:pt x="2446333" y="232340"/>
                  <a:pt x="2446534" y="251918"/>
                  <a:pt x="2445135" y="260809"/>
                </a:cubicBezTo>
                <a:cubicBezTo>
                  <a:pt x="2443737" y="269700"/>
                  <a:pt x="2439747" y="278412"/>
                  <a:pt x="2433165" y="286944"/>
                </a:cubicBezTo>
                <a:cubicBezTo>
                  <a:pt x="2426583" y="295477"/>
                  <a:pt x="2421306" y="295455"/>
                  <a:pt x="2417333" y="286880"/>
                </a:cubicBezTo>
                <a:cubicBezTo>
                  <a:pt x="2413361" y="278304"/>
                  <a:pt x="2406757" y="269729"/>
                  <a:pt x="2397522" y="261154"/>
                </a:cubicBezTo>
                <a:cubicBezTo>
                  <a:pt x="2388287" y="252578"/>
                  <a:pt x="2388861" y="249416"/>
                  <a:pt x="2399243" y="251667"/>
                </a:cubicBezTo>
                <a:cubicBezTo>
                  <a:pt x="2409625" y="253919"/>
                  <a:pt x="2415709" y="254457"/>
                  <a:pt x="2417495" y="253281"/>
                </a:cubicBezTo>
                <a:cubicBezTo>
                  <a:pt x="2419280" y="252105"/>
                  <a:pt x="2420388" y="246068"/>
                  <a:pt x="2420818" y="235169"/>
                </a:cubicBezTo>
                <a:cubicBezTo>
                  <a:pt x="2421033" y="229720"/>
                  <a:pt x="2421086" y="221271"/>
                  <a:pt x="2420977" y="209822"/>
                </a:cubicBezTo>
                <a:lnTo>
                  <a:pt x="2420839" y="200451"/>
                </a:lnTo>
                <a:lnTo>
                  <a:pt x="2414419" y="203441"/>
                </a:lnTo>
                <a:cubicBezTo>
                  <a:pt x="2406008" y="204660"/>
                  <a:pt x="2400699" y="205485"/>
                  <a:pt x="2398490" y="205915"/>
                </a:cubicBezTo>
                <a:cubicBezTo>
                  <a:pt x="2397658" y="228487"/>
                  <a:pt x="2394661" y="245046"/>
                  <a:pt x="2389499" y="255593"/>
                </a:cubicBezTo>
                <a:cubicBezTo>
                  <a:pt x="2384337" y="266140"/>
                  <a:pt x="2380726" y="264968"/>
                  <a:pt x="2378669" y="252076"/>
                </a:cubicBezTo>
                <a:cubicBezTo>
                  <a:pt x="2376611" y="239184"/>
                  <a:pt x="2375582" y="224930"/>
                  <a:pt x="2375582" y="209314"/>
                </a:cubicBezTo>
                <a:cubicBezTo>
                  <a:pt x="2367809" y="210217"/>
                  <a:pt x="2361367" y="208797"/>
                  <a:pt x="2356255" y="205055"/>
                </a:cubicBezTo>
                <a:lnTo>
                  <a:pt x="2354962" y="197841"/>
                </a:lnTo>
                <a:lnTo>
                  <a:pt x="2348500" y="237740"/>
                </a:lnTo>
                <a:cubicBezTo>
                  <a:pt x="2343911" y="256145"/>
                  <a:pt x="2334680" y="271306"/>
                  <a:pt x="2320806" y="283223"/>
                </a:cubicBezTo>
                <a:cubicBezTo>
                  <a:pt x="2306932" y="295140"/>
                  <a:pt x="2304268" y="292914"/>
                  <a:pt x="2312815" y="276544"/>
                </a:cubicBezTo>
                <a:cubicBezTo>
                  <a:pt x="2321361" y="260175"/>
                  <a:pt x="2327434" y="239844"/>
                  <a:pt x="2331034" y="215552"/>
                </a:cubicBezTo>
                <a:cubicBezTo>
                  <a:pt x="2334633" y="191259"/>
                  <a:pt x="2336433" y="169806"/>
                  <a:pt x="2336433" y="151193"/>
                </a:cubicBezTo>
                <a:cubicBezTo>
                  <a:pt x="2336433" y="132178"/>
                  <a:pt x="2335085" y="119540"/>
                  <a:pt x="2332389" y="113281"/>
                </a:cubicBezTo>
                <a:lnTo>
                  <a:pt x="2331878" y="107751"/>
                </a:lnTo>
                <a:lnTo>
                  <a:pt x="2320247" y="115055"/>
                </a:lnTo>
                <a:cubicBezTo>
                  <a:pt x="2308538" y="121207"/>
                  <a:pt x="2307516" y="118411"/>
                  <a:pt x="2317181" y="106666"/>
                </a:cubicBezTo>
                <a:cubicBezTo>
                  <a:pt x="2326846" y="94922"/>
                  <a:pt x="2338770" y="79316"/>
                  <a:pt x="2352953" y="59849"/>
                </a:cubicBezTo>
                <a:cubicBezTo>
                  <a:pt x="2367135" y="40382"/>
                  <a:pt x="2373778" y="25755"/>
                  <a:pt x="2372882" y="15968"/>
                </a:cubicBezTo>
                <a:cubicBezTo>
                  <a:pt x="2372434" y="11075"/>
                  <a:pt x="2374007" y="8476"/>
                  <a:pt x="2377601" y="8173"/>
                </a:cubicBezTo>
                <a:close/>
                <a:moveTo>
                  <a:pt x="2036426" y="4101"/>
                </a:moveTo>
                <a:cubicBezTo>
                  <a:pt x="2037987" y="4237"/>
                  <a:pt x="2039903" y="4790"/>
                  <a:pt x="2042172" y="5762"/>
                </a:cubicBezTo>
                <a:cubicBezTo>
                  <a:pt x="2051249" y="9648"/>
                  <a:pt x="2058925" y="14713"/>
                  <a:pt x="2065199" y="20959"/>
                </a:cubicBezTo>
                <a:cubicBezTo>
                  <a:pt x="2071473" y="27204"/>
                  <a:pt x="2072634" y="32277"/>
                  <a:pt x="2068683" y="36177"/>
                </a:cubicBezTo>
                <a:cubicBezTo>
                  <a:pt x="2064733" y="40078"/>
                  <a:pt x="2058348" y="49083"/>
                  <a:pt x="2049528" y="63194"/>
                </a:cubicBezTo>
                <a:cubicBezTo>
                  <a:pt x="2040709" y="77305"/>
                  <a:pt x="2032872" y="90311"/>
                  <a:pt x="2026018" y="102214"/>
                </a:cubicBezTo>
                <a:cubicBezTo>
                  <a:pt x="2035912" y="109083"/>
                  <a:pt x="2040186" y="120677"/>
                  <a:pt x="2038838" y="136996"/>
                </a:cubicBezTo>
                <a:cubicBezTo>
                  <a:pt x="2037490" y="153315"/>
                  <a:pt x="2036816" y="176496"/>
                  <a:pt x="2036816" y="206539"/>
                </a:cubicBezTo>
                <a:cubicBezTo>
                  <a:pt x="2036816" y="236438"/>
                  <a:pt x="2035045" y="258325"/>
                  <a:pt x="2031503" y="272199"/>
                </a:cubicBezTo>
                <a:cubicBezTo>
                  <a:pt x="2027961" y="286073"/>
                  <a:pt x="2022533" y="287260"/>
                  <a:pt x="2015220" y="275759"/>
                </a:cubicBezTo>
                <a:cubicBezTo>
                  <a:pt x="2007906" y="264258"/>
                  <a:pt x="2005375" y="252947"/>
                  <a:pt x="2007626" y="241827"/>
                </a:cubicBezTo>
                <a:cubicBezTo>
                  <a:pt x="2009878" y="230706"/>
                  <a:pt x="2011455" y="217516"/>
                  <a:pt x="2012359" y="202258"/>
                </a:cubicBezTo>
                <a:cubicBezTo>
                  <a:pt x="2013262" y="187000"/>
                  <a:pt x="2014388" y="170559"/>
                  <a:pt x="2015736" y="152935"/>
                </a:cubicBezTo>
                <a:cubicBezTo>
                  <a:pt x="2017084" y="135311"/>
                  <a:pt x="2016646" y="123057"/>
                  <a:pt x="2014424" y="116174"/>
                </a:cubicBezTo>
                <a:cubicBezTo>
                  <a:pt x="1999668" y="138918"/>
                  <a:pt x="1983262" y="155628"/>
                  <a:pt x="1965208" y="166304"/>
                </a:cubicBezTo>
                <a:cubicBezTo>
                  <a:pt x="1947154" y="176980"/>
                  <a:pt x="1943328" y="175643"/>
                  <a:pt x="1953732" y="162292"/>
                </a:cubicBezTo>
                <a:cubicBezTo>
                  <a:pt x="1964136" y="148941"/>
                  <a:pt x="1974762" y="135039"/>
                  <a:pt x="1985611" y="120584"/>
                </a:cubicBezTo>
                <a:cubicBezTo>
                  <a:pt x="1996459" y="106129"/>
                  <a:pt x="2007454" y="87153"/>
                  <a:pt x="2018597" y="63657"/>
                </a:cubicBezTo>
                <a:cubicBezTo>
                  <a:pt x="2029739" y="40160"/>
                  <a:pt x="2034185" y="23665"/>
                  <a:pt x="2031933" y="14172"/>
                </a:cubicBezTo>
                <a:cubicBezTo>
                  <a:pt x="2030244" y="7052"/>
                  <a:pt x="2031742" y="3695"/>
                  <a:pt x="2036426" y="4101"/>
                </a:cubicBezTo>
                <a:close/>
                <a:moveTo>
                  <a:pt x="471793" y="20"/>
                </a:moveTo>
                <a:cubicBezTo>
                  <a:pt x="473363" y="-73"/>
                  <a:pt x="475344" y="174"/>
                  <a:pt x="477737" y="760"/>
                </a:cubicBezTo>
                <a:cubicBezTo>
                  <a:pt x="487309" y="3105"/>
                  <a:pt x="495207" y="5672"/>
                  <a:pt x="501431" y="8461"/>
                </a:cubicBezTo>
                <a:cubicBezTo>
                  <a:pt x="507654" y="11250"/>
                  <a:pt x="509393" y="15061"/>
                  <a:pt x="506647" y="19894"/>
                </a:cubicBezTo>
                <a:cubicBezTo>
                  <a:pt x="503901" y="24726"/>
                  <a:pt x="501674" y="36521"/>
                  <a:pt x="499968" y="55278"/>
                </a:cubicBezTo>
                <a:cubicBezTo>
                  <a:pt x="509203" y="54461"/>
                  <a:pt x="517524" y="52909"/>
                  <a:pt x="524931" y="50621"/>
                </a:cubicBezTo>
                <a:cubicBezTo>
                  <a:pt x="532337" y="48334"/>
                  <a:pt x="539705" y="50539"/>
                  <a:pt x="547032" y="57236"/>
                </a:cubicBezTo>
                <a:lnTo>
                  <a:pt x="549820" y="60924"/>
                </a:lnTo>
                <a:lnTo>
                  <a:pt x="552098" y="57978"/>
                </a:lnTo>
                <a:cubicBezTo>
                  <a:pt x="560437" y="46269"/>
                  <a:pt x="563481" y="36367"/>
                  <a:pt x="561229" y="28272"/>
                </a:cubicBezTo>
                <a:cubicBezTo>
                  <a:pt x="558978" y="20177"/>
                  <a:pt x="562513" y="17560"/>
                  <a:pt x="571834" y="20421"/>
                </a:cubicBezTo>
                <a:cubicBezTo>
                  <a:pt x="581155" y="23282"/>
                  <a:pt x="589505" y="27777"/>
                  <a:pt x="596883" y="33908"/>
                </a:cubicBezTo>
                <a:cubicBezTo>
                  <a:pt x="604261" y="40038"/>
                  <a:pt x="604307" y="45039"/>
                  <a:pt x="597022" y="48911"/>
                </a:cubicBezTo>
                <a:cubicBezTo>
                  <a:pt x="589738" y="52783"/>
                  <a:pt x="571339" y="70206"/>
                  <a:pt x="541827" y="101181"/>
                </a:cubicBezTo>
                <a:cubicBezTo>
                  <a:pt x="580187" y="96707"/>
                  <a:pt x="604307" y="93337"/>
                  <a:pt x="614188" y="91071"/>
                </a:cubicBezTo>
                <a:cubicBezTo>
                  <a:pt x="624068" y="88806"/>
                  <a:pt x="633149" y="90258"/>
                  <a:pt x="641430" y="95427"/>
                </a:cubicBezTo>
                <a:cubicBezTo>
                  <a:pt x="649712" y="100597"/>
                  <a:pt x="652946" y="105559"/>
                  <a:pt x="651132" y="110312"/>
                </a:cubicBezTo>
                <a:cubicBezTo>
                  <a:pt x="649318" y="115066"/>
                  <a:pt x="635031" y="117906"/>
                  <a:pt x="608272" y="118831"/>
                </a:cubicBezTo>
                <a:cubicBezTo>
                  <a:pt x="581513" y="119755"/>
                  <a:pt x="554518" y="121975"/>
                  <a:pt x="527286" y="125488"/>
                </a:cubicBezTo>
                <a:cubicBezTo>
                  <a:pt x="508127" y="141778"/>
                  <a:pt x="492726" y="153473"/>
                  <a:pt x="481082" y="160571"/>
                </a:cubicBezTo>
                <a:cubicBezTo>
                  <a:pt x="494820" y="160643"/>
                  <a:pt x="509017" y="159127"/>
                  <a:pt x="523672" y="156022"/>
                </a:cubicBezTo>
                <a:cubicBezTo>
                  <a:pt x="538328" y="152917"/>
                  <a:pt x="550076" y="149974"/>
                  <a:pt x="558917" y="147192"/>
                </a:cubicBezTo>
                <a:cubicBezTo>
                  <a:pt x="567758" y="144410"/>
                  <a:pt x="576792" y="146611"/>
                  <a:pt x="586020" y="153796"/>
                </a:cubicBezTo>
                <a:cubicBezTo>
                  <a:pt x="595248" y="160980"/>
                  <a:pt x="591035" y="166171"/>
                  <a:pt x="573383" y="169369"/>
                </a:cubicBezTo>
                <a:cubicBezTo>
                  <a:pt x="555730" y="172567"/>
                  <a:pt x="530362" y="175672"/>
                  <a:pt x="497279" y="178683"/>
                </a:cubicBezTo>
                <a:cubicBezTo>
                  <a:pt x="504478" y="181953"/>
                  <a:pt x="506747" y="185434"/>
                  <a:pt x="504087" y="189126"/>
                </a:cubicBezTo>
                <a:cubicBezTo>
                  <a:pt x="501427" y="192819"/>
                  <a:pt x="499692" y="195070"/>
                  <a:pt x="498882" y="195880"/>
                </a:cubicBezTo>
                <a:cubicBezTo>
                  <a:pt x="498071" y="196691"/>
                  <a:pt x="495286" y="198867"/>
                  <a:pt x="490525" y="202409"/>
                </a:cubicBezTo>
                <a:cubicBezTo>
                  <a:pt x="513684" y="199856"/>
                  <a:pt x="527727" y="197193"/>
                  <a:pt x="532653" y="194418"/>
                </a:cubicBezTo>
                <a:cubicBezTo>
                  <a:pt x="537579" y="191643"/>
                  <a:pt x="543433" y="191711"/>
                  <a:pt x="550216" y="194622"/>
                </a:cubicBezTo>
                <a:cubicBezTo>
                  <a:pt x="556999" y="197533"/>
                  <a:pt x="563595" y="201638"/>
                  <a:pt x="570005" y="206937"/>
                </a:cubicBezTo>
                <a:cubicBezTo>
                  <a:pt x="576416" y="212235"/>
                  <a:pt x="577774" y="216979"/>
                  <a:pt x="574082" y="221166"/>
                </a:cubicBezTo>
                <a:cubicBezTo>
                  <a:pt x="570389" y="225353"/>
                  <a:pt x="567872" y="231459"/>
                  <a:pt x="566532" y="239482"/>
                </a:cubicBezTo>
                <a:cubicBezTo>
                  <a:pt x="565191" y="247505"/>
                  <a:pt x="563617" y="257626"/>
                  <a:pt x="561810" y="269844"/>
                </a:cubicBezTo>
                <a:cubicBezTo>
                  <a:pt x="560003" y="282062"/>
                  <a:pt x="555497" y="291773"/>
                  <a:pt x="548291" y="298979"/>
                </a:cubicBezTo>
                <a:cubicBezTo>
                  <a:pt x="541085" y="306185"/>
                  <a:pt x="533212" y="311714"/>
                  <a:pt x="524672" y="315564"/>
                </a:cubicBezTo>
                <a:cubicBezTo>
                  <a:pt x="516133" y="319414"/>
                  <a:pt x="510823" y="317002"/>
                  <a:pt x="508744" y="308326"/>
                </a:cubicBezTo>
                <a:cubicBezTo>
                  <a:pt x="506665" y="299650"/>
                  <a:pt x="500158" y="289952"/>
                  <a:pt x="489223" y="279233"/>
                </a:cubicBezTo>
                <a:cubicBezTo>
                  <a:pt x="478289" y="268514"/>
                  <a:pt x="480946" y="265628"/>
                  <a:pt x="497193" y="270575"/>
                </a:cubicBezTo>
                <a:cubicBezTo>
                  <a:pt x="513441" y="275522"/>
                  <a:pt x="522919" y="276935"/>
                  <a:pt x="525630" y="274813"/>
                </a:cubicBezTo>
                <a:cubicBezTo>
                  <a:pt x="528340" y="272690"/>
                  <a:pt x="531014" y="267470"/>
                  <a:pt x="533653" y="259153"/>
                </a:cubicBezTo>
                <a:cubicBezTo>
                  <a:pt x="536292" y="250836"/>
                  <a:pt x="537403" y="242042"/>
                  <a:pt x="536987" y="232771"/>
                </a:cubicBezTo>
                <a:cubicBezTo>
                  <a:pt x="536571" y="223500"/>
                  <a:pt x="534711" y="218172"/>
                  <a:pt x="531405" y="216789"/>
                </a:cubicBezTo>
                <a:cubicBezTo>
                  <a:pt x="528100" y="215405"/>
                  <a:pt x="520030" y="215813"/>
                  <a:pt x="507195" y="218015"/>
                </a:cubicBezTo>
                <a:cubicBezTo>
                  <a:pt x="494361" y="220216"/>
                  <a:pt x="484760" y="223589"/>
                  <a:pt x="478393" y="228135"/>
                </a:cubicBezTo>
                <a:cubicBezTo>
                  <a:pt x="472026" y="232681"/>
                  <a:pt x="466716" y="233613"/>
                  <a:pt x="462465" y="230932"/>
                </a:cubicBezTo>
                <a:cubicBezTo>
                  <a:pt x="458213" y="228250"/>
                  <a:pt x="455051" y="224263"/>
                  <a:pt x="452979" y="218972"/>
                </a:cubicBezTo>
                <a:cubicBezTo>
                  <a:pt x="450906" y="213680"/>
                  <a:pt x="452276" y="209762"/>
                  <a:pt x="457087" y="207216"/>
                </a:cubicBezTo>
                <a:cubicBezTo>
                  <a:pt x="461898" y="204671"/>
                  <a:pt x="466623" y="200448"/>
                  <a:pt x="471262" y="194547"/>
                </a:cubicBezTo>
                <a:cubicBezTo>
                  <a:pt x="475901" y="188646"/>
                  <a:pt x="478221" y="184541"/>
                  <a:pt x="478221" y="182232"/>
                </a:cubicBezTo>
                <a:cubicBezTo>
                  <a:pt x="478221" y="180196"/>
                  <a:pt x="477543" y="178773"/>
                  <a:pt x="476188" y="177962"/>
                </a:cubicBezTo>
                <a:cubicBezTo>
                  <a:pt x="474833" y="177152"/>
                  <a:pt x="473080" y="175908"/>
                  <a:pt x="470929" y="174230"/>
                </a:cubicBezTo>
                <a:cubicBezTo>
                  <a:pt x="455140" y="189790"/>
                  <a:pt x="438072" y="203076"/>
                  <a:pt x="419724" y="214089"/>
                </a:cubicBezTo>
                <a:cubicBezTo>
                  <a:pt x="401375" y="225102"/>
                  <a:pt x="382690" y="233584"/>
                  <a:pt x="363668" y="239536"/>
                </a:cubicBezTo>
                <a:cubicBezTo>
                  <a:pt x="344645" y="245487"/>
                  <a:pt x="345219" y="241396"/>
                  <a:pt x="365389" y="227264"/>
                </a:cubicBezTo>
                <a:cubicBezTo>
                  <a:pt x="385558" y="213132"/>
                  <a:pt x="402584" y="200914"/>
                  <a:pt x="416465" y="190610"/>
                </a:cubicBezTo>
                <a:cubicBezTo>
                  <a:pt x="430346" y="180307"/>
                  <a:pt x="456782" y="159094"/>
                  <a:pt x="495773" y="126972"/>
                </a:cubicBezTo>
                <a:cubicBezTo>
                  <a:pt x="454129" y="133239"/>
                  <a:pt x="426446" y="137957"/>
                  <a:pt x="412722" y="141126"/>
                </a:cubicBezTo>
                <a:cubicBezTo>
                  <a:pt x="398998" y="144295"/>
                  <a:pt x="388017" y="145407"/>
                  <a:pt x="379779" y="144460"/>
                </a:cubicBezTo>
                <a:cubicBezTo>
                  <a:pt x="371541" y="143514"/>
                  <a:pt x="364292" y="140197"/>
                  <a:pt x="358032" y="134512"/>
                </a:cubicBezTo>
                <a:cubicBezTo>
                  <a:pt x="351773" y="128826"/>
                  <a:pt x="354365" y="125692"/>
                  <a:pt x="365808" y="125112"/>
                </a:cubicBezTo>
                <a:cubicBezTo>
                  <a:pt x="377252" y="124531"/>
                  <a:pt x="391789" y="123108"/>
                  <a:pt x="409420" y="120842"/>
                </a:cubicBezTo>
                <a:cubicBezTo>
                  <a:pt x="427051" y="118576"/>
                  <a:pt x="448637" y="115794"/>
                  <a:pt x="474177" y="112496"/>
                </a:cubicBezTo>
                <a:lnTo>
                  <a:pt x="474177" y="82446"/>
                </a:lnTo>
                <a:cubicBezTo>
                  <a:pt x="468254" y="84224"/>
                  <a:pt x="461217" y="85343"/>
                  <a:pt x="453065" y="85801"/>
                </a:cubicBezTo>
                <a:cubicBezTo>
                  <a:pt x="444912" y="86260"/>
                  <a:pt x="436269" y="83091"/>
                  <a:pt x="427134" y="76294"/>
                </a:cubicBezTo>
                <a:cubicBezTo>
                  <a:pt x="417999" y="69497"/>
                  <a:pt x="418860" y="66098"/>
                  <a:pt x="429715" y="66098"/>
                </a:cubicBezTo>
                <a:cubicBezTo>
                  <a:pt x="438463" y="66098"/>
                  <a:pt x="453283" y="64492"/>
                  <a:pt x="474177" y="61280"/>
                </a:cubicBezTo>
                <a:cubicBezTo>
                  <a:pt x="474177" y="35611"/>
                  <a:pt x="472377" y="18521"/>
                  <a:pt x="468778" y="10010"/>
                </a:cubicBezTo>
                <a:cubicBezTo>
                  <a:pt x="466078" y="3627"/>
                  <a:pt x="467083" y="297"/>
                  <a:pt x="47179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662960" y="5700049"/>
            <a:ext cx="5647765" cy="6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负责挖坑、种树的一共有多少人？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197268" y="4921803"/>
            <a:ext cx="1440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97268" y="5098479"/>
            <a:ext cx="1440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4"/>
          <p:cNvSpPr txBox="1"/>
          <p:nvPr/>
        </p:nvSpPr>
        <p:spPr>
          <a:xfrm>
            <a:off x="3073926" y="1899236"/>
            <a:ext cx="885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展示你的答案并说说你是怎样思考的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5817167" y="2907637"/>
            <a:ext cx="300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4×25=100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0491" y="3900485"/>
            <a:ext cx="278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25×4=100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32813" y="4941779"/>
            <a:ext cx="6269921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答：负责挖坑、种树的一共有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人。</a:t>
            </a:r>
          </a:p>
        </p:txBody>
      </p:sp>
      <p:sp>
        <p:nvSpPr>
          <p:cNvPr id="10" name="TextBox 31"/>
          <p:cNvSpPr txBox="1"/>
          <p:nvPr/>
        </p:nvSpPr>
        <p:spPr>
          <a:xfrm flipH="1">
            <a:off x="4397500" y="2963816"/>
            <a:ext cx="1479459" cy="44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</a:t>
            </a:r>
          </a:p>
        </p:txBody>
      </p:sp>
      <p:sp>
        <p:nvSpPr>
          <p:cNvPr id="11" name="TextBox 31"/>
          <p:cNvSpPr txBox="1"/>
          <p:nvPr/>
        </p:nvSpPr>
        <p:spPr>
          <a:xfrm flipH="1">
            <a:off x="4424199" y="3992287"/>
            <a:ext cx="1677067" cy="44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5215597" y="2008359"/>
            <a:ext cx="249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4×25=100</a:t>
            </a:r>
          </a:p>
        </p:txBody>
      </p:sp>
      <p:sp>
        <p:nvSpPr>
          <p:cNvPr id="3" name="TextBox 15"/>
          <p:cNvSpPr txBox="1"/>
          <p:nvPr/>
        </p:nvSpPr>
        <p:spPr>
          <a:xfrm>
            <a:off x="5233122" y="2821802"/>
            <a:ext cx="229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25×4=100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5215591" y="2008356"/>
            <a:ext cx="197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4×25</a:t>
            </a:r>
          </a:p>
        </p:txBody>
      </p:sp>
      <p:sp>
        <p:nvSpPr>
          <p:cNvPr id="5" name="TextBox 21"/>
          <p:cNvSpPr txBox="1"/>
          <p:nvPr/>
        </p:nvSpPr>
        <p:spPr>
          <a:xfrm>
            <a:off x="5233124" y="2821831"/>
            <a:ext cx="164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25×4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8639" y="2276672"/>
            <a:ext cx="41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836" y="1485139"/>
            <a:ext cx="666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观察两个算式，你发现了什么？</a:t>
            </a:r>
          </a:p>
        </p:txBody>
      </p:sp>
      <p:sp>
        <p:nvSpPr>
          <p:cNvPr id="8" name="TextBox 25"/>
          <p:cNvSpPr txBox="1"/>
          <p:nvPr/>
        </p:nvSpPr>
        <p:spPr>
          <a:xfrm>
            <a:off x="1969814" y="2851257"/>
            <a:ext cx="539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你能再写出几个这样的等式吗？</a:t>
            </a:r>
          </a:p>
        </p:txBody>
      </p:sp>
      <p:sp>
        <p:nvSpPr>
          <p:cNvPr id="9" name="TextBox 26"/>
          <p:cNvSpPr txBox="1"/>
          <p:nvPr/>
        </p:nvSpPr>
        <p:spPr>
          <a:xfrm>
            <a:off x="4527629" y="3368232"/>
            <a:ext cx="283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26×13=13×26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4842" y="3872249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123×20=20×123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17191" y="4280871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 Box 110"/>
          <p:cNvSpPr txBox="1">
            <a:spLocks noChangeArrowheads="1"/>
          </p:cNvSpPr>
          <p:nvPr/>
        </p:nvSpPr>
        <p:spPr bwMode="auto">
          <a:xfrm>
            <a:off x="2716680" y="4896442"/>
            <a:ext cx="6813400" cy="52322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两个数相乘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交换两个因数的位置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积不变。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273 L -0.07122 0.038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5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05808 -0.076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z3cs4wv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宽屏</PresentationFormat>
  <Paragraphs>162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FandolFang R</vt:lpstr>
      <vt:lpstr>思源黑体 CN Regular</vt:lpstr>
      <vt:lpstr>宋体</vt:lpstr>
      <vt:lpstr>Arial</vt:lpstr>
      <vt:lpstr>Calibri</vt:lpstr>
      <vt:lpstr>Wingdings 2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26</cp:revision>
  <dcterms:created xsi:type="dcterms:W3CDTF">2020-06-25T17:51:00Z</dcterms:created>
  <dcterms:modified xsi:type="dcterms:W3CDTF">2023-01-16T22:24:16Z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CA4C21E382EB484A8E0C3996686A3E9B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