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5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03" r:id="rId16"/>
    <p:sldId id="320" r:id="rId17"/>
    <p:sldId id="319" r:id="rId18"/>
    <p:sldId id="321" r:id="rId19"/>
    <p:sldId id="323" r:id="rId20"/>
    <p:sldId id="324" r:id="rId21"/>
    <p:sldId id="338" r:id="rId22"/>
    <p:sldId id="32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00CC"/>
    <a:srgbClr val="006600"/>
    <a:srgbClr val="FF3399"/>
    <a:srgbClr val="FF9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8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1863-725D-42F9-B3A4-76FF919F55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B9F2-F628-40B8-A4F4-D53D889C22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B9F2-F628-40B8-A4F4-D53D889C22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6D3-D3C4-4411-9A83-72DA4E23ECCC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CEE6-8A01-4FA6-AC38-3F0DE443B6F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F900-EF6D-447A-8FDC-7EE30413D98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4BFDE-E1C4-4243-8458-D6DBA961B22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823CF-CBC6-4AFA-8698-DAF76A5F0B6D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346DE-3FD1-478D-826A-5DD4BCCA8EF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6F8FA-99DF-4224-8B9D-0A0C54931E5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864EA-0505-44DF-A101-A53D4F878AA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C798-5E85-4846-92D1-E63BA60F7FE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006C7-46FE-4EA9-A3F2-02BC23E01ECB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AF3D-608E-4EAC-8C96-8B881EA56D0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96383-B446-4CB0-B08D-D77DF36D363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C0208C25-23B8-4B5A-9B7E-1ED149E5B3B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857845"/>
            <a:ext cx="571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图片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587970"/>
            <a:ext cx="10223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38" y="785813"/>
            <a:ext cx="19415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4" name="TextBox 31"/>
          <p:cNvSpPr>
            <a:spLocks noChangeArrowheads="1"/>
          </p:cNvSpPr>
          <p:nvPr/>
        </p:nvSpPr>
        <p:spPr bwMode="auto">
          <a:xfrm>
            <a:off x="478349" y="1556792"/>
            <a:ext cx="83673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5400" dirty="0" smtClean="0">
                <a:solidFill>
                  <a:srgbClr val="FE3810"/>
                </a:solidFill>
                <a:ea typeface="黑体" panose="02010609060101010101" pitchFamily="49" charset="-122"/>
                <a:sym typeface="楷体_GB2312" pitchFamily="49" charset="-122"/>
              </a:rPr>
              <a:t>Unit 2</a:t>
            </a:r>
          </a:p>
          <a:p>
            <a:pPr algn="ctr" eaLnBrk="0" hangingPunct="0"/>
            <a:r>
              <a:rPr lang="en-US" altLang="zh-CN" sz="7200" dirty="0" smtClean="0">
                <a:solidFill>
                  <a:srgbClr val="FE3810"/>
                </a:solidFill>
                <a:ea typeface="黑体" panose="02010609060101010101" pitchFamily="49" charset="-122"/>
                <a:sym typeface="楷体_GB2312" pitchFamily="49" charset="-122"/>
              </a:rPr>
              <a:t>Let’s </a:t>
            </a:r>
            <a:r>
              <a:rPr lang="en-US" altLang="zh-CN" sz="7200" dirty="0">
                <a:solidFill>
                  <a:srgbClr val="FE3810"/>
                </a:solidFill>
                <a:ea typeface="黑体" panose="02010609060101010101" pitchFamily="49" charset="-122"/>
                <a:sym typeface="楷体_GB2312" pitchFamily="49" charset="-122"/>
              </a:rPr>
              <a:t>colour it</a:t>
            </a:r>
            <a:r>
              <a:rPr lang="en-US" altLang="zh-CN" sz="7200" dirty="0" smtClean="0">
                <a:solidFill>
                  <a:srgbClr val="FE3810"/>
                </a:solidFill>
                <a:ea typeface="黑体" panose="02010609060101010101" pitchFamily="49" charset="-122"/>
                <a:sym typeface="楷体_GB2312" pitchFamily="49" charset="-122"/>
              </a:rPr>
              <a:t>.</a:t>
            </a:r>
            <a:endParaRPr lang="en-US" altLang="zh-CN" sz="7200" dirty="0">
              <a:solidFill>
                <a:srgbClr val="FE3810"/>
              </a:solidFill>
              <a:ea typeface="黑体" panose="02010609060101010101" pitchFamily="49" charset="-122"/>
              <a:sym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91" y="5229200"/>
            <a:ext cx="913773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3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700">
                                      <p:cBhvr>
                                        <p:cTn id="9" dur="5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3727 L -2.5E-6 -0.2960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20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4" grpId="0" bldLvl="0" autoUpdateAnimBg="0"/>
      <p:bldP spid="70684" grpId="1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4643438" y="692150"/>
            <a:ext cx="4114800" cy="1752600"/>
          </a:xfrm>
          <a:prstGeom prst="wedgeEllipseCallout">
            <a:avLst>
              <a:gd name="adj1" fmla="val -38194"/>
              <a:gd name="adj2" fmla="val 111866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</a:t>
            </a:r>
          </a:p>
          <a:p>
            <a:pPr algn="ctr"/>
            <a:r>
              <a:rPr lang="en-US" altLang="zh-CN" b="0" dirty="0"/>
              <a:t>I’m </a:t>
            </a:r>
            <a:r>
              <a:rPr lang="en-US" altLang="zh-CN" sz="4400" b="0" dirty="0">
                <a:solidFill>
                  <a:srgbClr val="FF6600"/>
                </a:solidFill>
              </a:rPr>
              <a:t>orange</a:t>
            </a:r>
            <a:r>
              <a:rPr lang="en-US" altLang="zh-CN" sz="4000" b="0" dirty="0"/>
              <a:t>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953000" y="4267200"/>
            <a:ext cx="39798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0" i="1" dirty="0">
                <a:solidFill>
                  <a:srgbClr val="FF6600"/>
                </a:solidFill>
              </a:rPr>
              <a:t>orange</a:t>
            </a: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0" y="0"/>
            <a:ext cx="1295400" cy="1524000"/>
          </a:xfrm>
          <a:prstGeom prst="flowChartMagneticDisk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1382" name="Picture 6" descr="images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7963"/>
            <a:ext cx="4953000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3140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0"/>
            <a:ext cx="27717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3429000" y="228600"/>
            <a:ext cx="3276600" cy="1828800"/>
          </a:xfrm>
          <a:prstGeom prst="wedgeEllipseCallout">
            <a:avLst>
              <a:gd name="adj1" fmla="val 45690"/>
              <a:gd name="adj2" fmla="val 56944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000" b="0" dirty="0"/>
              <a:t>Oooh! </a:t>
            </a:r>
          </a:p>
          <a:p>
            <a:pPr algn="ctr"/>
            <a:r>
              <a:rPr lang="en-US" altLang="zh-CN" sz="4000" b="0" dirty="0"/>
              <a:t>It’s </a:t>
            </a:r>
            <a:r>
              <a:rPr lang="en-US" altLang="zh-CN" sz="4000" b="0" dirty="0">
                <a:solidFill>
                  <a:schemeClr val="bg1"/>
                </a:solidFill>
              </a:rPr>
              <a:t>white</a:t>
            </a:r>
            <a:r>
              <a:rPr lang="en-US" altLang="zh-CN" sz="4000" b="0" dirty="0"/>
              <a:t>.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4191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0" i="1" dirty="0"/>
              <a:t>white</a:t>
            </a: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304800" y="228600"/>
            <a:ext cx="990600" cy="1219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06" name="Picture 6" descr="0910232359e038975e00437c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353203"/>
            <a:ext cx="6019800" cy="38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0" y="0"/>
            <a:ext cx="3725863" cy="2617788"/>
          </a:xfrm>
          <a:prstGeom prst="wedgeEllipseCallout">
            <a:avLst>
              <a:gd name="adj1" fmla="val 50468"/>
              <a:gd name="adj2" fmla="val 34778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Now</a:t>
            </a:r>
            <a:r>
              <a:rPr lang="zh-CN" altLang="en-US" b="0"/>
              <a:t>， </a:t>
            </a:r>
            <a:r>
              <a:rPr lang="en-US" altLang="zh-CN" b="0" dirty="0"/>
              <a:t>I’m red, blue, yellow and green.</a:t>
            </a:r>
          </a:p>
        </p:txBody>
      </p:sp>
      <p:pic>
        <p:nvPicPr>
          <p:cNvPr id="103428" name="Picture 4" descr="3140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2743200"/>
            <a:ext cx="27209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72581906245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200807231154008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653088"/>
            <a:ext cx="2971800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11188" y="3644900"/>
            <a:ext cx="4608512" cy="2952750"/>
          </a:xfrm>
          <a:prstGeom prst="wedgeEllipseCallout">
            <a:avLst>
              <a:gd name="adj1" fmla="val 78593"/>
              <a:gd name="adj2" fmla="val -44194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000" b="0" dirty="0"/>
              <a:t>Oooh! </a:t>
            </a:r>
          </a:p>
          <a:p>
            <a:pPr algn="ctr"/>
            <a:r>
              <a:rPr lang="en-US" altLang="zh-CN" sz="4000" b="0" dirty="0"/>
              <a:t>That’s good!</a:t>
            </a:r>
          </a:p>
          <a:p>
            <a:pPr algn="ctr"/>
            <a:r>
              <a:rPr lang="en-US" altLang="zh-CN" sz="4000" b="0" dirty="0"/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1034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533400" y="381000"/>
            <a:ext cx="1752600" cy="19812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3810000" y="304800"/>
            <a:ext cx="1752600" cy="2057400"/>
          </a:xfrm>
          <a:prstGeom prst="flowChartMagneticDisk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7162800" y="381000"/>
            <a:ext cx="1600200" cy="2057400"/>
          </a:xfrm>
          <a:prstGeom prst="flowChartMagneticDisk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685800" y="3886200"/>
            <a:ext cx="2057400" cy="1905000"/>
          </a:xfrm>
          <a:prstGeom prst="flowChartMagneticDisk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5791200" y="3810000"/>
            <a:ext cx="2209800" cy="1905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33400" y="2743200"/>
            <a:ext cx="1752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red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3124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yellow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858000" y="2590800"/>
            <a:ext cx="1905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blue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81000" y="57912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green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638800" y="5867400"/>
            <a:ext cx="2667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  <p:bldP spid="104454" grpId="0" animBg="1"/>
      <p:bldP spid="104455" grpId="0"/>
      <p:bldP spid="104456" grpId="0"/>
      <p:bldP spid="104457" grpId="0"/>
      <p:bldP spid="104458" grpId="0"/>
      <p:bldP spid="104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533400" y="381000"/>
            <a:ext cx="1752600" cy="19812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810000" y="304800"/>
            <a:ext cx="1752600" cy="2057400"/>
          </a:xfrm>
          <a:prstGeom prst="flowChartMagneticDisk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7162800" y="381000"/>
            <a:ext cx="1600200" cy="2057400"/>
          </a:xfrm>
          <a:prstGeom prst="flowChartMagneticDisk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685800" y="3886200"/>
            <a:ext cx="2057400" cy="1905000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5791200" y="3810000"/>
            <a:ext cx="2209800" cy="1905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2743200"/>
            <a:ext cx="2590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white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3124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orange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400800" y="25908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purple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81000" y="57912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brown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638800" y="5867400"/>
            <a:ext cx="2667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0" dirty="0"/>
              <a:t>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animBg="1"/>
      <p:bldP spid="105476" grpId="0" animBg="1"/>
      <p:bldP spid="105477" grpId="0" animBg="1"/>
      <p:bldP spid="105478" grpId="0" animBg="1"/>
      <p:bldP spid="105479" grpId="0"/>
      <p:bldP spid="105480" grpId="0"/>
      <p:bldP spid="105481" grpId="0"/>
      <p:bldP spid="105482" grpId="0"/>
      <p:bldP spid="105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323850" y="261938"/>
            <a:ext cx="93964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4800" dirty="0">
                <a:solidFill>
                  <a:srgbClr val="0066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4800" dirty="0">
                <a:latin typeface="MS PGothic" panose="020B0600070205080204" pitchFamily="34" charset="-128"/>
                <a:ea typeface="MS PGothic" panose="020B0600070205080204" pitchFamily="34" charset="-128"/>
              </a:rPr>
              <a:t>black , black  , It ’s  black</a:t>
            </a:r>
            <a:r>
              <a:rPr lang="en-US" altLang="zh-CN" sz="4800" dirty="0">
                <a:solidFill>
                  <a:srgbClr val="66006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dirty="0">
                <a:solidFill>
                  <a:srgbClr val="9966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brown , </a:t>
            </a:r>
            <a:r>
              <a:rPr lang="en-US" altLang="zh-CN" dirty="0">
                <a:solidFill>
                  <a:srgbClr val="996633"/>
                </a:solidFill>
              </a:rPr>
              <a:t>brown</a:t>
            </a:r>
            <a:r>
              <a:rPr lang="en-US" altLang="zh-CN" sz="4800" dirty="0">
                <a:solidFill>
                  <a:srgbClr val="9966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, It ’s brown 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3850" y="3789363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dirty="0">
                <a:solidFill>
                  <a:srgbClr val="990099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purple , </a:t>
            </a:r>
            <a:r>
              <a:rPr lang="en-US" altLang="zh-CN" dirty="0">
                <a:solidFill>
                  <a:srgbClr val="990099"/>
                </a:solidFill>
              </a:rPr>
              <a:t>purple</a:t>
            </a:r>
            <a:r>
              <a:rPr lang="en-US" altLang="zh-CN" sz="4800" dirty="0">
                <a:solidFill>
                  <a:srgbClr val="990099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, It ’s purple .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-252413" y="2781300"/>
            <a:ext cx="9864726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dirty="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  <a:r>
              <a:rPr lang="en-US" altLang="zh-CN" sz="4800" dirty="0">
                <a:solidFill>
                  <a:srgbClr val="008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reen , </a:t>
            </a:r>
            <a:r>
              <a:rPr lang="en-US" altLang="zh-CN" sz="4800" dirty="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  <a:r>
              <a:rPr lang="en-US" altLang="zh-CN" sz="4800" dirty="0">
                <a:solidFill>
                  <a:srgbClr val="008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reen , It ’s  </a:t>
            </a:r>
            <a:r>
              <a:rPr lang="en-US" altLang="zh-CN" sz="4800" dirty="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  <a:r>
              <a:rPr lang="en-US" altLang="zh-CN" sz="4800" dirty="0">
                <a:solidFill>
                  <a:srgbClr val="008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reen.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843213" y="558958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>
                <a:latin typeface="MS PGothic" panose="020B0600070205080204" pitchFamily="34" charset="-128"/>
                <a:ea typeface="MS PGothic" panose="020B0600070205080204" pitchFamily="34" charset="-128"/>
              </a:rPr>
              <a:t>。。。？</a:t>
            </a:r>
          </a:p>
        </p:txBody>
      </p:sp>
      <p:pic>
        <p:nvPicPr>
          <p:cNvPr id="67592" name="Picture 8" descr="200807231154008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300663"/>
            <a:ext cx="2819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4652963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orange , </a:t>
            </a:r>
            <a:r>
              <a:rPr lang="en-US" altLang="zh-CN" dirty="0">
                <a:solidFill>
                  <a:srgbClr val="FF9900"/>
                </a:solidFill>
              </a:rPr>
              <a:t>orange</a:t>
            </a:r>
            <a:r>
              <a:rPr lang="en-US" altLang="zh-CN" sz="4800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, It ’s orange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75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75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75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8" grpId="0"/>
      <p:bldP spid="67590" grpId="0"/>
      <p:bldP spid="67591" grpId="0"/>
      <p:bldP spid="675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7200" b="1" dirty="0">
                <a:latin typeface="BatangChe" pitchFamily="49" charset="-127"/>
                <a:ea typeface="BatangChe" pitchFamily="49" charset="-127"/>
              </a:rPr>
              <a:t>Let’s </a:t>
            </a:r>
            <a:r>
              <a:rPr lang="en-US" altLang="zh-CN" sz="7200" b="1" dirty="0">
                <a:solidFill>
                  <a:srgbClr val="FF3399"/>
                </a:solidFill>
                <a:latin typeface="BatangChe" pitchFamily="49" charset="-127"/>
                <a:ea typeface="BatangChe" pitchFamily="49" charset="-127"/>
              </a:rPr>
              <a:t>colour</a:t>
            </a:r>
            <a:r>
              <a:rPr lang="en-US" altLang="zh-CN" sz="7200" b="1" dirty="0">
                <a:latin typeface="BatangChe" pitchFamily="49" charset="-127"/>
                <a:ea typeface="BatangChe" pitchFamily="49" charset="-127"/>
              </a:rPr>
              <a:t>…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r>
              <a:rPr lang="en-US" altLang="zh-CN" sz="4800" dirty="0"/>
              <a:t>Let’s +colour  +</a:t>
            </a:r>
            <a:r>
              <a:rPr lang="zh-CN" altLang="en-US" sz="4800" dirty="0"/>
              <a:t>物品   </a:t>
            </a:r>
            <a:r>
              <a:rPr lang="en-US" altLang="zh-CN" sz="4800" dirty="0"/>
              <a:t>+</a:t>
            </a:r>
            <a:r>
              <a:rPr lang="zh-CN" altLang="en-US" sz="4800" dirty="0">
                <a:solidFill>
                  <a:srgbClr val="0066FF"/>
                </a:solidFill>
              </a:rPr>
              <a:t>颜色</a:t>
            </a:r>
            <a:r>
              <a:rPr lang="zh-CN" altLang="en-US" sz="4800" dirty="0"/>
              <a:t>。</a:t>
            </a:r>
          </a:p>
          <a:p>
            <a:r>
              <a:rPr lang="zh-CN" altLang="en-US" dirty="0"/>
              <a:t>                                                   </a:t>
            </a:r>
          </a:p>
          <a:p>
            <a:r>
              <a:rPr lang="zh-CN" altLang="en-US" dirty="0"/>
              <a:t>                              </a:t>
            </a:r>
            <a:r>
              <a:rPr lang="en-US" altLang="zh-CN" dirty="0"/>
              <a:t>the                 </a:t>
            </a:r>
            <a:r>
              <a:rPr lang="en-US" altLang="zh-CN" dirty="0" smtClean="0"/>
              <a:t> </a:t>
            </a:r>
            <a:r>
              <a:rPr lang="en-US" altLang="zh-CN" sz="4800" dirty="0" smtClean="0"/>
              <a:t>+</a:t>
            </a:r>
          </a:p>
          <a:p>
            <a:endParaRPr lang="en-US" altLang="zh-CN" dirty="0"/>
          </a:p>
        </p:txBody>
      </p:sp>
      <p:pic>
        <p:nvPicPr>
          <p:cNvPr id="88068" name="Picture 4" descr="nose-clip-art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924175"/>
            <a:ext cx="11715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AutoShape 36"/>
          <p:cNvSpPr>
            <a:spLocks noChangeArrowheads="1"/>
          </p:cNvSpPr>
          <p:nvPr/>
        </p:nvSpPr>
        <p:spPr bwMode="auto">
          <a:xfrm>
            <a:off x="7380288" y="3213100"/>
            <a:ext cx="990600" cy="12192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1800" b="0"/>
          </a:p>
        </p:txBody>
      </p:sp>
      <p:pic>
        <p:nvPicPr>
          <p:cNvPr id="88071" name="Picture 7" descr="CowboyHat1191657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5157788"/>
            <a:ext cx="1828800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AutoShape 9"/>
          <p:cNvSpPr>
            <a:spLocks noChangeArrowheads="1"/>
          </p:cNvSpPr>
          <p:nvPr/>
        </p:nvSpPr>
        <p:spPr bwMode="auto">
          <a:xfrm>
            <a:off x="7524750" y="4941888"/>
            <a:ext cx="1003300" cy="1223962"/>
          </a:xfrm>
          <a:prstGeom prst="flowChartMagneticDisk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图片 2" descr="背景6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 descr="奥运五环旗（彩色）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1785938"/>
            <a:ext cx="48577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6"/>
          <p:cNvGrpSpPr/>
          <p:nvPr/>
        </p:nvGrpSpPr>
        <p:grpSpPr bwMode="auto">
          <a:xfrm>
            <a:off x="2643188" y="3357563"/>
            <a:ext cx="1500187" cy="714375"/>
            <a:chOff x="2643174" y="3357562"/>
            <a:chExt cx="1500198" cy="714380"/>
          </a:xfrm>
        </p:grpSpPr>
        <p:sp>
          <p:nvSpPr>
            <p:cNvPr id="87045" name="TextBox 7"/>
            <p:cNvSpPr txBox="1">
              <a:spLocks noChangeArrowheads="1"/>
            </p:cNvSpPr>
            <p:nvPr/>
          </p:nvSpPr>
          <p:spPr bwMode="auto">
            <a:xfrm>
              <a:off x="2643174" y="3548722"/>
              <a:ext cx="11993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0" dirty="0">
                  <a:latin typeface="Comic Sans MS" panose="030F0702030302020204" pitchFamily="66" charset="0"/>
                </a:rPr>
                <a:t>yellow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3428992" y="3357562"/>
              <a:ext cx="71438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3"/>
          <p:cNvGrpSpPr/>
          <p:nvPr/>
        </p:nvGrpSpPr>
        <p:grpSpPr bwMode="auto">
          <a:xfrm>
            <a:off x="2071688" y="1643063"/>
            <a:ext cx="1214437" cy="785812"/>
            <a:chOff x="2071670" y="1643050"/>
            <a:chExt cx="1214446" cy="785818"/>
          </a:xfrm>
        </p:grpSpPr>
        <p:sp>
          <p:nvSpPr>
            <p:cNvPr id="87048" name="TextBox 4"/>
            <p:cNvSpPr txBox="1">
              <a:spLocks noChangeArrowheads="1"/>
            </p:cNvSpPr>
            <p:nvPr/>
          </p:nvSpPr>
          <p:spPr bwMode="auto">
            <a:xfrm>
              <a:off x="2071670" y="1643050"/>
              <a:ext cx="8787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0" dirty="0">
                  <a:latin typeface="Comic Sans MS" panose="030F0702030302020204" pitchFamily="66" charset="0"/>
                </a:rPr>
                <a:t>blue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500298" y="2071678"/>
              <a:ext cx="785818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9"/>
          <p:cNvGrpSpPr/>
          <p:nvPr/>
        </p:nvGrpSpPr>
        <p:grpSpPr bwMode="auto">
          <a:xfrm>
            <a:off x="6429375" y="3429000"/>
            <a:ext cx="1701800" cy="523875"/>
            <a:chOff x="6429388" y="3429000"/>
            <a:chExt cx="1701942" cy="523220"/>
          </a:xfrm>
        </p:grpSpPr>
        <p:sp>
          <p:nvSpPr>
            <p:cNvPr id="87051" name="TextBox 5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1304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0" dirty="0">
                  <a:latin typeface="Comic Sans MS" panose="030F0702030302020204" pitchFamily="66" charset="0"/>
                </a:rPr>
                <a:t>green</a:t>
              </a:r>
            </a:p>
          </p:txBody>
        </p:sp>
        <p:cxnSp>
          <p:nvCxnSpPr>
            <p:cNvPr id="19" name="直接箭头连接符 18"/>
            <p:cNvCxnSpPr>
              <a:stCxn id="87051" idx="1"/>
            </p:cNvCxnSpPr>
            <p:nvPr/>
          </p:nvCxnSpPr>
          <p:spPr>
            <a:xfrm rot="10800000">
              <a:off x="6429388" y="3429000"/>
              <a:ext cx="571548" cy="2616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2"/>
          <p:cNvGrpSpPr/>
          <p:nvPr/>
        </p:nvGrpSpPr>
        <p:grpSpPr bwMode="auto">
          <a:xfrm>
            <a:off x="7072313" y="1428750"/>
            <a:ext cx="1338262" cy="642938"/>
            <a:chOff x="7072330" y="1428736"/>
            <a:chExt cx="1338061" cy="642942"/>
          </a:xfrm>
        </p:grpSpPr>
        <p:sp>
          <p:nvSpPr>
            <p:cNvPr id="87054" name="TextBox 3"/>
            <p:cNvSpPr txBox="1">
              <a:spLocks noChangeArrowheads="1"/>
            </p:cNvSpPr>
            <p:nvPr/>
          </p:nvSpPr>
          <p:spPr bwMode="auto">
            <a:xfrm>
              <a:off x="7643834" y="1428736"/>
              <a:ext cx="7665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0" dirty="0">
                  <a:latin typeface="Comic Sans MS" panose="030F0702030302020204" pitchFamily="66" charset="0"/>
                </a:rPr>
                <a:t>red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 rot="10800000" flipV="1">
              <a:off x="7072330" y="1714488"/>
              <a:ext cx="499987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25"/>
          <p:cNvGrpSpPr/>
          <p:nvPr/>
        </p:nvGrpSpPr>
        <p:grpSpPr bwMode="auto">
          <a:xfrm>
            <a:off x="4857750" y="1285875"/>
            <a:ext cx="1058863" cy="714375"/>
            <a:chOff x="4857752" y="1285860"/>
            <a:chExt cx="1058303" cy="714380"/>
          </a:xfrm>
        </p:grpSpPr>
        <p:sp>
          <p:nvSpPr>
            <p:cNvPr id="87057" name="TextBox 6"/>
            <p:cNvSpPr txBox="1">
              <a:spLocks noChangeArrowheads="1"/>
            </p:cNvSpPr>
            <p:nvPr/>
          </p:nvSpPr>
          <p:spPr bwMode="auto">
            <a:xfrm>
              <a:off x="4857752" y="1285860"/>
              <a:ext cx="10583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800" b="0" dirty="0">
                  <a:latin typeface="Comic Sans MS" panose="030F0702030302020204" pitchFamily="66" charset="0"/>
                </a:rPr>
                <a:t>black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rot="5400000">
              <a:off x="5286075" y="1785964"/>
              <a:ext cx="285752" cy="142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dirty="0">
                <a:solidFill>
                  <a:srgbClr val="0066FF"/>
                </a:solidFill>
              </a:rPr>
              <a:t>funny</a:t>
            </a:r>
            <a:r>
              <a:rPr lang="en-US" altLang="zh-CN" sz="6000" dirty="0"/>
              <a:t> </a:t>
            </a:r>
            <a:r>
              <a:rPr lang="zh-CN" altLang="en-US" sz="6000"/>
              <a:t>有趣的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                                     </a:t>
            </a:r>
          </a:p>
          <a:p>
            <a:r>
              <a:rPr lang="en-US" altLang="zh-CN" sz="4400" dirty="0"/>
              <a:t>                         </a:t>
            </a:r>
            <a:r>
              <a:rPr lang="en-US" altLang="zh-CN" sz="4400" b="1" dirty="0">
                <a:latin typeface="Gungsuh" pitchFamily="18" charset="-127"/>
                <a:ea typeface="Gungsuh" pitchFamily="18" charset="-127"/>
              </a:rPr>
              <a:t>a </a:t>
            </a:r>
            <a:r>
              <a:rPr lang="en-US" altLang="zh-CN" sz="4400" b="1" dirty="0">
                <a:solidFill>
                  <a:srgbClr val="0066FF"/>
                </a:solidFill>
                <a:latin typeface="Gungsuh" pitchFamily="18" charset="-127"/>
                <a:ea typeface="Gungsuh" pitchFamily="18" charset="-127"/>
              </a:rPr>
              <a:t>funny</a:t>
            </a:r>
            <a:r>
              <a:rPr lang="en-US" altLang="zh-CN" sz="4400" b="1" dirty="0">
                <a:latin typeface="Gungsuh" pitchFamily="18" charset="-127"/>
                <a:ea typeface="Gungsuh" pitchFamily="18" charset="-127"/>
              </a:rPr>
              <a:t> face</a:t>
            </a:r>
          </a:p>
        </p:txBody>
      </p:sp>
      <p:pic>
        <p:nvPicPr>
          <p:cNvPr id="89092" name="Picture 4" descr="IMG_0800-v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916113"/>
            <a:ext cx="360045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966R5E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527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1402921269088476_a602x6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557338"/>
            <a:ext cx="3360737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4450"/>
            <a:ext cx="42672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u=1817070086,4174435924&amp;fm=1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97425"/>
            <a:ext cx="8229600" cy="1143000"/>
          </a:xfrm>
        </p:spPr>
        <p:txBody>
          <a:bodyPr/>
          <a:lstStyle/>
          <a:p>
            <a:r>
              <a:rPr lang="en-US" altLang="zh-CN" sz="6000" b="1" dirty="0">
                <a:latin typeface="Gungsuh" pitchFamily="18" charset="-127"/>
                <a:ea typeface="Gungsuh" pitchFamily="18" charset="-127"/>
              </a:rPr>
              <a:t>a </a:t>
            </a:r>
            <a:r>
              <a:rPr lang="en-US" altLang="zh-CN" sz="6000" b="1" dirty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yellow</a:t>
            </a:r>
            <a:r>
              <a:rPr lang="en-US" altLang="zh-CN" sz="6000" b="1" dirty="0">
                <a:latin typeface="Gungsuh" pitchFamily="18" charset="-127"/>
                <a:ea typeface="Gungsuh" pitchFamily="18" charset="-127"/>
              </a:rPr>
              <a:t> hat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6000" dirty="0">
                <a:solidFill>
                  <a:srgbClr val="0066FF"/>
                </a:solidFill>
              </a:rPr>
              <a:t>hat</a:t>
            </a:r>
            <a:r>
              <a:rPr lang="en-US" altLang="zh-CN" sz="6000" b="0" dirty="0">
                <a:solidFill>
                  <a:schemeClr val="tx2"/>
                </a:solidFill>
              </a:rPr>
              <a:t> </a:t>
            </a:r>
            <a:r>
              <a:rPr lang="zh-CN" altLang="en-US" sz="6000" b="0">
                <a:solidFill>
                  <a:schemeClr val="tx2"/>
                </a:solidFill>
              </a:rPr>
              <a:t>帽子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3140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28781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3924300" y="0"/>
            <a:ext cx="5219700" cy="2819400"/>
          </a:xfrm>
          <a:prstGeom prst="wedgeEllipseCallout">
            <a:avLst>
              <a:gd name="adj1" fmla="val -24514"/>
              <a:gd name="adj2" fmla="val 69708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600" b="0" dirty="0"/>
              <a:t>Good morning, I’m a </a:t>
            </a:r>
            <a:r>
              <a:rPr lang="en-US" altLang="zh-CN" sz="3600" b="0" u="sng" dirty="0">
                <a:solidFill>
                  <a:srgbClr val="FF0000"/>
                </a:solidFill>
              </a:rPr>
              <a:t>chameleon</a:t>
            </a:r>
            <a:r>
              <a:rPr lang="en-US" altLang="zh-CN" sz="3600" b="0" dirty="0"/>
              <a:t>.</a:t>
            </a:r>
          </a:p>
          <a:p>
            <a:pPr algn="ctr"/>
            <a:r>
              <a:rPr lang="en-US" altLang="zh-CN" sz="3600" b="0" dirty="0"/>
              <a:t>What’s your name?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0" y="0"/>
            <a:ext cx="3886200" cy="2708275"/>
          </a:xfrm>
          <a:prstGeom prst="wedgeEllipseCallout">
            <a:avLst>
              <a:gd name="adj1" fmla="val -19648"/>
              <a:gd name="adj2" fmla="val 58324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My name is Panpan. Look at me,I’m black and white.</a:t>
            </a:r>
          </a:p>
        </p:txBody>
      </p:sp>
      <p:pic>
        <p:nvPicPr>
          <p:cNvPr id="93189" name="Picture 5" descr="72581906245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5943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4658-crayon-pillow-red-1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0" y="1844675"/>
            <a:ext cx="558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b="1" dirty="0"/>
              <a:t>Crayon  </a:t>
            </a:r>
            <a:r>
              <a:rPr lang="zh-CN" altLang="en-US" b="1"/>
              <a:t>蜡笔</a:t>
            </a:r>
            <a:endParaRPr lang="zh-CN" alt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z="4400" b="1" dirty="0">
                <a:latin typeface="Gungsuh" pitchFamily="18" charset="-127"/>
                <a:ea typeface="Gungsuh" pitchFamily="18" charset="-127"/>
              </a:rPr>
              <a:t>a </a:t>
            </a:r>
            <a:r>
              <a:rPr lang="en-US" altLang="zh-CN" sz="44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red</a:t>
            </a:r>
            <a:r>
              <a:rPr lang="en-US" altLang="zh-CN" sz="4400" b="1" dirty="0">
                <a:latin typeface="Gungsuh" pitchFamily="18" charset="-127"/>
                <a:ea typeface="Gungsuh" pitchFamily="18" charset="-127"/>
              </a:rPr>
              <a:t> c</a:t>
            </a:r>
            <a:r>
              <a:rPr lang="en-US" altLang="en-US" sz="4400" b="1" dirty="0">
                <a:latin typeface="Gungsuh" pitchFamily="18" charset="-127"/>
                <a:ea typeface="Gungsuh" pitchFamily="18" charset="-127"/>
              </a:rPr>
              <a:t>rayon</a:t>
            </a:r>
            <a:endParaRPr lang="en-US" altLang="zh-CN" sz="44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6600" b="1" dirty="0">
                <a:solidFill>
                  <a:srgbClr val="0066FF"/>
                </a:solidFill>
              </a:rPr>
              <a:t>C</a:t>
            </a:r>
            <a:r>
              <a:rPr lang="en-US" altLang="zh-CN" sz="6600" b="1" dirty="0">
                <a:solidFill>
                  <a:srgbClr val="FF3399"/>
                </a:solidFill>
              </a:rPr>
              <a:t>r</a:t>
            </a:r>
            <a:r>
              <a:rPr lang="en-US" altLang="zh-CN" sz="6600" b="1" dirty="0">
                <a:solidFill>
                  <a:schemeClr val="tx1"/>
                </a:solidFill>
              </a:rPr>
              <a:t>a</a:t>
            </a:r>
            <a:r>
              <a:rPr lang="en-US" altLang="zh-CN" sz="6600" b="1" dirty="0">
                <a:solidFill>
                  <a:schemeClr val="folHlink"/>
                </a:solidFill>
              </a:rPr>
              <a:t>y</a:t>
            </a:r>
            <a:r>
              <a:rPr lang="en-US" altLang="zh-CN" sz="6600" b="1" dirty="0">
                <a:solidFill>
                  <a:srgbClr val="FF3399"/>
                </a:solidFill>
              </a:rPr>
              <a:t>o</a:t>
            </a:r>
            <a:r>
              <a:rPr lang="en-US" altLang="zh-CN" sz="6600" b="1" dirty="0">
                <a:solidFill>
                  <a:srgbClr val="990099"/>
                </a:solidFill>
              </a:rPr>
              <a:t>n</a:t>
            </a:r>
            <a:r>
              <a:rPr lang="en-US" altLang="zh-CN" sz="6600" b="1" dirty="0"/>
              <a:t>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3933825"/>
            <a:ext cx="7632700" cy="2508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 dirty="0"/>
              <a:t>black , black  , I have a black crayon</a:t>
            </a:r>
            <a:r>
              <a:rPr lang="en-US" altLang="zh-CN" sz="2400" b="1" dirty="0">
                <a:solidFill>
                  <a:srgbClr val="66006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zh-CN" sz="2400" b="1" dirty="0">
              <a:solidFill>
                <a:srgbClr val="660066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996633"/>
                </a:solidFill>
              </a:rPr>
              <a:t>brown , brown , I have a brown crayon 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996633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8000"/>
                </a:solidFill>
              </a:rPr>
              <a:t>green , green , I have a green crayon 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990099"/>
                </a:solidFill>
              </a:rPr>
              <a:t>purple , purple , I have a purple crayon .</a:t>
            </a:r>
          </a:p>
        </p:txBody>
      </p:sp>
      <p:pic>
        <p:nvPicPr>
          <p:cNvPr id="106500" name="Picture 4" descr="248552745_2784c965ec_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37">
            <a:off x="900113" y="2349500"/>
            <a:ext cx="7597775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dirty="0"/>
              <a:t>Let’s talk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Q1: Who are they?</a:t>
            </a:r>
          </a:p>
          <a:p>
            <a:r>
              <a:rPr lang="en-US" altLang="zh-CN" sz="2800" b="1" i="1" dirty="0">
                <a:solidFill>
                  <a:srgbClr val="FF3399"/>
                </a:solidFill>
              </a:rPr>
              <a:t>The girl is… ,and the boy is… .</a:t>
            </a:r>
          </a:p>
          <a:p>
            <a:endParaRPr lang="en-US" altLang="zh-CN" sz="2800" b="1" i="1" dirty="0">
              <a:solidFill>
                <a:srgbClr val="FF3399"/>
              </a:solidFill>
            </a:endParaRPr>
          </a:p>
          <a:p>
            <a:r>
              <a:rPr lang="en-US" altLang="zh-CN" sz="2800" b="1" i="1" dirty="0"/>
              <a:t>Q2:</a:t>
            </a:r>
            <a:r>
              <a:rPr lang="zh-CN" altLang="en-US" sz="2800" b="1" i="1" dirty="0"/>
              <a:t>他们先完成了什么的涂色？找出相应的句子划线。</a:t>
            </a:r>
          </a:p>
          <a:p>
            <a:endParaRPr lang="zh-CN" altLang="en-US" sz="2800" b="1" i="1" dirty="0"/>
          </a:p>
          <a:p>
            <a:r>
              <a:rPr lang="en-US" altLang="zh-CN" sz="2800" b="1" i="1" dirty="0"/>
              <a:t>Q3</a:t>
            </a:r>
            <a:r>
              <a:rPr lang="zh-CN" altLang="en-US" sz="2800" b="1" i="1" dirty="0"/>
              <a:t>：看图片，你能建议他们接下来要做什么吗？</a:t>
            </a:r>
          </a:p>
          <a:p>
            <a:r>
              <a:rPr lang="en-US" altLang="zh-CN" sz="2800" b="1" i="1" dirty="0"/>
              <a:t>Let’s colour the </a:t>
            </a:r>
            <a:r>
              <a:rPr lang="zh-CN" altLang="en-US" sz="2800" b="1" i="1" dirty="0"/>
              <a:t>。。。</a:t>
            </a:r>
            <a:r>
              <a:rPr lang="en-US" altLang="zh-CN" sz="2800" b="1" i="1" dirty="0"/>
              <a:t>+red/ blue/ brown</a:t>
            </a:r>
            <a:r>
              <a:rPr lang="en-US" altLang="zh-CN" sz="2800" b="1" i="1" dirty="0" smtClean="0"/>
              <a:t>… </a:t>
            </a:r>
            <a:endParaRPr lang="en-US" altLang="zh-CN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2051050" y="228600"/>
            <a:ext cx="4654550" cy="2336800"/>
          </a:xfrm>
          <a:prstGeom prst="wedgeEllipseCallout">
            <a:avLst>
              <a:gd name="adj1" fmla="val -17699"/>
              <a:gd name="adj2" fmla="val 102921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000" b="0" dirty="0"/>
              <a:t>Look at me,I’m </a:t>
            </a:r>
            <a:r>
              <a:rPr lang="en-US" altLang="zh-CN" sz="4000" b="0" dirty="0">
                <a:solidFill>
                  <a:srgbClr val="FF0000"/>
                </a:solidFill>
              </a:rPr>
              <a:t>red</a:t>
            </a:r>
            <a:r>
              <a:rPr lang="en-US" altLang="zh-CN" sz="4000" b="0" dirty="0"/>
              <a:t>! </a:t>
            </a:r>
          </a:p>
        </p:txBody>
      </p:sp>
      <p:pic>
        <p:nvPicPr>
          <p:cNvPr id="94212" name="Picture 4" descr="116699076535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55626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200922113271658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505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2060575"/>
            <a:ext cx="4191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0" i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304800" y="228600"/>
            <a:ext cx="990600" cy="12192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  <p:bldP spid="94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121734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2362200" y="304800"/>
            <a:ext cx="4114800" cy="1752600"/>
          </a:xfrm>
          <a:prstGeom prst="wedgeEllipseCallout">
            <a:avLst>
              <a:gd name="adj1" fmla="val 23532"/>
              <a:gd name="adj2" fmla="val 187681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me,I’m </a:t>
            </a:r>
            <a:r>
              <a:rPr lang="en-US" altLang="zh-CN" sz="4000" b="0" dirty="0">
                <a:solidFill>
                  <a:srgbClr val="0000FF"/>
                </a:solidFill>
              </a:rPr>
              <a:t>blue</a:t>
            </a:r>
            <a:r>
              <a:rPr lang="en-US" altLang="zh-CN" sz="4000" b="0" dirty="0"/>
              <a:t>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257800" y="3733800"/>
            <a:ext cx="3733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b="0" i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8077200" y="5334000"/>
            <a:ext cx="1066800" cy="1524000"/>
          </a:xfrm>
          <a:prstGeom prst="flowChartMagneticDisk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200882110195320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560638"/>
            <a:ext cx="6172200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2362200" y="304800"/>
            <a:ext cx="4114800" cy="1752600"/>
          </a:xfrm>
          <a:prstGeom prst="wedgeEllipseCallout">
            <a:avLst>
              <a:gd name="adj1" fmla="val 34028"/>
              <a:gd name="adj2" fmla="val 157519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</a:t>
            </a:r>
          </a:p>
          <a:p>
            <a:pPr algn="ctr"/>
            <a:r>
              <a:rPr lang="en-US" altLang="zh-CN" b="0" dirty="0"/>
              <a:t>I’m </a:t>
            </a:r>
            <a:r>
              <a:rPr lang="en-US" altLang="zh-CN" sz="4000" b="0" dirty="0">
                <a:solidFill>
                  <a:srgbClr val="FF9900"/>
                </a:solidFill>
              </a:rPr>
              <a:t>yellow</a:t>
            </a:r>
            <a:r>
              <a:rPr lang="en-US" altLang="zh-CN" sz="4000" b="0" dirty="0"/>
              <a:t>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55650" y="2276475"/>
            <a:ext cx="411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i="1" dirty="0">
                <a:solidFill>
                  <a:srgbClr val="FF9900"/>
                </a:solidFill>
              </a:rPr>
              <a:t>yellow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7772400" y="0"/>
            <a:ext cx="1371600" cy="1524000"/>
          </a:xfrm>
          <a:prstGeom prst="flowChartMagneticDisk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20091213114501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362200" y="304800"/>
            <a:ext cx="4114800" cy="1752600"/>
          </a:xfrm>
          <a:prstGeom prst="wedgeEllipseCallout">
            <a:avLst>
              <a:gd name="adj1" fmla="val -10995"/>
              <a:gd name="adj2" fmla="val 65759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</a:t>
            </a:r>
          </a:p>
          <a:p>
            <a:pPr algn="ctr"/>
            <a:r>
              <a:rPr lang="en-US" altLang="zh-CN" b="0" dirty="0"/>
              <a:t>I’m </a:t>
            </a:r>
            <a:r>
              <a:rPr lang="en-US" altLang="zh-CN" dirty="0"/>
              <a:t> </a:t>
            </a:r>
            <a:r>
              <a:rPr lang="en-US" altLang="zh-CN" sz="4000" b="0" dirty="0">
                <a:solidFill>
                  <a:srgbClr val="009900"/>
                </a:solidFill>
              </a:rPr>
              <a:t>green</a:t>
            </a:r>
            <a:r>
              <a:rPr lang="en-US" altLang="zh-CN" sz="4000" b="0" dirty="0"/>
              <a:t> </a:t>
            </a:r>
            <a:r>
              <a:rPr lang="en-US" altLang="zh-CN" b="0" dirty="0"/>
              <a:t>!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257800" y="2349500"/>
            <a:ext cx="3886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9600" b="0" i="1" dirty="0">
                <a:solidFill>
                  <a:srgbClr val="009900"/>
                </a:solidFill>
              </a:rPr>
              <a:t>green</a:t>
            </a: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0" y="0"/>
            <a:ext cx="1219200" cy="1371600"/>
          </a:xfrm>
          <a:prstGeom prst="flowChartMagneticDisk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4859338" y="0"/>
            <a:ext cx="4114800" cy="1752600"/>
          </a:xfrm>
          <a:prstGeom prst="wedgeEllipseCallout">
            <a:avLst>
              <a:gd name="adj1" fmla="val -28972"/>
              <a:gd name="adj2" fmla="val 180343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</a:t>
            </a:r>
          </a:p>
          <a:p>
            <a:pPr algn="ctr"/>
            <a:r>
              <a:rPr lang="en-US" altLang="zh-CN" b="0" dirty="0"/>
              <a:t>I’m </a:t>
            </a:r>
            <a:r>
              <a:rPr lang="en-US" altLang="zh-CN" sz="4400" b="0" dirty="0"/>
              <a:t>black </a:t>
            </a:r>
            <a:r>
              <a:rPr lang="en-US" altLang="zh-CN" b="0" dirty="0"/>
              <a:t>!</a:t>
            </a:r>
            <a:endParaRPr lang="en-US" altLang="zh-CN" sz="4000" b="0" dirty="0"/>
          </a:p>
        </p:txBody>
      </p:sp>
      <p:pic>
        <p:nvPicPr>
          <p:cNvPr id="98308" name="Picture 4" descr="2548143_18424403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5562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795963" y="3860800"/>
            <a:ext cx="33004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i="1" dirty="0"/>
              <a:t>black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0" y="0"/>
            <a:ext cx="1295400" cy="1524000"/>
          </a:xfrm>
          <a:prstGeom prst="flowChartMagneticDisk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2362200" y="304800"/>
            <a:ext cx="4114800" cy="1752600"/>
          </a:xfrm>
          <a:prstGeom prst="wedgeEllipseCallout">
            <a:avLst>
              <a:gd name="adj1" fmla="val 15241"/>
              <a:gd name="adj2" fmla="val 131704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000" b="0" dirty="0"/>
              <a:t>Now</a:t>
            </a:r>
            <a:r>
              <a:rPr lang="zh-CN" altLang="en-US" sz="4000" b="0"/>
              <a:t>， </a:t>
            </a:r>
            <a:r>
              <a:rPr lang="en-US" altLang="zh-CN" sz="4000" b="0" dirty="0"/>
              <a:t>it’s </a:t>
            </a:r>
            <a:r>
              <a:rPr lang="en-US" altLang="zh-CN" sz="4000" b="0" dirty="0">
                <a:solidFill>
                  <a:srgbClr val="CC00CC"/>
                </a:solidFill>
              </a:rPr>
              <a:t>purple</a:t>
            </a:r>
            <a:r>
              <a:rPr lang="en-US" altLang="zh-CN" sz="4000" b="0" dirty="0"/>
              <a:t>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3933825"/>
            <a:ext cx="411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600" i="1" dirty="0">
                <a:solidFill>
                  <a:srgbClr val="CC00CC"/>
                </a:solidFill>
              </a:rPr>
              <a:t>purple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7772400" y="0"/>
            <a:ext cx="1371600" cy="1524000"/>
          </a:xfrm>
          <a:prstGeom prst="flowChartMagneticDisk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9334" name="Picture 6" descr="6968804617_ebe63ba4b5_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810000"/>
            <a:ext cx="48768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2362200" y="304800"/>
            <a:ext cx="4114800" cy="1752600"/>
          </a:xfrm>
          <a:prstGeom prst="wedgeEllipseCallout">
            <a:avLst>
              <a:gd name="adj1" fmla="val -5519"/>
              <a:gd name="adj2" fmla="val 72190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0" dirty="0"/>
              <a:t>Look at me,</a:t>
            </a:r>
          </a:p>
          <a:p>
            <a:pPr algn="ctr"/>
            <a:r>
              <a:rPr lang="en-US" altLang="zh-CN" b="0" dirty="0"/>
              <a:t>I’m </a:t>
            </a:r>
            <a:r>
              <a:rPr lang="en-US" altLang="zh-CN" sz="4000" b="0" dirty="0">
                <a:solidFill>
                  <a:srgbClr val="993300"/>
                </a:solidFill>
              </a:rPr>
              <a:t>brown</a:t>
            </a:r>
            <a:r>
              <a:rPr lang="en-US" altLang="zh-CN" sz="4000" b="0" dirty="0"/>
              <a:t>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257800" y="3810000"/>
            <a:ext cx="3886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9600" i="1" dirty="0">
                <a:solidFill>
                  <a:srgbClr val="993300"/>
                </a:solidFill>
              </a:rPr>
              <a:t>brown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0" y="0"/>
            <a:ext cx="1219200" cy="1371600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0358" name="Picture 6" descr="IMG_1026 orange chamele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14600"/>
            <a:ext cx="495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9" name="Picture 7" descr="brown_leaf_chameleon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2667000"/>
            <a:ext cx="5410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全屏显示(4:3)</PresentationFormat>
  <Paragraphs>83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BatangChe</vt:lpstr>
      <vt:lpstr>Gungsuh</vt:lpstr>
      <vt:lpstr>MS PGothic</vt:lpstr>
      <vt:lpstr>黑体</vt:lpstr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colour…</vt:lpstr>
      <vt:lpstr>PowerPoint 演示文稿</vt:lpstr>
      <vt:lpstr>funny 有趣的</vt:lpstr>
      <vt:lpstr>a yellow hat</vt:lpstr>
      <vt:lpstr>Crayon  蜡笔</vt:lpstr>
      <vt:lpstr>Crayons</vt:lpstr>
      <vt:lpstr>Let’s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2010-09-14T12:47:00Z</dcterms:created>
  <dcterms:modified xsi:type="dcterms:W3CDTF">2023-01-16T22:25:01Z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645313DA72F44567BF7CEE287F735A82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