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5.emf"/><Relationship Id="rId7" Type="http://schemas.openxmlformats.org/officeDocument/2006/relationships/image" Target="../media/image79.emf"/><Relationship Id="rId2" Type="http://schemas.openxmlformats.org/officeDocument/2006/relationships/image" Target="../media/image74.emf"/><Relationship Id="rId1" Type="http://schemas.openxmlformats.org/officeDocument/2006/relationships/image" Target="../media/image73.emf"/><Relationship Id="rId6" Type="http://schemas.openxmlformats.org/officeDocument/2006/relationships/image" Target="../media/image78.emf"/><Relationship Id="rId5" Type="http://schemas.openxmlformats.org/officeDocument/2006/relationships/image" Target="../media/image77.emf"/><Relationship Id="rId4" Type="http://schemas.openxmlformats.org/officeDocument/2006/relationships/image" Target="../media/image7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emf"/><Relationship Id="rId1" Type="http://schemas.openxmlformats.org/officeDocument/2006/relationships/image" Target="../media/image13.emf"/><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image" Target="../media/image29.emf"/><Relationship Id="rId7" Type="http://schemas.openxmlformats.org/officeDocument/2006/relationships/image" Target="../media/image33.emf"/><Relationship Id="rId2" Type="http://schemas.openxmlformats.org/officeDocument/2006/relationships/image" Target="../media/image28.emf"/><Relationship Id="rId1" Type="http://schemas.openxmlformats.org/officeDocument/2006/relationships/image" Target="../media/image27.emf"/><Relationship Id="rId6" Type="http://schemas.openxmlformats.org/officeDocument/2006/relationships/image" Target="../media/image32.emf"/><Relationship Id="rId5" Type="http://schemas.openxmlformats.org/officeDocument/2006/relationships/image" Target="../media/image31.emf"/><Relationship Id="rId4" Type="http://schemas.openxmlformats.org/officeDocument/2006/relationships/image" Target="../media/image30.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image" Target="../media/image38.emf"/><Relationship Id="rId7" Type="http://schemas.openxmlformats.org/officeDocument/2006/relationships/image" Target="../media/image42.emf"/><Relationship Id="rId2" Type="http://schemas.openxmlformats.org/officeDocument/2006/relationships/image" Target="../media/image37.emf"/><Relationship Id="rId1" Type="http://schemas.openxmlformats.org/officeDocument/2006/relationships/image" Target="../media/image36.emf"/><Relationship Id="rId6" Type="http://schemas.openxmlformats.org/officeDocument/2006/relationships/image" Target="../media/image41.emf"/><Relationship Id="rId5" Type="http://schemas.openxmlformats.org/officeDocument/2006/relationships/image" Target="../media/image40.emf"/><Relationship Id="rId4" Type="http://schemas.openxmlformats.org/officeDocument/2006/relationships/image" Target="../media/image3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6.emf"/><Relationship Id="rId7" Type="http://schemas.openxmlformats.org/officeDocument/2006/relationships/image" Target="../media/image50.emf"/><Relationship Id="rId2" Type="http://schemas.openxmlformats.org/officeDocument/2006/relationships/image" Target="../media/image45.emf"/><Relationship Id="rId1" Type="http://schemas.openxmlformats.org/officeDocument/2006/relationships/image" Target="../media/image44.emf"/><Relationship Id="rId6" Type="http://schemas.openxmlformats.org/officeDocument/2006/relationships/image" Target="../media/image49.emf"/><Relationship Id="rId5" Type="http://schemas.openxmlformats.org/officeDocument/2006/relationships/image" Target="../media/image48.emf"/><Relationship Id="rId4" Type="http://schemas.openxmlformats.org/officeDocument/2006/relationships/image" Target="../media/image47.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8.emf"/><Relationship Id="rId3" Type="http://schemas.openxmlformats.org/officeDocument/2006/relationships/image" Target="../media/image53.emf"/><Relationship Id="rId7" Type="http://schemas.openxmlformats.org/officeDocument/2006/relationships/image" Target="../media/image57.emf"/><Relationship Id="rId2" Type="http://schemas.openxmlformats.org/officeDocument/2006/relationships/image" Target="../media/image52.emf"/><Relationship Id="rId1" Type="http://schemas.openxmlformats.org/officeDocument/2006/relationships/image" Target="../media/image51.emf"/><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61.emf"/><Relationship Id="rId7" Type="http://schemas.openxmlformats.org/officeDocument/2006/relationships/image" Target="../media/image65.emf"/><Relationship Id="rId2" Type="http://schemas.openxmlformats.org/officeDocument/2006/relationships/image" Target="../media/image60.emf"/><Relationship Id="rId1" Type="http://schemas.openxmlformats.org/officeDocument/2006/relationships/image" Target="../media/image59.emf"/><Relationship Id="rId6" Type="http://schemas.openxmlformats.org/officeDocument/2006/relationships/image" Target="../media/image64.emf"/><Relationship Id="rId5" Type="http://schemas.openxmlformats.org/officeDocument/2006/relationships/image" Target="../media/image63.emf"/><Relationship Id="rId4" Type="http://schemas.openxmlformats.org/officeDocument/2006/relationships/image" Target="../media/image62.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8.emf"/><Relationship Id="rId7" Type="http://schemas.openxmlformats.org/officeDocument/2006/relationships/image" Target="../media/image72.emf"/><Relationship Id="rId2" Type="http://schemas.openxmlformats.org/officeDocument/2006/relationships/image" Target="../media/image67.emf"/><Relationship Id="rId1" Type="http://schemas.openxmlformats.org/officeDocument/2006/relationships/image" Target="../media/image66.emf"/><Relationship Id="rId6" Type="http://schemas.openxmlformats.org/officeDocument/2006/relationships/image" Target="../media/image71.emf"/><Relationship Id="rId5" Type="http://schemas.openxmlformats.org/officeDocument/2006/relationships/image" Target="../media/image70.emf"/><Relationship Id="rId4" Type="http://schemas.openxmlformats.org/officeDocument/2006/relationships/image" Target="../media/image6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4DF48-B083-4262-8598-787F78034CC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CE22A-878A-4895-809B-850D7F22EB7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4013C49-46B5-427E-8199-EE4B832EE28D}" type="slidenum">
              <a:rPr lang="en-US" altLang="zh-CN"/>
              <a:t>1</a:t>
            </a:fld>
            <a:endParaRPr lang="en-US" altLang="zh-CN"/>
          </a:p>
        </p:txBody>
      </p:sp>
      <p:sp>
        <p:nvSpPr>
          <p:cNvPr id="129026" name="Rectangle 2"/>
          <p:cNvSpPr>
            <a:spLocks noGrp="1" noRot="1" noChangeAspect="1" noChangeArrowheads="1" noTextEdit="1"/>
          </p:cNvSpPr>
          <p:nvPr>
            <p:ph type="sldImg"/>
          </p:nvPr>
        </p:nvSpPr>
        <p:spPr/>
      </p:sp>
      <p:sp>
        <p:nvSpPr>
          <p:cNvPr id="1290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05807B5-7C72-41AB-9277-F82337756C7E}" type="slidenum">
              <a:rPr lang="en-US" altLang="zh-CN"/>
              <a:t>10</a:t>
            </a:fld>
            <a:endParaRPr lang="en-US" altLang="zh-CN"/>
          </a:p>
        </p:txBody>
      </p:sp>
      <p:sp>
        <p:nvSpPr>
          <p:cNvPr id="138242" name="Rectangle 2"/>
          <p:cNvSpPr>
            <a:spLocks noGrp="1" noRot="1" noChangeAspect="1" noChangeArrowheads="1" noTextEdit="1"/>
          </p:cNvSpPr>
          <p:nvPr>
            <p:ph type="sldImg"/>
          </p:nvPr>
        </p:nvSpPr>
        <p:spPr/>
      </p:sp>
      <p:sp>
        <p:nvSpPr>
          <p:cNvPr id="13824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3443224-38F3-46BC-93CB-AB81BC4A5348}" type="slidenum">
              <a:rPr lang="en-US" altLang="zh-CN"/>
              <a:t>11</a:t>
            </a:fld>
            <a:endParaRPr lang="en-US" altLang="zh-CN"/>
          </a:p>
        </p:txBody>
      </p:sp>
      <p:sp>
        <p:nvSpPr>
          <p:cNvPr id="139266" name="Rectangle 2"/>
          <p:cNvSpPr>
            <a:spLocks noGrp="1" noRot="1" noChangeAspect="1" noChangeArrowheads="1" noTextEdit="1"/>
          </p:cNvSpPr>
          <p:nvPr>
            <p:ph type="sldImg"/>
          </p:nvPr>
        </p:nvSpPr>
        <p:spPr/>
      </p:sp>
      <p:sp>
        <p:nvSpPr>
          <p:cNvPr id="1392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62B1FB2-49ED-4AB6-AF03-E5F766A57FE0}" type="slidenum">
              <a:rPr lang="en-US" altLang="zh-CN"/>
              <a:t>12</a:t>
            </a:fld>
            <a:endParaRPr lang="en-US" altLang="zh-CN"/>
          </a:p>
        </p:txBody>
      </p:sp>
      <p:sp>
        <p:nvSpPr>
          <p:cNvPr id="140290" name="Rectangle 2"/>
          <p:cNvSpPr>
            <a:spLocks noGrp="1" noRot="1" noChangeAspect="1" noChangeArrowheads="1" noTextEdit="1"/>
          </p:cNvSpPr>
          <p:nvPr>
            <p:ph type="sldImg"/>
          </p:nvPr>
        </p:nvSpPr>
        <p:spPr/>
      </p:sp>
      <p:sp>
        <p:nvSpPr>
          <p:cNvPr id="1402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362911C-BDE0-4CA6-B173-04C5B2B79157}" type="slidenum">
              <a:rPr lang="en-US" altLang="zh-CN"/>
              <a:t>13</a:t>
            </a:fld>
            <a:endParaRPr lang="en-US" altLang="zh-CN"/>
          </a:p>
        </p:txBody>
      </p:sp>
      <p:sp>
        <p:nvSpPr>
          <p:cNvPr id="141314" name="Rectangle 2"/>
          <p:cNvSpPr>
            <a:spLocks noGrp="1" noRot="1" noChangeAspect="1" noChangeArrowheads="1" noTextEdit="1"/>
          </p:cNvSpPr>
          <p:nvPr>
            <p:ph type="sldImg"/>
          </p:nvPr>
        </p:nvSpPr>
        <p:spPr/>
      </p:sp>
      <p:sp>
        <p:nvSpPr>
          <p:cNvPr id="1413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AA15287-9A7C-4BEA-B837-2C53711FEA2E}" type="slidenum">
              <a:rPr lang="en-US" altLang="zh-CN"/>
              <a:t>14</a:t>
            </a:fld>
            <a:endParaRPr lang="en-US" altLang="zh-CN"/>
          </a:p>
        </p:txBody>
      </p:sp>
      <p:sp>
        <p:nvSpPr>
          <p:cNvPr id="142338" name="Rectangle 2"/>
          <p:cNvSpPr>
            <a:spLocks noGrp="1" noRot="1" noChangeAspect="1" noChangeArrowheads="1" noTextEdit="1"/>
          </p:cNvSpPr>
          <p:nvPr>
            <p:ph type="sldImg"/>
          </p:nvPr>
        </p:nvSpPr>
        <p:spPr/>
      </p:sp>
      <p:sp>
        <p:nvSpPr>
          <p:cNvPr id="1423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4404A6D-C3B3-4C92-A6DD-87D0BF5BDBEB}" type="slidenum">
              <a:rPr lang="en-US" altLang="zh-CN"/>
              <a:t>15</a:t>
            </a:fld>
            <a:endParaRPr lang="en-US" altLang="zh-CN"/>
          </a:p>
        </p:txBody>
      </p:sp>
      <p:sp>
        <p:nvSpPr>
          <p:cNvPr id="143362" name="Rectangle 2"/>
          <p:cNvSpPr>
            <a:spLocks noGrp="1" noRot="1" noChangeAspect="1" noChangeArrowheads="1" noTextEdit="1"/>
          </p:cNvSpPr>
          <p:nvPr>
            <p:ph type="sldImg"/>
          </p:nvPr>
        </p:nvSpPr>
        <p:spPr/>
      </p:sp>
      <p:sp>
        <p:nvSpPr>
          <p:cNvPr id="14336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E1A13E1-63C4-4E9A-BDBC-0A1A001A27E9}" type="slidenum">
              <a:rPr lang="en-US" altLang="zh-CN"/>
              <a:t>16</a:t>
            </a:fld>
            <a:endParaRPr lang="en-US" altLang="zh-CN"/>
          </a:p>
        </p:txBody>
      </p:sp>
      <p:sp>
        <p:nvSpPr>
          <p:cNvPr id="144386" name="Rectangle 2"/>
          <p:cNvSpPr>
            <a:spLocks noGrp="1" noRot="1" noChangeAspect="1" noChangeArrowheads="1" noTextEdit="1"/>
          </p:cNvSpPr>
          <p:nvPr>
            <p:ph type="sldImg"/>
          </p:nvPr>
        </p:nvSpPr>
        <p:spPr/>
      </p:sp>
      <p:sp>
        <p:nvSpPr>
          <p:cNvPr id="1443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D5AA232-7276-451B-A908-6CED9604EC07}" type="slidenum">
              <a:rPr lang="en-US" altLang="zh-CN"/>
              <a:t>17</a:t>
            </a:fld>
            <a:endParaRPr lang="en-US" altLang="zh-CN"/>
          </a:p>
        </p:txBody>
      </p:sp>
      <p:sp>
        <p:nvSpPr>
          <p:cNvPr id="145410" name="Rectangle 2"/>
          <p:cNvSpPr>
            <a:spLocks noGrp="1" noRot="1" noChangeAspect="1" noChangeArrowheads="1" noTextEdit="1"/>
          </p:cNvSpPr>
          <p:nvPr>
            <p:ph type="sldImg"/>
          </p:nvPr>
        </p:nvSpPr>
        <p:spPr/>
      </p:sp>
      <p:sp>
        <p:nvSpPr>
          <p:cNvPr id="1454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26FEADB-4754-495B-9D7B-7A210479B57E}" type="slidenum">
              <a:rPr lang="en-US" altLang="zh-CN"/>
              <a:t>18</a:t>
            </a:fld>
            <a:endParaRPr lang="en-US" altLang="zh-CN"/>
          </a:p>
        </p:txBody>
      </p:sp>
      <p:sp>
        <p:nvSpPr>
          <p:cNvPr id="146434" name="Rectangle 2"/>
          <p:cNvSpPr>
            <a:spLocks noGrp="1" noRot="1" noChangeAspect="1" noChangeArrowheads="1" noTextEdit="1"/>
          </p:cNvSpPr>
          <p:nvPr>
            <p:ph type="sldImg"/>
          </p:nvPr>
        </p:nvSpPr>
        <p:spPr/>
      </p:sp>
      <p:sp>
        <p:nvSpPr>
          <p:cNvPr id="14643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4DF5AE5-E17E-4300-923B-6D9B73ABA73C}" type="slidenum">
              <a:rPr lang="en-US" altLang="zh-CN"/>
              <a:t>19</a:t>
            </a:fld>
            <a:endParaRPr lang="en-US" altLang="zh-CN"/>
          </a:p>
        </p:txBody>
      </p:sp>
      <p:sp>
        <p:nvSpPr>
          <p:cNvPr id="147458" name="Rectangle 2"/>
          <p:cNvSpPr>
            <a:spLocks noGrp="1" noRot="1" noChangeAspect="1" noChangeArrowheads="1" noTextEdit="1"/>
          </p:cNvSpPr>
          <p:nvPr>
            <p:ph type="sldImg"/>
          </p:nvPr>
        </p:nvSpPr>
        <p:spPr/>
      </p:sp>
      <p:sp>
        <p:nvSpPr>
          <p:cNvPr id="14745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8C9D316-12EA-48B5-A3EC-C48CB0191B29}" type="slidenum">
              <a:rPr lang="en-US" altLang="zh-CN"/>
              <a:t>2</a:t>
            </a:fld>
            <a:endParaRPr lang="en-US" altLang="zh-CN"/>
          </a:p>
        </p:txBody>
      </p:sp>
      <p:sp>
        <p:nvSpPr>
          <p:cNvPr id="130050" name="Rectangle 2"/>
          <p:cNvSpPr>
            <a:spLocks noGrp="1" noRot="1" noChangeAspect="1" noChangeArrowheads="1" noTextEdit="1"/>
          </p:cNvSpPr>
          <p:nvPr>
            <p:ph type="sldImg"/>
          </p:nvPr>
        </p:nvSpPr>
        <p:spPr/>
      </p:sp>
      <p:sp>
        <p:nvSpPr>
          <p:cNvPr id="1300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EEA27F5-E54E-4ECC-A65A-212B8BC4116E}" type="slidenum">
              <a:rPr lang="en-US" altLang="zh-CN"/>
              <a:t>20</a:t>
            </a:fld>
            <a:endParaRPr lang="en-US" altLang="zh-CN"/>
          </a:p>
        </p:txBody>
      </p:sp>
      <p:sp>
        <p:nvSpPr>
          <p:cNvPr id="148482" name="Rectangle 2"/>
          <p:cNvSpPr>
            <a:spLocks noGrp="1" noRot="1" noChangeAspect="1" noChangeArrowheads="1" noTextEdit="1"/>
          </p:cNvSpPr>
          <p:nvPr>
            <p:ph type="sldImg"/>
          </p:nvPr>
        </p:nvSpPr>
        <p:spPr/>
      </p:sp>
      <p:sp>
        <p:nvSpPr>
          <p:cNvPr id="1484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0D357B7-06B4-4DA1-8812-1D5208D3C2EB}" type="slidenum">
              <a:rPr lang="en-US" altLang="zh-CN"/>
              <a:t>21</a:t>
            </a:fld>
            <a:endParaRPr lang="en-US" altLang="zh-CN"/>
          </a:p>
        </p:txBody>
      </p:sp>
      <p:sp>
        <p:nvSpPr>
          <p:cNvPr id="149506" name="Rectangle 2"/>
          <p:cNvSpPr>
            <a:spLocks noGrp="1" noRot="1" noChangeAspect="1" noChangeArrowheads="1" noTextEdit="1"/>
          </p:cNvSpPr>
          <p:nvPr>
            <p:ph type="sldImg"/>
          </p:nvPr>
        </p:nvSpPr>
        <p:spPr/>
      </p:sp>
      <p:sp>
        <p:nvSpPr>
          <p:cNvPr id="1495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5DB0263-3466-406A-825D-D54D815DC0EA}" type="slidenum">
              <a:rPr lang="en-US" altLang="zh-CN"/>
              <a:t>22</a:t>
            </a:fld>
            <a:endParaRPr lang="en-US" altLang="zh-CN"/>
          </a:p>
        </p:txBody>
      </p:sp>
      <p:sp>
        <p:nvSpPr>
          <p:cNvPr id="150530" name="Rectangle 2"/>
          <p:cNvSpPr>
            <a:spLocks noGrp="1" noRot="1" noChangeAspect="1" noChangeArrowheads="1" noTextEdit="1"/>
          </p:cNvSpPr>
          <p:nvPr>
            <p:ph type="sldImg"/>
          </p:nvPr>
        </p:nvSpPr>
        <p:spPr/>
      </p:sp>
      <p:sp>
        <p:nvSpPr>
          <p:cNvPr id="1505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F30A833-E197-41DA-9CC6-9D1B31016882}" type="slidenum">
              <a:rPr lang="en-US" altLang="zh-CN"/>
              <a:t>3</a:t>
            </a:fld>
            <a:endParaRPr lang="en-US" altLang="zh-CN"/>
          </a:p>
        </p:txBody>
      </p:sp>
      <p:sp>
        <p:nvSpPr>
          <p:cNvPr id="131074" name="Rectangle 2"/>
          <p:cNvSpPr>
            <a:spLocks noGrp="1" noRot="1" noChangeAspect="1" noChangeArrowheads="1" noTextEdit="1"/>
          </p:cNvSpPr>
          <p:nvPr>
            <p:ph type="sldImg"/>
          </p:nvPr>
        </p:nvSpPr>
        <p:spPr/>
      </p:sp>
      <p:sp>
        <p:nvSpPr>
          <p:cNvPr id="1310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BAD3C32-2D99-4C5A-B373-69E525B59A7A}" type="slidenum">
              <a:rPr lang="en-US" altLang="zh-CN"/>
              <a:t>4</a:t>
            </a:fld>
            <a:endParaRPr lang="en-US" altLang="zh-CN"/>
          </a:p>
        </p:txBody>
      </p:sp>
      <p:sp>
        <p:nvSpPr>
          <p:cNvPr id="132098" name="Rectangle 2"/>
          <p:cNvSpPr>
            <a:spLocks noGrp="1" noRot="1" noChangeAspect="1" noChangeArrowheads="1" noTextEdit="1"/>
          </p:cNvSpPr>
          <p:nvPr>
            <p:ph type="sldImg"/>
          </p:nvPr>
        </p:nvSpPr>
        <p:spPr/>
      </p:sp>
      <p:sp>
        <p:nvSpPr>
          <p:cNvPr id="1320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1F9BC77-4282-4A88-B077-41A42E570570}" type="slidenum">
              <a:rPr lang="en-US" altLang="zh-CN"/>
              <a:t>5</a:t>
            </a:fld>
            <a:endParaRPr lang="en-US" altLang="zh-CN"/>
          </a:p>
        </p:txBody>
      </p:sp>
      <p:sp>
        <p:nvSpPr>
          <p:cNvPr id="133122" name="Rectangle 2"/>
          <p:cNvSpPr>
            <a:spLocks noGrp="1" noRot="1" noChangeAspect="1" noChangeArrowheads="1" noTextEdit="1"/>
          </p:cNvSpPr>
          <p:nvPr>
            <p:ph type="sldImg"/>
          </p:nvPr>
        </p:nvSpPr>
        <p:spPr/>
      </p:sp>
      <p:sp>
        <p:nvSpPr>
          <p:cNvPr id="1331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95DA39C-4D2A-4FBD-9EA7-5F963B7B5D38}" type="slidenum">
              <a:rPr lang="en-US" altLang="zh-CN"/>
              <a:t>6</a:t>
            </a:fld>
            <a:endParaRPr lang="en-US" altLang="zh-CN"/>
          </a:p>
        </p:txBody>
      </p:sp>
      <p:sp>
        <p:nvSpPr>
          <p:cNvPr id="134146" name="Rectangle 2"/>
          <p:cNvSpPr>
            <a:spLocks noGrp="1" noRot="1" noChangeAspect="1" noChangeArrowheads="1" noTextEdit="1"/>
          </p:cNvSpPr>
          <p:nvPr>
            <p:ph type="sldImg"/>
          </p:nvPr>
        </p:nvSpPr>
        <p:spPr/>
      </p:sp>
      <p:sp>
        <p:nvSpPr>
          <p:cNvPr id="134147" name="Rectangle 3"/>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796E4A8-F759-4F71-851E-7BAA0A064B26}" type="slidenum">
              <a:rPr lang="en-US" altLang="zh-CN"/>
              <a:t>7</a:t>
            </a:fld>
            <a:endParaRPr lang="en-US" altLang="zh-CN"/>
          </a:p>
        </p:txBody>
      </p:sp>
      <p:sp>
        <p:nvSpPr>
          <p:cNvPr id="135170" name="Rectangle 2"/>
          <p:cNvSpPr>
            <a:spLocks noGrp="1" noRot="1" noChangeAspect="1" noChangeArrowheads="1" noTextEdit="1"/>
          </p:cNvSpPr>
          <p:nvPr>
            <p:ph type="sldImg"/>
          </p:nvPr>
        </p:nvSpPr>
        <p:spPr/>
      </p:sp>
      <p:sp>
        <p:nvSpPr>
          <p:cNvPr id="1351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B207A96-9ACB-48C3-8209-3A7D3935BDD6}" type="slidenum">
              <a:rPr lang="en-US" altLang="zh-CN"/>
              <a:t>8</a:t>
            </a:fld>
            <a:endParaRPr lang="en-US" altLang="zh-CN"/>
          </a:p>
        </p:txBody>
      </p:sp>
      <p:sp>
        <p:nvSpPr>
          <p:cNvPr id="136194" name="Rectangle 2"/>
          <p:cNvSpPr>
            <a:spLocks noGrp="1" noRot="1" noChangeAspect="1" noChangeArrowheads="1" noTextEdit="1"/>
          </p:cNvSpPr>
          <p:nvPr>
            <p:ph type="sldImg"/>
          </p:nvPr>
        </p:nvSpPr>
        <p:spPr/>
      </p:sp>
      <p:sp>
        <p:nvSpPr>
          <p:cNvPr id="1361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03B9155-0DED-41B6-8212-86FA2F933645}" type="slidenum">
              <a:rPr lang="en-US" altLang="zh-CN"/>
              <a:t>9</a:t>
            </a:fld>
            <a:endParaRPr lang="en-US" altLang="zh-CN"/>
          </a:p>
        </p:txBody>
      </p:sp>
      <p:sp>
        <p:nvSpPr>
          <p:cNvPr id="137218" name="Rectangle 2"/>
          <p:cNvSpPr>
            <a:spLocks noGrp="1" noRot="1" noChangeAspect="1" noChangeArrowheads="1" noTextEdit="1"/>
          </p:cNvSpPr>
          <p:nvPr>
            <p:ph type="sldImg"/>
          </p:nvPr>
        </p:nvSpPr>
        <p:spPr/>
      </p:sp>
      <p:sp>
        <p:nvSpPr>
          <p:cNvPr id="137219"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7F3947-0C23-4909-8EB4-5C99A0067ADD}"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D73FF-8C59-4803-AF68-987C6969466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F3947-0C23-4909-8EB4-5C99A0067ADD}" type="datetimeFigureOut">
              <a:rPr lang="zh-CN" altLang="en-US" smtClean="0"/>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D73FF-8C59-4803-AF68-987C6969466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5.GIF"/><Relationship Id="rId5" Type="http://schemas.openxmlformats.org/officeDocument/2006/relationships/image" Target="../media/image5.GIF"/><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38.emf"/><Relationship Id="rId18" Type="http://schemas.openxmlformats.org/officeDocument/2006/relationships/oleObject" Target="../embeddings/oleObject30.bin"/><Relationship Id="rId3" Type="http://schemas.openxmlformats.org/officeDocument/2006/relationships/notesSlide" Target="../notesSlides/notesSlide13.xml"/><Relationship Id="rId21" Type="http://schemas.openxmlformats.org/officeDocument/2006/relationships/image" Target="../media/image42.emf"/><Relationship Id="rId7" Type="http://schemas.openxmlformats.org/officeDocument/2006/relationships/image" Target="../media/image35.GIF"/><Relationship Id="rId12" Type="http://schemas.openxmlformats.org/officeDocument/2006/relationships/oleObject" Target="../embeddings/oleObject27.bin"/><Relationship Id="rId17" Type="http://schemas.openxmlformats.org/officeDocument/2006/relationships/image" Target="../media/image40.emf"/><Relationship Id="rId2" Type="http://schemas.openxmlformats.org/officeDocument/2006/relationships/slideLayout" Target="../slideLayouts/slideLayout4.xml"/><Relationship Id="rId16" Type="http://schemas.openxmlformats.org/officeDocument/2006/relationships/oleObject" Target="../embeddings/oleObject29.bin"/><Relationship Id="rId20" Type="http://schemas.openxmlformats.org/officeDocument/2006/relationships/oleObject" Target="../embeddings/oleObject31.bin"/><Relationship Id="rId1" Type="http://schemas.openxmlformats.org/officeDocument/2006/relationships/vmlDrawing" Target="../drawings/vmlDrawing5.vml"/><Relationship Id="rId6" Type="http://schemas.openxmlformats.org/officeDocument/2006/relationships/image" Target="../media/image5.GIF"/><Relationship Id="rId11" Type="http://schemas.openxmlformats.org/officeDocument/2006/relationships/image" Target="../media/image37.emf"/><Relationship Id="rId5" Type="http://schemas.openxmlformats.org/officeDocument/2006/relationships/audio" Target="../media/audio2.wav"/><Relationship Id="rId15" Type="http://schemas.openxmlformats.org/officeDocument/2006/relationships/image" Target="../media/image39.emf"/><Relationship Id="rId23" Type="http://schemas.openxmlformats.org/officeDocument/2006/relationships/image" Target="../media/image43.emf"/><Relationship Id="rId10" Type="http://schemas.openxmlformats.org/officeDocument/2006/relationships/oleObject" Target="../embeddings/oleObject26.bin"/><Relationship Id="rId19" Type="http://schemas.openxmlformats.org/officeDocument/2006/relationships/image" Target="../media/image41.emf"/><Relationship Id="rId4" Type="http://schemas.openxmlformats.org/officeDocument/2006/relationships/audio" Target="../media/audio1.wav"/><Relationship Id="rId9" Type="http://schemas.openxmlformats.org/officeDocument/2006/relationships/image" Target="../media/image36.emf"/><Relationship Id="rId14" Type="http://schemas.openxmlformats.org/officeDocument/2006/relationships/oleObject" Target="../embeddings/oleObject28.bin"/><Relationship Id="rId22" Type="http://schemas.openxmlformats.org/officeDocument/2006/relationships/oleObject" Target="../embeddings/oleObject32.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6.emf"/><Relationship Id="rId18" Type="http://schemas.openxmlformats.org/officeDocument/2006/relationships/oleObject" Target="../embeddings/oleObject38.bin"/><Relationship Id="rId3" Type="http://schemas.openxmlformats.org/officeDocument/2006/relationships/notesSlide" Target="../notesSlides/notesSlide14.xml"/><Relationship Id="rId21" Type="http://schemas.openxmlformats.org/officeDocument/2006/relationships/image" Target="../media/image50.emf"/><Relationship Id="rId7" Type="http://schemas.openxmlformats.org/officeDocument/2006/relationships/image" Target="../media/image35.GIF"/><Relationship Id="rId12" Type="http://schemas.openxmlformats.org/officeDocument/2006/relationships/oleObject" Target="../embeddings/oleObject35.bin"/><Relationship Id="rId17" Type="http://schemas.openxmlformats.org/officeDocument/2006/relationships/image" Target="../media/image48.emf"/><Relationship Id="rId2" Type="http://schemas.openxmlformats.org/officeDocument/2006/relationships/slideLayout" Target="../slideLayouts/slideLayout2.xml"/><Relationship Id="rId16" Type="http://schemas.openxmlformats.org/officeDocument/2006/relationships/oleObject" Target="../embeddings/oleObject37.bin"/><Relationship Id="rId20" Type="http://schemas.openxmlformats.org/officeDocument/2006/relationships/oleObject" Target="../embeddings/oleObject39.bin"/><Relationship Id="rId1" Type="http://schemas.openxmlformats.org/officeDocument/2006/relationships/vmlDrawing" Target="../drawings/vmlDrawing6.vml"/><Relationship Id="rId6" Type="http://schemas.openxmlformats.org/officeDocument/2006/relationships/image" Target="../media/image5.GIF"/><Relationship Id="rId11" Type="http://schemas.openxmlformats.org/officeDocument/2006/relationships/image" Target="../media/image45.emf"/><Relationship Id="rId5" Type="http://schemas.openxmlformats.org/officeDocument/2006/relationships/audio" Target="../media/audio2.wav"/><Relationship Id="rId15" Type="http://schemas.openxmlformats.org/officeDocument/2006/relationships/image" Target="../media/image47.emf"/><Relationship Id="rId10" Type="http://schemas.openxmlformats.org/officeDocument/2006/relationships/oleObject" Target="../embeddings/oleObject34.bin"/><Relationship Id="rId19" Type="http://schemas.openxmlformats.org/officeDocument/2006/relationships/image" Target="../media/image49.emf"/><Relationship Id="rId4" Type="http://schemas.openxmlformats.org/officeDocument/2006/relationships/audio" Target="../media/audio1.wav"/><Relationship Id="rId9" Type="http://schemas.openxmlformats.org/officeDocument/2006/relationships/image" Target="../media/image44.emf"/><Relationship Id="rId1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53.emf"/><Relationship Id="rId18" Type="http://schemas.openxmlformats.org/officeDocument/2006/relationships/oleObject" Target="../embeddings/oleObject45.bin"/><Relationship Id="rId3" Type="http://schemas.openxmlformats.org/officeDocument/2006/relationships/notesSlide" Target="../notesSlides/notesSlide15.xml"/><Relationship Id="rId21" Type="http://schemas.openxmlformats.org/officeDocument/2006/relationships/image" Target="../media/image57.emf"/><Relationship Id="rId7" Type="http://schemas.openxmlformats.org/officeDocument/2006/relationships/image" Target="../media/image35.GIF"/><Relationship Id="rId12" Type="http://schemas.openxmlformats.org/officeDocument/2006/relationships/oleObject" Target="../embeddings/oleObject42.bin"/><Relationship Id="rId17" Type="http://schemas.openxmlformats.org/officeDocument/2006/relationships/image" Target="../media/image55.emf"/><Relationship Id="rId2" Type="http://schemas.openxmlformats.org/officeDocument/2006/relationships/slideLayout" Target="../slideLayouts/slideLayout2.xml"/><Relationship Id="rId16" Type="http://schemas.openxmlformats.org/officeDocument/2006/relationships/oleObject" Target="../embeddings/oleObject44.bin"/><Relationship Id="rId20" Type="http://schemas.openxmlformats.org/officeDocument/2006/relationships/oleObject" Target="../embeddings/oleObject46.bin"/><Relationship Id="rId1" Type="http://schemas.openxmlformats.org/officeDocument/2006/relationships/vmlDrawing" Target="../drawings/vmlDrawing7.vml"/><Relationship Id="rId6" Type="http://schemas.openxmlformats.org/officeDocument/2006/relationships/image" Target="../media/image5.GIF"/><Relationship Id="rId11" Type="http://schemas.openxmlformats.org/officeDocument/2006/relationships/image" Target="../media/image52.emf"/><Relationship Id="rId5" Type="http://schemas.openxmlformats.org/officeDocument/2006/relationships/audio" Target="../media/audio2.wav"/><Relationship Id="rId15" Type="http://schemas.openxmlformats.org/officeDocument/2006/relationships/image" Target="../media/image54.emf"/><Relationship Id="rId23" Type="http://schemas.openxmlformats.org/officeDocument/2006/relationships/image" Target="../media/image58.emf"/><Relationship Id="rId10" Type="http://schemas.openxmlformats.org/officeDocument/2006/relationships/oleObject" Target="../embeddings/oleObject41.bin"/><Relationship Id="rId19" Type="http://schemas.openxmlformats.org/officeDocument/2006/relationships/image" Target="../media/image56.emf"/><Relationship Id="rId4" Type="http://schemas.openxmlformats.org/officeDocument/2006/relationships/audio" Target="../media/audio1.wav"/><Relationship Id="rId9" Type="http://schemas.openxmlformats.org/officeDocument/2006/relationships/image" Target="../media/image51.emf"/><Relationship Id="rId14" Type="http://schemas.openxmlformats.org/officeDocument/2006/relationships/oleObject" Target="../embeddings/oleObject43.bin"/><Relationship Id="rId22" Type="http://schemas.openxmlformats.org/officeDocument/2006/relationships/oleObject" Target="../embeddings/oleObject4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61.emf"/><Relationship Id="rId18" Type="http://schemas.openxmlformats.org/officeDocument/2006/relationships/oleObject" Target="../embeddings/oleObject53.bin"/><Relationship Id="rId3" Type="http://schemas.openxmlformats.org/officeDocument/2006/relationships/notesSlide" Target="../notesSlides/notesSlide16.xml"/><Relationship Id="rId21" Type="http://schemas.openxmlformats.org/officeDocument/2006/relationships/image" Target="../media/image65.emf"/><Relationship Id="rId7" Type="http://schemas.openxmlformats.org/officeDocument/2006/relationships/image" Target="../media/image35.GIF"/><Relationship Id="rId12" Type="http://schemas.openxmlformats.org/officeDocument/2006/relationships/oleObject" Target="../embeddings/oleObject50.bin"/><Relationship Id="rId17" Type="http://schemas.openxmlformats.org/officeDocument/2006/relationships/image" Target="../media/image63.emf"/><Relationship Id="rId2" Type="http://schemas.openxmlformats.org/officeDocument/2006/relationships/slideLayout" Target="../slideLayouts/slideLayout2.xml"/><Relationship Id="rId16" Type="http://schemas.openxmlformats.org/officeDocument/2006/relationships/oleObject" Target="../embeddings/oleObject52.bin"/><Relationship Id="rId20" Type="http://schemas.openxmlformats.org/officeDocument/2006/relationships/oleObject" Target="../embeddings/oleObject54.bin"/><Relationship Id="rId1" Type="http://schemas.openxmlformats.org/officeDocument/2006/relationships/vmlDrawing" Target="../drawings/vmlDrawing8.vml"/><Relationship Id="rId6" Type="http://schemas.openxmlformats.org/officeDocument/2006/relationships/image" Target="../media/image5.GIF"/><Relationship Id="rId11" Type="http://schemas.openxmlformats.org/officeDocument/2006/relationships/image" Target="../media/image60.emf"/><Relationship Id="rId5" Type="http://schemas.openxmlformats.org/officeDocument/2006/relationships/audio" Target="../media/audio2.wav"/><Relationship Id="rId15" Type="http://schemas.openxmlformats.org/officeDocument/2006/relationships/image" Target="../media/image62.emf"/><Relationship Id="rId10" Type="http://schemas.openxmlformats.org/officeDocument/2006/relationships/oleObject" Target="../embeddings/oleObject49.bin"/><Relationship Id="rId19" Type="http://schemas.openxmlformats.org/officeDocument/2006/relationships/image" Target="../media/image64.emf"/><Relationship Id="rId4" Type="http://schemas.openxmlformats.org/officeDocument/2006/relationships/audio" Target="../media/audio1.wav"/><Relationship Id="rId9" Type="http://schemas.openxmlformats.org/officeDocument/2006/relationships/image" Target="../media/image59.emf"/><Relationship Id="rId14" Type="http://schemas.openxmlformats.org/officeDocument/2006/relationships/oleObject" Target="../embeddings/oleObject5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8.emf"/><Relationship Id="rId18" Type="http://schemas.openxmlformats.org/officeDocument/2006/relationships/oleObject" Target="../embeddings/oleObject60.bin"/><Relationship Id="rId3" Type="http://schemas.openxmlformats.org/officeDocument/2006/relationships/notesSlide" Target="../notesSlides/notesSlide17.xml"/><Relationship Id="rId21" Type="http://schemas.openxmlformats.org/officeDocument/2006/relationships/image" Target="../media/image72.emf"/><Relationship Id="rId7" Type="http://schemas.openxmlformats.org/officeDocument/2006/relationships/image" Target="../media/image35.GIF"/><Relationship Id="rId12" Type="http://schemas.openxmlformats.org/officeDocument/2006/relationships/oleObject" Target="../embeddings/oleObject57.bin"/><Relationship Id="rId17" Type="http://schemas.openxmlformats.org/officeDocument/2006/relationships/image" Target="../media/image70.emf"/><Relationship Id="rId2" Type="http://schemas.openxmlformats.org/officeDocument/2006/relationships/slideLayout" Target="../slideLayouts/slideLayout2.xml"/><Relationship Id="rId16" Type="http://schemas.openxmlformats.org/officeDocument/2006/relationships/oleObject" Target="../embeddings/oleObject59.bin"/><Relationship Id="rId20" Type="http://schemas.openxmlformats.org/officeDocument/2006/relationships/oleObject" Target="../embeddings/oleObject61.bin"/><Relationship Id="rId1" Type="http://schemas.openxmlformats.org/officeDocument/2006/relationships/vmlDrawing" Target="../drawings/vmlDrawing9.vml"/><Relationship Id="rId6" Type="http://schemas.openxmlformats.org/officeDocument/2006/relationships/image" Target="../media/image5.GIF"/><Relationship Id="rId11" Type="http://schemas.openxmlformats.org/officeDocument/2006/relationships/image" Target="../media/image67.emf"/><Relationship Id="rId5" Type="http://schemas.openxmlformats.org/officeDocument/2006/relationships/audio" Target="../media/audio2.wav"/><Relationship Id="rId15" Type="http://schemas.openxmlformats.org/officeDocument/2006/relationships/image" Target="../media/image69.emf"/><Relationship Id="rId10" Type="http://schemas.openxmlformats.org/officeDocument/2006/relationships/oleObject" Target="../embeddings/oleObject56.bin"/><Relationship Id="rId19" Type="http://schemas.openxmlformats.org/officeDocument/2006/relationships/image" Target="../media/image71.emf"/><Relationship Id="rId4" Type="http://schemas.openxmlformats.org/officeDocument/2006/relationships/audio" Target="../media/audio1.wav"/><Relationship Id="rId9" Type="http://schemas.openxmlformats.org/officeDocument/2006/relationships/image" Target="../media/image66.emf"/><Relationship Id="rId14" Type="http://schemas.openxmlformats.org/officeDocument/2006/relationships/oleObject" Target="../embeddings/oleObject58.bin"/></Relationships>
</file>

<file path=ppt/slides/_rels/slide18.xml.rels><?xml version="1.0" encoding="UTF-8" standalone="yes"?>
<Relationships xmlns="http://schemas.openxmlformats.org/package/2006/relationships"><Relationship Id="rId8" Type="http://schemas.openxmlformats.org/officeDocument/2006/relationships/image" Target="../media/image73.emf"/><Relationship Id="rId13" Type="http://schemas.openxmlformats.org/officeDocument/2006/relationships/oleObject" Target="../embeddings/oleObject65.bin"/><Relationship Id="rId18" Type="http://schemas.openxmlformats.org/officeDocument/2006/relationships/image" Target="../media/image78.emf"/><Relationship Id="rId3" Type="http://schemas.openxmlformats.org/officeDocument/2006/relationships/notesSlide" Target="../notesSlides/notesSlide18.xml"/><Relationship Id="rId7" Type="http://schemas.openxmlformats.org/officeDocument/2006/relationships/oleObject" Target="../embeddings/oleObject62.bin"/><Relationship Id="rId12" Type="http://schemas.openxmlformats.org/officeDocument/2006/relationships/image" Target="../media/image75.emf"/><Relationship Id="rId17" Type="http://schemas.openxmlformats.org/officeDocument/2006/relationships/oleObject" Target="../embeddings/oleObject67.bin"/><Relationship Id="rId2" Type="http://schemas.openxmlformats.org/officeDocument/2006/relationships/slideLayout" Target="../slideLayouts/slideLayout2.xml"/><Relationship Id="rId16" Type="http://schemas.openxmlformats.org/officeDocument/2006/relationships/image" Target="../media/image77.emf"/><Relationship Id="rId20" Type="http://schemas.openxmlformats.org/officeDocument/2006/relationships/image" Target="../media/image79.emf"/><Relationship Id="rId1" Type="http://schemas.openxmlformats.org/officeDocument/2006/relationships/vmlDrawing" Target="../drawings/vmlDrawing10.vml"/><Relationship Id="rId6" Type="http://schemas.openxmlformats.org/officeDocument/2006/relationships/image" Target="../media/image35.GIF"/><Relationship Id="rId11" Type="http://schemas.openxmlformats.org/officeDocument/2006/relationships/oleObject" Target="../embeddings/oleObject64.bin"/><Relationship Id="rId5" Type="http://schemas.openxmlformats.org/officeDocument/2006/relationships/image" Target="../media/image5.GIF"/><Relationship Id="rId15" Type="http://schemas.openxmlformats.org/officeDocument/2006/relationships/oleObject" Target="../embeddings/oleObject66.bin"/><Relationship Id="rId10" Type="http://schemas.openxmlformats.org/officeDocument/2006/relationships/image" Target="../media/image74.emf"/><Relationship Id="rId19" Type="http://schemas.openxmlformats.org/officeDocument/2006/relationships/oleObject" Target="../embeddings/oleObject68.bin"/><Relationship Id="rId4" Type="http://schemas.openxmlformats.org/officeDocument/2006/relationships/audio" Target="../media/audio2.wav"/><Relationship Id="rId9" Type="http://schemas.openxmlformats.org/officeDocument/2006/relationships/oleObject" Target="../embeddings/oleObject63.bin"/><Relationship Id="rId14" Type="http://schemas.openxmlformats.org/officeDocument/2006/relationships/image" Target="../media/image76.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4.wmf"/><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slide" Target="slide11.xml"/><Relationship Id="rId4" Type="http://schemas.openxmlformats.org/officeDocument/2006/relationships/image" Target="../media/image80.GIF"/></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82.GIF"/><Relationship Id="rId4" Type="http://schemas.openxmlformats.org/officeDocument/2006/relationships/image" Target="../media/image81.GIF"/></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3.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10" Type="http://schemas.openxmlformats.org/officeDocument/2006/relationships/image" Target="../media/image6.GIF"/><Relationship Id="rId4" Type="http://schemas.openxmlformats.org/officeDocument/2006/relationships/oleObject" Target="../embeddings/oleObject1.bin"/><Relationship Id="rId9"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1.wmf"/><Relationship Id="rId18" Type="http://schemas.openxmlformats.org/officeDocument/2006/relationships/image" Target="../media/image6.GIF"/><Relationship Id="rId3" Type="http://schemas.openxmlformats.org/officeDocument/2006/relationships/notesSlide" Target="../notesSlides/notesSlide4.xml"/><Relationship Id="rId7" Type="http://schemas.openxmlformats.org/officeDocument/2006/relationships/image" Target="../media/image8.wmf"/><Relationship Id="rId12" Type="http://schemas.openxmlformats.org/officeDocument/2006/relationships/oleObject" Target="../embeddings/oleObject7.bin"/><Relationship Id="rId17" Type="http://schemas.openxmlformats.org/officeDocument/2006/relationships/image" Target="../media/image5.GIF"/><Relationship Id="rId2" Type="http://schemas.openxmlformats.org/officeDocument/2006/relationships/slideLayout" Target="../slideLayouts/slideLayout7.xml"/><Relationship Id="rId16" Type="http://schemas.openxmlformats.org/officeDocument/2006/relationships/image" Target="../media/image4.wmf"/><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wmf"/><Relationship Id="rId1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4.emf"/><Relationship Id="rId13" Type="http://schemas.openxmlformats.org/officeDocument/2006/relationships/image" Target="../media/image14.emf"/><Relationship Id="rId18" Type="http://schemas.openxmlformats.org/officeDocument/2006/relationships/oleObject" Target="../embeddings/oleObject13.bin"/><Relationship Id="rId3" Type="http://schemas.openxmlformats.org/officeDocument/2006/relationships/notesSlide" Target="../notesSlides/notesSlide6.xml"/><Relationship Id="rId21" Type="http://schemas.openxmlformats.org/officeDocument/2006/relationships/image" Target="../media/image18.emf"/><Relationship Id="rId7" Type="http://schemas.openxmlformats.org/officeDocument/2006/relationships/image" Target="../media/image23.emf"/><Relationship Id="rId12" Type="http://schemas.openxmlformats.org/officeDocument/2006/relationships/oleObject" Target="../embeddings/oleObject10.bin"/><Relationship Id="rId17" Type="http://schemas.openxmlformats.org/officeDocument/2006/relationships/image" Target="../media/image16.emf"/><Relationship Id="rId25" Type="http://schemas.openxmlformats.org/officeDocument/2006/relationships/image" Target="../media/image20.emf"/><Relationship Id="rId2" Type="http://schemas.openxmlformats.org/officeDocument/2006/relationships/slideLayout" Target="../slideLayouts/slideLayout7.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3.vml"/><Relationship Id="rId6" Type="http://schemas.openxmlformats.org/officeDocument/2006/relationships/image" Target="../media/image22.emf"/><Relationship Id="rId11" Type="http://schemas.openxmlformats.org/officeDocument/2006/relationships/image" Target="../media/image13.emf"/><Relationship Id="rId24" Type="http://schemas.openxmlformats.org/officeDocument/2006/relationships/oleObject" Target="../embeddings/oleObject16.bin"/><Relationship Id="rId5" Type="http://schemas.openxmlformats.org/officeDocument/2006/relationships/image" Target="../media/image21.png"/><Relationship Id="rId15" Type="http://schemas.openxmlformats.org/officeDocument/2006/relationships/image" Target="../media/image15.emf"/><Relationship Id="rId23" Type="http://schemas.openxmlformats.org/officeDocument/2006/relationships/image" Target="../media/image19.emf"/><Relationship Id="rId10" Type="http://schemas.openxmlformats.org/officeDocument/2006/relationships/oleObject" Target="../embeddings/oleObject9.bin"/><Relationship Id="rId19" Type="http://schemas.openxmlformats.org/officeDocument/2006/relationships/image" Target="../media/image17.emf"/><Relationship Id="rId4" Type="http://schemas.openxmlformats.org/officeDocument/2006/relationships/audio" Target="../media/audio2.wav"/><Relationship Id="rId9" Type="http://schemas.openxmlformats.org/officeDocument/2006/relationships/image" Target="../media/image25.emf"/><Relationship Id="rId14" Type="http://schemas.openxmlformats.org/officeDocument/2006/relationships/oleObject" Target="../embeddings/oleObject11.bin"/><Relationship Id="rId22"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30.emf"/><Relationship Id="rId18" Type="http://schemas.openxmlformats.org/officeDocument/2006/relationships/oleObject" Target="../embeddings/oleObject23.bin"/><Relationship Id="rId26" Type="http://schemas.openxmlformats.org/officeDocument/2006/relationships/image" Target="../media/image25.emf"/><Relationship Id="rId3" Type="http://schemas.openxmlformats.org/officeDocument/2006/relationships/notesSlide" Target="../notesSlides/notesSlide9.xml"/><Relationship Id="rId21" Type="http://schemas.openxmlformats.org/officeDocument/2006/relationships/image" Target="../media/image34.emf"/><Relationship Id="rId7" Type="http://schemas.openxmlformats.org/officeDocument/2006/relationships/image" Target="../media/image27.emf"/><Relationship Id="rId12" Type="http://schemas.openxmlformats.org/officeDocument/2006/relationships/oleObject" Target="../embeddings/oleObject20.bin"/><Relationship Id="rId17" Type="http://schemas.openxmlformats.org/officeDocument/2006/relationships/image" Target="../media/image32.emf"/><Relationship Id="rId25" Type="http://schemas.openxmlformats.org/officeDocument/2006/relationships/image" Target="../media/image24.emf"/><Relationship Id="rId2" Type="http://schemas.openxmlformats.org/officeDocument/2006/relationships/slideLayout" Target="../slideLayouts/slideLayout2.xml"/><Relationship Id="rId16" Type="http://schemas.openxmlformats.org/officeDocument/2006/relationships/oleObject" Target="../embeddings/oleObject22.bin"/><Relationship Id="rId20" Type="http://schemas.openxmlformats.org/officeDocument/2006/relationships/oleObject" Target="../embeddings/oleObject24.bin"/><Relationship Id="rId1" Type="http://schemas.openxmlformats.org/officeDocument/2006/relationships/vmlDrawing" Target="../drawings/vmlDrawing4.vml"/><Relationship Id="rId6" Type="http://schemas.openxmlformats.org/officeDocument/2006/relationships/oleObject" Target="../embeddings/oleObject17.bin"/><Relationship Id="rId11" Type="http://schemas.openxmlformats.org/officeDocument/2006/relationships/image" Target="../media/image29.emf"/><Relationship Id="rId24" Type="http://schemas.openxmlformats.org/officeDocument/2006/relationships/image" Target="../media/image23.emf"/><Relationship Id="rId5" Type="http://schemas.openxmlformats.org/officeDocument/2006/relationships/audio" Target="../media/audio2.wav"/><Relationship Id="rId15" Type="http://schemas.openxmlformats.org/officeDocument/2006/relationships/image" Target="../media/image31.emf"/><Relationship Id="rId23" Type="http://schemas.openxmlformats.org/officeDocument/2006/relationships/image" Target="../media/image22.emf"/><Relationship Id="rId10" Type="http://schemas.openxmlformats.org/officeDocument/2006/relationships/oleObject" Target="../embeddings/oleObject19.bin"/><Relationship Id="rId19" Type="http://schemas.openxmlformats.org/officeDocument/2006/relationships/image" Target="../media/image33.emf"/><Relationship Id="rId4" Type="http://schemas.openxmlformats.org/officeDocument/2006/relationships/audio" Target="../media/audio1.wav"/><Relationship Id="rId9" Type="http://schemas.openxmlformats.org/officeDocument/2006/relationships/image" Target="../media/image28.emf"/><Relationship Id="rId14" Type="http://schemas.openxmlformats.org/officeDocument/2006/relationships/oleObject" Target="../embeddings/oleObject21.bin"/><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subTitle" idx="1"/>
          </p:nvPr>
        </p:nvSpPr>
        <p:spPr>
          <a:xfrm>
            <a:off x="0" y="2132856"/>
            <a:ext cx="9144000" cy="1008063"/>
          </a:xfrm>
          <a:noFill/>
          <a:extLst>
            <a:ext uri="{91240B29-F687-4F45-9708-019B960494DF}">
              <a14:hiddenLine xmlns:a14="http://schemas.microsoft.com/office/drawing/2010/main" w="9525">
                <a:solidFill>
                  <a:srgbClr val="FF0000"/>
                </a:solidFill>
                <a:miter lim="800000"/>
                <a:headEnd/>
                <a:tailEnd/>
              </a14:hiddenLine>
            </a:ext>
          </a:extLst>
        </p:spPr>
        <p:txBody>
          <a:bodyPr>
            <a:normAutofit/>
          </a:bodyPr>
          <a:lstStyle/>
          <a:p>
            <a:pPr eaLnBrk="0" hangingPunct="0">
              <a:spcBef>
                <a:spcPct val="0"/>
              </a:spcBef>
            </a:pPr>
            <a:r>
              <a:rPr lang="zh-CN" altLang="en-US" sz="6000" b="1" dirty="0" smtClean="0">
                <a:solidFill>
                  <a:schemeClr val="accent3">
                    <a:lumMod val="50000"/>
                  </a:schemeClr>
                </a:solidFill>
                <a:latin typeface="隶书" panose="02010509060101010101" pitchFamily="49" charset="-122"/>
                <a:ea typeface="隶书" panose="02010509060101010101" pitchFamily="49" charset="-122"/>
              </a:rPr>
              <a:t>一</a:t>
            </a:r>
            <a:r>
              <a:rPr lang="zh-CN" altLang="en-US" sz="6000" b="1" dirty="0">
                <a:solidFill>
                  <a:schemeClr val="accent3">
                    <a:lumMod val="50000"/>
                  </a:schemeClr>
                </a:solidFill>
                <a:latin typeface="隶书" panose="02010509060101010101" pitchFamily="49" charset="-122"/>
                <a:ea typeface="隶书" panose="02010509060101010101" pitchFamily="49" charset="-122"/>
              </a:rPr>
              <a:t>元二次方程的应</a:t>
            </a:r>
            <a:r>
              <a:rPr lang="zh-CN" altLang="en-US" sz="6000" b="1" dirty="0" smtClean="0">
                <a:solidFill>
                  <a:schemeClr val="accent3">
                    <a:lumMod val="50000"/>
                  </a:schemeClr>
                </a:solidFill>
                <a:latin typeface="隶书" panose="02010509060101010101" pitchFamily="49" charset="-122"/>
                <a:ea typeface="隶书" panose="02010509060101010101" pitchFamily="49" charset="-122"/>
              </a:rPr>
              <a:t>用</a:t>
            </a:r>
            <a:endParaRPr lang="zh-CN" altLang="en-US" sz="6000" b="1" dirty="0">
              <a:solidFill>
                <a:schemeClr val="accent3">
                  <a:lumMod val="50000"/>
                </a:schemeClr>
              </a:solidFill>
            </a:endParaRPr>
          </a:p>
        </p:txBody>
      </p:sp>
      <p:sp>
        <p:nvSpPr>
          <p:cNvPr id="3" name="矩形 2"/>
          <p:cNvSpPr/>
          <p:nvPr/>
        </p:nvSpPr>
        <p:spPr>
          <a:xfrm>
            <a:off x="2816939" y="5157192"/>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chemeClr val="accent3">
                    <a:lumMod val="50000"/>
                  </a:schemeClr>
                </a:solidFill>
                <a:latin typeface="微软雅黑" panose="020B0503020204020204" pitchFamily="34" charset="-122"/>
                <a:ea typeface="微软雅黑" panose="020B0503020204020204" pitchFamily="34" charset="-122"/>
              </a:rPr>
              <a:t>WWW.PPT818.COM</a:t>
            </a:r>
            <a:endParaRPr lang="en-US" altLang="zh-CN" sz="2800" b="1" kern="0" dirty="0">
              <a:solidFill>
                <a:schemeClr val="accent3">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228600" y="914400"/>
            <a:ext cx="8540750" cy="4498975"/>
          </a:xfrm>
        </p:spPr>
        <p:txBody>
          <a:bodyPr/>
          <a:lstStyle/>
          <a:p>
            <a:endParaRPr lang="zh-CN" altLang="zh-CN"/>
          </a:p>
        </p:txBody>
      </p:sp>
      <p:pic>
        <p:nvPicPr>
          <p:cNvPr id="125955" name="Picture 3" descr="b07"/>
          <p:cNvPicPr>
            <a:picLocks noChangeAspect="1" noChangeArrowheads="1"/>
          </p:cNvPicPr>
          <p:nvPr/>
        </p:nvPicPr>
        <p:blipFill>
          <a:blip r:embed="rId3" cstate="email"/>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5956" name="Text Box 4"/>
          <p:cNvSpPr txBox="1">
            <a:spLocks noChangeArrowheads="1"/>
          </p:cNvSpPr>
          <p:nvPr/>
        </p:nvSpPr>
        <p:spPr bwMode="auto">
          <a:xfrm>
            <a:off x="3276600" y="914400"/>
            <a:ext cx="304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800" b="1">
                <a:solidFill>
                  <a:srgbClr val="990099"/>
                </a:solidFill>
              </a:rPr>
              <a:t>a(1-x)</a:t>
            </a:r>
            <a:r>
              <a:rPr lang="en-US" altLang="zh-CN" sz="4800" b="1" baseline="30000">
                <a:solidFill>
                  <a:srgbClr val="990099"/>
                </a:solidFill>
              </a:rPr>
              <a:t>2</a:t>
            </a:r>
            <a:r>
              <a:rPr lang="en-US" altLang="zh-CN" sz="4800" b="1">
                <a:solidFill>
                  <a:srgbClr val="990099"/>
                </a:solidFill>
              </a:rPr>
              <a:t>=b</a:t>
            </a:r>
          </a:p>
        </p:txBody>
      </p:sp>
      <p:sp>
        <p:nvSpPr>
          <p:cNvPr id="125957" name="AutoShape 5"/>
          <p:cNvSpPr>
            <a:spLocks noChangeArrowheads="1"/>
          </p:cNvSpPr>
          <p:nvPr/>
        </p:nvSpPr>
        <p:spPr bwMode="auto">
          <a:xfrm>
            <a:off x="1143000" y="4114800"/>
            <a:ext cx="1981200" cy="762000"/>
          </a:xfrm>
          <a:prstGeom prst="wedgeRoundRectCallout">
            <a:avLst>
              <a:gd name="adj1" fmla="val 68671"/>
              <a:gd name="adj2" fmla="val -106042"/>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起始量</a:t>
            </a:r>
          </a:p>
        </p:txBody>
      </p:sp>
      <p:sp>
        <p:nvSpPr>
          <p:cNvPr id="125958" name="AutoShape 6"/>
          <p:cNvSpPr>
            <a:spLocks noChangeArrowheads="1"/>
          </p:cNvSpPr>
          <p:nvPr/>
        </p:nvSpPr>
        <p:spPr bwMode="auto">
          <a:xfrm>
            <a:off x="6019800" y="4191000"/>
            <a:ext cx="1981200" cy="762000"/>
          </a:xfrm>
          <a:prstGeom prst="wedgeRoundRectCallout">
            <a:avLst>
              <a:gd name="adj1" fmla="val -44231"/>
              <a:gd name="adj2" fmla="val -105833"/>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终止量</a:t>
            </a:r>
          </a:p>
        </p:txBody>
      </p:sp>
      <p:sp>
        <p:nvSpPr>
          <p:cNvPr id="125959" name="AutoShape 7"/>
          <p:cNvSpPr>
            <a:spLocks noChangeArrowheads="1"/>
          </p:cNvSpPr>
          <p:nvPr/>
        </p:nvSpPr>
        <p:spPr bwMode="auto">
          <a:xfrm>
            <a:off x="3810000" y="2209800"/>
            <a:ext cx="2514600" cy="762000"/>
          </a:xfrm>
          <a:prstGeom prst="wedgeRoundRectCallout">
            <a:avLst>
              <a:gd name="adj1" fmla="val 7639"/>
              <a:gd name="adj2" fmla="val 100000"/>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降价次数</a:t>
            </a:r>
          </a:p>
        </p:txBody>
      </p:sp>
      <p:sp>
        <p:nvSpPr>
          <p:cNvPr id="125960" name="AutoShape 8"/>
          <p:cNvSpPr>
            <a:spLocks noChangeArrowheads="1"/>
          </p:cNvSpPr>
          <p:nvPr/>
        </p:nvSpPr>
        <p:spPr bwMode="auto">
          <a:xfrm>
            <a:off x="3581400" y="4724400"/>
            <a:ext cx="1905000" cy="1371600"/>
          </a:xfrm>
          <a:prstGeom prst="wedgeRoundRectCallout">
            <a:avLst>
              <a:gd name="adj1" fmla="val 10417"/>
              <a:gd name="adj2" fmla="val -110532"/>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平均</a:t>
            </a:r>
          </a:p>
          <a:p>
            <a:pPr algn="ctr"/>
            <a:r>
              <a:rPr lang="zh-CN" altLang="en-US" sz="4000" b="1"/>
              <a:t>降价率</a:t>
            </a:r>
          </a:p>
        </p:txBody>
      </p:sp>
      <p:sp>
        <p:nvSpPr>
          <p:cNvPr id="125961" name="Text Box 9"/>
          <p:cNvSpPr txBox="1">
            <a:spLocks noChangeArrowheads="1"/>
          </p:cNvSpPr>
          <p:nvPr/>
        </p:nvSpPr>
        <p:spPr bwMode="auto">
          <a:xfrm>
            <a:off x="685800" y="1050925"/>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000" b="1"/>
              <a:t>想一想：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wipe(left)">
                                      <p:cBhvr>
                                        <p:cTn id="7" dur="500"/>
                                        <p:tgtEl>
                                          <p:spTgt spid="125956"/>
                                        </p:tgtEl>
                                      </p:cBhvr>
                                    </p:animEffect>
                                  </p:childTnLst>
                                </p:cTn>
                              </p:par>
                            </p:childTnLst>
                          </p:cTn>
                        </p:par>
                        <p:par>
                          <p:cTn id="8" fill="hold">
                            <p:stCondLst>
                              <p:cond delay="500"/>
                            </p:stCondLst>
                            <p:childTnLst>
                              <p:par>
                                <p:cTn id="9" presetID="42" presetClass="path" presetSubtype="0" accel="50000" decel="50000" fill="hold" grpId="1" nodeType="afterEffect">
                                  <p:stCondLst>
                                    <p:cond delay="0"/>
                                  </p:stCondLst>
                                  <p:childTnLst>
                                    <p:animMotion origin="layout" path="M 0 0  L 0 0.33295  E" pathEditMode="relative" ptsTypes="">
                                      <p:cBhvr>
                                        <p:cTn id="10" dur="2000" fill="hold"/>
                                        <p:tgtEl>
                                          <p:spTgt spid="12595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25960"/>
                                        </p:tgtEl>
                                        <p:attrNameLst>
                                          <p:attrName>style.visibility</p:attrName>
                                        </p:attrNameLst>
                                      </p:cBhvr>
                                      <p:to>
                                        <p:strVal val="visible"/>
                                      </p:to>
                                    </p:set>
                                    <p:animEffect transition="in" filter="wipe(up)">
                                      <p:cBhvr>
                                        <p:cTn id="15" dur="500"/>
                                        <p:tgtEl>
                                          <p:spTgt spid="12596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25957"/>
                                        </p:tgtEl>
                                        <p:attrNameLst>
                                          <p:attrName>style.visibility</p:attrName>
                                        </p:attrNameLst>
                                      </p:cBhvr>
                                      <p:to>
                                        <p:strVal val="visible"/>
                                      </p:to>
                                    </p:set>
                                    <p:animEffect transition="in" filter="wipe(up)">
                                      <p:cBhvr>
                                        <p:cTn id="20" dur="500"/>
                                        <p:tgtEl>
                                          <p:spTgt spid="12595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25958"/>
                                        </p:tgtEl>
                                        <p:attrNameLst>
                                          <p:attrName>style.visibility</p:attrName>
                                        </p:attrNameLst>
                                      </p:cBhvr>
                                      <p:to>
                                        <p:strVal val="visible"/>
                                      </p:to>
                                    </p:set>
                                    <p:animEffect transition="in" filter="wipe(up)">
                                      <p:cBhvr>
                                        <p:cTn id="25" dur="500"/>
                                        <p:tgtEl>
                                          <p:spTgt spid="12595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5959"/>
                                        </p:tgtEl>
                                        <p:attrNameLst>
                                          <p:attrName>style.visibility</p:attrName>
                                        </p:attrNameLst>
                                      </p:cBhvr>
                                      <p:to>
                                        <p:strVal val="visible"/>
                                      </p:to>
                                    </p:set>
                                    <p:animEffect transition="in" filter="wipe(down)">
                                      <p:cBhvr>
                                        <p:cTn id="30" dur="500"/>
                                        <p:tgtEl>
                                          <p:spTgt spid="125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P spid="125956" grpId="1"/>
      <p:bldP spid="125957" grpId="0" animBg="1"/>
      <p:bldP spid="125958" grpId="0" animBg="1"/>
      <p:bldP spid="125959" grpId="0" animBg="1"/>
      <p:bldP spid="12596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Oval 6"/>
          <p:cNvSpPr>
            <a:spLocks noChangeArrowheads="1"/>
          </p:cNvSpPr>
          <p:nvPr/>
        </p:nvSpPr>
        <p:spPr bwMode="auto">
          <a:xfrm rot="3806409">
            <a:off x="4955955" y="2308453"/>
            <a:ext cx="906903" cy="914400"/>
          </a:xfrm>
          <a:prstGeom prst="ellipse">
            <a:avLst/>
          </a:prstGeom>
          <a:solidFill>
            <a:srgbClr val="616125"/>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6743" name="Text Box 7"/>
          <p:cNvSpPr txBox="1">
            <a:spLocks noChangeArrowheads="1"/>
          </p:cNvSpPr>
          <p:nvPr/>
        </p:nvSpPr>
        <p:spPr bwMode="auto">
          <a:xfrm>
            <a:off x="2286000" y="2057400"/>
            <a:ext cx="4495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800" b="1" dirty="0">
                <a:solidFill>
                  <a:srgbClr val="FF0000"/>
                </a:solidFill>
                <a:ea typeface="幼圆" panose="02010509060101010101" pitchFamily="49" charset="-122"/>
              </a:rPr>
              <a:t>     </a:t>
            </a:r>
            <a:r>
              <a:rPr lang="zh-CN" altLang="en-US" sz="4800" b="1" dirty="0">
                <a:solidFill>
                  <a:srgbClr val="FF0000"/>
                </a:solidFill>
                <a:ea typeface="幼圆" panose="02010509060101010101" pitchFamily="49" charset="-122"/>
              </a:rPr>
              <a:t>挑战极限</a:t>
            </a:r>
          </a:p>
        </p:txBody>
      </p:sp>
      <p:sp>
        <p:nvSpPr>
          <p:cNvPr id="116744" name="Oval 8">
            <a:hlinkClick r:id="rId3" action="ppaction://hlinksldjump"/>
          </p:cNvPr>
          <p:cNvSpPr>
            <a:spLocks noChangeArrowheads="1"/>
          </p:cNvSpPr>
          <p:nvPr/>
        </p:nvSpPr>
        <p:spPr bwMode="auto">
          <a:xfrm>
            <a:off x="8153400" y="6248400"/>
            <a:ext cx="381000" cy="381000"/>
          </a:xfrm>
          <a:prstGeom prst="ellipse">
            <a:avLst/>
          </a:prstGeom>
          <a:gradFill rotWithShape="1">
            <a:gsLst>
              <a:gs pos="0">
                <a:srgbClr val="CC3300"/>
              </a:gs>
              <a:gs pos="100000">
                <a:srgbClr val="CC33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nvSpPr>
        <p:spPr bwMode="auto">
          <a:xfrm>
            <a:off x="76200" y="1066800"/>
            <a:ext cx="891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spcBef>
                <a:spcPct val="50000"/>
              </a:spcBef>
              <a:buClr>
                <a:schemeClr val="tx2"/>
              </a:buClr>
              <a:buFont typeface="Wingdings" panose="05000000000000000000" pitchFamily="2" charset="2"/>
              <a:buChar char="w"/>
            </a:pPr>
            <a:r>
              <a:rPr kumimoji="1" lang="en-GB" altLang="zh-CN" sz="2800" b="1">
                <a:latin typeface="Times New Roman" panose="02020603050405020304" pitchFamily="18" charset="0"/>
              </a:rPr>
              <a:t>1.</a:t>
            </a:r>
            <a:r>
              <a:rPr kumimoji="1" lang="zh-CN" altLang="en-GB" sz="2800" b="1">
                <a:latin typeface="Times New Roman" panose="02020603050405020304" pitchFamily="18" charset="0"/>
              </a:rPr>
              <a:t>学校图书馆去年年底有图书5万册，预计到明年年底增加到7.</a:t>
            </a:r>
            <a:r>
              <a:rPr kumimoji="1" lang="en-GB" altLang="zh-CN" sz="2800" b="1">
                <a:latin typeface="Times New Roman" panose="02020603050405020304" pitchFamily="18" charset="0"/>
              </a:rPr>
              <a:t>5</a:t>
            </a:r>
            <a:r>
              <a:rPr kumimoji="1" lang="zh-CN" altLang="en-GB" sz="2800" b="1">
                <a:latin typeface="Times New Roman" panose="02020603050405020304" pitchFamily="18" charset="0"/>
              </a:rPr>
              <a:t>万册.求这两年的年平均增长率.</a:t>
            </a:r>
            <a:endParaRPr kumimoji="1" lang="en-US" altLang="zh-CN" sz="2800" b="1">
              <a:latin typeface="Times New Roman" panose="02020603050405020304" pitchFamily="18" charset="0"/>
            </a:endParaRPr>
          </a:p>
        </p:txBody>
      </p:sp>
      <p:sp>
        <p:nvSpPr>
          <p:cNvPr id="61556" name="Rectangle 116"/>
          <p:cNvSpPr>
            <a:spLocks noGrp="1" noChangeArrowheads="1"/>
          </p:cNvSpPr>
          <p:nvPr>
            <p:ph type="title"/>
          </p:nvPr>
        </p:nvSpPr>
        <p:spPr>
          <a:xfrm>
            <a:off x="3886200" y="0"/>
            <a:ext cx="5029200" cy="838200"/>
          </a:xfrm>
          <a:noFill/>
        </p:spPr>
        <p:txBody>
          <a:bodyPr anchor="b"/>
          <a:lstStyle/>
          <a:p>
            <a:r>
              <a:rPr lang="zh-CN" altLang="en-US" sz="3600">
                <a:solidFill>
                  <a:srgbClr val="000000"/>
                </a:solidFill>
                <a:ea typeface="隶书" panose="02010509060101010101" pitchFamily="49" charset="-122"/>
              </a:rPr>
              <a:t>精神食粮</a:t>
            </a:r>
          </a:p>
        </p:txBody>
      </p:sp>
      <p:grpSp>
        <p:nvGrpSpPr>
          <p:cNvPr id="61574" name="Group 134"/>
          <p:cNvGrpSpPr/>
          <p:nvPr/>
        </p:nvGrpSpPr>
        <p:grpSpPr bwMode="auto">
          <a:xfrm>
            <a:off x="76200" y="0"/>
            <a:ext cx="4419600" cy="958850"/>
            <a:chOff x="2400" y="2670"/>
            <a:chExt cx="2784" cy="604"/>
          </a:xfrm>
        </p:grpSpPr>
        <p:pic>
          <p:nvPicPr>
            <p:cNvPr id="61575" name="Picture 135" descr="678"/>
            <p:cNvPicPr>
              <a:picLocks noChangeAspect="1" noChangeArrowheads="1" noCrop="1"/>
            </p:cNvPicPr>
            <p:nvPr/>
          </p:nvPicPr>
          <p:blipFill>
            <a:blip r:embed="rId5"/>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61576" name="Group 136"/>
            <p:cNvGrpSpPr/>
            <p:nvPr/>
          </p:nvGrpSpPr>
          <p:grpSpPr bwMode="auto">
            <a:xfrm>
              <a:off x="2400" y="2670"/>
              <a:ext cx="1968" cy="604"/>
              <a:chOff x="2400" y="2670"/>
              <a:chExt cx="1968" cy="604"/>
            </a:xfrm>
          </p:grpSpPr>
          <p:sp>
            <p:nvSpPr>
              <p:cNvPr id="61577" name="AutoShape 137"/>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61578" name="Picture 138" descr="钥匙"/>
              <p:cNvPicPr>
                <a:picLocks noChangeAspect="1" noChangeArrowheads="1" noCrop="1"/>
              </p:cNvPicPr>
              <p:nvPr/>
            </p:nvPicPr>
            <p:blipFill>
              <a:blip r:embed="rId6"/>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61579" name="Text Box 139"/>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graphicFrame>
        <p:nvGraphicFramePr>
          <p:cNvPr id="61681" name="Group 241"/>
          <p:cNvGraphicFramePr>
            <a:graphicFrameLocks noGrp="1"/>
          </p:cNvGraphicFramePr>
          <p:nvPr/>
        </p:nvGraphicFramePr>
        <p:xfrm>
          <a:off x="457200" y="3308350"/>
          <a:ext cx="8610600" cy="2635187"/>
        </p:xfrm>
        <a:graphic>
          <a:graphicData uri="http://schemas.openxmlformats.org/drawingml/2006/table">
            <a:tbl>
              <a:tblPr/>
              <a:tblGrid>
                <a:gridCol w="1219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3657600">
                  <a:extLst>
                    <a:ext uri="{9D8B030D-6E8A-4147-A177-3AD203B41FA5}">
                      <a16:colId xmlns:a16="http://schemas.microsoft.com/office/drawing/2014/main" val="20003"/>
                    </a:ext>
                  </a:extLst>
                </a:gridCol>
              </a:tblGrid>
              <a:tr h="533400">
                <a:tc>
                  <a:txBody>
                    <a:bodyPr/>
                    <a:lstStyle/>
                    <a:p>
                      <a:pPr marL="0" marR="0" lvl="0" indent="0" algn="ctr" defTabSz="914400" rtl="0" eaLnBrk="1" fontAlgn="ctr"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基数</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平均增长率</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年底数量</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8163">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去年</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今年</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x</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5(1+x)</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7238">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明年</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5(1+x)</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x</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5(1+x)(1+x)</a:t>
                      </a:r>
                    </a:p>
                    <a:p>
                      <a:pPr marL="0" marR="0" lvl="0" indent="0" algn="l" defTabSz="914400" rtl="0" eaLnBrk="1" fontAlgn="ctr"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=5(1+x)</a:t>
                      </a:r>
                      <a:r>
                        <a:rPr kumimoji="0" lang="en-US" altLang="zh-CN" sz="2800" b="0" i="0" u="none" strike="noStrike" cap="none" normalizeH="0" baseline="30000" smtClean="0">
                          <a:ln>
                            <a:noFill/>
                          </a:ln>
                          <a:solidFill>
                            <a:srgbClr val="000000"/>
                          </a:solidFill>
                          <a:effectLst/>
                          <a:latin typeface="Arial" panose="020B0604020202020204" pitchFamily="34" charset="0"/>
                          <a:ea typeface="宋体" panose="02010600030101010101" pitchFamily="2" charset="-122"/>
                        </a:rPr>
                        <a:t>2</a:t>
                      </a:r>
                      <a:r>
                        <a:rPr kumimoji="0" lang="en-US" altLang="zh-CN"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1668" name="Rectangle 228"/>
          <p:cNvSpPr>
            <a:spLocks noGrp="1" noChangeArrowheads="1"/>
          </p:cNvSpPr>
          <p:nvPr/>
        </p:nvSpPr>
        <p:spPr bwMode="auto">
          <a:xfrm>
            <a:off x="76200" y="1905000"/>
            <a:ext cx="906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spcBef>
                <a:spcPct val="50000"/>
              </a:spcBef>
              <a:buClr>
                <a:schemeClr val="tx2"/>
              </a:buClr>
              <a:buFont typeface="Wingdings" panose="05000000000000000000" pitchFamily="2" charset="2"/>
              <a:buChar char="w"/>
            </a:pPr>
            <a:r>
              <a:rPr kumimoji="1" lang="zh-CN" altLang="en-GB" sz="2800" b="1">
                <a:solidFill>
                  <a:srgbClr val="000000"/>
                </a:solidFill>
                <a:latin typeface="Times New Roman" panose="02020603050405020304" pitchFamily="18" charset="0"/>
              </a:rPr>
              <a:t>分析:</a:t>
            </a:r>
          </a:p>
          <a:p>
            <a:pPr marL="457200" indent="-457200">
              <a:spcBef>
                <a:spcPct val="50000"/>
              </a:spcBef>
              <a:buClr>
                <a:schemeClr val="tx2"/>
              </a:buClr>
              <a:buFont typeface="Wingdings" panose="05000000000000000000" pitchFamily="2" charset="2"/>
              <a:buChar char="w"/>
            </a:pPr>
            <a:r>
              <a:rPr kumimoji="1" lang="zh-CN" altLang="en-US" sz="2800" b="1">
                <a:solidFill>
                  <a:srgbClr val="000000"/>
                </a:solidFill>
                <a:latin typeface="Times New Roman" panose="02020603050405020304" pitchFamily="18" charset="0"/>
              </a:rPr>
              <a:t>相等关系</a:t>
            </a:r>
            <a:r>
              <a:rPr kumimoji="1" lang="en-US" altLang="zh-CN" sz="2800" b="1">
                <a:solidFill>
                  <a:srgbClr val="000000"/>
                </a:solidFill>
                <a:latin typeface="Times New Roman" panose="02020603050405020304" pitchFamily="18" charset="0"/>
              </a:rPr>
              <a:t>:</a:t>
            </a:r>
            <a:r>
              <a:rPr kumimoji="1" lang="zh-CN" altLang="en-US" sz="2800" b="1">
                <a:solidFill>
                  <a:srgbClr val="000000"/>
                </a:solidFill>
                <a:latin typeface="Times New Roman" panose="02020603050405020304" pitchFamily="18" charset="0"/>
              </a:rPr>
              <a:t>经过两年平均增长后的图书</a:t>
            </a:r>
            <a:r>
              <a:rPr kumimoji="1" lang="en-US" altLang="zh-CN" sz="2800" b="1">
                <a:solidFill>
                  <a:srgbClr val="000000"/>
                </a:solidFill>
                <a:latin typeface="Times New Roman" panose="02020603050405020304" pitchFamily="18" charset="0"/>
              </a:rPr>
              <a:t>=7.5</a:t>
            </a:r>
            <a:r>
              <a:rPr kumimoji="1" lang="zh-CN" altLang="en-US" sz="2800" b="1">
                <a:solidFill>
                  <a:srgbClr val="000000"/>
                </a:solidFill>
                <a:latin typeface="Times New Roman" panose="02020603050405020304" pitchFamily="18" charset="0"/>
              </a:rPr>
              <a:t>万册</a:t>
            </a:r>
            <a:r>
              <a:rPr kumimoji="1" lang="en-US" altLang="zh-CN" sz="2800" b="1">
                <a:solidFill>
                  <a:srgbClr val="00000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blinds(horizontal)">
                                      <p:cBhvr>
                                        <p:cTn id="7" dur="500"/>
                                        <p:tgtEl>
                                          <p:spTgt spid="61443"/>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668"/>
                                        </p:tgtEl>
                                        <p:attrNameLst>
                                          <p:attrName>style.visibility</p:attrName>
                                        </p:attrNameLst>
                                      </p:cBhvr>
                                      <p:to>
                                        <p:strVal val="visible"/>
                                      </p:to>
                                    </p:set>
                                    <p:animEffect transition="in" filter="blinds(horizontal)">
                                      <p:cBhvr>
                                        <p:cTn id="12" dur="500"/>
                                        <p:tgtEl>
                                          <p:spTgt spid="61668"/>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p:stCondLst>
                        <p:cond delay="indefinite"/>
                      </p:stCondLst>
                      <p:childTnLst>
                        <p:par>
                          <p:cTn id="14" fill="hold">
                            <p:stCondLst>
                              <p:cond delay="0"/>
                            </p:stCondLst>
                            <p:childTnLst>
                              <p:par>
                                <p:cTn id="15" presetID="23" presetClass="entr" presetSubtype="272" fill="hold" nodeType="clickEffect">
                                  <p:stCondLst>
                                    <p:cond delay="0"/>
                                  </p:stCondLst>
                                  <p:childTnLst>
                                    <p:set>
                                      <p:cBhvr>
                                        <p:cTn id="16" dur="1" fill="hold">
                                          <p:stCondLst>
                                            <p:cond delay="0"/>
                                          </p:stCondLst>
                                        </p:cTn>
                                        <p:tgtEl>
                                          <p:spTgt spid="61681"/>
                                        </p:tgtEl>
                                        <p:attrNameLst>
                                          <p:attrName>style.visibility</p:attrName>
                                        </p:attrNameLst>
                                      </p:cBhvr>
                                      <p:to>
                                        <p:strVal val="visible"/>
                                      </p:to>
                                    </p:set>
                                    <p:anim calcmode="lin" valueType="num">
                                      <p:cBhvr>
                                        <p:cTn id="17" dur="500" fill="hold"/>
                                        <p:tgtEl>
                                          <p:spTgt spid="61681"/>
                                        </p:tgtEl>
                                        <p:attrNameLst>
                                          <p:attrName>ppt_w</p:attrName>
                                        </p:attrNameLst>
                                      </p:cBhvr>
                                      <p:tavLst>
                                        <p:tav tm="0">
                                          <p:val>
                                            <p:strVal val="2/3*#ppt_w"/>
                                          </p:val>
                                        </p:tav>
                                        <p:tav tm="100000">
                                          <p:val>
                                            <p:strVal val="#ppt_w"/>
                                          </p:val>
                                        </p:tav>
                                      </p:tavLst>
                                    </p:anim>
                                    <p:anim calcmode="lin" valueType="num">
                                      <p:cBhvr>
                                        <p:cTn id="18" dur="500" fill="hold"/>
                                        <p:tgtEl>
                                          <p:spTgt spid="61681"/>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6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nvSpPr>
        <p:spPr bwMode="auto">
          <a:xfrm>
            <a:off x="76200" y="1066800"/>
            <a:ext cx="891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spcBef>
                <a:spcPct val="50000"/>
              </a:spcBef>
              <a:buClr>
                <a:schemeClr val="tx2"/>
              </a:buClr>
              <a:buFont typeface="Wingdings" panose="05000000000000000000" pitchFamily="2" charset="2"/>
              <a:buChar char="w"/>
            </a:pPr>
            <a:r>
              <a:rPr kumimoji="1" lang="en-GB" altLang="zh-CN" sz="2800" b="1">
                <a:solidFill>
                  <a:srgbClr val="000000"/>
                </a:solidFill>
                <a:latin typeface="Times New Roman" panose="02020603050405020304" pitchFamily="18" charset="0"/>
              </a:rPr>
              <a:t>1.</a:t>
            </a:r>
            <a:r>
              <a:rPr kumimoji="1" lang="zh-CN" altLang="en-GB" sz="2800" b="1">
                <a:solidFill>
                  <a:srgbClr val="000000"/>
                </a:solidFill>
                <a:latin typeface="Times New Roman" panose="02020603050405020304" pitchFamily="18" charset="0"/>
              </a:rPr>
              <a:t>学校图书馆去年年底有图书5万册，预计到明年年底增加到7.5万册.求这两年的年平均增长率.</a:t>
            </a:r>
            <a:endParaRPr kumimoji="1" lang="en-US" altLang="zh-CN" sz="2800" b="1">
              <a:solidFill>
                <a:srgbClr val="000000"/>
              </a:solidFill>
              <a:latin typeface="Times New Roman" panose="02020603050405020304" pitchFamily="18" charset="0"/>
            </a:endParaRPr>
          </a:p>
        </p:txBody>
      </p:sp>
      <p:sp>
        <p:nvSpPr>
          <p:cNvPr id="93190" name="Rectangle 6"/>
          <p:cNvSpPr>
            <a:spLocks noGrp="1" noChangeArrowheads="1"/>
          </p:cNvSpPr>
          <p:nvPr>
            <p:ph type="title"/>
          </p:nvPr>
        </p:nvSpPr>
        <p:spPr>
          <a:xfrm>
            <a:off x="3886200" y="0"/>
            <a:ext cx="5029200" cy="838200"/>
          </a:xfrm>
          <a:noFill/>
        </p:spPr>
        <p:txBody>
          <a:bodyPr anchor="b"/>
          <a:lstStyle/>
          <a:p>
            <a:r>
              <a:rPr lang="zh-CN" altLang="en-US" sz="3600">
                <a:solidFill>
                  <a:srgbClr val="000000"/>
                </a:solidFill>
                <a:ea typeface="隶书" panose="02010509060101010101" pitchFamily="49" charset="-122"/>
              </a:rPr>
              <a:t>精神食粮</a:t>
            </a:r>
          </a:p>
        </p:txBody>
      </p:sp>
      <p:grpSp>
        <p:nvGrpSpPr>
          <p:cNvPr id="93191" name="Group 7"/>
          <p:cNvGrpSpPr/>
          <p:nvPr/>
        </p:nvGrpSpPr>
        <p:grpSpPr bwMode="auto">
          <a:xfrm>
            <a:off x="76200" y="0"/>
            <a:ext cx="4419600" cy="958850"/>
            <a:chOff x="2400" y="2670"/>
            <a:chExt cx="2784" cy="604"/>
          </a:xfrm>
        </p:grpSpPr>
        <p:pic>
          <p:nvPicPr>
            <p:cNvPr id="93192" name="Picture 8" descr="678"/>
            <p:cNvPicPr>
              <a:picLocks noChangeAspect="1" noChangeArrowheads="1" noCrop="1"/>
            </p:cNvPicPr>
            <p:nvPr/>
          </p:nvPicPr>
          <p:blipFill>
            <a:blip r:embed="rId6"/>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93193" name="Group 9"/>
            <p:cNvGrpSpPr/>
            <p:nvPr/>
          </p:nvGrpSpPr>
          <p:grpSpPr bwMode="auto">
            <a:xfrm>
              <a:off x="2400" y="2670"/>
              <a:ext cx="1968" cy="604"/>
              <a:chOff x="2400" y="2670"/>
              <a:chExt cx="1968" cy="604"/>
            </a:xfrm>
          </p:grpSpPr>
          <p:sp>
            <p:nvSpPr>
              <p:cNvPr id="93194" name="AutoShape 10"/>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93195" name="Picture 11" descr="钥匙"/>
              <p:cNvPicPr>
                <a:picLocks noChangeAspect="1" noChangeArrowheads="1" noCrop="1"/>
              </p:cNvPicPr>
              <p:nvPr/>
            </p:nvPicPr>
            <p:blipFill>
              <a:blip r:embed="rId7"/>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93196" name="Text Box 12"/>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grpSp>
        <p:nvGrpSpPr>
          <p:cNvPr id="93197" name="Group 13"/>
          <p:cNvGrpSpPr/>
          <p:nvPr/>
        </p:nvGrpSpPr>
        <p:grpSpPr bwMode="auto">
          <a:xfrm>
            <a:off x="457200" y="1371600"/>
            <a:ext cx="8686800" cy="5486400"/>
            <a:chOff x="718" y="3457"/>
            <a:chExt cx="4130" cy="528"/>
          </a:xfrm>
        </p:grpSpPr>
        <p:sp>
          <p:nvSpPr>
            <p:cNvPr id="93198" name="AutoShape 14"/>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3199" name="Text Box 15"/>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93200" name="Object 16"/>
          <p:cNvGraphicFramePr>
            <a:graphicFrameLocks noChangeAspect="1"/>
          </p:cNvGraphicFramePr>
          <p:nvPr/>
        </p:nvGraphicFramePr>
        <p:xfrm>
          <a:off x="1096963" y="2209800"/>
          <a:ext cx="6065837" cy="458788"/>
        </p:xfrm>
        <a:graphic>
          <a:graphicData uri="http://schemas.openxmlformats.org/presentationml/2006/ole">
            <mc:AlternateContent xmlns:mc="http://schemas.openxmlformats.org/markup-compatibility/2006">
              <mc:Choice xmlns:v="urn:schemas-microsoft-com:vml" Requires="v">
                <p:oleObj spid="_x0000_s5156" name="Equation" r:id="rId8" imgW="3644900" imgH="292100" progId="Equation.3">
                  <p:embed/>
                </p:oleObj>
              </mc:Choice>
              <mc:Fallback>
                <p:oleObj name="Equation" r:id="rId8" imgW="3644900" imgH="292100" progId="Equation.3">
                  <p:embed/>
                  <p:pic>
                    <p:nvPicPr>
                      <p:cNvPr id="0" name="图片 51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2209800"/>
                        <a:ext cx="6065837"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04" name="Object 20"/>
          <p:cNvGraphicFramePr>
            <a:graphicFrameLocks noChangeAspect="1"/>
          </p:cNvGraphicFramePr>
          <p:nvPr/>
        </p:nvGraphicFramePr>
        <p:xfrm>
          <a:off x="3013075" y="2667000"/>
          <a:ext cx="2058988" cy="561975"/>
        </p:xfrm>
        <a:graphic>
          <a:graphicData uri="http://schemas.openxmlformats.org/presentationml/2006/ole">
            <mc:AlternateContent xmlns:mc="http://schemas.openxmlformats.org/markup-compatibility/2006">
              <mc:Choice xmlns:v="urn:schemas-microsoft-com:vml" Requires="v">
                <p:oleObj spid="_x0000_s5157" name="Equation" r:id="rId10" imgW="1231900" imgH="304800" progId="Equation.3">
                  <p:embed/>
                </p:oleObj>
              </mc:Choice>
              <mc:Fallback>
                <p:oleObj name="Equation" r:id="rId10" imgW="1231900" imgH="304800" progId="Equation.3">
                  <p:embed/>
                  <p:pic>
                    <p:nvPicPr>
                      <p:cNvPr id="0" name="图片 51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13075" y="2667000"/>
                        <a:ext cx="2058988"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06" name="Object 22"/>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5158" name="Equation" r:id="rId12" imgW="1155700" imgH="266700" progId="Equation.3">
                  <p:embed/>
                </p:oleObj>
              </mc:Choice>
              <mc:Fallback>
                <p:oleObj name="Equation" r:id="rId12" imgW="1155700" imgH="266700" progId="Equation.3">
                  <p:embed/>
                  <p:pic>
                    <p:nvPicPr>
                      <p:cNvPr id="0" name="图片 51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07" name="Object 23"/>
          <p:cNvGraphicFramePr>
            <a:graphicFrameLocks noChangeAspect="1"/>
          </p:cNvGraphicFramePr>
          <p:nvPr/>
        </p:nvGraphicFramePr>
        <p:xfrm>
          <a:off x="1168400" y="5254625"/>
          <a:ext cx="7899400" cy="917575"/>
        </p:xfrm>
        <a:graphic>
          <a:graphicData uri="http://schemas.openxmlformats.org/presentationml/2006/ole">
            <mc:AlternateContent xmlns:mc="http://schemas.openxmlformats.org/markup-compatibility/2006">
              <mc:Choice xmlns:v="urn:schemas-microsoft-com:vml" Requires="v">
                <p:oleObj spid="_x0000_s5159" name="Equation" r:id="rId14" imgW="4965700" imgH="571500" progId="Equation.3">
                  <p:embed/>
                </p:oleObj>
              </mc:Choice>
              <mc:Fallback>
                <p:oleObj name="Equation" r:id="rId14" imgW="4965700" imgH="571500" progId="Equation.3">
                  <p:embed/>
                  <p:pic>
                    <p:nvPicPr>
                      <p:cNvPr id="0" name="图片 51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68400" y="5254625"/>
                        <a:ext cx="789940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09" name="Object 25"/>
          <p:cNvGraphicFramePr>
            <a:graphicFrameLocks noChangeAspect="1"/>
          </p:cNvGraphicFramePr>
          <p:nvPr/>
        </p:nvGraphicFramePr>
        <p:xfrm>
          <a:off x="1143000" y="6172200"/>
          <a:ext cx="5103813" cy="431800"/>
        </p:xfrm>
        <a:graphic>
          <a:graphicData uri="http://schemas.openxmlformats.org/presentationml/2006/ole">
            <mc:AlternateContent xmlns:mc="http://schemas.openxmlformats.org/markup-compatibility/2006">
              <mc:Choice xmlns:v="urn:schemas-microsoft-com:vml" Requires="v">
                <p:oleObj spid="_x0000_s5160" name="Equation" r:id="rId16" imgW="3060700" imgH="266700" progId="Equation.3">
                  <p:embed/>
                </p:oleObj>
              </mc:Choice>
              <mc:Fallback>
                <p:oleObj name="Equation" r:id="rId16" imgW="3060700" imgH="266700" progId="Equation.3">
                  <p:embed/>
                  <p:pic>
                    <p:nvPicPr>
                      <p:cNvPr id="0" name="图片 51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43000" y="6172200"/>
                        <a:ext cx="510381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10" name="Object 26"/>
          <p:cNvGraphicFramePr>
            <a:graphicFrameLocks noChangeAspect="1"/>
          </p:cNvGraphicFramePr>
          <p:nvPr/>
        </p:nvGraphicFramePr>
        <p:xfrm>
          <a:off x="3352800" y="3276600"/>
          <a:ext cx="1747838" cy="836613"/>
        </p:xfrm>
        <a:graphic>
          <a:graphicData uri="http://schemas.openxmlformats.org/presentationml/2006/ole">
            <mc:AlternateContent xmlns:mc="http://schemas.openxmlformats.org/markup-compatibility/2006">
              <mc:Choice xmlns:v="urn:schemas-microsoft-com:vml" Requires="v">
                <p:oleObj spid="_x0000_s5161" name="Equation" r:id="rId18" imgW="1054100" imgH="520700" progId="Equation.3">
                  <p:embed/>
                </p:oleObj>
              </mc:Choice>
              <mc:Fallback>
                <p:oleObj name="Equation" r:id="rId18" imgW="1054100" imgH="520700" progId="Equation.3">
                  <p:embed/>
                  <p:pic>
                    <p:nvPicPr>
                      <p:cNvPr id="0" name="图片 513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52800" y="3276600"/>
                        <a:ext cx="1747838"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11" name="Object 27"/>
          <p:cNvGraphicFramePr>
            <a:graphicFrameLocks noChangeAspect="1"/>
          </p:cNvGraphicFramePr>
          <p:nvPr/>
        </p:nvGraphicFramePr>
        <p:xfrm>
          <a:off x="3041650" y="3962400"/>
          <a:ext cx="2368550" cy="917575"/>
        </p:xfrm>
        <a:graphic>
          <a:graphicData uri="http://schemas.openxmlformats.org/presentationml/2006/ole">
            <mc:AlternateContent xmlns:mc="http://schemas.openxmlformats.org/markup-compatibility/2006">
              <mc:Choice xmlns:v="urn:schemas-microsoft-com:vml" Requires="v">
                <p:oleObj spid="_x0000_s5162" name="Equation" r:id="rId20" imgW="1422400" imgH="571500" progId="Equation.3">
                  <p:embed/>
                </p:oleObj>
              </mc:Choice>
              <mc:Fallback>
                <p:oleObj name="Equation" r:id="rId20" imgW="1422400" imgH="571500" progId="Equation.3">
                  <p:embed/>
                  <p:pic>
                    <p:nvPicPr>
                      <p:cNvPr id="0" name="图片 513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041650" y="3962400"/>
                        <a:ext cx="236855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213" name="Object 29"/>
          <p:cNvGraphicFramePr>
            <a:graphicFrameLocks noChangeAspect="1"/>
          </p:cNvGraphicFramePr>
          <p:nvPr/>
        </p:nvGraphicFramePr>
        <p:xfrm>
          <a:off x="3319463" y="4721225"/>
          <a:ext cx="2116137" cy="917575"/>
        </p:xfrm>
        <a:graphic>
          <a:graphicData uri="http://schemas.openxmlformats.org/presentationml/2006/ole">
            <mc:AlternateContent xmlns:mc="http://schemas.openxmlformats.org/markup-compatibility/2006">
              <mc:Choice xmlns:v="urn:schemas-microsoft-com:vml" Requires="v">
                <p:oleObj spid="_x0000_s5163" name="Equation" r:id="rId22" imgW="1270000" imgH="571500" progId="Equation.3">
                  <p:embed/>
                </p:oleObj>
              </mc:Choice>
              <mc:Fallback>
                <p:oleObj name="Equation" r:id="rId22" imgW="1270000" imgH="571500" progId="Equation.3">
                  <p:embed/>
                  <p:pic>
                    <p:nvPicPr>
                      <p:cNvPr id="0" name="图片 513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19463" y="4721225"/>
                        <a:ext cx="2116137"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linds(horizontal)">
                                      <p:cBhvr>
                                        <p:cTn id="7" dur="500"/>
                                        <p:tgtEl>
                                          <p:spTgt spid="93186"/>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197"/>
                                        </p:tgtEl>
                                        <p:attrNameLst>
                                          <p:attrName>style.visibility</p:attrName>
                                        </p:attrNameLst>
                                      </p:cBhvr>
                                      <p:to>
                                        <p:strVal val="visible"/>
                                      </p:to>
                                    </p:set>
                                    <p:animEffect transition="in" filter="blinds(horizontal)">
                                      <p:cBhvr>
                                        <p:cTn id="12" dur="500"/>
                                        <p:tgtEl>
                                          <p:spTgt spid="931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200"/>
                                        </p:tgtEl>
                                        <p:attrNameLst>
                                          <p:attrName>style.visibility</p:attrName>
                                        </p:attrNameLst>
                                      </p:cBhvr>
                                      <p:to>
                                        <p:strVal val="visible"/>
                                      </p:to>
                                    </p:set>
                                    <p:animEffect transition="in" filter="blinds(horizontal)">
                                      <p:cBhvr>
                                        <p:cTn id="17" dur="500"/>
                                        <p:tgtEl>
                                          <p:spTgt spid="93200"/>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3204"/>
                                        </p:tgtEl>
                                        <p:attrNameLst>
                                          <p:attrName>style.visibility</p:attrName>
                                        </p:attrNameLst>
                                      </p:cBhvr>
                                      <p:to>
                                        <p:strVal val="visible"/>
                                      </p:to>
                                    </p:set>
                                    <p:animEffect transition="in" filter="blinds(horizontal)">
                                      <p:cBhvr>
                                        <p:cTn id="22" dur="500"/>
                                        <p:tgtEl>
                                          <p:spTgt spid="93204"/>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3206"/>
                                        </p:tgtEl>
                                        <p:attrNameLst>
                                          <p:attrName>style.visibility</p:attrName>
                                        </p:attrNameLst>
                                      </p:cBhvr>
                                      <p:to>
                                        <p:strVal val="visible"/>
                                      </p:to>
                                    </p:set>
                                    <p:animEffect transition="in" filter="blinds(horizontal)">
                                      <p:cBhvr>
                                        <p:cTn id="27" dur="500"/>
                                        <p:tgtEl>
                                          <p:spTgt spid="93206"/>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3210"/>
                                        </p:tgtEl>
                                        <p:attrNameLst>
                                          <p:attrName>style.visibility</p:attrName>
                                        </p:attrNameLst>
                                      </p:cBhvr>
                                      <p:to>
                                        <p:strVal val="visible"/>
                                      </p:to>
                                    </p:set>
                                    <p:animEffect transition="in" filter="blinds(horizontal)">
                                      <p:cBhvr>
                                        <p:cTn id="32" dur="500"/>
                                        <p:tgtEl>
                                          <p:spTgt spid="93210"/>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3211"/>
                                        </p:tgtEl>
                                        <p:attrNameLst>
                                          <p:attrName>style.visibility</p:attrName>
                                        </p:attrNameLst>
                                      </p:cBhvr>
                                      <p:to>
                                        <p:strVal val="visible"/>
                                      </p:to>
                                    </p:set>
                                    <p:animEffect transition="in" filter="blinds(horizontal)">
                                      <p:cBhvr>
                                        <p:cTn id="37" dur="500"/>
                                        <p:tgtEl>
                                          <p:spTgt spid="93211"/>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3213"/>
                                        </p:tgtEl>
                                        <p:attrNameLst>
                                          <p:attrName>style.visibility</p:attrName>
                                        </p:attrNameLst>
                                      </p:cBhvr>
                                      <p:to>
                                        <p:strVal val="visible"/>
                                      </p:to>
                                    </p:set>
                                    <p:animEffect transition="in" filter="blinds(horizontal)">
                                      <p:cBhvr>
                                        <p:cTn id="42" dur="500"/>
                                        <p:tgtEl>
                                          <p:spTgt spid="93213"/>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3207"/>
                                        </p:tgtEl>
                                        <p:attrNameLst>
                                          <p:attrName>style.visibility</p:attrName>
                                        </p:attrNameLst>
                                      </p:cBhvr>
                                      <p:to>
                                        <p:strVal val="visible"/>
                                      </p:to>
                                    </p:set>
                                    <p:animEffect transition="in" filter="blinds(horizontal)">
                                      <p:cBhvr>
                                        <p:cTn id="47" dur="500"/>
                                        <p:tgtEl>
                                          <p:spTgt spid="93207"/>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93209"/>
                                        </p:tgtEl>
                                        <p:attrNameLst>
                                          <p:attrName>style.visibility</p:attrName>
                                        </p:attrNameLst>
                                      </p:cBhvr>
                                      <p:to>
                                        <p:strVal val="visible"/>
                                      </p:to>
                                    </p:set>
                                    <p:animEffect transition="in" filter="blinds(horizontal)">
                                      <p:cBhvr>
                                        <p:cTn id="52" dur="500"/>
                                        <p:tgtEl>
                                          <p:spTgt spid="93209"/>
                                        </p:tgtEl>
                                      </p:cBhvr>
                                    </p:animEffect>
                                  </p:childTnLst>
                                  <p:subTnLst>
                                    <p:audio>
                                      <p:cMediaNode>
                                        <p:cTn display="0" masterRel="sameClick">
                                          <p:stCondLst>
                                            <p:cond evt="begin" delay="0">
                                              <p:tn val="50"/>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9" name="Rectangle 21"/>
          <p:cNvSpPr>
            <a:spLocks noGrp="1" noChangeArrowheads="1"/>
          </p:cNvSpPr>
          <p:nvPr/>
        </p:nvSpPr>
        <p:spPr bwMode="auto">
          <a:xfrm>
            <a:off x="0" y="990600"/>
            <a:ext cx="914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buClr>
                <a:schemeClr val="tx2"/>
              </a:buClr>
              <a:buFont typeface="Wingdings" panose="05000000000000000000" pitchFamily="2" charset="2"/>
              <a:buChar char="w"/>
            </a:pPr>
            <a:r>
              <a:rPr kumimoji="1" lang="en-GB" altLang="zh-CN" sz="2800" b="1">
                <a:solidFill>
                  <a:srgbClr val="000000"/>
                </a:solidFill>
                <a:latin typeface="Times New Roman" panose="02020603050405020304" pitchFamily="18" charset="0"/>
              </a:rPr>
              <a:t>2.</a:t>
            </a:r>
            <a:r>
              <a:rPr kumimoji="1" lang="zh-CN" altLang="en-GB" sz="2800" b="1">
                <a:solidFill>
                  <a:srgbClr val="000000"/>
                </a:solidFill>
                <a:latin typeface="Times New Roman" panose="02020603050405020304" pitchFamily="18" charset="0"/>
              </a:rPr>
              <a:t>某药品经两次降价, 零售价降为原来的一半. 已知两次降价的百分率一样, 求每次降价的百分率.  (精确到0.1%)</a:t>
            </a:r>
            <a:r>
              <a:rPr kumimoji="1" lang="en-US" altLang="zh-CN" sz="2800" b="1">
                <a:solidFill>
                  <a:srgbClr val="000000"/>
                </a:solidFill>
                <a:latin typeface="Times New Roman" panose="02020603050405020304" pitchFamily="18" charset="0"/>
              </a:rPr>
              <a:t> </a:t>
            </a:r>
          </a:p>
        </p:txBody>
      </p:sp>
      <p:grpSp>
        <p:nvGrpSpPr>
          <p:cNvPr id="63516" name="Group 28"/>
          <p:cNvGrpSpPr/>
          <p:nvPr/>
        </p:nvGrpSpPr>
        <p:grpSpPr bwMode="auto">
          <a:xfrm>
            <a:off x="76200" y="0"/>
            <a:ext cx="4419600" cy="958850"/>
            <a:chOff x="2400" y="2670"/>
            <a:chExt cx="2784" cy="604"/>
          </a:xfrm>
        </p:grpSpPr>
        <p:pic>
          <p:nvPicPr>
            <p:cNvPr id="63517" name="Picture 29" descr="678"/>
            <p:cNvPicPr>
              <a:picLocks noChangeAspect="1" noChangeArrowheads="1" noCrop="1"/>
            </p:cNvPicPr>
            <p:nvPr/>
          </p:nvPicPr>
          <p:blipFill>
            <a:blip r:embed="rId6"/>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63518" name="Group 30"/>
            <p:cNvGrpSpPr/>
            <p:nvPr/>
          </p:nvGrpSpPr>
          <p:grpSpPr bwMode="auto">
            <a:xfrm>
              <a:off x="2400" y="2670"/>
              <a:ext cx="1968" cy="604"/>
              <a:chOff x="2400" y="2670"/>
              <a:chExt cx="1968" cy="604"/>
            </a:xfrm>
          </p:grpSpPr>
          <p:sp>
            <p:nvSpPr>
              <p:cNvPr id="63519" name="AutoShape 31"/>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63520" name="Picture 32" descr="钥匙"/>
              <p:cNvPicPr>
                <a:picLocks noChangeAspect="1" noChangeArrowheads="1" noCrop="1"/>
              </p:cNvPicPr>
              <p:nvPr/>
            </p:nvPicPr>
            <p:blipFill>
              <a:blip r:embed="rId7"/>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63521" name="Text Box 33"/>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sp>
        <p:nvSpPr>
          <p:cNvPr id="63522" name="Rectangle 34"/>
          <p:cNvSpPr>
            <a:spLocks noGrp="1" noChangeArrowheads="1"/>
          </p:cNvSpPr>
          <p:nvPr>
            <p:ph type="title"/>
          </p:nvPr>
        </p:nvSpPr>
        <p:spPr>
          <a:xfrm>
            <a:off x="3581400" y="76200"/>
            <a:ext cx="5257800" cy="685800"/>
          </a:xfrm>
          <a:noFill/>
        </p:spPr>
        <p:txBody>
          <a:bodyPr/>
          <a:lstStyle/>
          <a:p>
            <a:r>
              <a:rPr lang="zh-CN" altLang="en-US" sz="3600">
                <a:solidFill>
                  <a:srgbClr val="000000"/>
                </a:solidFill>
                <a:ea typeface="隶书" panose="02010509060101010101" pitchFamily="49" charset="-122"/>
              </a:rPr>
              <a:t>健康第一</a:t>
            </a:r>
          </a:p>
        </p:txBody>
      </p:sp>
      <p:grpSp>
        <p:nvGrpSpPr>
          <p:cNvPr id="63526" name="Group 38"/>
          <p:cNvGrpSpPr/>
          <p:nvPr/>
        </p:nvGrpSpPr>
        <p:grpSpPr bwMode="auto">
          <a:xfrm>
            <a:off x="457200" y="1371600"/>
            <a:ext cx="8686800" cy="5486400"/>
            <a:chOff x="718" y="3457"/>
            <a:chExt cx="4130" cy="528"/>
          </a:xfrm>
        </p:grpSpPr>
        <p:sp>
          <p:nvSpPr>
            <p:cNvPr id="63527" name="AutoShape 39"/>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528" name="Text Box 40"/>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63529" name="Object 41"/>
          <p:cNvGraphicFramePr>
            <a:graphicFrameLocks noChangeAspect="1"/>
          </p:cNvGraphicFramePr>
          <p:nvPr/>
        </p:nvGraphicFramePr>
        <p:xfrm>
          <a:off x="1104900" y="2209800"/>
          <a:ext cx="6743700" cy="458788"/>
        </p:xfrm>
        <a:graphic>
          <a:graphicData uri="http://schemas.openxmlformats.org/presentationml/2006/ole">
            <mc:AlternateContent xmlns:mc="http://schemas.openxmlformats.org/markup-compatibility/2006">
              <mc:Choice xmlns:v="urn:schemas-microsoft-com:vml" Requires="v">
                <p:oleObj spid="_x0000_s6176" name="Equation" r:id="rId8" imgW="4051300" imgH="292100" progId="Equation.3">
                  <p:embed/>
                </p:oleObj>
              </mc:Choice>
              <mc:Fallback>
                <p:oleObj name="Equation" r:id="rId8" imgW="4051300" imgH="292100" progId="Equation.3">
                  <p:embed/>
                  <p:pic>
                    <p:nvPicPr>
                      <p:cNvPr id="0" name="图片 61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04900" y="2209800"/>
                        <a:ext cx="67437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0" name="Object 42"/>
          <p:cNvGraphicFramePr>
            <a:graphicFrameLocks noChangeAspect="1"/>
          </p:cNvGraphicFramePr>
          <p:nvPr/>
        </p:nvGraphicFramePr>
        <p:xfrm>
          <a:off x="3181350" y="2463800"/>
          <a:ext cx="1720850" cy="968375"/>
        </p:xfrm>
        <a:graphic>
          <a:graphicData uri="http://schemas.openxmlformats.org/presentationml/2006/ole">
            <mc:AlternateContent xmlns:mc="http://schemas.openxmlformats.org/markup-compatibility/2006">
              <mc:Choice xmlns:v="urn:schemas-microsoft-com:vml" Requires="v">
                <p:oleObj spid="_x0000_s6177" name="Equation" r:id="rId10" imgW="1028700" imgH="520700" progId="Equation.3">
                  <p:embed/>
                </p:oleObj>
              </mc:Choice>
              <mc:Fallback>
                <p:oleObj name="Equation" r:id="rId10" imgW="1028700" imgH="520700" progId="Equation.3">
                  <p:embed/>
                  <p:pic>
                    <p:nvPicPr>
                      <p:cNvPr id="0" name="图片 61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81350" y="2463800"/>
                        <a:ext cx="1720850"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1" name="Object 43"/>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6178" name="Equation" r:id="rId12" imgW="1155700" imgH="266700" progId="Equation.3">
                  <p:embed/>
                </p:oleObj>
              </mc:Choice>
              <mc:Fallback>
                <p:oleObj name="Equation" r:id="rId12" imgW="1155700" imgH="266700" progId="Equation.3">
                  <p:embed/>
                  <p:pic>
                    <p:nvPicPr>
                      <p:cNvPr id="0" name="图片 615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2" name="Object 44"/>
          <p:cNvGraphicFramePr>
            <a:graphicFrameLocks noChangeAspect="1"/>
          </p:cNvGraphicFramePr>
          <p:nvPr/>
        </p:nvGraphicFramePr>
        <p:xfrm>
          <a:off x="1411288" y="5254625"/>
          <a:ext cx="7413625" cy="917575"/>
        </p:xfrm>
        <a:graphic>
          <a:graphicData uri="http://schemas.openxmlformats.org/presentationml/2006/ole">
            <mc:AlternateContent xmlns:mc="http://schemas.openxmlformats.org/markup-compatibility/2006">
              <mc:Choice xmlns:v="urn:schemas-microsoft-com:vml" Requires="v">
                <p:oleObj spid="_x0000_s6179" name="Equation" r:id="rId14" imgW="4660900" imgH="571500" progId="Equation.3">
                  <p:embed/>
                </p:oleObj>
              </mc:Choice>
              <mc:Fallback>
                <p:oleObj name="Equation" r:id="rId14" imgW="4660900" imgH="571500" progId="Equation.3">
                  <p:embed/>
                  <p:pic>
                    <p:nvPicPr>
                      <p:cNvPr id="0" name="图片 615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11288" y="5254625"/>
                        <a:ext cx="7413625"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4" name="Object 46"/>
          <p:cNvGraphicFramePr>
            <a:graphicFrameLocks noChangeAspect="1"/>
          </p:cNvGraphicFramePr>
          <p:nvPr/>
        </p:nvGraphicFramePr>
        <p:xfrm>
          <a:off x="3048000" y="3581400"/>
          <a:ext cx="2368550" cy="917575"/>
        </p:xfrm>
        <a:graphic>
          <a:graphicData uri="http://schemas.openxmlformats.org/presentationml/2006/ole">
            <mc:AlternateContent xmlns:mc="http://schemas.openxmlformats.org/markup-compatibility/2006">
              <mc:Choice xmlns:v="urn:schemas-microsoft-com:vml" Requires="v">
                <p:oleObj spid="_x0000_s6180" name="Equation" r:id="rId16" imgW="1422400" imgH="571500" progId="Equation.3">
                  <p:embed/>
                </p:oleObj>
              </mc:Choice>
              <mc:Fallback>
                <p:oleObj name="Equation" r:id="rId16" imgW="1422400" imgH="571500" progId="Equation.3">
                  <p:embed/>
                  <p:pic>
                    <p:nvPicPr>
                      <p:cNvPr id="0" name="图片 615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0" y="3581400"/>
                        <a:ext cx="236855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5" name="Object 47"/>
          <p:cNvGraphicFramePr>
            <a:graphicFrameLocks noChangeAspect="1"/>
          </p:cNvGraphicFramePr>
          <p:nvPr/>
        </p:nvGraphicFramePr>
        <p:xfrm>
          <a:off x="3432175" y="4343400"/>
          <a:ext cx="1890713" cy="917575"/>
        </p:xfrm>
        <a:graphic>
          <a:graphicData uri="http://schemas.openxmlformats.org/presentationml/2006/ole">
            <mc:AlternateContent xmlns:mc="http://schemas.openxmlformats.org/markup-compatibility/2006">
              <mc:Choice xmlns:v="urn:schemas-microsoft-com:vml" Requires="v">
                <p:oleObj spid="_x0000_s6181" name="Equation" r:id="rId18" imgW="1130300" imgH="571500" progId="Equation.3">
                  <p:embed/>
                </p:oleObj>
              </mc:Choice>
              <mc:Fallback>
                <p:oleObj name="Equation" r:id="rId18" imgW="1130300" imgH="571500" progId="Equation.3">
                  <p:embed/>
                  <p:pic>
                    <p:nvPicPr>
                      <p:cNvPr id="0" name="图片 615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32175" y="4343400"/>
                        <a:ext cx="1890713"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536" name="Object 48"/>
          <p:cNvGraphicFramePr>
            <a:graphicFrameLocks noChangeAspect="1"/>
          </p:cNvGraphicFramePr>
          <p:nvPr/>
        </p:nvGraphicFramePr>
        <p:xfrm>
          <a:off x="1230313" y="6172200"/>
          <a:ext cx="5322887" cy="431800"/>
        </p:xfrm>
        <a:graphic>
          <a:graphicData uri="http://schemas.openxmlformats.org/presentationml/2006/ole">
            <mc:AlternateContent xmlns:mc="http://schemas.openxmlformats.org/markup-compatibility/2006">
              <mc:Choice xmlns:v="urn:schemas-microsoft-com:vml" Requires="v">
                <p:oleObj spid="_x0000_s6182" name="Equation" r:id="rId20" imgW="3467100" imgH="266700" progId="Equation.3">
                  <p:embed/>
                </p:oleObj>
              </mc:Choice>
              <mc:Fallback>
                <p:oleObj name="Equation" r:id="rId20" imgW="3467100" imgH="266700" progId="Equation.3">
                  <p:embed/>
                  <p:pic>
                    <p:nvPicPr>
                      <p:cNvPr id="0" name="图片 615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30313" y="6172200"/>
                        <a:ext cx="532288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509"/>
                                        </p:tgtEl>
                                        <p:attrNameLst>
                                          <p:attrName>style.visibility</p:attrName>
                                        </p:attrNameLst>
                                      </p:cBhvr>
                                      <p:to>
                                        <p:strVal val="visible"/>
                                      </p:to>
                                    </p:set>
                                    <p:animEffect transition="in" filter="blinds(horizontal)">
                                      <p:cBhvr>
                                        <p:cTn id="7" dur="500"/>
                                        <p:tgtEl>
                                          <p:spTgt spid="63509"/>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3526"/>
                                        </p:tgtEl>
                                        <p:attrNameLst>
                                          <p:attrName>style.visibility</p:attrName>
                                        </p:attrNameLst>
                                      </p:cBhvr>
                                      <p:to>
                                        <p:strVal val="visible"/>
                                      </p:to>
                                    </p:set>
                                    <p:animEffect transition="in" filter="blinds(horizontal)">
                                      <p:cBhvr>
                                        <p:cTn id="12" dur="500"/>
                                        <p:tgtEl>
                                          <p:spTgt spid="635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3529"/>
                                        </p:tgtEl>
                                        <p:attrNameLst>
                                          <p:attrName>style.visibility</p:attrName>
                                        </p:attrNameLst>
                                      </p:cBhvr>
                                      <p:to>
                                        <p:strVal val="visible"/>
                                      </p:to>
                                    </p:set>
                                    <p:animEffect transition="in" filter="blinds(horizontal)">
                                      <p:cBhvr>
                                        <p:cTn id="17" dur="500"/>
                                        <p:tgtEl>
                                          <p:spTgt spid="63529"/>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3530"/>
                                        </p:tgtEl>
                                        <p:attrNameLst>
                                          <p:attrName>style.visibility</p:attrName>
                                        </p:attrNameLst>
                                      </p:cBhvr>
                                      <p:to>
                                        <p:strVal val="visible"/>
                                      </p:to>
                                    </p:set>
                                    <p:animEffect transition="in" filter="blinds(horizontal)">
                                      <p:cBhvr>
                                        <p:cTn id="22" dur="500"/>
                                        <p:tgtEl>
                                          <p:spTgt spid="63530"/>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3531"/>
                                        </p:tgtEl>
                                        <p:attrNameLst>
                                          <p:attrName>style.visibility</p:attrName>
                                        </p:attrNameLst>
                                      </p:cBhvr>
                                      <p:to>
                                        <p:strVal val="visible"/>
                                      </p:to>
                                    </p:set>
                                    <p:animEffect transition="in" filter="blinds(horizontal)">
                                      <p:cBhvr>
                                        <p:cTn id="27" dur="500"/>
                                        <p:tgtEl>
                                          <p:spTgt spid="63531"/>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3534"/>
                                        </p:tgtEl>
                                        <p:attrNameLst>
                                          <p:attrName>style.visibility</p:attrName>
                                        </p:attrNameLst>
                                      </p:cBhvr>
                                      <p:to>
                                        <p:strVal val="visible"/>
                                      </p:to>
                                    </p:set>
                                    <p:animEffect transition="in" filter="blinds(horizontal)">
                                      <p:cBhvr>
                                        <p:cTn id="32" dur="500"/>
                                        <p:tgtEl>
                                          <p:spTgt spid="63534"/>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3535"/>
                                        </p:tgtEl>
                                        <p:attrNameLst>
                                          <p:attrName>style.visibility</p:attrName>
                                        </p:attrNameLst>
                                      </p:cBhvr>
                                      <p:to>
                                        <p:strVal val="visible"/>
                                      </p:to>
                                    </p:set>
                                    <p:animEffect transition="in" filter="blinds(horizontal)">
                                      <p:cBhvr>
                                        <p:cTn id="37" dur="500"/>
                                        <p:tgtEl>
                                          <p:spTgt spid="63535"/>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3532"/>
                                        </p:tgtEl>
                                        <p:attrNameLst>
                                          <p:attrName>style.visibility</p:attrName>
                                        </p:attrNameLst>
                                      </p:cBhvr>
                                      <p:to>
                                        <p:strVal val="visible"/>
                                      </p:to>
                                    </p:set>
                                    <p:animEffect transition="in" filter="blinds(horizontal)">
                                      <p:cBhvr>
                                        <p:cTn id="42" dur="500"/>
                                        <p:tgtEl>
                                          <p:spTgt spid="63532"/>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3536"/>
                                        </p:tgtEl>
                                        <p:attrNameLst>
                                          <p:attrName>style.visibility</p:attrName>
                                        </p:attrNameLst>
                                      </p:cBhvr>
                                      <p:to>
                                        <p:strVal val="visible"/>
                                      </p:to>
                                    </p:set>
                                    <p:animEffect transition="in" filter="blinds(horizontal)">
                                      <p:cBhvr>
                                        <p:cTn id="47" dur="500"/>
                                        <p:tgtEl>
                                          <p:spTgt spid="63536"/>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012" name="Group 20"/>
          <p:cNvGrpSpPr/>
          <p:nvPr/>
        </p:nvGrpSpPr>
        <p:grpSpPr bwMode="auto">
          <a:xfrm>
            <a:off x="457200" y="1447800"/>
            <a:ext cx="8686800" cy="5410200"/>
            <a:chOff x="718" y="3457"/>
            <a:chExt cx="4130" cy="528"/>
          </a:xfrm>
        </p:grpSpPr>
        <p:sp>
          <p:nvSpPr>
            <p:cNvPr id="85013" name="AutoShape 21"/>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14" name="Text Box 22"/>
            <p:cNvSpPr txBox="1">
              <a:spLocks noChangeArrowheads="1"/>
            </p:cNvSpPr>
            <p:nvPr/>
          </p:nvSpPr>
          <p:spPr bwMode="auto">
            <a:xfrm>
              <a:off x="718" y="3595"/>
              <a:ext cx="4130" cy="57"/>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84997" name="Rectangle 5"/>
          <p:cNvSpPr>
            <a:spLocks noGrp="1" noChangeArrowheads="1"/>
          </p:cNvSpPr>
          <p:nvPr/>
        </p:nvSpPr>
        <p:spPr bwMode="auto">
          <a:xfrm>
            <a:off x="0" y="8382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buClr>
                <a:schemeClr val="tx2"/>
              </a:buClr>
              <a:buFont typeface="Wingdings" panose="05000000000000000000" pitchFamily="2" charset="2"/>
              <a:buChar char="w"/>
            </a:pPr>
            <a:r>
              <a:rPr kumimoji="1" lang="en-GB" altLang="zh-CN" sz="2800" b="1">
                <a:solidFill>
                  <a:srgbClr val="000000"/>
                </a:solidFill>
                <a:latin typeface="Times New Roman" panose="02020603050405020304" pitchFamily="18" charset="0"/>
              </a:rPr>
              <a:t>3.</a:t>
            </a:r>
            <a:r>
              <a:rPr kumimoji="1" lang="zh-CN" altLang="en-GB" sz="2800" b="1">
                <a:solidFill>
                  <a:srgbClr val="000000"/>
                </a:solidFill>
                <a:latin typeface="Times New Roman" panose="02020603050405020304" pitchFamily="18" charset="0"/>
              </a:rPr>
              <a:t>小红的妈妈前年存了5000元一年期的定期储蓄, 到期后自动转存. 今年到期扣除利息税(利息税为利息的20%),  共取得5145元. 求这种储蓄的年利率.  (精确到0.1%)</a:t>
            </a:r>
            <a:endParaRPr kumimoji="1" lang="zh-CN" altLang="en-GB" sz="2400" b="1">
              <a:solidFill>
                <a:srgbClr val="000000"/>
              </a:solidFill>
              <a:latin typeface="Times New Roman" panose="02020603050405020304" pitchFamily="18" charset="0"/>
              <a:ea typeface="隶书" panose="02010509060101010101" pitchFamily="49" charset="-122"/>
            </a:endParaRPr>
          </a:p>
        </p:txBody>
      </p:sp>
      <p:grpSp>
        <p:nvGrpSpPr>
          <p:cNvPr id="85003" name="Group 11"/>
          <p:cNvGrpSpPr/>
          <p:nvPr/>
        </p:nvGrpSpPr>
        <p:grpSpPr bwMode="auto">
          <a:xfrm>
            <a:off x="76200" y="0"/>
            <a:ext cx="4419600" cy="958850"/>
            <a:chOff x="2400" y="2670"/>
            <a:chExt cx="2784" cy="604"/>
          </a:xfrm>
        </p:grpSpPr>
        <p:pic>
          <p:nvPicPr>
            <p:cNvPr id="85004" name="Picture 12" descr="678"/>
            <p:cNvPicPr>
              <a:picLocks noChangeAspect="1" noChangeArrowheads="1" noCrop="1"/>
            </p:cNvPicPr>
            <p:nvPr/>
          </p:nvPicPr>
          <p:blipFill>
            <a:blip r:embed="rId6"/>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85005" name="Group 13"/>
            <p:cNvGrpSpPr/>
            <p:nvPr/>
          </p:nvGrpSpPr>
          <p:grpSpPr bwMode="auto">
            <a:xfrm>
              <a:off x="2400" y="2670"/>
              <a:ext cx="1968" cy="604"/>
              <a:chOff x="2400" y="2670"/>
              <a:chExt cx="1968" cy="604"/>
            </a:xfrm>
          </p:grpSpPr>
          <p:sp>
            <p:nvSpPr>
              <p:cNvPr id="85006" name="AutoShape 14"/>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85007" name="Picture 15" descr="钥匙"/>
              <p:cNvPicPr>
                <a:picLocks noChangeAspect="1" noChangeArrowheads="1" noCrop="1"/>
              </p:cNvPicPr>
              <p:nvPr/>
            </p:nvPicPr>
            <p:blipFill>
              <a:blip r:embed="rId7"/>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85008" name="Text Box 16"/>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sp>
        <p:nvSpPr>
          <p:cNvPr id="85009" name="Rectangle 17"/>
          <p:cNvSpPr>
            <a:spLocks noGrp="1" noChangeArrowheads="1"/>
          </p:cNvSpPr>
          <p:nvPr>
            <p:ph type="title"/>
          </p:nvPr>
        </p:nvSpPr>
        <p:spPr>
          <a:xfrm>
            <a:off x="3581400" y="76200"/>
            <a:ext cx="5257800" cy="685800"/>
          </a:xfrm>
          <a:noFill/>
        </p:spPr>
        <p:txBody>
          <a:bodyPr/>
          <a:lstStyle/>
          <a:p>
            <a:r>
              <a:rPr lang="zh-CN" altLang="en-US" sz="3600">
                <a:solidFill>
                  <a:srgbClr val="000000"/>
                </a:solidFill>
                <a:ea typeface="隶书" panose="02010509060101010101" pitchFamily="49" charset="-122"/>
              </a:rPr>
              <a:t>美满生活</a:t>
            </a:r>
          </a:p>
        </p:txBody>
      </p:sp>
      <p:graphicFrame>
        <p:nvGraphicFramePr>
          <p:cNvPr id="85015" name="Object 23"/>
          <p:cNvGraphicFramePr>
            <a:graphicFrameLocks noChangeAspect="1"/>
          </p:cNvGraphicFramePr>
          <p:nvPr/>
        </p:nvGraphicFramePr>
        <p:xfrm>
          <a:off x="1096963" y="2209800"/>
          <a:ext cx="6065837" cy="458788"/>
        </p:xfrm>
        <a:graphic>
          <a:graphicData uri="http://schemas.openxmlformats.org/presentationml/2006/ole">
            <mc:AlternateContent xmlns:mc="http://schemas.openxmlformats.org/markup-compatibility/2006">
              <mc:Choice xmlns:v="urn:schemas-microsoft-com:vml" Requires="v">
                <p:oleObj spid="_x0000_s7204" name="Equation" r:id="rId8" imgW="3644900" imgH="292100" progId="Equation.3">
                  <p:embed/>
                </p:oleObj>
              </mc:Choice>
              <mc:Fallback>
                <p:oleObj name="Equation" r:id="rId8" imgW="3644900" imgH="292100" progId="Equation.3">
                  <p:embed/>
                  <p:pic>
                    <p:nvPicPr>
                      <p:cNvPr id="0" name="图片 71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2209800"/>
                        <a:ext cx="6065837"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16" name="Object 24"/>
          <p:cNvGraphicFramePr>
            <a:graphicFrameLocks noChangeAspect="1"/>
          </p:cNvGraphicFramePr>
          <p:nvPr/>
        </p:nvGraphicFramePr>
        <p:xfrm>
          <a:off x="2293938" y="2667000"/>
          <a:ext cx="3913187" cy="561975"/>
        </p:xfrm>
        <a:graphic>
          <a:graphicData uri="http://schemas.openxmlformats.org/presentationml/2006/ole">
            <mc:AlternateContent xmlns:mc="http://schemas.openxmlformats.org/markup-compatibility/2006">
              <mc:Choice xmlns:v="urn:schemas-microsoft-com:vml" Requires="v">
                <p:oleObj spid="_x0000_s7205" name="Equation" r:id="rId10" imgW="2044700" imgH="304800" progId="Equation.3">
                  <p:embed/>
                </p:oleObj>
              </mc:Choice>
              <mc:Fallback>
                <p:oleObj name="Equation" r:id="rId10" imgW="2044700" imgH="304800" progId="Equation.3">
                  <p:embed/>
                  <p:pic>
                    <p:nvPicPr>
                      <p:cNvPr id="0" name="图片 71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93938" y="2667000"/>
                        <a:ext cx="3913187"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17" name="Object 25"/>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7206" name="Equation" r:id="rId12" imgW="1155700" imgH="266700" progId="Equation.3">
                  <p:embed/>
                </p:oleObj>
              </mc:Choice>
              <mc:Fallback>
                <p:oleObj name="Equation" r:id="rId12" imgW="1155700" imgH="266700" progId="Equation.3">
                  <p:embed/>
                  <p:pic>
                    <p:nvPicPr>
                      <p:cNvPr id="0" name="图片 717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18" name="Object 26"/>
          <p:cNvGraphicFramePr>
            <a:graphicFrameLocks noChangeAspect="1"/>
          </p:cNvGraphicFramePr>
          <p:nvPr/>
        </p:nvGraphicFramePr>
        <p:xfrm>
          <a:off x="1674813" y="5180013"/>
          <a:ext cx="7037387" cy="458787"/>
        </p:xfrm>
        <a:graphic>
          <a:graphicData uri="http://schemas.openxmlformats.org/presentationml/2006/ole">
            <mc:AlternateContent xmlns:mc="http://schemas.openxmlformats.org/markup-compatibility/2006">
              <mc:Choice xmlns:v="urn:schemas-microsoft-com:vml" Requires="v">
                <p:oleObj spid="_x0000_s7207" name="Equation" r:id="rId14" imgW="4419600" imgH="292100" progId="Equation.3">
                  <p:embed/>
                </p:oleObj>
              </mc:Choice>
              <mc:Fallback>
                <p:oleObj name="Equation" r:id="rId14" imgW="4419600" imgH="292100" progId="Equation.3">
                  <p:embed/>
                  <p:pic>
                    <p:nvPicPr>
                      <p:cNvPr id="0" name="图片 718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74813" y="5180013"/>
                        <a:ext cx="7037387"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19" name="Object 27"/>
          <p:cNvGraphicFramePr>
            <a:graphicFrameLocks noChangeAspect="1"/>
          </p:cNvGraphicFramePr>
          <p:nvPr/>
        </p:nvGraphicFramePr>
        <p:xfrm>
          <a:off x="2917825" y="3476625"/>
          <a:ext cx="2620963" cy="485775"/>
        </p:xfrm>
        <a:graphic>
          <a:graphicData uri="http://schemas.openxmlformats.org/presentationml/2006/ole">
            <mc:AlternateContent xmlns:mc="http://schemas.openxmlformats.org/markup-compatibility/2006">
              <mc:Choice xmlns:v="urn:schemas-microsoft-com:vml" Requires="v">
                <p:oleObj spid="_x0000_s7208" name="Equation" r:id="rId16" imgW="1574800" imgH="304800" progId="Equation.3">
                  <p:embed/>
                </p:oleObj>
              </mc:Choice>
              <mc:Fallback>
                <p:oleObj name="Equation" r:id="rId16" imgW="1574800" imgH="304800" progId="Equation.3">
                  <p:embed/>
                  <p:pic>
                    <p:nvPicPr>
                      <p:cNvPr id="0" name="图片 718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17825" y="3476625"/>
                        <a:ext cx="2620963"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20" name="Object 28"/>
          <p:cNvGraphicFramePr>
            <a:graphicFrameLocks noChangeAspect="1"/>
          </p:cNvGraphicFramePr>
          <p:nvPr/>
        </p:nvGraphicFramePr>
        <p:xfrm>
          <a:off x="2660650" y="3987800"/>
          <a:ext cx="3130550" cy="431800"/>
        </p:xfrm>
        <a:graphic>
          <a:graphicData uri="http://schemas.openxmlformats.org/presentationml/2006/ole">
            <mc:AlternateContent xmlns:mc="http://schemas.openxmlformats.org/markup-compatibility/2006">
              <mc:Choice xmlns:v="urn:schemas-microsoft-com:vml" Requires="v">
                <p:oleObj spid="_x0000_s7209" name="Equation" r:id="rId18" imgW="1879600" imgH="266700" progId="Equation.3">
                  <p:embed/>
                </p:oleObj>
              </mc:Choice>
              <mc:Fallback>
                <p:oleObj name="Equation" r:id="rId18" imgW="1879600" imgH="266700" progId="Equation.3">
                  <p:embed/>
                  <p:pic>
                    <p:nvPicPr>
                      <p:cNvPr id="0" name="图片 718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660650" y="3987800"/>
                        <a:ext cx="31305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21" name="Object 29"/>
          <p:cNvGraphicFramePr>
            <a:graphicFrameLocks noChangeAspect="1"/>
          </p:cNvGraphicFramePr>
          <p:nvPr/>
        </p:nvGraphicFramePr>
        <p:xfrm>
          <a:off x="2792413" y="4421188"/>
          <a:ext cx="2595562" cy="836612"/>
        </p:xfrm>
        <a:graphic>
          <a:graphicData uri="http://schemas.openxmlformats.org/presentationml/2006/ole">
            <mc:AlternateContent xmlns:mc="http://schemas.openxmlformats.org/markup-compatibility/2006">
              <mc:Choice xmlns:v="urn:schemas-microsoft-com:vml" Requires="v">
                <p:oleObj spid="_x0000_s7210" name="Equation" r:id="rId20" imgW="1562100" imgH="520700" progId="Equation.3">
                  <p:embed/>
                </p:oleObj>
              </mc:Choice>
              <mc:Fallback>
                <p:oleObj name="Equation" r:id="rId20" imgW="1562100" imgH="520700" progId="Equation.3">
                  <p:embed/>
                  <p:pic>
                    <p:nvPicPr>
                      <p:cNvPr id="0" name="图片 718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92413" y="4421188"/>
                        <a:ext cx="2595562" cy="8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22" name="Object 30"/>
          <p:cNvGraphicFramePr>
            <a:graphicFrameLocks noChangeAspect="1"/>
          </p:cNvGraphicFramePr>
          <p:nvPr/>
        </p:nvGraphicFramePr>
        <p:xfrm>
          <a:off x="1751013" y="5740400"/>
          <a:ext cx="4735512" cy="431800"/>
        </p:xfrm>
        <a:graphic>
          <a:graphicData uri="http://schemas.openxmlformats.org/presentationml/2006/ole">
            <mc:AlternateContent xmlns:mc="http://schemas.openxmlformats.org/markup-compatibility/2006">
              <mc:Choice xmlns:v="urn:schemas-microsoft-com:vml" Requires="v">
                <p:oleObj spid="_x0000_s7211" name="Equation" r:id="rId22" imgW="2844800" imgH="266700" progId="Equation.3">
                  <p:embed/>
                </p:oleObj>
              </mc:Choice>
              <mc:Fallback>
                <p:oleObj name="Equation" r:id="rId22" imgW="2844800" imgH="266700" progId="Equation.3">
                  <p:embed/>
                  <p:pic>
                    <p:nvPicPr>
                      <p:cNvPr id="0" name="图片 718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751013" y="5740400"/>
                        <a:ext cx="4735512"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blinds(horizontal)">
                                      <p:cBhvr>
                                        <p:cTn id="7" dur="500"/>
                                        <p:tgtEl>
                                          <p:spTgt spid="84997"/>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5012"/>
                                        </p:tgtEl>
                                        <p:attrNameLst>
                                          <p:attrName>style.visibility</p:attrName>
                                        </p:attrNameLst>
                                      </p:cBhvr>
                                      <p:to>
                                        <p:strVal val="visible"/>
                                      </p:to>
                                    </p:set>
                                    <p:animEffect transition="in" filter="blinds(horizontal)">
                                      <p:cBhvr>
                                        <p:cTn id="12" dur="500"/>
                                        <p:tgtEl>
                                          <p:spTgt spid="850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5015"/>
                                        </p:tgtEl>
                                        <p:attrNameLst>
                                          <p:attrName>style.visibility</p:attrName>
                                        </p:attrNameLst>
                                      </p:cBhvr>
                                      <p:to>
                                        <p:strVal val="visible"/>
                                      </p:to>
                                    </p:set>
                                    <p:animEffect transition="in" filter="blinds(horizontal)">
                                      <p:cBhvr>
                                        <p:cTn id="17" dur="500"/>
                                        <p:tgtEl>
                                          <p:spTgt spid="85015"/>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5016"/>
                                        </p:tgtEl>
                                        <p:attrNameLst>
                                          <p:attrName>style.visibility</p:attrName>
                                        </p:attrNameLst>
                                      </p:cBhvr>
                                      <p:to>
                                        <p:strVal val="visible"/>
                                      </p:to>
                                    </p:set>
                                    <p:animEffect transition="in" filter="blinds(horizontal)">
                                      <p:cBhvr>
                                        <p:cTn id="22" dur="500"/>
                                        <p:tgtEl>
                                          <p:spTgt spid="85016"/>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5017"/>
                                        </p:tgtEl>
                                        <p:attrNameLst>
                                          <p:attrName>style.visibility</p:attrName>
                                        </p:attrNameLst>
                                      </p:cBhvr>
                                      <p:to>
                                        <p:strVal val="visible"/>
                                      </p:to>
                                    </p:set>
                                    <p:animEffect transition="in" filter="blinds(horizontal)">
                                      <p:cBhvr>
                                        <p:cTn id="27" dur="500"/>
                                        <p:tgtEl>
                                          <p:spTgt spid="85017"/>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5019"/>
                                        </p:tgtEl>
                                        <p:attrNameLst>
                                          <p:attrName>style.visibility</p:attrName>
                                        </p:attrNameLst>
                                      </p:cBhvr>
                                      <p:to>
                                        <p:strVal val="visible"/>
                                      </p:to>
                                    </p:set>
                                    <p:animEffect transition="in" filter="blinds(horizontal)">
                                      <p:cBhvr>
                                        <p:cTn id="32" dur="500"/>
                                        <p:tgtEl>
                                          <p:spTgt spid="85019"/>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5020"/>
                                        </p:tgtEl>
                                        <p:attrNameLst>
                                          <p:attrName>style.visibility</p:attrName>
                                        </p:attrNameLst>
                                      </p:cBhvr>
                                      <p:to>
                                        <p:strVal val="visible"/>
                                      </p:to>
                                    </p:set>
                                    <p:animEffect transition="in" filter="blinds(horizontal)">
                                      <p:cBhvr>
                                        <p:cTn id="37" dur="500"/>
                                        <p:tgtEl>
                                          <p:spTgt spid="85020"/>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5021"/>
                                        </p:tgtEl>
                                        <p:attrNameLst>
                                          <p:attrName>style.visibility</p:attrName>
                                        </p:attrNameLst>
                                      </p:cBhvr>
                                      <p:to>
                                        <p:strVal val="visible"/>
                                      </p:to>
                                    </p:set>
                                    <p:animEffect transition="in" filter="blinds(horizontal)">
                                      <p:cBhvr>
                                        <p:cTn id="42" dur="500"/>
                                        <p:tgtEl>
                                          <p:spTgt spid="85021"/>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5018"/>
                                        </p:tgtEl>
                                        <p:attrNameLst>
                                          <p:attrName>style.visibility</p:attrName>
                                        </p:attrNameLst>
                                      </p:cBhvr>
                                      <p:to>
                                        <p:strVal val="visible"/>
                                      </p:to>
                                    </p:set>
                                    <p:animEffect transition="in" filter="blinds(horizontal)">
                                      <p:cBhvr>
                                        <p:cTn id="47" dur="500"/>
                                        <p:tgtEl>
                                          <p:spTgt spid="85018"/>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85022"/>
                                        </p:tgtEl>
                                        <p:attrNameLst>
                                          <p:attrName>style.visibility</p:attrName>
                                        </p:attrNameLst>
                                      </p:cBhvr>
                                      <p:to>
                                        <p:strVal val="visible"/>
                                      </p:to>
                                    </p:set>
                                    <p:animEffect transition="in" filter="blinds(horizontal)">
                                      <p:cBhvr>
                                        <p:cTn id="52" dur="500"/>
                                        <p:tgtEl>
                                          <p:spTgt spid="85022"/>
                                        </p:tgtEl>
                                      </p:cBhvr>
                                    </p:animEffect>
                                  </p:childTnLst>
                                  <p:subTnLst>
                                    <p:audio>
                                      <p:cMediaNode>
                                        <p:cTn display="0" masterRel="sameClick">
                                          <p:stCondLst>
                                            <p:cond evt="begin" delay="0">
                                              <p:tn val="50"/>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36" name="Group 20"/>
          <p:cNvGrpSpPr/>
          <p:nvPr/>
        </p:nvGrpSpPr>
        <p:grpSpPr bwMode="auto">
          <a:xfrm>
            <a:off x="457200" y="1371600"/>
            <a:ext cx="8686800" cy="5486400"/>
            <a:chOff x="718" y="3457"/>
            <a:chExt cx="4130" cy="528"/>
          </a:xfrm>
        </p:grpSpPr>
        <p:sp>
          <p:nvSpPr>
            <p:cNvPr id="86037" name="AutoShape 21"/>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38" name="Text Box 22"/>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86021" name="Rectangle 5"/>
          <p:cNvSpPr>
            <a:spLocks noGrp="1" noChangeArrowheads="1"/>
          </p:cNvSpPr>
          <p:nvPr/>
        </p:nvSpPr>
        <p:spPr bwMode="auto">
          <a:xfrm>
            <a:off x="0" y="981075"/>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buClr>
                <a:schemeClr val="tx2"/>
              </a:buClr>
              <a:buFont typeface="Wingdings" panose="05000000000000000000" pitchFamily="2" charset="2"/>
              <a:buChar char="w"/>
            </a:pPr>
            <a:r>
              <a:rPr kumimoji="1" lang="en-GB" altLang="zh-CN" sz="2800" b="1">
                <a:latin typeface="Times New Roman" panose="02020603050405020304" pitchFamily="18" charset="0"/>
              </a:rPr>
              <a:t>4. </a:t>
            </a:r>
            <a:r>
              <a:rPr kumimoji="1" lang="zh-CN" altLang="en-GB" sz="2800" b="1">
                <a:latin typeface="Times New Roman" panose="02020603050405020304" pitchFamily="18" charset="0"/>
              </a:rPr>
              <a:t>我市政府考虑在两年后实现市财政净收入翻一番,那么这两年中财政净收入的平均年增长率应为多少</a:t>
            </a:r>
            <a:r>
              <a:rPr kumimoji="1" lang="en-US" altLang="zh-CN" sz="2800" b="1">
                <a:latin typeface="Times New Roman" panose="02020603050405020304" pitchFamily="18" charset="0"/>
              </a:rPr>
              <a:t>?</a:t>
            </a:r>
          </a:p>
        </p:txBody>
      </p:sp>
      <p:grpSp>
        <p:nvGrpSpPr>
          <p:cNvPr id="86027" name="Group 11"/>
          <p:cNvGrpSpPr/>
          <p:nvPr/>
        </p:nvGrpSpPr>
        <p:grpSpPr bwMode="auto">
          <a:xfrm>
            <a:off x="395288" y="0"/>
            <a:ext cx="4419600" cy="958850"/>
            <a:chOff x="2400" y="2670"/>
            <a:chExt cx="2784" cy="604"/>
          </a:xfrm>
        </p:grpSpPr>
        <p:pic>
          <p:nvPicPr>
            <p:cNvPr id="86028" name="Picture 12" descr="678"/>
            <p:cNvPicPr>
              <a:picLocks noChangeAspect="1" noChangeArrowheads="1" noCrop="1"/>
            </p:cNvPicPr>
            <p:nvPr/>
          </p:nvPicPr>
          <p:blipFill>
            <a:blip r:embed="rId6"/>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86029" name="Group 13"/>
            <p:cNvGrpSpPr/>
            <p:nvPr/>
          </p:nvGrpSpPr>
          <p:grpSpPr bwMode="auto">
            <a:xfrm>
              <a:off x="2400" y="2670"/>
              <a:ext cx="1968" cy="604"/>
              <a:chOff x="2400" y="2670"/>
              <a:chExt cx="1968" cy="604"/>
            </a:xfrm>
          </p:grpSpPr>
          <p:sp>
            <p:nvSpPr>
              <p:cNvPr id="86030" name="AutoShape 14"/>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86031" name="Picture 15" descr="钥匙"/>
              <p:cNvPicPr>
                <a:picLocks noChangeAspect="1" noChangeArrowheads="1" noCrop="1"/>
              </p:cNvPicPr>
              <p:nvPr/>
            </p:nvPicPr>
            <p:blipFill>
              <a:blip r:embed="rId7"/>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86032" name="Text Box 16"/>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sp>
        <p:nvSpPr>
          <p:cNvPr id="86033" name="Rectangle 17"/>
          <p:cNvSpPr>
            <a:spLocks noGrp="1" noChangeArrowheads="1"/>
          </p:cNvSpPr>
          <p:nvPr>
            <p:ph type="title"/>
          </p:nvPr>
        </p:nvSpPr>
        <p:spPr>
          <a:xfrm>
            <a:off x="4140200" y="260350"/>
            <a:ext cx="5257800" cy="620713"/>
          </a:xfrm>
          <a:noFill/>
        </p:spPr>
        <p:txBody>
          <a:bodyPr>
            <a:normAutofit fontScale="90000"/>
          </a:bodyPr>
          <a:lstStyle/>
          <a:p>
            <a:r>
              <a:rPr lang="zh-CN" altLang="en-US" sz="3600">
                <a:solidFill>
                  <a:srgbClr val="000000"/>
                </a:solidFill>
                <a:ea typeface="隶书" panose="02010509060101010101" pitchFamily="49" charset="-122"/>
              </a:rPr>
              <a:t>爱我家乡</a:t>
            </a:r>
          </a:p>
        </p:txBody>
      </p:sp>
      <p:graphicFrame>
        <p:nvGraphicFramePr>
          <p:cNvPr id="86039" name="Object 23"/>
          <p:cNvGraphicFramePr>
            <a:graphicFrameLocks noChangeAspect="1"/>
          </p:cNvGraphicFramePr>
          <p:nvPr/>
        </p:nvGraphicFramePr>
        <p:xfrm>
          <a:off x="1096963" y="2209800"/>
          <a:ext cx="6065837" cy="458788"/>
        </p:xfrm>
        <a:graphic>
          <a:graphicData uri="http://schemas.openxmlformats.org/presentationml/2006/ole">
            <mc:AlternateContent xmlns:mc="http://schemas.openxmlformats.org/markup-compatibility/2006">
              <mc:Choice xmlns:v="urn:schemas-microsoft-com:vml" Requires="v">
                <p:oleObj spid="_x0000_s8224" name="Equation" r:id="rId8" imgW="3644900" imgH="292100" progId="Equation.3">
                  <p:embed/>
                </p:oleObj>
              </mc:Choice>
              <mc:Fallback>
                <p:oleObj name="Equation" r:id="rId8" imgW="3644900" imgH="292100" progId="Equation.3">
                  <p:embed/>
                  <p:pic>
                    <p:nvPicPr>
                      <p:cNvPr id="0" name="图片 820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2209800"/>
                        <a:ext cx="6065837"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0" name="Object 24"/>
          <p:cNvGraphicFramePr>
            <a:graphicFrameLocks noChangeAspect="1"/>
          </p:cNvGraphicFramePr>
          <p:nvPr/>
        </p:nvGraphicFramePr>
        <p:xfrm>
          <a:off x="3224213" y="2667000"/>
          <a:ext cx="1635125" cy="561975"/>
        </p:xfrm>
        <a:graphic>
          <a:graphicData uri="http://schemas.openxmlformats.org/presentationml/2006/ole">
            <mc:AlternateContent xmlns:mc="http://schemas.openxmlformats.org/markup-compatibility/2006">
              <mc:Choice xmlns:v="urn:schemas-microsoft-com:vml" Requires="v">
                <p:oleObj spid="_x0000_s8225" name="Equation" r:id="rId10" imgW="977900" imgH="304800" progId="Equation.3">
                  <p:embed/>
                </p:oleObj>
              </mc:Choice>
              <mc:Fallback>
                <p:oleObj name="Equation" r:id="rId10" imgW="977900" imgH="304800" progId="Equation.3">
                  <p:embed/>
                  <p:pic>
                    <p:nvPicPr>
                      <p:cNvPr id="0" name="图片 82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24213" y="2667000"/>
                        <a:ext cx="1635125"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1" name="Object 25"/>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8226" name="Equation" r:id="rId12" imgW="1155700" imgH="266700" progId="Equation.3">
                  <p:embed/>
                </p:oleObj>
              </mc:Choice>
              <mc:Fallback>
                <p:oleObj name="Equation" r:id="rId12" imgW="1155700" imgH="266700" progId="Equation.3">
                  <p:embed/>
                  <p:pic>
                    <p:nvPicPr>
                      <p:cNvPr id="0" name="图片 82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2" name="Object 26"/>
          <p:cNvGraphicFramePr>
            <a:graphicFrameLocks noChangeAspect="1"/>
          </p:cNvGraphicFramePr>
          <p:nvPr/>
        </p:nvGraphicFramePr>
        <p:xfrm>
          <a:off x="1222375" y="5002213"/>
          <a:ext cx="7791450" cy="512762"/>
        </p:xfrm>
        <a:graphic>
          <a:graphicData uri="http://schemas.openxmlformats.org/presentationml/2006/ole">
            <mc:AlternateContent xmlns:mc="http://schemas.openxmlformats.org/markup-compatibility/2006">
              <mc:Choice xmlns:v="urn:schemas-microsoft-com:vml" Requires="v">
                <p:oleObj spid="_x0000_s8227" name="Equation" r:id="rId14" imgW="4889500" imgH="317500" progId="Equation.3">
                  <p:embed/>
                </p:oleObj>
              </mc:Choice>
              <mc:Fallback>
                <p:oleObj name="Equation" r:id="rId14" imgW="4889500" imgH="317500" progId="Equation.3">
                  <p:embed/>
                  <p:pic>
                    <p:nvPicPr>
                      <p:cNvPr id="0" name="图片 820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2375" y="5002213"/>
                        <a:ext cx="7791450"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4" name="Object 28"/>
          <p:cNvGraphicFramePr>
            <a:graphicFrameLocks noChangeAspect="1"/>
          </p:cNvGraphicFramePr>
          <p:nvPr/>
        </p:nvGraphicFramePr>
        <p:xfrm>
          <a:off x="3117850" y="3706813"/>
          <a:ext cx="2227263" cy="512762"/>
        </p:xfrm>
        <a:graphic>
          <a:graphicData uri="http://schemas.openxmlformats.org/presentationml/2006/ole">
            <mc:AlternateContent xmlns:mc="http://schemas.openxmlformats.org/markup-compatibility/2006">
              <mc:Choice xmlns:v="urn:schemas-microsoft-com:vml" Requires="v">
                <p:oleObj spid="_x0000_s8228" name="Equation" r:id="rId16" imgW="1333500" imgH="317500" progId="Equation.3">
                  <p:embed/>
                </p:oleObj>
              </mc:Choice>
              <mc:Fallback>
                <p:oleObj name="Equation" r:id="rId16" imgW="1333500" imgH="317500" progId="Equation.3">
                  <p:embed/>
                  <p:pic>
                    <p:nvPicPr>
                      <p:cNvPr id="0" name="图片 82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17850" y="3706813"/>
                        <a:ext cx="2227263"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5" name="Object 29"/>
          <p:cNvGraphicFramePr>
            <a:graphicFrameLocks noChangeAspect="1"/>
          </p:cNvGraphicFramePr>
          <p:nvPr/>
        </p:nvGraphicFramePr>
        <p:xfrm>
          <a:off x="3074988" y="4343400"/>
          <a:ext cx="2030412" cy="512763"/>
        </p:xfrm>
        <a:graphic>
          <a:graphicData uri="http://schemas.openxmlformats.org/presentationml/2006/ole">
            <mc:AlternateContent xmlns:mc="http://schemas.openxmlformats.org/markup-compatibility/2006">
              <mc:Choice xmlns:v="urn:schemas-microsoft-com:vml" Requires="v">
                <p:oleObj spid="_x0000_s8229" name="Equation" r:id="rId18" imgW="1219200" imgH="317500" progId="Equation.3">
                  <p:embed/>
                </p:oleObj>
              </mc:Choice>
              <mc:Fallback>
                <p:oleObj name="Equation" r:id="rId18" imgW="1219200" imgH="317500" progId="Equation.3">
                  <p:embed/>
                  <p:pic>
                    <p:nvPicPr>
                      <p:cNvPr id="0" name="图片 820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74988" y="4343400"/>
                        <a:ext cx="2030412"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46" name="Object 30"/>
          <p:cNvGraphicFramePr>
            <a:graphicFrameLocks noChangeAspect="1"/>
          </p:cNvGraphicFramePr>
          <p:nvPr/>
        </p:nvGraphicFramePr>
        <p:xfrm>
          <a:off x="1143000" y="5715000"/>
          <a:ext cx="5103813" cy="431800"/>
        </p:xfrm>
        <a:graphic>
          <a:graphicData uri="http://schemas.openxmlformats.org/presentationml/2006/ole">
            <mc:AlternateContent xmlns:mc="http://schemas.openxmlformats.org/markup-compatibility/2006">
              <mc:Choice xmlns:v="urn:schemas-microsoft-com:vml" Requires="v">
                <p:oleObj spid="_x0000_s8230" name="Equation" r:id="rId20" imgW="3060700" imgH="266700" progId="Equation.3">
                  <p:embed/>
                </p:oleObj>
              </mc:Choice>
              <mc:Fallback>
                <p:oleObj name="Equation" r:id="rId20" imgW="3060700" imgH="266700" progId="Equation.3">
                  <p:embed/>
                  <p:pic>
                    <p:nvPicPr>
                      <p:cNvPr id="0" name="图片 820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43000" y="5715000"/>
                        <a:ext cx="510381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blinds(horizontal)">
                                      <p:cBhvr>
                                        <p:cTn id="7" dur="500"/>
                                        <p:tgtEl>
                                          <p:spTgt spid="86021"/>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6036"/>
                                        </p:tgtEl>
                                        <p:attrNameLst>
                                          <p:attrName>style.visibility</p:attrName>
                                        </p:attrNameLst>
                                      </p:cBhvr>
                                      <p:to>
                                        <p:strVal val="visible"/>
                                      </p:to>
                                    </p:set>
                                    <p:animEffect transition="in" filter="blinds(horizontal)">
                                      <p:cBhvr>
                                        <p:cTn id="12" dur="500"/>
                                        <p:tgtEl>
                                          <p:spTgt spid="860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6039"/>
                                        </p:tgtEl>
                                        <p:attrNameLst>
                                          <p:attrName>style.visibility</p:attrName>
                                        </p:attrNameLst>
                                      </p:cBhvr>
                                      <p:to>
                                        <p:strVal val="visible"/>
                                      </p:to>
                                    </p:set>
                                    <p:animEffect transition="in" filter="blinds(horizontal)">
                                      <p:cBhvr>
                                        <p:cTn id="17" dur="500"/>
                                        <p:tgtEl>
                                          <p:spTgt spid="86039"/>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6040"/>
                                        </p:tgtEl>
                                        <p:attrNameLst>
                                          <p:attrName>style.visibility</p:attrName>
                                        </p:attrNameLst>
                                      </p:cBhvr>
                                      <p:to>
                                        <p:strVal val="visible"/>
                                      </p:to>
                                    </p:set>
                                    <p:animEffect transition="in" filter="blinds(horizontal)">
                                      <p:cBhvr>
                                        <p:cTn id="22" dur="500"/>
                                        <p:tgtEl>
                                          <p:spTgt spid="86040"/>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6041"/>
                                        </p:tgtEl>
                                        <p:attrNameLst>
                                          <p:attrName>style.visibility</p:attrName>
                                        </p:attrNameLst>
                                      </p:cBhvr>
                                      <p:to>
                                        <p:strVal val="visible"/>
                                      </p:to>
                                    </p:set>
                                    <p:animEffect transition="in" filter="blinds(horizontal)">
                                      <p:cBhvr>
                                        <p:cTn id="27" dur="500"/>
                                        <p:tgtEl>
                                          <p:spTgt spid="86041"/>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6044"/>
                                        </p:tgtEl>
                                        <p:attrNameLst>
                                          <p:attrName>style.visibility</p:attrName>
                                        </p:attrNameLst>
                                      </p:cBhvr>
                                      <p:to>
                                        <p:strVal val="visible"/>
                                      </p:to>
                                    </p:set>
                                    <p:animEffect transition="in" filter="blinds(horizontal)">
                                      <p:cBhvr>
                                        <p:cTn id="32" dur="500"/>
                                        <p:tgtEl>
                                          <p:spTgt spid="86044"/>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6045"/>
                                        </p:tgtEl>
                                        <p:attrNameLst>
                                          <p:attrName>style.visibility</p:attrName>
                                        </p:attrNameLst>
                                      </p:cBhvr>
                                      <p:to>
                                        <p:strVal val="visible"/>
                                      </p:to>
                                    </p:set>
                                    <p:animEffect transition="in" filter="blinds(horizontal)">
                                      <p:cBhvr>
                                        <p:cTn id="37" dur="500"/>
                                        <p:tgtEl>
                                          <p:spTgt spid="86045"/>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6042"/>
                                        </p:tgtEl>
                                        <p:attrNameLst>
                                          <p:attrName>style.visibility</p:attrName>
                                        </p:attrNameLst>
                                      </p:cBhvr>
                                      <p:to>
                                        <p:strVal val="visible"/>
                                      </p:to>
                                    </p:set>
                                    <p:animEffect transition="in" filter="blinds(horizontal)">
                                      <p:cBhvr>
                                        <p:cTn id="42" dur="500"/>
                                        <p:tgtEl>
                                          <p:spTgt spid="86042"/>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6046"/>
                                        </p:tgtEl>
                                        <p:attrNameLst>
                                          <p:attrName>style.visibility</p:attrName>
                                        </p:attrNameLst>
                                      </p:cBhvr>
                                      <p:to>
                                        <p:strVal val="visible"/>
                                      </p:to>
                                    </p:set>
                                    <p:animEffect transition="in" filter="blinds(horizontal)">
                                      <p:cBhvr>
                                        <p:cTn id="47" dur="500"/>
                                        <p:tgtEl>
                                          <p:spTgt spid="86046"/>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Rectangle 5"/>
          <p:cNvSpPr>
            <a:spLocks noGrp="1" noChangeArrowheads="1"/>
          </p:cNvSpPr>
          <p:nvPr/>
        </p:nvSpPr>
        <p:spPr bwMode="auto">
          <a:xfrm>
            <a:off x="0" y="9906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buClr>
                <a:schemeClr val="tx2"/>
              </a:buClr>
              <a:buFont typeface="Wingdings" panose="05000000000000000000" pitchFamily="2" charset="2"/>
              <a:buChar char="w"/>
            </a:pPr>
            <a:r>
              <a:rPr kumimoji="1" lang="en-GB" altLang="zh-CN" sz="2800" b="1">
                <a:solidFill>
                  <a:srgbClr val="000000"/>
                </a:solidFill>
                <a:latin typeface="Times New Roman" panose="02020603050405020304" pitchFamily="18" charset="0"/>
              </a:rPr>
              <a:t>5.</a:t>
            </a:r>
            <a:r>
              <a:rPr kumimoji="1" lang="zh-CN" altLang="en-GB" sz="2800" b="1">
                <a:solidFill>
                  <a:srgbClr val="000000"/>
                </a:solidFill>
                <a:latin typeface="Times New Roman" panose="02020603050405020304" pitchFamily="18" charset="0"/>
              </a:rPr>
              <a:t>若调整计划,两年后的财政净收入值为原值的1.5倍，那么两年中的平均年增长率相应地调整为多少?</a:t>
            </a:r>
            <a:endParaRPr kumimoji="1" lang="en-US" altLang="zh-CN" sz="2800" b="1">
              <a:solidFill>
                <a:srgbClr val="000000"/>
              </a:solidFill>
              <a:latin typeface="Times New Roman" panose="02020603050405020304" pitchFamily="18" charset="0"/>
            </a:endParaRPr>
          </a:p>
        </p:txBody>
      </p:sp>
      <p:grpSp>
        <p:nvGrpSpPr>
          <p:cNvPr id="87051" name="Group 11"/>
          <p:cNvGrpSpPr/>
          <p:nvPr/>
        </p:nvGrpSpPr>
        <p:grpSpPr bwMode="auto">
          <a:xfrm>
            <a:off x="76200" y="0"/>
            <a:ext cx="4419600" cy="958850"/>
            <a:chOff x="2400" y="2670"/>
            <a:chExt cx="2784" cy="604"/>
          </a:xfrm>
        </p:grpSpPr>
        <p:pic>
          <p:nvPicPr>
            <p:cNvPr id="87052" name="Picture 12" descr="678"/>
            <p:cNvPicPr>
              <a:picLocks noChangeAspect="1" noChangeArrowheads="1" noCrop="1"/>
            </p:cNvPicPr>
            <p:nvPr/>
          </p:nvPicPr>
          <p:blipFill>
            <a:blip r:embed="rId6"/>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87053" name="Group 13"/>
            <p:cNvGrpSpPr/>
            <p:nvPr/>
          </p:nvGrpSpPr>
          <p:grpSpPr bwMode="auto">
            <a:xfrm>
              <a:off x="2400" y="2670"/>
              <a:ext cx="1968" cy="604"/>
              <a:chOff x="2400" y="2670"/>
              <a:chExt cx="1968" cy="604"/>
            </a:xfrm>
          </p:grpSpPr>
          <p:sp>
            <p:nvSpPr>
              <p:cNvPr id="87054" name="AutoShape 14"/>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87055" name="Picture 15" descr="钥匙"/>
              <p:cNvPicPr>
                <a:picLocks noChangeAspect="1" noChangeArrowheads="1" noCrop="1"/>
              </p:cNvPicPr>
              <p:nvPr/>
            </p:nvPicPr>
            <p:blipFill>
              <a:blip r:embed="rId7"/>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87056" name="Text Box 16"/>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sp>
        <p:nvSpPr>
          <p:cNvPr id="87057" name="Rectangle 17"/>
          <p:cNvSpPr>
            <a:spLocks noGrp="1" noChangeArrowheads="1"/>
          </p:cNvSpPr>
          <p:nvPr>
            <p:ph type="title"/>
          </p:nvPr>
        </p:nvSpPr>
        <p:spPr>
          <a:xfrm>
            <a:off x="3581400" y="76200"/>
            <a:ext cx="5257800" cy="685800"/>
          </a:xfrm>
          <a:noFill/>
        </p:spPr>
        <p:txBody>
          <a:bodyPr/>
          <a:lstStyle/>
          <a:p>
            <a:r>
              <a:rPr lang="zh-CN" altLang="en-US" sz="3600">
                <a:solidFill>
                  <a:srgbClr val="000000"/>
                </a:solidFill>
                <a:ea typeface="隶书" panose="02010509060101010101" pitchFamily="49" charset="-122"/>
              </a:rPr>
              <a:t>爱我家乡</a:t>
            </a:r>
          </a:p>
        </p:txBody>
      </p:sp>
      <p:grpSp>
        <p:nvGrpSpPr>
          <p:cNvPr id="87060" name="Group 20"/>
          <p:cNvGrpSpPr/>
          <p:nvPr/>
        </p:nvGrpSpPr>
        <p:grpSpPr bwMode="auto">
          <a:xfrm>
            <a:off x="457200" y="1371600"/>
            <a:ext cx="8686800" cy="5486400"/>
            <a:chOff x="718" y="3457"/>
            <a:chExt cx="4130" cy="528"/>
          </a:xfrm>
        </p:grpSpPr>
        <p:sp>
          <p:nvSpPr>
            <p:cNvPr id="87061" name="AutoShape 21"/>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62" name="Text Box 22"/>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87063" name="Object 23"/>
          <p:cNvGraphicFramePr>
            <a:graphicFrameLocks noChangeAspect="1"/>
          </p:cNvGraphicFramePr>
          <p:nvPr/>
        </p:nvGraphicFramePr>
        <p:xfrm>
          <a:off x="1096963" y="2209800"/>
          <a:ext cx="6065837" cy="458788"/>
        </p:xfrm>
        <a:graphic>
          <a:graphicData uri="http://schemas.openxmlformats.org/presentationml/2006/ole">
            <mc:AlternateContent xmlns:mc="http://schemas.openxmlformats.org/markup-compatibility/2006">
              <mc:Choice xmlns:v="urn:schemas-microsoft-com:vml" Requires="v">
                <p:oleObj spid="_x0000_s9248" name="Equation" r:id="rId8" imgW="3644900" imgH="292100" progId="Equation.3">
                  <p:embed/>
                </p:oleObj>
              </mc:Choice>
              <mc:Fallback>
                <p:oleObj name="Equation" r:id="rId8" imgW="3644900" imgH="292100" progId="Equation.3">
                  <p:embed/>
                  <p:pic>
                    <p:nvPicPr>
                      <p:cNvPr id="0" name="图片 92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2209800"/>
                        <a:ext cx="6065837"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64" name="Object 24"/>
          <p:cNvGraphicFramePr>
            <a:graphicFrameLocks noChangeAspect="1"/>
          </p:cNvGraphicFramePr>
          <p:nvPr/>
        </p:nvGraphicFramePr>
        <p:xfrm>
          <a:off x="3111500" y="2667000"/>
          <a:ext cx="1860550" cy="561975"/>
        </p:xfrm>
        <a:graphic>
          <a:graphicData uri="http://schemas.openxmlformats.org/presentationml/2006/ole">
            <mc:AlternateContent xmlns:mc="http://schemas.openxmlformats.org/markup-compatibility/2006">
              <mc:Choice xmlns:v="urn:schemas-microsoft-com:vml" Requires="v">
                <p:oleObj spid="_x0000_s9249" name="Equation" r:id="rId10" imgW="1117600" imgH="304800" progId="Equation.3">
                  <p:embed/>
                </p:oleObj>
              </mc:Choice>
              <mc:Fallback>
                <p:oleObj name="Equation" r:id="rId10" imgW="1117600" imgH="304800" progId="Equation.3">
                  <p:embed/>
                  <p:pic>
                    <p:nvPicPr>
                      <p:cNvPr id="0" name="图片 92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1500" y="2667000"/>
                        <a:ext cx="186055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65" name="Object 25"/>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9250" name="Equation" r:id="rId12" imgW="1155700" imgH="266700" progId="Equation.3">
                  <p:embed/>
                </p:oleObj>
              </mc:Choice>
              <mc:Fallback>
                <p:oleObj name="Equation" r:id="rId12" imgW="1155700" imgH="266700" progId="Equation.3">
                  <p:embed/>
                  <p:pic>
                    <p:nvPicPr>
                      <p:cNvPr id="0" name="图片 92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67" name="Object 27"/>
          <p:cNvGraphicFramePr>
            <a:graphicFrameLocks noChangeAspect="1"/>
          </p:cNvGraphicFramePr>
          <p:nvPr/>
        </p:nvGraphicFramePr>
        <p:xfrm>
          <a:off x="3048000" y="3276600"/>
          <a:ext cx="2368550" cy="917575"/>
        </p:xfrm>
        <a:graphic>
          <a:graphicData uri="http://schemas.openxmlformats.org/presentationml/2006/ole">
            <mc:AlternateContent xmlns:mc="http://schemas.openxmlformats.org/markup-compatibility/2006">
              <mc:Choice xmlns:v="urn:schemas-microsoft-com:vml" Requires="v">
                <p:oleObj spid="_x0000_s9251" name="Equation" r:id="rId14" imgW="1422400" imgH="571500" progId="Equation.3">
                  <p:embed/>
                </p:oleObj>
              </mc:Choice>
              <mc:Fallback>
                <p:oleObj name="Equation" r:id="rId14" imgW="1422400" imgH="571500" progId="Equation.3">
                  <p:embed/>
                  <p:pic>
                    <p:nvPicPr>
                      <p:cNvPr id="0" name="图片 92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48000" y="3276600"/>
                        <a:ext cx="236855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70" name="Object 30"/>
          <p:cNvGraphicFramePr>
            <a:graphicFrameLocks noChangeAspect="1"/>
          </p:cNvGraphicFramePr>
          <p:nvPr/>
        </p:nvGraphicFramePr>
        <p:xfrm>
          <a:off x="3319463" y="4187825"/>
          <a:ext cx="2116137" cy="917575"/>
        </p:xfrm>
        <a:graphic>
          <a:graphicData uri="http://schemas.openxmlformats.org/presentationml/2006/ole">
            <mc:AlternateContent xmlns:mc="http://schemas.openxmlformats.org/markup-compatibility/2006">
              <mc:Choice xmlns:v="urn:schemas-microsoft-com:vml" Requires="v">
                <p:oleObj spid="_x0000_s9252" name="Equation" r:id="rId16" imgW="1270000" imgH="571500" progId="Equation.3">
                  <p:embed/>
                </p:oleObj>
              </mc:Choice>
              <mc:Fallback>
                <p:oleObj name="Equation" r:id="rId16" imgW="1270000" imgH="571500" progId="Equation.3">
                  <p:embed/>
                  <p:pic>
                    <p:nvPicPr>
                      <p:cNvPr id="0" name="图片 92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19463" y="4187825"/>
                        <a:ext cx="2116137"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71" name="Object 31"/>
          <p:cNvGraphicFramePr>
            <a:graphicFrameLocks noChangeAspect="1"/>
          </p:cNvGraphicFramePr>
          <p:nvPr/>
        </p:nvGraphicFramePr>
        <p:xfrm>
          <a:off x="1168400" y="4797425"/>
          <a:ext cx="7899400" cy="917575"/>
        </p:xfrm>
        <a:graphic>
          <a:graphicData uri="http://schemas.openxmlformats.org/presentationml/2006/ole">
            <mc:AlternateContent xmlns:mc="http://schemas.openxmlformats.org/markup-compatibility/2006">
              <mc:Choice xmlns:v="urn:schemas-microsoft-com:vml" Requires="v">
                <p:oleObj spid="_x0000_s9253" name="Equation" r:id="rId18" imgW="4965700" imgH="571500" progId="Equation.3">
                  <p:embed/>
                </p:oleObj>
              </mc:Choice>
              <mc:Fallback>
                <p:oleObj name="Equation" r:id="rId18" imgW="4965700" imgH="571500" progId="Equation.3">
                  <p:embed/>
                  <p:pic>
                    <p:nvPicPr>
                      <p:cNvPr id="0" name="图片 92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68400" y="4797425"/>
                        <a:ext cx="789940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72" name="Object 32"/>
          <p:cNvGraphicFramePr>
            <a:graphicFrameLocks noChangeAspect="1"/>
          </p:cNvGraphicFramePr>
          <p:nvPr/>
        </p:nvGraphicFramePr>
        <p:xfrm>
          <a:off x="1143000" y="5740400"/>
          <a:ext cx="5103813" cy="431800"/>
        </p:xfrm>
        <a:graphic>
          <a:graphicData uri="http://schemas.openxmlformats.org/presentationml/2006/ole">
            <mc:AlternateContent xmlns:mc="http://schemas.openxmlformats.org/markup-compatibility/2006">
              <mc:Choice xmlns:v="urn:schemas-microsoft-com:vml" Requires="v">
                <p:oleObj spid="_x0000_s9254" name="Equation" r:id="rId20" imgW="3060700" imgH="266700" progId="Equation.3">
                  <p:embed/>
                </p:oleObj>
              </mc:Choice>
              <mc:Fallback>
                <p:oleObj name="Equation" r:id="rId20" imgW="3060700" imgH="266700" progId="Equation.3">
                  <p:embed/>
                  <p:pic>
                    <p:nvPicPr>
                      <p:cNvPr id="0" name="图片 92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43000" y="5740400"/>
                        <a:ext cx="510381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Effect transition="in" filter="blinds(horizontal)">
                                      <p:cBhvr>
                                        <p:cTn id="7" dur="500"/>
                                        <p:tgtEl>
                                          <p:spTgt spid="87045"/>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7060"/>
                                        </p:tgtEl>
                                        <p:attrNameLst>
                                          <p:attrName>style.visibility</p:attrName>
                                        </p:attrNameLst>
                                      </p:cBhvr>
                                      <p:to>
                                        <p:strVal val="visible"/>
                                      </p:to>
                                    </p:set>
                                    <p:animEffect transition="in" filter="blinds(horizontal)">
                                      <p:cBhvr>
                                        <p:cTn id="12" dur="500"/>
                                        <p:tgtEl>
                                          <p:spTgt spid="870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7063"/>
                                        </p:tgtEl>
                                        <p:attrNameLst>
                                          <p:attrName>style.visibility</p:attrName>
                                        </p:attrNameLst>
                                      </p:cBhvr>
                                      <p:to>
                                        <p:strVal val="visible"/>
                                      </p:to>
                                    </p:set>
                                    <p:animEffect transition="in" filter="blinds(horizontal)">
                                      <p:cBhvr>
                                        <p:cTn id="17" dur="500"/>
                                        <p:tgtEl>
                                          <p:spTgt spid="87063"/>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7064"/>
                                        </p:tgtEl>
                                        <p:attrNameLst>
                                          <p:attrName>style.visibility</p:attrName>
                                        </p:attrNameLst>
                                      </p:cBhvr>
                                      <p:to>
                                        <p:strVal val="visible"/>
                                      </p:to>
                                    </p:set>
                                    <p:animEffect transition="in" filter="blinds(horizontal)">
                                      <p:cBhvr>
                                        <p:cTn id="22" dur="500"/>
                                        <p:tgtEl>
                                          <p:spTgt spid="87064"/>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7065"/>
                                        </p:tgtEl>
                                        <p:attrNameLst>
                                          <p:attrName>style.visibility</p:attrName>
                                        </p:attrNameLst>
                                      </p:cBhvr>
                                      <p:to>
                                        <p:strVal val="visible"/>
                                      </p:to>
                                    </p:set>
                                    <p:animEffect transition="in" filter="blinds(horizontal)">
                                      <p:cBhvr>
                                        <p:cTn id="27" dur="500"/>
                                        <p:tgtEl>
                                          <p:spTgt spid="87065"/>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7067"/>
                                        </p:tgtEl>
                                        <p:attrNameLst>
                                          <p:attrName>style.visibility</p:attrName>
                                        </p:attrNameLst>
                                      </p:cBhvr>
                                      <p:to>
                                        <p:strVal val="visible"/>
                                      </p:to>
                                    </p:set>
                                    <p:animEffect transition="in" filter="blinds(horizontal)">
                                      <p:cBhvr>
                                        <p:cTn id="32" dur="500"/>
                                        <p:tgtEl>
                                          <p:spTgt spid="87067"/>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7070"/>
                                        </p:tgtEl>
                                        <p:attrNameLst>
                                          <p:attrName>style.visibility</p:attrName>
                                        </p:attrNameLst>
                                      </p:cBhvr>
                                      <p:to>
                                        <p:strVal val="visible"/>
                                      </p:to>
                                    </p:set>
                                    <p:animEffect transition="in" filter="blinds(horizontal)">
                                      <p:cBhvr>
                                        <p:cTn id="37" dur="500"/>
                                        <p:tgtEl>
                                          <p:spTgt spid="87070"/>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7071"/>
                                        </p:tgtEl>
                                        <p:attrNameLst>
                                          <p:attrName>style.visibility</p:attrName>
                                        </p:attrNameLst>
                                      </p:cBhvr>
                                      <p:to>
                                        <p:strVal val="visible"/>
                                      </p:to>
                                    </p:set>
                                    <p:animEffect transition="in" filter="blinds(horizontal)">
                                      <p:cBhvr>
                                        <p:cTn id="42" dur="500"/>
                                        <p:tgtEl>
                                          <p:spTgt spid="87071"/>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7072"/>
                                        </p:tgtEl>
                                        <p:attrNameLst>
                                          <p:attrName>style.visibility</p:attrName>
                                        </p:attrNameLst>
                                      </p:cBhvr>
                                      <p:to>
                                        <p:strVal val="visible"/>
                                      </p:to>
                                    </p:set>
                                    <p:animEffect transition="in" filter="blinds(horizontal)">
                                      <p:cBhvr>
                                        <p:cTn id="47" dur="500"/>
                                        <p:tgtEl>
                                          <p:spTgt spid="87072"/>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Rectangle 5"/>
          <p:cNvSpPr>
            <a:spLocks noGrp="1" noChangeArrowheads="1"/>
          </p:cNvSpPr>
          <p:nvPr/>
        </p:nvSpPr>
        <p:spPr bwMode="auto">
          <a:xfrm>
            <a:off x="0" y="9906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buClr>
                <a:schemeClr val="tx2"/>
              </a:buClr>
              <a:buFont typeface="Wingdings" panose="05000000000000000000" pitchFamily="2" charset="2"/>
              <a:buChar char="w"/>
            </a:pPr>
            <a:r>
              <a:rPr kumimoji="1" lang="en-GB" altLang="zh-CN" sz="2800" b="1">
                <a:solidFill>
                  <a:srgbClr val="000000"/>
                </a:solidFill>
                <a:latin typeface="Times New Roman" panose="02020603050405020304" pitchFamily="18" charset="0"/>
              </a:rPr>
              <a:t>6.</a:t>
            </a:r>
            <a:r>
              <a:rPr kumimoji="1" lang="zh-CN" altLang="en-GB" sz="2800" b="1">
                <a:solidFill>
                  <a:srgbClr val="000000"/>
                </a:solidFill>
                <a:latin typeface="Times New Roman" panose="02020603050405020304" pitchFamily="18" charset="0"/>
              </a:rPr>
              <a:t>若调整计划,两年后的财政净收入值为原值的1.2倍，那么两年中的平均年增长率相应地调整为多少?</a:t>
            </a:r>
            <a:endParaRPr kumimoji="1" lang="en-US" altLang="zh-CN" sz="2800" b="1">
              <a:solidFill>
                <a:srgbClr val="000000"/>
              </a:solidFill>
              <a:latin typeface="Times New Roman" panose="02020603050405020304" pitchFamily="18" charset="0"/>
            </a:endParaRPr>
          </a:p>
        </p:txBody>
      </p:sp>
      <p:grpSp>
        <p:nvGrpSpPr>
          <p:cNvPr id="94214" name="Group 6"/>
          <p:cNvGrpSpPr/>
          <p:nvPr/>
        </p:nvGrpSpPr>
        <p:grpSpPr bwMode="auto">
          <a:xfrm>
            <a:off x="76200" y="0"/>
            <a:ext cx="4419600" cy="958850"/>
            <a:chOff x="2400" y="2670"/>
            <a:chExt cx="2784" cy="604"/>
          </a:xfrm>
        </p:grpSpPr>
        <p:pic>
          <p:nvPicPr>
            <p:cNvPr id="94215" name="Picture 7" descr="678"/>
            <p:cNvPicPr>
              <a:picLocks noChangeAspect="1" noChangeArrowheads="1" noCrop="1"/>
            </p:cNvPicPr>
            <p:nvPr/>
          </p:nvPicPr>
          <p:blipFill>
            <a:blip r:embed="rId5"/>
            <a:srcRect/>
            <a:stretch>
              <a:fillRect/>
            </a:stretch>
          </p:blipFill>
          <p:spPr bwMode="auto">
            <a:xfrm>
              <a:off x="4368" y="2676"/>
              <a:ext cx="816" cy="507"/>
            </a:xfrm>
            <a:prstGeom prst="rect">
              <a:avLst/>
            </a:prstGeom>
            <a:noFill/>
            <a:extLst>
              <a:ext uri="{909E8E84-426E-40DD-AFC4-6F175D3DCCD1}">
                <a14:hiddenFill xmlns:a14="http://schemas.microsoft.com/office/drawing/2010/main">
                  <a:solidFill>
                    <a:srgbClr val="FFFFFF"/>
                  </a:solidFill>
                </a14:hiddenFill>
              </a:ext>
            </a:extLst>
          </p:spPr>
        </p:pic>
        <p:grpSp>
          <p:nvGrpSpPr>
            <p:cNvPr id="94216" name="Group 8"/>
            <p:cNvGrpSpPr/>
            <p:nvPr/>
          </p:nvGrpSpPr>
          <p:grpSpPr bwMode="auto">
            <a:xfrm>
              <a:off x="2400" y="2670"/>
              <a:ext cx="1968" cy="604"/>
              <a:chOff x="2400" y="2670"/>
              <a:chExt cx="1968" cy="604"/>
            </a:xfrm>
          </p:grpSpPr>
          <p:sp>
            <p:nvSpPr>
              <p:cNvPr id="94217" name="AutoShape 9"/>
              <p:cNvSpPr>
                <a:spLocks noChangeArrowheads="1"/>
              </p:cNvSpPr>
              <p:nvPr/>
            </p:nvSpPr>
            <p:spPr bwMode="auto">
              <a:xfrm>
                <a:off x="2400" y="2670"/>
                <a:ext cx="1968" cy="604"/>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94218" name="Picture 10" descr="钥匙"/>
              <p:cNvPicPr>
                <a:picLocks noChangeAspect="1" noChangeArrowheads="1" noCrop="1"/>
              </p:cNvPicPr>
              <p:nvPr/>
            </p:nvPicPr>
            <p:blipFill>
              <a:blip r:embed="rId6"/>
              <a:srcRect/>
              <a:stretch>
                <a:fillRect/>
              </a:stretch>
            </p:blipFill>
            <p:spPr bwMode="auto">
              <a:xfrm>
                <a:off x="3072" y="2784"/>
                <a:ext cx="528" cy="399"/>
              </a:xfrm>
              <a:prstGeom prst="rect">
                <a:avLst/>
              </a:prstGeom>
              <a:noFill/>
              <a:extLst>
                <a:ext uri="{909E8E84-426E-40DD-AFC4-6F175D3DCCD1}">
                  <a14:hiddenFill xmlns:a14="http://schemas.microsoft.com/office/drawing/2010/main">
                    <a:solidFill>
                      <a:srgbClr val="FFFFFF"/>
                    </a:solidFill>
                  </a14:hiddenFill>
                </a:ext>
              </a:extLst>
            </p:spPr>
          </p:pic>
          <p:sp>
            <p:nvSpPr>
              <p:cNvPr id="94219" name="Text Box 11"/>
              <p:cNvSpPr txBox="1">
                <a:spLocks noChangeArrowheads="1"/>
              </p:cNvSpPr>
              <p:nvPr/>
            </p:nvSpPr>
            <p:spPr bwMode="auto">
              <a:xfrm>
                <a:off x="2496" y="2738"/>
                <a:ext cx="1728" cy="36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zh-CN" altLang="en-US" sz="3200">
                    <a:solidFill>
                      <a:srgbClr val="FF0000"/>
                    </a:solidFill>
                    <a:latin typeface="Times New Roman" panose="02020603050405020304" pitchFamily="18" charset="0"/>
                    <a:ea typeface="隶书" panose="02010509060101010101" pitchFamily="49" charset="-122"/>
                  </a:rPr>
                  <a:t>开启        智慧</a:t>
                </a:r>
              </a:p>
            </p:txBody>
          </p:sp>
        </p:grpSp>
      </p:grpSp>
      <p:sp>
        <p:nvSpPr>
          <p:cNvPr id="94220" name="Rectangle 12"/>
          <p:cNvSpPr>
            <a:spLocks noGrp="1" noChangeArrowheads="1"/>
          </p:cNvSpPr>
          <p:nvPr>
            <p:ph type="title"/>
          </p:nvPr>
        </p:nvSpPr>
        <p:spPr>
          <a:xfrm>
            <a:off x="3581400" y="76200"/>
            <a:ext cx="5257800" cy="685800"/>
          </a:xfrm>
          <a:noFill/>
        </p:spPr>
        <p:txBody>
          <a:bodyPr/>
          <a:lstStyle/>
          <a:p>
            <a:r>
              <a:rPr lang="zh-CN" altLang="en-US" sz="3600">
                <a:solidFill>
                  <a:srgbClr val="000000"/>
                </a:solidFill>
                <a:ea typeface="隶书" panose="02010509060101010101" pitchFamily="49" charset="-122"/>
              </a:rPr>
              <a:t>爱我家乡</a:t>
            </a:r>
          </a:p>
        </p:txBody>
      </p:sp>
      <p:grpSp>
        <p:nvGrpSpPr>
          <p:cNvPr id="94221" name="Group 13"/>
          <p:cNvGrpSpPr/>
          <p:nvPr/>
        </p:nvGrpSpPr>
        <p:grpSpPr bwMode="auto">
          <a:xfrm>
            <a:off x="457200" y="1371600"/>
            <a:ext cx="8686800" cy="5486400"/>
            <a:chOff x="718" y="3457"/>
            <a:chExt cx="4130" cy="528"/>
          </a:xfrm>
        </p:grpSpPr>
        <p:sp>
          <p:nvSpPr>
            <p:cNvPr id="94222" name="AutoShape 14"/>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223" name="Text Box 15"/>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94224" name="Object 16"/>
          <p:cNvGraphicFramePr>
            <a:graphicFrameLocks noChangeAspect="1"/>
          </p:cNvGraphicFramePr>
          <p:nvPr/>
        </p:nvGraphicFramePr>
        <p:xfrm>
          <a:off x="1096963" y="2209800"/>
          <a:ext cx="6065837" cy="458788"/>
        </p:xfrm>
        <a:graphic>
          <a:graphicData uri="http://schemas.openxmlformats.org/presentationml/2006/ole">
            <mc:AlternateContent xmlns:mc="http://schemas.openxmlformats.org/markup-compatibility/2006">
              <mc:Choice xmlns:v="urn:schemas-microsoft-com:vml" Requires="v">
                <p:oleObj spid="_x0000_s10272" name="Equation" r:id="rId7" imgW="3644900" imgH="292100" progId="Equation.3">
                  <p:embed/>
                </p:oleObj>
              </mc:Choice>
              <mc:Fallback>
                <p:oleObj name="Equation" r:id="rId7" imgW="3644900" imgH="292100" progId="Equation.3">
                  <p:embed/>
                  <p:pic>
                    <p:nvPicPr>
                      <p:cNvPr id="0" name="图片 102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6963" y="2209800"/>
                        <a:ext cx="6065837"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5" name="Object 17"/>
          <p:cNvGraphicFramePr>
            <a:graphicFrameLocks noChangeAspect="1"/>
          </p:cNvGraphicFramePr>
          <p:nvPr/>
        </p:nvGraphicFramePr>
        <p:xfrm>
          <a:off x="3111500" y="2667000"/>
          <a:ext cx="1860550" cy="561975"/>
        </p:xfrm>
        <a:graphic>
          <a:graphicData uri="http://schemas.openxmlformats.org/presentationml/2006/ole">
            <mc:AlternateContent xmlns:mc="http://schemas.openxmlformats.org/markup-compatibility/2006">
              <mc:Choice xmlns:v="urn:schemas-microsoft-com:vml" Requires="v">
                <p:oleObj spid="_x0000_s10273" name="Equation" r:id="rId9" imgW="1117600" imgH="304800" progId="Equation.3">
                  <p:embed/>
                </p:oleObj>
              </mc:Choice>
              <mc:Fallback>
                <p:oleObj name="Equation" r:id="rId9" imgW="1117600" imgH="304800" progId="Equation.3">
                  <p:embed/>
                  <p:pic>
                    <p:nvPicPr>
                      <p:cNvPr id="0" name="图片 102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11500" y="2667000"/>
                        <a:ext cx="186055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6" name="Object 18"/>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10274" name="Equation" r:id="rId11" imgW="1155700" imgH="266700" progId="Equation.3">
                  <p:embed/>
                </p:oleObj>
              </mc:Choice>
              <mc:Fallback>
                <p:oleObj name="Equation" r:id="rId11" imgW="1155700" imgH="266700" progId="Equation.3">
                  <p:embed/>
                  <p:pic>
                    <p:nvPicPr>
                      <p:cNvPr id="0" name="图片 1025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7" name="Object 19"/>
          <p:cNvGraphicFramePr>
            <a:graphicFrameLocks noChangeAspect="1"/>
          </p:cNvGraphicFramePr>
          <p:nvPr/>
        </p:nvGraphicFramePr>
        <p:xfrm>
          <a:off x="2978150" y="3276600"/>
          <a:ext cx="2509838" cy="917575"/>
        </p:xfrm>
        <a:graphic>
          <a:graphicData uri="http://schemas.openxmlformats.org/presentationml/2006/ole">
            <mc:AlternateContent xmlns:mc="http://schemas.openxmlformats.org/markup-compatibility/2006">
              <mc:Choice xmlns:v="urn:schemas-microsoft-com:vml" Requires="v">
                <p:oleObj spid="_x0000_s10275" name="Equation" r:id="rId13" imgW="1511300" imgH="571500" progId="Equation.3">
                  <p:embed/>
                </p:oleObj>
              </mc:Choice>
              <mc:Fallback>
                <p:oleObj name="Equation" r:id="rId13" imgW="1511300" imgH="571500" progId="Equation.3">
                  <p:embed/>
                  <p:pic>
                    <p:nvPicPr>
                      <p:cNvPr id="0" name="图片 1025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78150" y="3276600"/>
                        <a:ext cx="2509838"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8" name="Object 20"/>
          <p:cNvGraphicFramePr>
            <a:graphicFrameLocks noChangeAspect="1"/>
          </p:cNvGraphicFramePr>
          <p:nvPr/>
        </p:nvGraphicFramePr>
        <p:xfrm>
          <a:off x="3235325" y="4187825"/>
          <a:ext cx="2286000" cy="917575"/>
        </p:xfrm>
        <a:graphic>
          <a:graphicData uri="http://schemas.openxmlformats.org/presentationml/2006/ole">
            <mc:AlternateContent xmlns:mc="http://schemas.openxmlformats.org/markup-compatibility/2006">
              <mc:Choice xmlns:v="urn:schemas-microsoft-com:vml" Requires="v">
                <p:oleObj spid="_x0000_s10276" name="Equation" r:id="rId15" imgW="1371600" imgH="571500" progId="Equation.3">
                  <p:embed/>
                </p:oleObj>
              </mc:Choice>
              <mc:Fallback>
                <p:oleObj name="Equation" r:id="rId15" imgW="1371600" imgH="571500" progId="Equation.3">
                  <p:embed/>
                  <p:pic>
                    <p:nvPicPr>
                      <p:cNvPr id="0" name="图片 1025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5325" y="4187825"/>
                        <a:ext cx="228600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9" name="Object 21"/>
          <p:cNvGraphicFramePr>
            <a:graphicFrameLocks noChangeAspect="1"/>
          </p:cNvGraphicFramePr>
          <p:nvPr/>
        </p:nvGraphicFramePr>
        <p:xfrm>
          <a:off x="1101725" y="4797425"/>
          <a:ext cx="8032750" cy="917575"/>
        </p:xfrm>
        <a:graphic>
          <a:graphicData uri="http://schemas.openxmlformats.org/presentationml/2006/ole">
            <mc:AlternateContent xmlns:mc="http://schemas.openxmlformats.org/markup-compatibility/2006">
              <mc:Choice xmlns:v="urn:schemas-microsoft-com:vml" Requires="v">
                <p:oleObj spid="_x0000_s10277" name="Equation" r:id="rId17" imgW="5041900" imgH="571500" progId="Equation.3">
                  <p:embed/>
                </p:oleObj>
              </mc:Choice>
              <mc:Fallback>
                <p:oleObj name="Equation" r:id="rId17" imgW="5041900" imgH="571500" progId="Equation.3">
                  <p:embed/>
                  <p:pic>
                    <p:nvPicPr>
                      <p:cNvPr id="0" name="图片 1025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01725" y="4797425"/>
                        <a:ext cx="803275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30" name="Object 22"/>
          <p:cNvGraphicFramePr>
            <a:graphicFrameLocks noChangeAspect="1"/>
          </p:cNvGraphicFramePr>
          <p:nvPr/>
        </p:nvGraphicFramePr>
        <p:xfrm>
          <a:off x="1241425" y="5740400"/>
          <a:ext cx="4906963" cy="431800"/>
        </p:xfrm>
        <a:graphic>
          <a:graphicData uri="http://schemas.openxmlformats.org/presentationml/2006/ole">
            <mc:AlternateContent xmlns:mc="http://schemas.openxmlformats.org/markup-compatibility/2006">
              <mc:Choice xmlns:v="urn:schemas-microsoft-com:vml" Requires="v">
                <p:oleObj spid="_x0000_s10278" name="Equation" r:id="rId19" imgW="2946400" imgH="266700" progId="Equation.3">
                  <p:embed/>
                </p:oleObj>
              </mc:Choice>
              <mc:Fallback>
                <p:oleObj name="Equation" r:id="rId19" imgW="2946400" imgH="266700" progId="Equation.3">
                  <p:embed/>
                  <p:pic>
                    <p:nvPicPr>
                      <p:cNvPr id="0" name="图片 1025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41425" y="5740400"/>
                        <a:ext cx="49069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231" name="Text Box 23"/>
          <p:cNvSpPr txBox="1">
            <a:spLocks noChangeArrowheads="1"/>
          </p:cNvSpPr>
          <p:nvPr/>
        </p:nvSpPr>
        <p:spPr bwMode="auto">
          <a:xfrm>
            <a:off x="6011863" y="3429000"/>
            <a:ext cx="2592387" cy="1196975"/>
          </a:xfrm>
          <a:prstGeom prst="rect">
            <a:avLst/>
          </a:prstGeom>
          <a:solidFill>
            <a:srgbClr val="FF0000"/>
          </a:solidFill>
          <a:ln w="9525" algn="ctr">
            <a:solidFill>
              <a:srgbClr val="FFFF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CN" altLang="en-US" sz="2400" b="1">
                <a:solidFill>
                  <a:srgbClr val="0033CC"/>
                </a:solidFill>
                <a:ea typeface="方正行楷简体" pitchFamily="2" charset="-122"/>
              </a:rPr>
              <a:t>你认为我市应该制定多少的增长率才合适呢？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24"/>
                                        </p:tgtEl>
                                        <p:attrNameLst>
                                          <p:attrName>style.visibility</p:attrName>
                                        </p:attrNameLst>
                                      </p:cBhvr>
                                      <p:to>
                                        <p:strVal val="visible"/>
                                      </p:to>
                                    </p:set>
                                    <p:animEffect transition="in" filter="blinds(horizontal)">
                                      <p:cBhvr>
                                        <p:cTn id="7" dur="500"/>
                                        <p:tgtEl>
                                          <p:spTgt spid="94224"/>
                                        </p:tgtEl>
                                      </p:cBhvr>
                                    </p:animEffect>
                                  </p:childTnLst>
                                  <p:subTnLst>
                                    <p:audio>
                                      <p:cMediaNode>
                                        <p:cTn display="0" masterRel="sameClick">
                                          <p:stCondLst>
                                            <p:cond evt="begin" delay="0">
                                              <p:tn val="5"/>
                                            </p:cond>
                                          </p:stCondLst>
                                          <p:endCondLst>
                                            <p:cond evt="onStopAudio" delay="0">
                                              <p:tgtEl>
                                                <p:sldTgt/>
                                              </p:tgtEl>
                                            </p:cond>
                                          </p:endCondLst>
                                        </p:cTn>
                                        <p:tgtEl>
                                          <p:sndTgt r:embed="rId4" name="chimes.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25"/>
                                        </p:tgtEl>
                                        <p:attrNameLst>
                                          <p:attrName>style.visibility</p:attrName>
                                        </p:attrNameLst>
                                      </p:cBhvr>
                                      <p:to>
                                        <p:strVal val="visible"/>
                                      </p:to>
                                    </p:set>
                                    <p:animEffect transition="in" filter="blinds(horizontal)">
                                      <p:cBhvr>
                                        <p:cTn id="12" dur="500"/>
                                        <p:tgtEl>
                                          <p:spTgt spid="94225"/>
                                        </p:tgtEl>
                                      </p:cBhvr>
                                    </p:animEffect>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26"/>
                                        </p:tgtEl>
                                        <p:attrNameLst>
                                          <p:attrName>style.visibility</p:attrName>
                                        </p:attrNameLst>
                                      </p:cBhvr>
                                      <p:to>
                                        <p:strVal val="visible"/>
                                      </p:to>
                                    </p:set>
                                    <p:animEffect transition="in" filter="blinds(horizontal)">
                                      <p:cBhvr>
                                        <p:cTn id="17" dur="500"/>
                                        <p:tgtEl>
                                          <p:spTgt spid="94226"/>
                                        </p:tgtEl>
                                      </p:cBhvr>
                                    </p:animEffect>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4227"/>
                                        </p:tgtEl>
                                        <p:attrNameLst>
                                          <p:attrName>style.visibility</p:attrName>
                                        </p:attrNameLst>
                                      </p:cBhvr>
                                      <p:to>
                                        <p:strVal val="visible"/>
                                      </p:to>
                                    </p:set>
                                    <p:animEffect transition="in" filter="blinds(horizontal)">
                                      <p:cBhvr>
                                        <p:cTn id="22" dur="500"/>
                                        <p:tgtEl>
                                          <p:spTgt spid="94227"/>
                                        </p:tgtEl>
                                      </p:cBhvr>
                                    </p:animEffect>
                                  </p:childTnLst>
                                  <p:subTnLst>
                                    <p:audio>
                                      <p:cMediaNode>
                                        <p:cTn display="0" masterRel="sameClick">
                                          <p:stCondLst>
                                            <p:cond evt="begin" delay="0">
                                              <p:tn val="20"/>
                                            </p:cond>
                                          </p:stCondLst>
                                          <p:endCondLst>
                                            <p:cond evt="onStopAudio" delay="0">
                                              <p:tgtEl>
                                                <p:sldTgt/>
                                              </p:tgtEl>
                                            </p:cond>
                                          </p:endCondLst>
                                        </p:cTn>
                                        <p:tgtEl>
                                          <p:sndTgt r:embed="rId4"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4228"/>
                                        </p:tgtEl>
                                        <p:attrNameLst>
                                          <p:attrName>style.visibility</p:attrName>
                                        </p:attrNameLst>
                                      </p:cBhvr>
                                      <p:to>
                                        <p:strVal val="visible"/>
                                      </p:to>
                                    </p:set>
                                    <p:animEffect transition="in" filter="blinds(horizontal)">
                                      <p:cBhvr>
                                        <p:cTn id="27" dur="500"/>
                                        <p:tgtEl>
                                          <p:spTgt spid="94228"/>
                                        </p:tgtEl>
                                      </p:cBhvr>
                                    </p:animEffect>
                                  </p:childTnLst>
                                  <p:subTnLst>
                                    <p:audio>
                                      <p:cMediaNode>
                                        <p:cTn display="0" masterRel="sameClick">
                                          <p:stCondLst>
                                            <p:cond evt="begin" delay="0">
                                              <p:tn val="25"/>
                                            </p:cond>
                                          </p:stCondLst>
                                          <p:endCondLst>
                                            <p:cond evt="onStopAudio" delay="0">
                                              <p:tgtEl>
                                                <p:sldTgt/>
                                              </p:tgtEl>
                                            </p:cond>
                                          </p:endCondLst>
                                        </p:cTn>
                                        <p:tgtEl>
                                          <p:sndTgt r:embed="rId4"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4229"/>
                                        </p:tgtEl>
                                        <p:attrNameLst>
                                          <p:attrName>style.visibility</p:attrName>
                                        </p:attrNameLst>
                                      </p:cBhvr>
                                      <p:to>
                                        <p:strVal val="visible"/>
                                      </p:to>
                                    </p:set>
                                    <p:animEffect transition="in" filter="blinds(horizontal)">
                                      <p:cBhvr>
                                        <p:cTn id="32" dur="500"/>
                                        <p:tgtEl>
                                          <p:spTgt spid="94229"/>
                                        </p:tgtEl>
                                      </p:cBhvr>
                                    </p:animEffect>
                                  </p:childTnLst>
                                  <p:subTnLst>
                                    <p:audio>
                                      <p:cMediaNode>
                                        <p:cTn display="0" masterRel="sameClick">
                                          <p:stCondLst>
                                            <p:cond evt="begin" delay="0">
                                              <p:tn val="30"/>
                                            </p:cond>
                                          </p:stCondLst>
                                          <p:endCondLst>
                                            <p:cond evt="onStopAudio" delay="0">
                                              <p:tgtEl>
                                                <p:sldTgt/>
                                              </p:tgtEl>
                                            </p:cond>
                                          </p:endCondLst>
                                        </p:cTn>
                                        <p:tgtEl>
                                          <p:sndTgt r:embed="rId4"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4230"/>
                                        </p:tgtEl>
                                        <p:attrNameLst>
                                          <p:attrName>style.visibility</p:attrName>
                                        </p:attrNameLst>
                                      </p:cBhvr>
                                      <p:to>
                                        <p:strVal val="visible"/>
                                      </p:to>
                                    </p:set>
                                    <p:animEffect transition="in" filter="blinds(horizontal)">
                                      <p:cBhvr>
                                        <p:cTn id="37" dur="500"/>
                                        <p:tgtEl>
                                          <p:spTgt spid="94230"/>
                                        </p:tgtEl>
                                      </p:cBhvr>
                                    </p:animEffect>
                                  </p:childTnLst>
                                  <p:subTnLst>
                                    <p:audio>
                                      <p:cMediaNode>
                                        <p:cTn display="0" masterRel="sameClick">
                                          <p:stCondLst>
                                            <p:cond evt="begin" delay="0">
                                              <p:tn val="35"/>
                                            </p:cond>
                                          </p:stCondLst>
                                          <p:endCondLst>
                                            <p:cond evt="onStopAudio" delay="0">
                                              <p:tgtEl>
                                                <p:sldTgt/>
                                              </p:tgtEl>
                                            </p:cond>
                                          </p:endCondLst>
                                        </p:cTn>
                                        <p:tgtEl>
                                          <p:sndTgt r:embed="rId4" name="chimes.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94231"/>
                                        </p:tgtEl>
                                        <p:attrNameLst>
                                          <p:attrName>style.visibility</p:attrName>
                                        </p:attrNameLst>
                                      </p:cBhvr>
                                      <p:to>
                                        <p:strVal val="visible"/>
                                      </p:to>
                                    </p:set>
                                    <p:anim calcmode="lin" valueType="num">
                                      <p:cBhvr additive="base">
                                        <p:cTn id="42" dur="500" fill="hold"/>
                                        <p:tgtEl>
                                          <p:spTgt spid="94231"/>
                                        </p:tgtEl>
                                        <p:attrNameLst>
                                          <p:attrName>ppt_x</p:attrName>
                                        </p:attrNameLst>
                                      </p:cBhvr>
                                      <p:tavLst>
                                        <p:tav tm="0">
                                          <p:val>
                                            <p:strVal val="0-#ppt_w/2"/>
                                          </p:val>
                                        </p:tav>
                                        <p:tav tm="100000">
                                          <p:val>
                                            <p:strVal val="#ppt_x"/>
                                          </p:val>
                                        </p:tav>
                                      </p:tavLst>
                                    </p:anim>
                                    <p:anim calcmode="lin" valueType="num">
                                      <p:cBhvr additive="base">
                                        <p:cTn id="43" dur="500" fill="hold"/>
                                        <p:tgtEl>
                                          <p:spTgt spid="942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Oval 6"/>
          <p:cNvSpPr>
            <a:spLocks noChangeArrowheads="1"/>
          </p:cNvSpPr>
          <p:nvPr/>
        </p:nvSpPr>
        <p:spPr bwMode="auto">
          <a:xfrm rot="3806409">
            <a:off x="4955955" y="2308453"/>
            <a:ext cx="906903" cy="914400"/>
          </a:xfrm>
          <a:prstGeom prst="ellipse">
            <a:avLst/>
          </a:prstGeom>
          <a:solidFill>
            <a:srgbClr val="616125"/>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63" name="Text Box 7"/>
          <p:cNvSpPr txBox="1">
            <a:spLocks noChangeArrowheads="1"/>
          </p:cNvSpPr>
          <p:nvPr/>
        </p:nvSpPr>
        <p:spPr bwMode="auto">
          <a:xfrm>
            <a:off x="3048000" y="2209800"/>
            <a:ext cx="2819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dirty="0">
                <a:solidFill>
                  <a:srgbClr val="FF0000"/>
                </a:solidFill>
                <a:ea typeface="幼圆" panose="02010509060101010101" pitchFamily="49" charset="-122"/>
              </a:rPr>
              <a:t>课堂小结</a:t>
            </a:r>
          </a:p>
        </p:txBody>
      </p:sp>
      <p:sp>
        <p:nvSpPr>
          <p:cNvPr id="121864" name="Oval 8">
            <a:hlinkClick r:id="" action="ppaction://noaction"/>
          </p:cNvPr>
          <p:cNvSpPr>
            <a:spLocks noChangeArrowheads="1"/>
          </p:cNvSpPr>
          <p:nvPr/>
        </p:nvSpPr>
        <p:spPr bwMode="auto">
          <a:xfrm>
            <a:off x="8153400" y="6248400"/>
            <a:ext cx="381000" cy="381000"/>
          </a:xfrm>
          <a:prstGeom prst="ellipse">
            <a:avLst/>
          </a:prstGeom>
          <a:gradFill rotWithShape="1">
            <a:gsLst>
              <a:gs pos="0">
                <a:srgbClr val="CC3300"/>
              </a:gs>
              <a:gs pos="100000">
                <a:srgbClr val="CC33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118046" y="442189"/>
            <a:ext cx="4724400" cy="685800"/>
          </a:xfrm>
          <a:noFill/>
        </p:spPr>
        <p:txBody>
          <a:bodyPr>
            <a:normAutofit fontScale="90000"/>
          </a:bodyPr>
          <a:lstStyle/>
          <a:p>
            <a:r>
              <a:rPr lang="zh-CN" altLang="en-US">
                <a:solidFill>
                  <a:srgbClr val="000000"/>
                </a:solidFill>
                <a:ea typeface="隶书" panose="02010509060101010101" pitchFamily="49" charset="-122"/>
              </a:rPr>
              <a:t>解应用题</a:t>
            </a:r>
          </a:p>
        </p:txBody>
      </p:sp>
      <p:sp>
        <p:nvSpPr>
          <p:cNvPr id="12291" name="Rectangle 3"/>
          <p:cNvSpPr>
            <a:spLocks noGrp="1" noChangeArrowheads="1"/>
          </p:cNvSpPr>
          <p:nvPr>
            <p:ph type="body" sz="half" idx="1"/>
          </p:nvPr>
        </p:nvSpPr>
        <p:spPr>
          <a:xfrm>
            <a:off x="175534" y="1628800"/>
            <a:ext cx="8964612" cy="4886672"/>
          </a:xfrm>
          <a:noFill/>
        </p:spPr>
        <p:txBody>
          <a:bodyPr/>
          <a:lstStyle/>
          <a:p>
            <a:pPr>
              <a:spcBef>
                <a:spcPct val="50000"/>
              </a:spcBef>
            </a:pPr>
            <a:r>
              <a:rPr lang="zh-CN" altLang="en-US" sz="2400" b="1" dirty="0">
                <a:solidFill>
                  <a:srgbClr val="000000"/>
                </a:solidFill>
                <a:latin typeface="隶书" panose="02010509060101010101" pitchFamily="49" charset="-122"/>
                <a:ea typeface="隶书" panose="02010509060101010101" pitchFamily="49" charset="-122"/>
              </a:rPr>
              <a:t>列方程解应用题的一般步骤是</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1.</a:t>
            </a:r>
            <a:r>
              <a:rPr lang="zh-CN" altLang="en-US" sz="2400" b="1" dirty="0">
                <a:solidFill>
                  <a:srgbClr val="000000"/>
                </a:solidFill>
                <a:latin typeface="隶书" panose="02010509060101010101" pitchFamily="49" charset="-122"/>
                <a:ea typeface="隶书" panose="02010509060101010101" pitchFamily="49" charset="-122"/>
              </a:rPr>
              <a:t>审</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审清题意</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已知什么</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求什么</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已知</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未知之间有什么关系</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2.</a:t>
            </a:r>
            <a:r>
              <a:rPr lang="zh-CN" altLang="en-US" sz="2400" b="1" dirty="0">
                <a:solidFill>
                  <a:srgbClr val="000000"/>
                </a:solidFill>
                <a:latin typeface="隶书" panose="02010509060101010101" pitchFamily="49" charset="-122"/>
                <a:ea typeface="隶书" panose="02010509060101010101" pitchFamily="49" charset="-122"/>
              </a:rPr>
              <a:t>设</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设未知数</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语句要完整</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有单位</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同一</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的要注明单位</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3.</a:t>
            </a:r>
            <a:r>
              <a:rPr lang="zh-CN" altLang="en-US" sz="2400" b="1" dirty="0">
                <a:solidFill>
                  <a:srgbClr val="000000"/>
                </a:solidFill>
                <a:latin typeface="隶书" panose="02010509060101010101" pitchFamily="49" charset="-122"/>
                <a:ea typeface="隶书" panose="02010509060101010101" pitchFamily="49" charset="-122"/>
              </a:rPr>
              <a:t>列</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列代数式</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列方程</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4.</a:t>
            </a:r>
            <a:r>
              <a:rPr lang="zh-CN" altLang="en-US" sz="2400" b="1" dirty="0">
                <a:solidFill>
                  <a:srgbClr val="000000"/>
                </a:solidFill>
                <a:latin typeface="隶书" panose="02010509060101010101" pitchFamily="49" charset="-122"/>
                <a:ea typeface="隶书" panose="02010509060101010101" pitchFamily="49" charset="-122"/>
              </a:rPr>
              <a:t>解</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解所列的方程</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5.</a:t>
            </a:r>
            <a:r>
              <a:rPr lang="zh-CN" altLang="en-US" sz="2400" b="1" dirty="0">
                <a:solidFill>
                  <a:srgbClr val="000000"/>
                </a:solidFill>
                <a:latin typeface="隶书" panose="02010509060101010101" pitchFamily="49" charset="-122"/>
                <a:ea typeface="隶书" panose="02010509060101010101" pitchFamily="49" charset="-122"/>
              </a:rPr>
              <a:t>验</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是否是所列方程的根</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是否符合题意</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en-US" altLang="zh-CN" sz="2400" b="1" dirty="0">
                <a:solidFill>
                  <a:srgbClr val="000000"/>
                </a:solidFill>
                <a:latin typeface="隶书" panose="02010509060101010101" pitchFamily="49" charset="-122"/>
                <a:ea typeface="隶书" panose="02010509060101010101" pitchFamily="49" charset="-122"/>
              </a:rPr>
              <a:t>6.</a:t>
            </a:r>
            <a:r>
              <a:rPr lang="zh-CN" altLang="en-US" sz="2400" b="1" dirty="0">
                <a:solidFill>
                  <a:srgbClr val="000000"/>
                </a:solidFill>
                <a:latin typeface="隶书" panose="02010509060101010101" pitchFamily="49" charset="-122"/>
                <a:ea typeface="隶书" panose="02010509060101010101" pitchFamily="49" charset="-122"/>
              </a:rPr>
              <a:t>答</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答案也必需是完整的语句</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注明单位且要贴近生活</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zh-CN" altLang="en-US" sz="2400" b="1" dirty="0">
                <a:solidFill>
                  <a:srgbClr val="000000"/>
                </a:solidFill>
                <a:latin typeface="隶书" panose="02010509060101010101" pitchFamily="49" charset="-122"/>
                <a:ea typeface="隶书" panose="02010509060101010101" pitchFamily="49" charset="-122"/>
              </a:rPr>
              <a:t>列方程解应用题的关键是</a:t>
            </a:r>
            <a:r>
              <a:rPr lang="en-US" altLang="zh-CN" sz="2400" b="1" dirty="0">
                <a:solidFill>
                  <a:srgbClr val="000000"/>
                </a:solidFill>
                <a:latin typeface="隶书" panose="02010509060101010101" pitchFamily="49" charset="-122"/>
                <a:ea typeface="隶书" panose="02010509060101010101" pitchFamily="49" charset="-122"/>
              </a:rPr>
              <a:t>:</a:t>
            </a:r>
          </a:p>
          <a:p>
            <a:pPr>
              <a:spcBef>
                <a:spcPct val="50000"/>
              </a:spcBef>
            </a:pPr>
            <a:r>
              <a:rPr lang="zh-CN" altLang="en-US" sz="2400" b="1" dirty="0">
                <a:solidFill>
                  <a:srgbClr val="000000"/>
                </a:solidFill>
                <a:latin typeface="隶书" panose="02010509060101010101" pitchFamily="49" charset="-122"/>
                <a:ea typeface="隶书" panose="02010509060101010101" pitchFamily="49" charset="-122"/>
              </a:rPr>
              <a:t>找出相等关系</a:t>
            </a:r>
            <a:r>
              <a:rPr lang="en-US" altLang="zh-CN" sz="2400" dirty="0">
                <a:solidFill>
                  <a:srgbClr val="000000"/>
                </a:solidFill>
                <a:latin typeface="隶书" panose="02010509060101010101" pitchFamily="49" charset="-122"/>
                <a:ea typeface="隶书" panose="02010509060101010101" pitchFamily="49" charset="-122"/>
              </a:rPr>
              <a:t>.</a:t>
            </a:r>
            <a:endParaRPr lang="en-US" altLang="zh-CN" sz="2000" dirty="0">
              <a:solidFill>
                <a:srgbClr val="000000"/>
              </a:solidFill>
              <a:ea typeface="隶书" panose="02010509060101010101" pitchFamily="49" charset="-122"/>
            </a:endParaRPr>
          </a:p>
        </p:txBody>
      </p:sp>
      <p:pic>
        <p:nvPicPr>
          <p:cNvPr id="12335" name="Picture 47" descr="Q_011"/>
          <p:cNvPicPr>
            <a:picLocks noChangeAspect="1" noChangeArrowheads="1" noCrop="1"/>
          </p:cNvPicPr>
          <p:nvPr/>
        </p:nvPicPr>
        <p:blipFill>
          <a:blip r:embed="rId4" cstate="email"/>
          <a:srcRect/>
          <a:stretch>
            <a:fillRect/>
          </a:stretch>
        </p:blipFill>
        <p:spPr bwMode="auto">
          <a:xfrm>
            <a:off x="7859713" y="228600"/>
            <a:ext cx="522287" cy="609600"/>
          </a:xfrm>
          <a:prstGeom prst="rect">
            <a:avLst/>
          </a:prstGeom>
          <a:noFill/>
          <a:extLst>
            <a:ext uri="{909E8E84-426E-40DD-AFC4-6F175D3DCCD1}">
              <a14:hiddenFill xmlns:a14="http://schemas.microsoft.com/office/drawing/2010/main">
                <a:solidFill>
                  <a:srgbClr val="FFFFFF"/>
                </a:solidFill>
              </a14:hiddenFill>
            </a:ext>
          </a:extLst>
        </p:spPr>
      </p:pic>
      <p:grpSp>
        <p:nvGrpSpPr>
          <p:cNvPr id="12336" name="Group 48"/>
          <p:cNvGrpSpPr/>
          <p:nvPr/>
        </p:nvGrpSpPr>
        <p:grpSpPr bwMode="auto">
          <a:xfrm>
            <a:off x="533400" y="304800"/>
            <a:ext cx="3581400" cy="685800"/>
            <a:chOff x="768" y="336"/>
            <a:chExt cx="2256" cy="432"/>
          </a:xfrm>
        </p:grpSpPr>
        <p:grpSp>
          <p:nvGrpSpPr>
            <p:cNvPr id="12337" name="Group 49"/>
            <p:cNvGrpSpPr/>
            <p:nvPr/>
          </p:nvGrpSpPr>
          <p:grpSpPr bwMode="auto">
            <a:xfrm>
              <a:off x="768" y="348"/>
              <a:ext cx="1488" cy="330"/>
              <a:chOff x="1920" y="45"/>
              <a:chExt cx="2112" cy="236"/>
            </a:xfrm>
          </p:grpSpPr>
          <p:sp>
            <p:nvSpPr>
              <p:cNvPr id="12338" name="Rectangle 50"/>
              <p:cNvSpPr>
                <a:spLocks noChangeArrowheads="1"/>
              </p:cNvSpPr>
              <p:nvPr/>
            </p:nvSpPr>
            <p:spPr bwMode="auto">
              <a:xfrm>
                <a:off x="1920" y="58"/>
                <a:ext cx="2112" cy="223"/>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2400">
                    <a:solidFill>
                      <a:srgbClr val="FF0000"/>
                    </a:solidFill>
                    <a:latin typeface="Times New Roman" panose="02020603050405020304" pitchFamily="18" charset="0"/>
                    <a:ea typeface="隶书" panose="02010509060101010101" pitchFamily="49" charset="-122"/>
                  </a:rPr>
                  <a:t>回顾与复习</a:t>
                </a:r>
                <a:endParaRPr lang="zh-CN" altLang="en-US" sz="2400" b="1" baseline="-25000">
                  <a:solidFill>
                    <a:srgbClr val="FF0000"/>
                  </a:solidFill>
                  <a:latin typeface="Times New Roman" panose="02020603050405020304" pitchFamily="18" charset="0"/>
                  <a:ea typeface="隶书" panose="02010509060101010101" pitchFamily="49" charset="-122"/>
                </a:endParaRPr>
              </a:p>
            </p:txBody>
          </p:sp>
          <p:sp>
            <p:nvSpPr>
              <p:cNvPr id="12339" name="Rectangle 51" descr="PE03255_"/>
              <p:cNvSpPr>
                <a:spLocks noChangeArrowheads="1"/>
              </p:cNvSpPr>
              <p:nvPr/>
            </p:nvSpPr>
            <p:spPr bwMode="auto">
              <a:xfrm>
                <a:off x="3601" y="45"/>
                <a:ext cx="342" cy="234"/>
              </a:xfrm>
              <a:prstGeom prst="rect">
                <a:avLst/>
              </a:prstGeom>
              <a:noFill/>
              <a:ln>
                <a:noFill/>
              </a:ln>
              <a:effectLst/>
              <a:extLst>
                <a:ext uri="{909E8E84-426E-40DD-AFC4-6F175D3DCCD1}">
                  <a14:hiddenFill xmlns:a14="http://schemas.microsoft.com/office/drawing/2010/main">
                    <a:blipFill dpi="0" rotWithShape="0">
                      <a:blip r:embed="rId5"/>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zh-CN" sz="2800" b="1">
                    <a:solidFill>
                      <a:srgbClr val="000000"/>
                    </a:solidFill>
                    <a:effectLst>
                      <a:outerShdw blurRad="38100" dist="38100" dir="2700000" algn="tl">
                        <a:srgbClr val="C0C0C0"/>
                      </a:outerShdw>
                    </a:effectLst>
                    <a:ea typeface="BatangChe" pitchFamily="49" charset="-127"/>
                  </a:rPr>
                  <a:t>1</a:t>
                </a:r>
              </a:p>
            </p:txBody>
          </p:sp>
        </p:grpSp>
        <p:pic>
          <p:nvPicPr>
            <p:cNvPr id="12340" name="Picture 52" descr="678"/>
            <p:cNvPicPr>
              <a:picLocks noChangeAspect="1" noChangeArrowheads="1" noCrop="1"/>
            </p:cNvPicPr>
            <p:nvPr/>
          </p:nvPicPr>
          <p:blipFill>
            <a:blip r:embed="rId6"/>
            <a:srcRect/>
            <a:stretch>
              <a:fillRect/>
            </a:stretch>
          </p:blipFill>
          <p:spPr bwMode="auto">
            <a:xfrm>
              <a:off x="2256" y="336"/>
              <a:ext cx="768" cy="432"/>
            </a:xfrm>
            <a:prstGeom prst="rect">
              <a:avLst/>
            </a:prstGeom>
            <a:noFill/>
            <a:extLst>
              <a:ext uri="{909E8E84-426E-40DD-AFC4-6F175D3DCCD1}">
                <a14:hiddenFill xmlns:a14="http://schemas.microsoft.com/office/drawing/2010/main">
                  <a:solidFill>
                    <a:srgbClr val="FFFFFF"/>
                  </a:solidFill>
                </a14:hiddenFill>
              </a:ext>
            </a:extLst>
          </p:spPr>
        </p:pic>
        <p:pic>
          <p:nvPicPr>
            <p:cNvPr id="12341" name="Picture 53" descr="gif003[1]">
              <a:hlinkClick r:id="" action="ppaction://hlinkshowjump?jump=lastslide"/>
            </p:cNvPr>
            <p:cNvPicPr>
              <a:picLocks noChangeAspect="1" noChangeArrowheads="1" noCrop="1"/>
            </p:cNvPicPr>
            <p:nvPr/>
          </p:nvPicPr>
          <p:blipFill>
            <a:blip r:embed="rId7" cstate="email"/>
            <a:srcRect/>
            <a:stretch>
              <a:fillRect/>
            </a:stretch>
          </p:blipFill>
          <p:spPr bwMode="auto">
            <a:xfrm>
              <a:off x="768" y="432"/>
              <a:ext cx="336" cy="33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type.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type.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32" dur="500"/>
                                        <p:tgtEl>
                                          <p:spTgt spid="1229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type.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37" dur="500"/>
                                        <p:tgtEl>
                                          <p:spTgt spid="12291">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blinds(horizontal)">
                                      <p:cBhvr>
                                        <p:cTn id="42" dur="500"/>
                                        <p:tgtEl>
                                          <p:spTgt spid="12291">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type.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291">
                                            <p:txEl>
                                              <p:pRg st="8" end="8"/>
                                            </p:txEl>
                                          </p:spTgt>
                                        </p:tgtEl>
                                        <p:attrNameLst>
                                          <p:attrName>style.visibility</p:attrName>
                                        </p:attrNameLst>
                                      </p:cBhvr>
                                      <p:to>
                                        <p:strVal val="visible"/>
                                      </p:to>
                                    </p:set>
                                    <p:animEffect transition="in" filter="blinds(horizontal)">
                                      <p:cBhvr>
                                        <p:cTn id="47" dur="500"/>
                                        <p:tgtEl>
                                          <p:spTgt spid="12291">
                                            <p:txEl>
                                              <p:pRg st="8" end="8"/>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191000" y="228600"/>
            <a:ext cx="4724400" cy="685800"/>
          </a:xfrm>
          <a:noFill/>
        </p:spPr>
        <p:txBody>
          <a:bodyPr>
            <a:normAutofit fontScale="90000"/>
          </a:bodyPr>
          <a:lstStyle/>
          <a:p>
            <a:r>
              <a:rPr lang="zh-CN" altLang="en-US">
                <a:solidFill>
                  <a:srgbClr val="000000"/>
                </a:solidFill>
                <a:ea typeface="隶书" panose="02010509060101010101" pitchFamily="49" charset="-122"/>
              </a:rPr>
              <a:t>回味无穷</a:t>
            </a:r>
          </a:p>
        </p:txBody>
      </p:sp>
      <p:grpSp>
        <p:nvGrpSpPr>
          <p:cNvPr id="89092" name="Group 4"/>
          <p:cNvGrpSpPr/>
          <p:nvPr/>
        </p:nvGrpSpPr>
        <p:grpSpPr bwMode="auto">
          <a:xfrm>
            <a:off x="1187450" y="188913"/>
            <a:ext cx="2819400" cy="930275"/>
            <a:chOff x="480" y="2592"/>
            <a:chExt cx="1776" cy="586"/>
          </a:xfrm>
        </p:grpSpPr>
        <p:grpSp>
          <p:nvGrpSpPr>
            <p:cNvPr id="89093" name="Group 5"/>
            <p:cNvGrpSpPr/>
            <p:nvPr/>
          </p:nvGrpSpPr>
          <p:grpSpPr bwMode="auto">
            <a:xfrm>
              <a:off x="480" y="2592"/>
              <a:ext cx="1680" cy="586"/>
              <a:chOff x="672" y="3439"/>
              <a:chExt cx="4176" cy="593"/>
            </a:xfrm>
          </p:grpSpPr>
          <p:sp>
            <p:nvSpPr>
              <p:cNvPr id="89094" name="AutoShape 6"/>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095" name="Text Box 7"/>
              <p:cNvSpPr txBox="1">
                <a:spLocks noChangeArrowheads="1"/>
              </p:cNvSpPr>
              <p:nvPr/>
            </p:nvSpPr>
            <p:spPr bwMode="auto">
              <a:xfrm>
                <a:off x="719" y="3439"/>
                <a:ext cx="4129" cy="370"/>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89096" name="Picture 8" descr="打开书"/>
            <p:cNvPicPr>
              <a:picLocks noChangeAspect="1" noChangeArrowheads="1" noCrop="1"/>
            </p:cNvPicPr>
            <p:nvPr/>
          </p:nvPicPr>
          <p:blipFill>
            <a:blip r:embed="rId4"/>
            <a:srcRect/>
            <a:stretch>
              <a:fillRect/>
            </a:stretch>
          </p:blipFill>
          <p:spPr bwMode="auto">
            <a:xfrm>
              <a:off x="1152" y="2736"/>
              <a:ext cx="396" cy="346"/>
            </a:xfrm>
            <a:prstGeom prst="rect">
              <a:avLst/>
            </a:prstGeom>
            <a:noFill/>
            <a:extLst>
              <a:ext uri="{909E8E84-426E-40DD-AFC4-6F175D3DCCD1}">
                <a14:hiddenFill xmlns:a14="http://schemas.microsoft.com/office/drawing/2010/main">
                  <a:solidFill>
                    <a:srgbClr val="FFFFFF"/>
                  </a:solidFill>
                </a14:hiddenFill>
              </a:ext>
            </a:extLst>
          </p:spPr>
        </p:pic>
        <p:sp>
          <p:nvSpPr>
            <p:cNvPr id="89097" name="Text Box 9"/>
            <p:cNvSpPr txBox="1">
              <a:spLocks noChangeArrowheads="1"/>
            </p:cNvSpPr>
            <p:nvPr/>
          </p:nvSpPr>
          <p:spPr bwMode="auto">
            <a:xfrm>
              <a:off x="528" y="2736"/>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200">
                  <a:solidFill>
                    <a:srgbClr val="FF0000"/>
                  </a:solidFill>
                  <a:latin typeface="Times New Roman" panose="02020603050405020304" pitchFamily="18" charset="0"/>
                  <a:ea typeface="隶书" panose="02010509060101010101" pitchFamily="49" charset="-122"/>
                </a:rPr>
                <a:t>小结       拓展</a:t>
              </a:r>
            </a:p>
          </p:txBody>
        </p:sp>
      </p:grpSp>
      <p:sp>
        <p:nvSpPr>
          <p:cNvPr id="89101" name="Rectangle 13"/>
          <p:cNvSpPr>
            <a:spLocks noGrp="1" noChangeArrowheads="1"/>
          </p:cNvSpPr>
          <p:nvPr>
            <p:ph type="body" sz="half" idx="1"/>
          </p:nvPr>
        </p:nvSpPr>
        <p:spPr>
          <a:xfrm>
            <a:off x="0" y="990600"/>
            <a:ext cx="9144000" cy="5334000"/>
          </a:xfrm>
          <a:noFill/>
        </p:spPr>
        <p:txBody>
          <a:bodyPr/>
          <a:lstStyle/>
          <a:p>
            <a:pPr>
              <a:lnSpc>
                <a:spcPct val="90000"/>
              </a:lnSpc>
              <a:spcBef>
                <a:spcPct val="50000"/>
              </a:spcBef>
            </a:pPr>
            <a:r>
              <a:rPr lang="zh-CN" altLang="en-US" sz="2400" b="1" dirty="0">
                <a:solidFill>
                  <a:srgbClr val="FF0000"/>
                </a:solidFill>
                <a:latin typeface="隶书" panose="02010509060101010101" pitchFamily="49" charset="-122"/>
                <a:ea typeface="隶书" panose="02010509060101010101" pitchFamily="49" charset="-122"/>
              </a:rPr>
              <a:t>列方程解应用题的一般步骤是</a:t>
            </a:r>
            <a:r>
              <a:rPr lang="en-US" altLang="zh-CN" sz="2400" b="1" dirty="0">
                <a:solidFill>
                  <a:srgbClr val="FF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1.</a:t>
            </a:r>
            <a:r>
              <a:rPr lang="zh-CN" altLang="en-US" sz="2400" b="1" dirty="0">
                <a:solidFill>
                  <a:srgbClr val="000000"/>
                </a:solidFill>
                <a:latin typeface="隶书" panose="02010509060101010101" pitchFamily="49" charset="-122"/>
                <a:ea typeface="隶书" panose="02010509060101010101" pitchFamily="49" charset="-122"/>
              </a:rPr>
              <a:t>审</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审清题意</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已知什么</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求什么</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已知</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未知之间有什么关系</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2.</a:t>
            </a:r>
            <a:r>
              <a:rPr lang="zh-CN" altLang="en-US" sz="2400" b="1" dirty="0">
                <a:solidFill>
                  <a:srgbClr val="000000"/>
                </a:solidFill>
                <a:latin typeface="隶书" panose="02010509060101010101" pitchFamily="49" charset="-122"/>
                <a:ea typeface="隶书" panose="02010509060101010101" pitchFamily="49" charset="-122"/>
              </a:rPr>
              <a:t>设</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设未知数</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语句要完整</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有单位</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同一</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的要注明单位</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3.</a:t>
            </a:r>
            <a:r>
              <a:rPr lang="zh-CN" altLang="en-US" sz="2400" b="1" dirty="0">
                <a:solidFill>
                  <a:srgbClr val="000000"/>
                </a:solidFill>
                <a:latin typeface="隶书" panose="02010509060101010101" pitchFamily="49" charset="-122"/>
                <a:ea typeface="隶书" panose="02010509060101010101" pitchFamily="49" charset="-122"/>
              </a:rPr>
              <a:t>列</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列代数式</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列方程</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4.</a:t>
            </a:r>
            <a:r>
              <a:rPr lang="zh-CN" altLang="en-US" sz="2400" b="1" dirty="0">
                <a:solidFill>
                  <a:srgbClr val="000000"/>
                </a:solidFill>
                <a:latin typeface="隶书" panose="02010509060101010101" pitchFamily="49" charset="-122"/>
                <a:ea typeface="隶书" panose="02010509060101010101" pitchFamily="49" charset="-122"/>
              </a:rPr>
              <a:t>解</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解所列的方程</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5.</a:t>
            </a:r>
            <a:r>
              <a:rPr lang="zh-CN" altLang="en-US" sz="2400" b="1" dirty="0">
                <a:solidFill>
                  <a:srgbClr val="000000"/>
                </a:solidFill>
                <a:latin typeface="隶书" panose="02010509060101010101" pitchFamily="49" charset="-122"/>
                <a:ea typeface="隶书" panose="02010509060101010101" pitchFamily="49" charset="-122"/>
              </a:rPr>
              <a:t>验</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是否是所列方程的根</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是否符合题意</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sz="2400" b="1" dirty="0">
                <a:solidFill>
                  <a:srgbClr val="000000"/>
                </a:solidFill>
                <a:latin typeface="隶书" panose="02010509060101010101" pitchFamily="49" charset="-122"/>
                <a:ea typeface="隶书" panose="02010509060101010101" pitchFamily="49" charset="-122"/>
              </a:rPr>
              <a:t>6.</a:t>
            </a:r>
            <a:r>
              <a:rPr lang="zh-CN" altLang="en-US" sz="2400" b="1" dirty="0">
                <a:solidFill>
                  <a:srgbClr val="000000"/>
                </a:solidFill>
                <a:latin typeface="隶书" panose="02010509060101010101" pitchFamily="49" charset="-122"/>
                <a:ea typeface="隶书" panose="02010509060101010101" pitchFamily="49" charset="-122"/>
              </a:rPr>
              <a:t>答</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答案也必需是完整的语句</a:t>
            </a:r>
            <a:r>
              <a:rPr lang="en-US" altLang="zh-CN" sz="2400" b="1" dirty="0">
                <a:solidFill>
                  <a:srgbClr val="000000"/>
                </a:solidFill>
                <a:latin typeface="隶书" panose="02010509060101010101" pitchFamily="49" charset="-122"/>
                <a:ea typeface="隶书" panose="02010509060101010101" pitchFamily="49" charset="-122"/>
              </a:rPr>
              <a:t>,</a:t>
            </a:r>
            <a:r>
              <a:rPr lang="zh-CN" altLang="en-US" sz="2400" b="1" dirty="0">
                <a:solidFill>
                  <a:srgbClr val="000000"/>
                </a:solidFill>
                <a:latin typeface="隶书" panose="02010509060101010101" pitchFamily="49" charset="-122"/>
                <a:ea typeface="隶书" panose="02010509060101010101" pitchFamily="49" charset="-122"/>
              </a:rPr>
              <a:t>注明单位且要贴近生活</a:t>
            </a:r>
            <a:r>
              <a:rPr lang="en-US" altLang="zh-CN" sz="2400" b="1" dirty="0">
                <a:solidFill>
                  <a:srgbClr val="000000"/>
                </a:solidFill>
                <a:latin typeface="隶书" panose="02010509060101010101" pitchFamily="49" charset="-122"/>
                <a:ea typeface="隶书" panose="02010509060101010101" pitchFamily="49" charset="-122"/>
              </a:rPr>
              <a:t>.</a:t>
            </a:r>
          </a:p>
          <a:p>
            <a:pPr>
              <a:lnSpc>
                <a:spcPct val="90000"/>
              </a:lnSpc>
              <a:spcBef>
                <a:spcPct val="50000"/>
              </a:spcBef>
            </a:pPr>
            <a:r>
              <a:rPr lang="zh-CN" altLang="en-US" b="1" dirty="0">
                <a:solidFill>
                  <a:srgbClr val="FF0000"/>
                </a:solidFill>
                <a:latin typeface="隶书" panose="02010509060101010101" pitchFamily="49" charset="-122"/>
                <a:ea typeface="隶书" panose="02010509060101010101" pitchFamily="49" charset="-122"/>
              </a:rPr>
              <a:t>关于两次平均增长</a:t>
            </a:r>
            <a:r>
              <a:rPr lang="en-US" altLang="zh-CN" b="1" dirty="0">
                <a:solidFill>
                  <a:srgbClr val="FF0000"/>
                </a:solidFill>
                <a:latin typeface="隶书" panose="02010509060101010101" pitchFamily="49" charset="-122"/>
                <a:ea typeface="隶书" panose="02010509060101010101" pitchFamily="49" charset="-122"/>
              </a:rPr>
              <a:t>(</a:t>
            </a:r>
            <a:r>
              <a:rPr lang="zh-CN" altLang="en-US" b="1" dirty="0">
                <a:solidFill>
                  <a:srgbClr val="FF0000"/>
                </a:solidFill>
                <a:latin typeface="隶书" panose="02010509060101010101" pitchFamily="49" charset="-122"/>
                <a:ea typeface="隶书" panose="02010509060101010101" pitchFamily="49" charset="-122"/>
              </a:rPr>
              <a:t>降低</a:t>
            </a:r>
            <a:r>
              <a:rPr lang="en-US" altLang="zh-CN" b="1" dirty="0">
                <a:solidFill>
                  <a:srgbClr val="FF0000"/>
                </a:solidFill>
                <a:latin typeface="隶书" panose="02010509060101010101" pitchFamily="49" charset="-122"/>
                <a:ea typeface="隶书" panose="02010509060101010101" pitchFamily="49" charset="-122"/>
              </a:rPr>
              <a:t>)</a:t>
            </a:r>
            <a:r>
              <a:rPr lang="zh-CN" altLang="en-US" b="1" dirty="0">
                <a:solidFill>
                  <a:srgbClr val="FF0000"/>
                </a:solidFill>
                <a:latin typeface="隶书" panose="02010509060101010101" pitchFamily="49" charset="-122"/>
                <a:ea typeface="隶书" panose="02010509060101010101" pitchFamily="49" charset="-122"/>
              </a:rPr>
              <a:t>率问题的一般关系</a:t>
            </a:r>
            <a:r>
              <a:rPr lang="en-US" altLang="zh-CN" b="1" dirty="0">
                <a:solidFill>
                  <a:srgbClr val="FF0000"/>
                </a:solidFill>
                <a:latin typeface="隶书" panose="02010509060101010101" pitchFamily="49" charset="-122"/>
                <a:ea typeface="隶书" panose="02010509060101010101" pitchFamily="49" charset="-122"/>
              </a:rPr>
              <a:t>:</a:t>
            </a:r>
          </a:p>
          <a:p>
            <a:pPr>
              <a:lnSpc>
                <a:spcPct val="90000"/>
              </a:lnSpc>
              <a:spcBef>
                <a:spcPct val="50000"/>
              </a:spcBef>
            </a:pPr>
            <a:r>
              <a:rPr lang="en-US" altLang="zh-CN" b="1" dirty="0">
                <a:solidFill>
                  <a:srgbClr val="000000"/>
                </a:solidFill>
                <a:latin typeface="隶书" panose="02010509060101010101" pitchFamily="49" charset="-122"/>
                <a:ea typeface="隶书" panose="02010509060101010101" pitchFamily="49" charset="-122"/>
                <a:hlinkClick r:id="rId5" action="ppaction://hlinksldjump"/>
              </a:rPr>
              <a:t>a(1±x)</a:t>
            </a:r>
            <a:r>
              <a:rPr lang="en-US" altLang="zh-CN" b="1" baseline="30000" dirty="0">
                <a:solidFill>
                  <a:srgbClr val="000000"/>
                </a:solidFill>
                <a:latin typeface="隶书" panose="02010509060101010101" pitchFamily="49" charset="-122"/>
                <a:ea typeface="隶书" panose="02010509060101010101" pitchFamily="49" charset="-122"/>
                <a:hlinkClick r:id="rId5" action="ppaction://hlinksldjump"/>
              </a:rPr>
              <a:t>2</a:t>
            </a:r>
            <a:r>
              <a:rPr lang="en-US" altLang="zh-CN" b="1" dirty="0">
                <a:solidFill>
                  <a:srgbClr val="000000"/>
                </a:solidFill>
                <a:latin typeface="隶书" panose="02010509060101010101" pitchFamily="49" charset="-122"/>
                <a:ea typeface="隶书" panose="02010509060101010101" pitchFamily="49" charset="-122"/>
                <a:hlinkClick r:id="rId5" action="ppaction://hlinksldjump"/>
              </a:rPr>
              <a:t>=A(</a:t>
            </a:r>
            <a:r>
              <a:rPr lang="zh-CN" altLang="en-US" b="1" dirty="0">
                <a:solidFill>
                  <a:srgbClr val="000000"/>
                </a:solidFill>
                <a:latin typeface="隶书" panose="02010509060101010101" pitchFamily="49" charset="-122"/>
                <a:ea typeface="隶书" panose="02010509060101010101" pitchFamily="49" charset="-122"/>
              </a:rPr>
              <a:t>其中</a:t>
            </a:r>
            <a:r>
              <a:rPr lang="en-US" altLang="zh-CN" b="1" dirty="0">
                <a:solidFill>
                  <a:srgbClr val="000000"/>
                </a:solidFill>
                <a:latin typeface="隶书" panose="02010509060101010101" pitchFamily="49" charset="-122"/>
                <a:ea typeface="隶书" panose="02010509060101010101" pitchFamily="49" charset="-122"/>
              </a:rPr>
              <a:t>a</a:t>
            </a:r>
            <a:r>
              <a:rPr lang="zh-CN" altLang="en-US" b="1" dirty="0">
                <a:solidFill>
                  <a:srgbClr val="000000"/>
                </a:solidFill>
                <a:latin typeface="隶书" panose="02010509060101010101" pitchFamily="49" charset="-122"/>
                <a:ea typeface="隶书" panose="02010509060101010101" pitchFamily="49" charset="-122"/>
              </a:rPr>
              <a:t>表示基数</a:t>
            </a:r>
            <a:r>
              <a:rPr lang="en-US" altLang="zh-CN" b="1" dirty="0">
                <a:solidFill>
                  <a:srgbClr val="000000"/>
                </a:solidFill>
                <a:latin typeface="隶书" panose="02010509060101010101" pitchFamily="49" charset="-122"/>
                <a:ea typeface="隶书" panose="02010509060101010101" pitchFamily="49" charset="-122"/>
              </a:rPr>
              <a:t>,x</a:t>
            </a:r>
            <a:r>
              <a:rPr lang="zh-CN" altLang="en-US" b="1" dirty="0">
                <a:solidFill>
                  <a:srgbClr val="000000"/>
                </a:solidFill>
                <a:latin typeface="隶书" panose="02010509060101010101" pitchFamily="49" charset="-122"/>
                <a:ea typeface="隶书" panose="02010509060101010101" pitchFamily="49" charset="-122"/>
              </a:rPr>
              <a:t>表表示增长</a:t>
            </a:r>
            <a:r>
              <a:rPr lang="en-US" altLang="zh-CN" b="1" dirty="0">
                <a:solidFill>
                  <a:srgbClr val="000000"/>
                </a:solidFill>
                <a:latin typeface="隶书" panose="02010509060101010101" pitchFamily="49" charset="-122"/>
                <a:ea typeface="隶书" panose="02010509060101010101" pitchFamily="49" charset="-122"/>
              </a:rPr>
              <a:t>(</a:t>
            </a:r>
            <a:r>
              <a:rPr lang="zh-CN" altLang="en-US" b="1" dirty="0">
                <a:solidFill>
                  <a:srgbClr val="000000"/>
                </a:solidFill>
                <a:latin typeface="隶书" panose="02010509060101010101" pitchFamily="49" charset="-122"/>
                <a:ea typeface="隶书" panose="02010509060101010101" pitchFamily="49" charset="-122"/>
              </a:rPr>
              <a:t>或降低</a:t>
            </a:r>
            <a:r>
              <a:rPr lang="en-US" altLang="zh-CN" b="1" dirty="0">
                <a:solidFill>
                  <a:srgbClr val="000000"/>
                </a:solidFill>
                <a:latin typeface="隶书" panose="02010509060101010101" pitchFamily="49" charset="-122"/>
                <a:ea typeface="隶书" panose="02010509060101010101" pitchFamily="49" charset="-122"/>
              </a:rPr>
              <a:t>)</a:t>
            </a:r>
            <a:r>
              <a:rPr lang="zh-CN" altLang="en-US" b="1" dirty="0">
                <a:solidFill>
                  <a:srgbClr val="000000"/>
                </a:solidFill>
                <a:latin typeface="隶书" panose="02010509060101010101" pitchFamily="49" charset="-122"/>
                <a:ea typeface="隶书" panose="02010509060101010101" pitchFamily="49" charset="-122"/>
              </a:rPr>
              <a:t>率</a:t>
            </a:r>
            <a:r>
              <a:rPr lang="en-US" altLang="zh-CN" b="1" dirty="0">
                <a:solidFill>
                  <a:srgbClr val="000000"/>
                </a:solidFill>
                <a:latin typeface="隶书" panose="02010509060101010101" pitchFamily="49" charset="-122"/>
                <a:ea typeface="隶书" panose="02010509060101010101" pitchFamily="49" charset="-122"/>
              </a:rPr>
              <a:t>,A</a:t>
            </a:r>
            <a:r>
              <a:rPr lang="zh-CN" altLang="en-US" b="1" dirty="0">
                <a:solidFill>
                  <a:srgbClr val="000000"/>
                </a:solidFill>
                <a:latin typeface="隶书" panose="02010509060101010101" pitchFamily="49" charset="-122"/>
                <a:ea typeface="隶书" panose="02010509060101010101" pitchFamily="49" charset="-122"/>
              </a:rPr>
              <a:t>表示新数</a:t>
            </a:r>
            <a:r>
              <a:rPr lang="en-US" altLang="zh-CN" b="1" dirty="0">
                <a:solidFill>
                  <a:srgbClr val="000000"/>
                </a:solidFill>
                <a:latin typeface="隶书" panose="02010509060101010101" pitchFamily="49" charset="-122"/>
                <a:ea typeface="隶书" panose="020105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101">
                                            <p:txEl>
                                              <p:pRg st="0" end="0"/>
                                            </p:txEl>
                                          </p:spTgt>
                                        </p:tgtEl>
                                        <p:attrNameLst>
                                          <p:attrName>style.visibility</p:attrName>
                                        </p:attrNameLst>
                                      </p:cBhvr>
                                      <p:to>
                                        <p:strVal val="visible"/>
                                      </p:to>
                                    </p:set>
                                    <p:animEffect transition="in" filter="blinds(horizontal)">
                                      <p:cBhvr>
                                        <p:cTn id="7" dur="500"/>
                                        <p:tgtEl>
                                          <p:spTgt spid="8910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101">
                                            <p:txEl>
                                              <p:pRg st="1" end="1"/>
                                            </p:txEl>
                                          </p:spTgt>
                                        </p:tgtEl>
                                        <p:attrNameLst>
                                          <p:attrName>style.visibility</p:attrName>
                                        </p:attrNameLst>
                                      </p:cBhvr>
                                      <p:to>
                                        <p:strVal val="visible"/>
                                      </p:to>
                                    </p:set>
                                    <p:animEffect transition="in" filter="blinds(horizontal)">
                                      <p:cBhvr>
                                        <p:cTn id="12" dur="500"/>
                                        <p:tgtEl>
                                          <p:spTgt spid="8910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101">
                                            <p:txEl>
                                              <p:pRg st="2" end="2"/>
                                            </p:txEl>
                                          </p:spTgt>
                                        </p:tgtEl>
                                        <p:attrNameLst>
                                          <p:attrName>style.visibility</p:attrName>
                                        </p:attrNameLst>
                                      </p:cBhvr>
                                      <p:to>
                                        <p:strVal val="visible"/>
                                      </p:to>
                                    </p:set>
                                    <p:animEffect transition="in" filter="blinds(horizontal)">
                                      <p:cBhvr>
                                        <p:cTn id="17" dur="500"/>
                                        <p:tgtEl>
                                          <p:spTgt spid="8910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101">
                                            <p:txEl>
                                              <p:pRg st="3" end="3"/>
                                            </p:txEl>
                                          </p:spTgt>
                                        </p:tgtEl>
                                        <p:attrNameLst>
                                          <p:attrName>style.visibility</p:attrName>
                                        </p:attrNameLst>
                                      </p:cBhvr>
                                      <p:to>
                                        <p:strVal val="visible"/>
                                      </p:to>
                                    </p:set>
                                    <p:animEffect transition="in" filter="blinds(horizontal)">
                                      <p:cBhvr>
                                        <p:cTn id="22" dur="500"/>
                                        <p:tgtEl>
                                          <p:spTgt spid="8910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type.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101">
                                            <p:txEl>
                                              <p:pRg st="4" end="4"/>
                                            </p:txEl>
                                          </p:spTgt>
                                        </p:tgtEl>
                                        <p:attrNameLst>
                                          <p:attrName>style.visibility</p:attrName>
                                        </p:attrNameLst>
                                      </p:cBhvr>
                                      <p:to>
                                        <p:strVal val="visible"/>
                                      </p:to>
                                    </p:set>
                                    <p:animEffect transition="in" filter="blinds(horizontal)">
                                      <p:cBhvr>
                                        <p:cTn id="27" dur="500"/>
                                        <p:tgtEl>
                                          <p:spTgt spid="8910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type.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9101">
                                            <p:txEl>
                                              <p:pRg st="5" end="5"/>
                                            </p:txEl>
                                          </p:spTgt>
                                        </p:tgtEl>
                                        <p:attrNameLst>
                                          <p:attrName>style.visibility</p:attrName>
                                        </p:attrNameLst>
                                      </p:cBhvr>
                                      <p:to>
                                        <p:strVal val="visible"/>
                                      </p:to>
                                    </p:set>
                                    <p:animEffect transition="in" filter="blinds(horizontal)">
                                      <p:cBhvr>
                                        <p:cTn id="32" dur="500"/>
                                        <p:tgtEl>
                                          <p:spTgt spid="8910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type.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9101">
                                            <p:txEl>
                                              <p:pRg st="6" end="6"/>
                                            </p:txEl>
                                          </p:spTgt>
                                        </p:tgtEl>
                                        <p:attrNameLst>
                                          <p:attrName>style.visibility</p:attrName>
                                        </p:attrNameLst>
                                      </p:cBhvr>
                                      <p:to>
                                        <p:strVal val="visible"/>
                                      </p:to>
                                    </p:set>
                                    <p:animEffect transition="in" filter="blinds(horizontal)">
                                      <p:cBhvr>
                                        <p:cTn id="37" dur="500"/>
                                        <p:tgtEl>
                                          <p:spTgt spid="89101">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9101">
                                            <p:txEl>
                                              <p:pRg st="7" end="7"/>
                                            </p:txEl>
                                          </p:spTgt>
                                        </p:tgtEl>
                                        <p:attrNameLst>
                                          <p:attrName>style.visibility</p:attrName>
                                        </p:attrNameLst>
                                      </p:cBhvr>
                                      <p:to>
                                        <p:strVal val="visible"/>
                                      </p:to>
                                    </p:set>
                                    <p:animEffect transition="in" filter="blinds(horizontal)">
                                      <p:cBhvr>
                                        <p:cTn id="42" dur="500"/>
                                        <p:tgtEl>
                                          <p:spTgt spid="89101">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type.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9101">
                                            <p:txEl>
                                              <p:pRg st="8" end="8"/>
                                            </p:txEl>
                                          </p:spTgt>
                                        </p:tgtEl>
                                        <p:attrNameLst>
                                          <p:attrName>style.visibility</p:attrName>
                                        </p:attrNameLst>
                                      </p:cBhvr>
                                      <p:to>
                                        <p:strVal val="visible"/>
                                      </p:to>
                                    </p:set>
                                    <p:animEffect transition="in" filter="blinds(horizontal)">
                                      <p:cBhvr>
                                        <p:cTn id="47" dur="500"/>
                                        <p:tgtEl>
                                          <p:spTgt spid="89101">
                                            <p:txEl>
                                              <p:pRg st="8" end="8"/>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00563" y="765175"/>
            <a:ext cx="4419600" cy="1143000"/>
          </a:xfrm>
          <a:noFill/>
        </p:spPr>
        <p:txBody>
          <a:bodyPr/>
          <a:lstStyle/>
          <a:p>
            <a:r>
              <a:rPr lang="zh-CN" altLang="en-US" i="1">
                <a:solidFill>
                  <a:srgbClr val="0033CC"/>
                </a:solidFill>
                <a:ea typeface="隶书" panose="02010509060101010101" pitchFamily="49" charset="-122"/>
              </a:rPr>
              <a:t>知识的升华</a:t>
            </a:r>
          </a:p>
        </p:txBody>
      </p:sp>
      <p:grpSp>
        <p:nvGrpSpPr>
          <p:cNvPr id="13317" name="Group 5"/>
          <p:cNvGrpSpPr/>
          <p:nvPr/>
        </p:nvGrpSpPr>
        <p:grpSpPr bwMode="auto">
          <a:xfrm>
            <a:off x="1258888" y="333375"/>
            <a:ext cx="3009900" cy="1524000"/>
            <a:chOff x="816" y="2880"/>
            <a:chExt cx="1896" cy="960"/>
          </a:xfrm>
        </p:grpSpPr>
        <p:pic>
          <p:nvPicPr>
            <p:cNvPr id="13318" name="Picture 6" descr="AG00029_"/>
            <p:cNvPicPr>
              <a:picLocks noChangeAspect="1" noChangeArrowheads="1" noCrop="1"/>
            </p:cNvPicPr>
            <p:nvPr/>
          </p:nvPicPr>
          <p:blipFill>
            <a:blip r:embed="rId4"/>
            <a:srcRect/>
            <a:stretch>
              <a:fillRect/>
            </a:stretch>
          </p:blipFill>
          <p:spPr bwMode="auto">
            <a:xfrm>
              <a:off x="1632" y="2935"/>
              <a:ext cx="1080" cy="857"/>
            </a:xfrm>
            <a:prstGeom prst="rect">
              <a:avLst/>
            </a:prstGeom>
            <a:noFill/>
            <a:extLst>
              <a:ext uri="{909E8E84-426E-40DD-AFC4-6F175D3DCCD1}">
                <a14:hiddenFill xmlns:a14="http://schemas.microsoft.com/office/drawing/2010/main">
                  <a:solidFill>
                    <a:srgbClr val="FFFFFF"/>
                  </a:solidFill>
                </a14:hiddenFill>
              </a:ext>
            </a:extLst>
          </p:spPr>
        </p:pic>
        <p:grpSp>
          <p:nvGrpSpPr>
            <p:cNvPr id="13319" name="Group 7"/>
            <p:cNvGrpSpPr/>
            <p:nvPr/>
          </p:nvGrpSpPr>
          <p:grpSpPr bwMode="auto">
            <a:xfrm>
              <a:off x="816" y="2880"/>
              <a:ext cx="816" cy="960"/>
              <a:chOff x="672" y="3504"/>
              <a:chExt cx="4176" cy="528"/>
            </a:xfrm>
          </p:grpSpPr>
          <p:sp>
            <p:nvSpPr>
              <p:cNvPr id="13320" name="AutoShape 8"/>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21" name="Text Box 9"/>
              <p:cNvSpPr txBox="1">
                <a:spLocks noChangeArrowheads="1"/>
              </p:cNvSpPr>
              <p:nvPr/>
            </p:nvSpPr>
            <p:spPr bwMode="auto">
              <a:xfrm>
                <a:off x="718" y="3524"/>
                <a:ext cx="4130" cy="201"/>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13322" name="Text Box 10"/>
            <p:cNvSpPr txBox="1">
              <a:spLocks noChangeArrowheads="1"/>
            </p:cNvSpPr>
            <p:nvPr/>
          </p:nvSpPr>
          <p:spPr bwMode="auto">
            <a:xfrm>
              <a:off x="912" y="2995"/>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3200" b="1">
                  <a:solidFill>
                    <a:srgbClr val="FF0000"/>
                  </a:solidFill>
                  <a:latin typeface="Times New Roman" panose="02020603050405020304" pitchFamily="18" charset="0"/>
                  <a:ea typeface="隶书" panose="02010509060101010101" pitchFamily="49" charset="-122"/>
                </a:rPr>
                <a:t>独立</a:t>
              </a:r>
            </a:p>
            <a:p>
              <a:pPr eaLnBrk="0" hangingPunct="0"/>
              <a:r>
                <a:rPr lang="zh-CN" altLang="en-US" sz="3200" b="1">
                  <a:solidFill>
                    <a:srgbClr val="FF0000"/>
                  </a:solidFill>
                  <a:latin typeface="Times New Roman" panose="02020603050405020304" pitchFamily="18" charset="0"/>
                  <a:ea typeface="隶书" panose="02010509060101010101" pitchFamily="49" charset="-122"/>
                </a:rPr>
                <a:t>作业</a:t>
              </a:r>
            </a:p>
          </p:txBody>
        </p:sp>
      </p:grpSp>
      <p:sp>
        <p:nvSpPr>
          <p:cNvPr id="13323" name="Rectangle 11"/>
          <p:cNvSpPr>
            <a:spLocks noGrp="1" noChangeArrowheads="1"/>
          </p:cNvSpPr>
          <p:nvPr/>
        </p:nvSpPr>
        <p:spPr bwMode="auto">
          <a:xfrm>
            <a:off x="755650" y="2636838"/>
            <a:ext cx="7772400" cy="296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eaLnBrk="0" hangingPunct="0">
              <a:buClr>
                <a:schemeClr val="tx2"/>
              </a:buClr>
              <a:buSzPts val="6000"/>
              <a:buFont typeface="Times New Roman" panose="02020603050405020304" pitchFamily="18" charset="0"/>
              <a:buNone/>
            </a:pPr>
            <a:r>
              <a:rPr lang="en-US" altLang="zh-CN" sz="4000">
                <a:latin typeface="隶书" panose="02010509060101010101" pitchFamily="49" charset="-122"/>
                <a:ea typeface="隶书" panose="02010509060101010101" pitchFamily="49" charset="-122"/>
              </a:rPr>
              <a:t>1</a:t>
            </a:r>
            <a:r>
              <a:rPr lang="zh-CN" altLang="en-US" sz="4000">
                <a:latin typeface="隶书" panose="02010509060101010101" pitchFamily="49" charset="-122"/>
                <a:ea typeface="隶书" panose="02010509060101010101" pitchFamily="49" charset="-122"/>
              </a:rPr>
              <a:t>、</a:t>
            </a:r>
            <a:r>
              <a:rPr lang="en-US" altLang="zh-CN" sz="4000">
                <a:latin typeface="隶书" panose="02010509060101010101" pitchFamily="49" charset="-122"/>
                <a:ea typeface="隶书" panose="02010509060101010101" pitchFamily="49" charset="-122"/>
              </a:rPr>
              <a:t>P</a:t>
            </a:r>
            <a:r>
              <a:rPr lang="en-US" altLang="zh-CN" sz="4000" baseline="-25000">
                <a:latin typeface="隶书" panose="02010509060101010101" pitchFamily="49" charset="-122"/>
                <a:ea typeface="隶书" panose="02010509060101010101" pitchFamily="49" charset="-122"/>
              </a:rPr>
              <a:t>102</a:t>
            </a:r>
            <a:r>
              <a:rPr lang="zh-CN" altLang="en-US" sz="4000">
                <a:latin typeface="隶书" panose="02010509060101010101" pitchFamily="49" charset="-122"/>
                <a:ea typeface="隶书" panose="02010509060101010101" pitchFamily="49" charset="-122"/>
              </a:rPr>
              <a:t>习题</a:t>
            </a:r>
            <a:r>
              <a:rPr lang="en-US" altLang="zh-CN" sz="4000">
                <a:latin typeface="隶书" panose="02010509060101010101" pitchFamily="49" charset="-122"/>
                <a:ea typeface="隶书" panose="02010509060101010101" pitchFamily="49" charset="-122"/>
              </a:rPr>
              <a:t>3.5    5-8</a:t>
            </a:r>
            <a:r>
              <a:rPr lang="zh-CN" altLang="en-US" sz="4000">
                <a:latin typeface="隶书" panose="02010509060101010101" pitchFamily="49" charset="-122"/>
                <a:ea typeface="隶书" panose="02010509060101010101" pitchFamily="49" charset="-122"/>
              </a:rPr>
              <a:t>题</a:t>
            </a:r>
            <a:r>
              <a:rPr lang="en-US" altLang="zh-CN" sz="4000">
                <a:latin typeface="隶书" panose="02010509060101010101" pitchFamily="49" charset="-122"/>
                <a:ea typeface="隶书" panose="02010509060101010101" pitchFamily="49" charset="-122"/>
              </a:rPr>
              <a:t>;</a:t>
            </a:r>
          </a:p>
          <a:p>
            <a:pPr algn="ctr" eaLnBrk="0" hangingPunct="0">
              <a:buClr>
                <a:schemeClr val="tx2"/>
              </a:buClr>
              <a:buSzPts val="6000"/>
              <a:buFont typeface="Times New Roman" panose="02020603050405020304" pitchFamily="18" charset="0"/>
              <a:buNone/>
            </a:pPr>
            <a:endParaRPr lang="en-US" altLang="zh-CN" sz="4000">
              <a:latin typeface="隶书" panose="02010509060101010101" pitchFamily="49" charset="-122"/>
              <a:ea typeface="隶书" panose="02010509060101010101" pitchFamily="49" charset="-122"/>
            </a:endParaRPr>
          </a:p>
          <a:p>
            <a:pPr algn="ctr" eaLnBrk="0" hangingPunct="0">
              <a:buClr>
                <a:schemeClr val="tx2"/>
              </a:buClr>
              <a:buSzPts val="6000"/>
              <a:buFont typeface="Times New Roman" panose="02020603050405020304" pitchFamily="18" charset="0"/>
              <a:buNone/>
            </a:pPr>
            <a:r>
              <a:rPr lang="zh-CN" altLang="en-US" sz="6000">
                <a:solidFill>
                  <a:srgbClr val="FF0000"/>
                </a:solidFill>
                <a:latin typeface="Times New Roman" panose="02020603050405020304" pitchFamily="18" charset="0"/>
                <a:ea typeface="隶书" panose="02010509060101010101" pitchFamily="49" charset="-122"/>
              </a:rPr>
              <a:t>祝你成功！</a:t>
            </a:r>
          </a:p>
        </p:txBody>
      </p:sp>
      <p:pic>
        <p:nvPicPr>
          <p:cNvPr id="13328" name="Picture 16" descr="gif012"/>
          <p:cNvPicPr>
            <a:picLocks noChangeAspect="1" noChangeArrowheads="1" noCrop="1"/>
          </p:cNvPicPr>
          <p:nvPr/>
        </p:nvPicPr>
        <p:blipFill>
          <a:blip r:embed="rId5"/>
          <a:srcRect/>
          <a:stretch>
            <a:fillRect/>
          </a:stretch>
        </p:blipFill>
        <p:spPr bwMode="auto">
          <a:xfrm>
            <a:off x="395288" y="4652963"/>
            <a:ext cx="1955800" cy="1430337"/>
          </a:xfrm>
          <a:prstGeom prst="rect">
            <a:avLst/>
          </a:prstGeom>
          <a:noFill/>
          <a:extLst>
            <a:ext uri="{909E8E84-426E-40DD-AFC4-6F175D3DCCD1}">
              <a14:hiddenFill xmlns:a14="http://schemas.microsoft.com/office/drawing/2010/main">
                <a:solidFill>
                  <a:srgbClr val="FFFFFF"/>
                </a:solidFill>
              </a14:hiddenFill>
            </a:ext>
          </a:extLst>
        </p:spPr>
      </p:pic>
      <p:sp>
        <p:nvSpPr>
          <p:cNvPr id="13329" name="Text Box 17"/>
          <p:cNvSpPr txBox="1">
            <a:spLocks noChangeArrowheads="1"/>
          </p:cNvSpPr>
          <p:nvPr/>
        </p:nvSpPr>
        <p:spPr bwMode="auto">
          <a:xfrm>
            <a:off x="2268538" y="4941888"/>
            <a:ext cx="6445250" cy="7016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000" b="1">
                <a:solidFill>
                  <a:srgbClr val="5527E7"/>
                </a:solidFill>
                <a:latin typeface="Times New Roman" panose="02020603050405020304" pitchFamily="18" charset="0"/>
                <a:ea typeface="方正舒体" panose="02010601030101010101" pitchFamily="2" charset="-122"/>
              </a:rPr>
              <a:t>鲜花为你盛开，你一定行！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323">
                                            <p:txEl>
                                              <p:pRg st="0" end="0"/>
                                            </p:txEl>
                                          </p:spTgt>
                                        </p:tgtEl>
                                        <p:attrNameLst>
                                          <p:attrName>style.visibility</p:attrName>
                                        </p:attrNameLst>
                                      </p:cBhvr>
                                      <p:to>
                                        <p:strVal val="visible"/>
                                      </p:to>
                                    </p:set>
                                    <p:anim calcmode="lin" valueType="num">
                                      <p:cBhvr>
                                        <p:cTn id="7" dur="500" fill="hold"/>
                                        <p:tgtEl>
                                          <p:spTgt spid="133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23">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3323">
                                            <p:txEl>
                                              <p:pRg st="2" end="2"/>
                                            </p:txEl>
                                          </p:spTgt>
                                        </p:tgtEl>
                                        <p:attrNameLst>
                                          <p:attrName>style.visibility</p:attrName>
                                        </p:attrNameLst>
                                      </p:cBhvr>
                                      <p:to>
                                        <p:strVal val="visible"/>
                                      </p:to>
                                    </p:set>
                                    <p:anim calcmode="lin" valueType="num">
                                      <p:cBhvr>
                                        <p:cTn id="13" dur="500" fill="hold"/>
                                        <p:tgtEl>
                                          <p:spTgt spid="1332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3323">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79712" y="1268760"/>
            <a:ext cx="5029200" cy="685800"/>
          </a:xfrm>
          <a:noFill/>
        </p:spPr>
        <p:txBody>
          <a:bodyPr>
            <a:normAutofit fontScale="90000"/>
          </a:bodyPr>
          <a:lstStyle/>
          <a:p>
            <a:r>
              <a:rPr lang="zh-CN" altLang="en-US" sz="5100" dirty="0">
                <a:solidFill>
                  <a:srgbClr val="FF0000"/>
                </a:solidFill>
                <a:ea typeface="隶书" panose="02010509060101010101" pitchFamily="49" charset="-122"/>
              </a:rPr>
              <a:t>结束寄语</a:t>
            </a:r>
          </a:p>
        </p:txBody>
      </p:sp>
      <p:sp>
        <p:nvSpPr>
          <p:cNvPr id="14339" name="Rectangle 3"/>
          <p:cNvSpPr>
            <a:spLocks noGrp="1" noChangeArrowheads="1"/>
          </p:cNvSpPr>
          <p:nvPr>
            <p:ph type="body" idx="1"/>
          </p:nvPr>
        </p:nvSpPr>
        <p:spPr>
          <a:xfrm>
            <a:off x="323528" y="2420888"/>
            <a:ext cx="8640762" cy="3200400"/>
          </a:xfrm>
          <a:noFill/>
        </p:spPr>
        <p:txBody>
          <a:bodyPr>
            <a:normAutofit lnSpcReduction="10000"/>
          </a:bodyPr>
          <a:lstStyle/>
          <a:p>
            <a:pPr eaLnBrk="0" hangingPunct="0"/>
            <a:r>
              <a:rPr lang="zh-CN" altLang="en-US" sz="4000" dirty="0">
                <a:solidFill>
                  <a:srgbClr val="FF0000"/>
                </a:solidFill>
                <a:latin typeface="隶书" panose="02010509060101010101" pitchFamily="49" charset="-122"/>
                <a:ea typeface="隶书" panose="02010509060101010101" pitchFamily="49" charset="-122"/>
              </a:rPr>
              <a:t>一元二次方程也是刻画现实世界的有效数学模型</a:t>
            </a:r>
            <a:r>
              <a:rPr lang="en-US" altLang="zh-CN" sz="4000" dirty="0">
                <a:solidFill>
                  <a:srgbClr val="FF0000"/>
                </a:solidFill>
                <a:latin typeface="隶书" panose="02010509060101010101" pitchFamily="49" charset="-122"/>
                <a:ea typeface="隶书" panose="02010509060101010101" pitchFamily="49" charset="-122"/>
              </a:rPr>
              <a:t>.</a:t>
            </a:r>
          </a:p>
          <a:p>
            <a:pPr eaLnBrk="0" hangingPunct="0"/>
            <a:r>
              <a:rPr lang="zh-CN" altLang="en-US" sz="4000" dirty="0">
                <a:solidFill>
                  <a:srgbClr val="FF0000"/>
                </a:solidFill>
                <a:latin typeface="隶书" panose="02010509060101010101" pitchFamily="49" charset="-122"/>
                <a:ea typeface="隶书" panose="02010509060101010101" pitchFamily="49" charset="-122"/>
              </a:rPr>
              <a:t>用列方程的方法去解释或解答一些生活中的现象或问题是一种重要的数学方程方法</a:t>
            </a:r>
            <a:r>
              <a:rPr lang="en-US" altLang="zh-CN" sz="4000" dirty="0">
                <a:solidFill>
                  <a:srgbClr val="FF0000"/>
                </a:solidFill>
                <a:latin typeface="Arial" panose="020B0604020202020204"/>
                <a:ea typeface="隶书" panose="02010509060101010101" pitchFamily="49" charset="-122"/>
              </a:rPr>
              <a:t>——</a:t>
            </a:r>
            <a:r>
              <a:rPr lang="zh-CN" altLang="en-US" sz="4000" dirty="0">
                <a:solidFill>
                  <a:srgbClr val="FF0000"/>
                </a:solidFill>
                <a:latin typeface="隶书" panose="02010509060101010101" pitchFamily="49" charset="-122"/>
                <a:ea typeface="隶书" panose="02010509060101010101" pitchFamily="49" charset="-122"/>
              </a:rPr>
              <a:t>即方程的思想</a:t>
            </a:r>
            <a:r>
              <a:rPr lang="en-US" altLang="zh-CN" sz="4000" dirty="0" smtClean="0">
                <a:solidFill>
                  <a:srgbClr val="FF0000"/>
                </a:solidFill>
                <a:latin typeface="隶书" panose="02010509060101010101" pitchFamily="49" charset="-122"/>
                <a:ea typeface="隶书" panose="02010509060101010101" pitchFamily="49" charset="-122"/>
              </a:rPr>
              <a:t>. </a:t>
            </a:r>
            <a:endParaRPr lang="en-US" altLang="zh-CN" sz="4000" dirty="0">
              <a:solidFill>
                <a:srgbClr val="FF0000"/>
              </a:solidFill>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p:cTn id="13" dur="500" fill="hold"/>
                                        <p:tgtEl>
                                          <p:spTgt spid="1433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4339">
                                            <p:txEl>
                                              <p:pRg st="1" end="1"/>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106363" y="1790700"/>
            <a:ext cx="8786812"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40000"/>
              </a:lnSpc>
            </a:pPr>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）某公司今年的销售收入是</a:t>
            </a:r>
            <a:r>
              <a:rPr lang="en-US" altLang="zh-CN" sz="2400" b="1" dirty="0">
                <a:latin typeface="宋体" panose="02010600030101010101" pitchFamily="2" charset="-122"/>
              </a:rPr>
              <a:t>a</a:t>
            </a:r>
            <a:r>
              <a:rPr lang="zh-CN" altLang="en-US" sz="2400" b="1" dirty="0">
                <a:latin typeface="宋体" panose="02010600030101010101" pitchFamily="2" charset="-122"/>
              </a:rPr>
              <a:t>万元，如果每年的增长率都是</a:t>
            </a:r>
            <a:r>
              <a:rPr lang="en-US" altLang="zh-CN" sz="2400" b="1" dirty="0">
                <a:latin typeface="宋体" panose="02010600030101010101" pitchFamily="2" charset="-122"/>
              </a:rPr>
              <a:t>x</a:t>
            </a:r>
            <a:r>
              <a:rPr lang="zh-CN" altLang="en-US" sz="2400" b="1" dirty="0">
                <a:latin typeface="宋体" panose="02010600030101010101" pitchFamily="2" charset="-122"/>
              </a:rPr>
              <a:t>，那么一年后的销售收入将达到</a:t>
            </a:r>
            <a:r>
              <a:rPr lang="en-US" altLang="zh-CN" sz="2400" b="1" dirty="0">
                <a:latin typeface="宋体" panose="02010600030101010101" pitchFamily="2" charset="-122"/>
              </a:rPr>
              <a:t>____</a:t>
            </a:r>
            <a:r>
              <a:rPr lang="en-US" altLang="zh-CN" sz="2400" b="1" u="sng" dirty="0">
                <a:latin typeface="宋体" panose="02010600030101010101" pitchFamily="2" charset="-122"/>
              </a:rPr>
              <a:t>  _    </a:t>
            </a:r>
            <a:r>
              <a:rPr lang="en-US" altLang="zh-CN" sz="2400" b="1" dirty="0">
                <a:latin typeface="宋体" panose="02010600030101010101" pitchFamily="2" charset="-122"/>
              </a:rPr>
              <a:t>_</a:t>
            </a:r>
            <a:r>
              <a:rPr lang="zh-CN" altLang="en-US" sz="2400" b="1" dirty="0">
                <a:latin typeface="宋体" panose="02010600030101010101" pitchFamily="2" charset="-122"/>
              </a:rPr>
              <a:t>万元（用代数式表示）</a:t>
            </a:r>
          </a:p>
        </p:txBody>
      </p:sp>
      <p:sp>
        <p:nvSpPr>
          <p:cNvPr id="101379" name="Rectangle 3"/>
          <p:cNvSpPr>
            <a:spLocks noChangeArrowheads="1"/>
          </p:cNvSpPr>
          <p:nvPr/>
        </p:nvSpPr>
        <p:spPr bwMode="auto">
          <a:xfrm>
            <a:off x="107950" y="3371850"/>
            <a:ext cx="8785225"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40000"/>
              </a:lnSpc>
            </a:pPr>
            <a:r>
              <a:rPr lang="zh-CN" altLang="en-US" sz="2400" b="1">
                <a:latin typeface="宋体" panose="02010600030101010101" pitchFamily="2" charset="-122"/>
              </a:rPr>
              <a:t>（</a:t>
            </a:r>
            <a:r>
              <a:rPr lang="en-US" altLang="zh-CN" sz="2400" b="1">
                <a:latin typeface="宋体" panose="02010600030101010101" pitchFamily="2" charset="-122"/>
              </a:rPr>
              <a:t>2</a:t>
            </a:r>
            <a:r>
              <a:rPr lang="zh-CN" altLang="en-US" sz="2400" b="1">
                <a:latin typeface="宋体" panose="02010600030101010101" pitchFamily="2" charset="-122"/>
              </a:rPr>
              <a:t>）某公司今年的销售收入是</a:t>
            </a:r>
            <a:r>
              <a:rPr lang="en-US" altLang="zh-CN" sz="2400" b="1">
                <a:latin typeface="宋体" panose="02010600030101010101" pitchFamily="2" charset="-122"/>
              </a:rPr>
              <a:t>a</a:t>
            </a:r>
            <a:r>
              <a:rPr lang="zh-CN" altLang="en-US" sz="2400" b="1">
                <a:latin typeface="宋体" panose="02010600030101010101" pitchFamily="2" charset="-122"/>
              </a:rPr>
              <a:t>万元，如果每年的增长率都是</a:t>
            </a:r>
            <a:r>
              <a:rPr lang="en-US" altLang="zh-CN" sz="2400" b="1">
                <a:latin typeface="宋体" panose="02010600030101010101" pitchFamily="2" charset="-122"/>
              </a:rPr>
              <a:t>x</a:t>
            </a:r>
            <a:r>
              <a:rPr lang="zh-CN" altLang="en-US" sz="2400" b="1">
                <a:latin typeface="宋体" panose="02010600030101010101" pitchFamily="2" charset="-122"/>
              </a:rPr>
              <a:t>，那么两年后的销售收入将达到</a:t>
            </a:r>
            <a:r>
              <a:rPr lang="en-US" altLang="zh-CN" sz="2400" b="1">
                <a:latin typeface="宋体" panose="02010600030101010101" pitchFamily="2" charset="-122"/>
              </a:rPr>
              <a:t>__</a:t>
            </a:r>
            <a:r>
              <a:rPr lang="en-US" altLang="zh-CN" sz="2400" b="1" u="sng">
                <a:latin typeface="宋体" panose="02010600030101010101" pitchFamily="2" charset="-122"/>
              </a:rPr>
              <a:t>       </a:t>
            </a:r>
            <a:r>
              <a:rPr lang="en-US" altLang="zh-CN" sz="2400" b="1">
                <a:latin typeface="宋体" panose="02010600030101010101" pitchFamily="2" charset="-122"/>
              </a:rPr>
              <a:t>____</a:t>
            </a:r>
            <a:r>
              <a:rPr lang="zh-CN" altLang="en-US" sz="2400" b="1">
                <a:latin typeface="宋体" panose="02010600030101010101" pitchFamily="2" charset="-122"/>
              </a:rPr>
              <a:t>万元（用代数式表示）</a:t>
            </a:r>
          </a:p>
        </p:txBody>
      </p:sp>
      <p:sp>
        <p:nvSpPr>
          <p:cNvPr id="101380" name="Rectangle 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101381" name="Object 5"/>
          <p:cNvGraphicFramePr>
            <a:graphicFrameLocks noChangeAspect="1"/>
          </p:cNvGraphicFramePr>
          <p:nvPr/>
        </p:nvGraphicFramePr>
        <p:xfrm>
          <a:off x="4716463" y="2276475"/>
          <a:ext cx="1657350" cy="534988"/>
        </p:xfrm>
        <a:graphic>
          <a:graphicData uri="http://schemas.openxmlformats.org/presentationml/2006/ole">
            <mc:AlternateContent xmlns:mc="http://schemas.openxmlformats.org/markup-compatibility/2006">
              <mc:Choice xmlns:v="urn:schemas-microsoft-com:vml" Requires="v">
                <p:oleObj spid="_x0000_s1036" name="公式" r:id="rId4" imgW="622300" imgH="203200" progId="Equation.3">
                  <p:embed/>
                </p:oleObj>
              </mc:Choice>
              <mc:Fallback>
                <p:oleObj name="公式" r:id="rId4" imgW="622300" imgH="203200" progId="Equation.3">
                  <p:embed/>
                  <p:pic>
                    <p:nvPicPr>
                      <p:cNvPr id="0" name="图片 10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2276475"/>
                        <a:ext cx="1657350" cy="53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2"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101383" name="Object 7"/>
          <p:cNvGraphicFramePr>
            <a:graphicFrameLocks noChangeAspect="1"/>
          </p:cNvGraphicFramePr>
          <p:nvPr/>
        </p:nvGraphicFramePr>
        <p:xfrm>
          <a:off x="4787900" y="3860800"/>
          <a:ext cx="1793875" cy="568325"/>
        </p:xfrm>
        <a:graphic>
          <a:graphicData uri="http://schemas.openxmlformats.org/presentationml/2006/ole">
            <mc:AlternateContent xmlns:mc="http://schemas.openxmlformats.org/markup-compatibility/2006">
              <mc:Choice xmlns:v="urn:schemas-microsoft-com:vml" Requires="v">
                <p:oleObj spid="_x0000_s1037" name="公式" r:id="rId6" imgW="673100" imgH="215900" progId="Equation.3">
                  <p:embed/>
                </p:oleObj>
              </mc:Choice>
              <mc:Fallback>
                <p:oleObj name="公式" r:id="rId6" imgW="673100" imgH="215900" progId="Equation.3">
                  <p:embed/>
                  <p:pic>
                    <p:nvPicPr>
                      <p:cNvPr id="0" name="图片 10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7900" y="3860800"/>
                        <a:ext cx="1793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1384" name="Group 8"/>
          <p:cNvGrpSpPr/>
          <p:nvPr/>
        </p:nvGrpSpPr>
        <p:grpSpPr bwMode="auto">
          <a:xfrm>
            <a:off x="1116013" y="476250"/>
            <a:ext cx="3581400" cy="685800"/>
            <a:chOff x="768" y="336"/>
            <a:chExt cx="2256" cy="432"/>
          </a:xfrm>
        </p:grpSpPr>
        <p:grpSp>
          <p:nvGrpSpPr>
            <p:cNvPr id="101385" name="Group 9"/>
            <p:cNvGrpSpPr/>
            <p:nvPr/>
          </p:nvGrpSpPr>
          <p:grpSpPr bwMode="auto">
            <a:xfrm>
              <a:off x="768" y="348"/>
              <a:ext cx="1488" cy="330"/>
              <a:chOff x="1920" y="45"/>
              <a:chExt cx="2112" cy="236"/>
            </a:xfrm>
          </p:grpSpPr>
          <p:sp>
            <p:nvSpPr>
              <p:cNvPr id="101386" name="Rectangle 10"/>
              <p:cNvSpPr>
                <a:spLocks noChangeArrowheads="1"/>
              </p:cNvSpPr>
              <p:nvPr/>
            </p:nvSpPr>
            <p:spPr bwMode="auto">
              <a:xfrm>
                <a:off x="1920" y="58"/>
                <a:ext cx="2112" cy="223"/>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2400">
                    <a:solidFill>
                      <a:srgbClr val="FF0000"/>
                    </a:solidFill>
                    <a:latin typeface="Times New Roman" panose="02020603050405020304" pitchFamily="18" charset="0"/>
                    <a:ea typeface="隶书" panose="02010509060101010101" pitchFamily="49" charset="-122"/>
                  </a:rPr>
                  <a:t>回顾与复习</a:t>
                </a:r>
                <a:endParaRPr lang="zh-CN" altLang="en-US" sz="2400" b="1" baseline="-25000">
                  <a:solidFill>
                    <a:srgbClr val="FF0000"/>
                  </a:solidFill>
                  <a:latin typeface="Times New Roman" panose="02020603050405020304" pitchFamily="18" charset="0"/>
                  <a:ea typeface="隶书" panose="02010509060101010101" pitchFamily="49" charset="-122"/>
                </a:endParaRPr>
              </a:p>
            </p:txBody>
          </p:sp>
          <p:sp>
            <p:nvSpPr>
              <p:cNvPr id="101387" name="Rectangle 11" descr="PE03255_"/>
              <p:cNvSpPr>
                <a:spLocks noChangeArrowheads="1"/>
              </p:cNvSpPr>
              <p:nvPr/>
            </p:nvSpPr>
            <p:spPr bwMode="auto">
              <a:xfrm>
                <a:off x="3601" y="45"/>
                <a:ext cx="342" cy="234"/>
              </a:xfrm>
              <a:prstGeom prst="rect">
                <a:avLst/>
              </a:prstGeom>
              <a:noFill/>
              <a:ln>
                <a:noFill/>
              </a:ln>
              <a:effectLst/>
              <a:extLst>
                <a:ext uri="{909E8E84-426E-40DD-AFC4-6F175D3DCCD1}">
                  <a14:hiddenFill xmlns:a14="http://schemas.microsoft.com/office/drawing/2010/main">
                    <a:blipFill dpi="0" rotWithShape="0">
                      <a:blip r:embed="rId8"/>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zh-CN" sz="2800" b="1">
                    <a:solidFill>
                      <a:srgbClr val="000000"/>
                    </a:solidFill>
                    <a:effectLst>
                      <a:outerShdw blurRad="38100" dist="38100" dir="2700000" algn="tl">
                        <a:srgbClr val="C0C0C0"/>
                      </a:outerShdw>
                    </a:effectLst>
                    <a:ea typeface="BatangChe" pitchFamily="49" charset="-127"/>
                  </a:rPr>
                  <a:t>2</a:t>
                </a:r>
              </a:p>
            </p:txBody>
          </p:sp>
        </p:grpSp>
        <p:pic>
          <p:nvPicPr>
            <p:cNvPr id="101388" name="Picture 12" descr="678"/>
            <p:cNvPicPr>
              <a:picLocks noChangeAspect="1" noChangeArrowheads="1" noCrop="1"/>
            </p:cNvPicPr>
            <p:nvPr/>
          </p:nvPicPr>
          <p:blipFill>
            <a:blip r:embed="rId9"/>
            <a:srcRect/>
            <a:stretch>
              <a:fillRect/>
            </a:stretch>
          </p:blipFill>
          <p:spPr bwMode="auto">
            <a:xfrm>
              <a:off x="2256" y="336"/>
              <a:ext cx="768" cy="432"/>
            </a:xfrm>
            <a:prstGeom prst="rect">
              <a:avLst/>
            </a:prstGeom>
            <a:noFill/>
            <a:extLst>
              <a:ext uri="{909E8E84-426E-40DD-AFC4-6F175D3DCCD1}">
                <a14:hiddenFill xmlns:a14="http://schemas.microsoft.com/office/drawing/2010/main">
                  <a:solidFill>
                    <a:srgbClr val="FFFFFF"/>
                  </a:solidFill>
                </a14:hiddenFill>
              </a:ext>
            </a:extLst>
          </p:spPr>
        </p:pic>
        <p:pic>
          <p:nvPicPr>
            <p:cNvPr id="101389" name="Picture 13" descr="gif003[1]">
              <a:hlinkClick r:id="" action="ppaction://hlinkshowjump?jump=lastslide"/>
            </p:cNvPr>
            <p:cNvPicPr>
              <a:picLocks noChangeAspect="1" noChangeArrowheads="1" noCrop="1"/>
            </p:cNvPicPr>
            <p:nvPr/>
          </p:nvPicPr>
          <p:blipFill>
            <a:blip r:embed="rId10" cstate="email"/>
            <a:srcRect/>
            <a:stretch>
              <a:fillRect/>
            </a:stretch>
          </p:blipFill>
          <p:spPr bwMode="auto">
            <a:xfrm>
              <a:off x="768" y="432"/>
              <a:ext cx="336" cy="33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wipe(down)">
                                      <p:cBhvr>
                                        <p:cTn id="7" dur="500"/>
                                        <p:tgtEl>
                                          <p:spTgt spid="1013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1383"/>
                                        </p:tgtEl>
                                        <p:attrNameLst>
                                          <p:attrName>style.visibility</p:attrName>
                                        </p:attrNameLst>
                                      </p:cBhvr>
                                      <p:to>
                                        <p:strVal val="visible"/>
                                      </p:to>
                                    </p:set>
                                    <p:animEffect transition="in" filter="wipe(down)">
                                      <p:cBhvr>
                                        <p:cTn id="12" dur="500"/>
                                        <p:tgtEl>
                                          <p:spTgt spid="101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02" name="Object 2"/>
          <p:cNvGraphicFramePr>
            <a:graphicFrameLocks noChangeAspect="1"/>
          </p:cNvGraphicFramePr>
          <p:nvPr/>
        </p:nvGraphicFramePr>
        <p:xfrm>
          <a:off x="7092950" y="1700213"/>
          <a:ext cx="1657350" cy="534987"/>
        </p:xfrm>
        <a:graphic>
          <a:graphicData uri="http://schemas.openxmlformats.org/presentationml/2006/ole">
            <mc:AlternateContent xmlns:mc="http://schemas.openxmlformats.org/markup-compatibility/2006">
              <mc:Choice xmlns:v="urn:schemas-microsoft-com:vml" Requires="v">
                <p:oleObj spid="_x0000_s2076" name="公式" r:id="rId4" imgW="622300" imgH="203200" progId="Equation.3">
                  <p:embed/>
                </p:oleObj>
              </mc:Choice>
              <mc:Fallback>
                <p:oleObj name="公式" r:id="rId4" imgW="622300" imgH="203200" progId="Equation.3">
                  <p:embed/>
                  <p:pic>
                    <p:nvPicPr>
                      <p:cNvPr id="0" name="图片 20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1700213"/>
                        <a:ext cx="1657350"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03" name="Object 3"/>
          <p:cNvGraphicFramePr>
            <a:graphicFrameLocks noChangeAspect="1"/>
          </p:cNvGraphicFramePr>
          <p:nvPr/>
        </p:nvGraphicFramePr>
        <p:xfrm>
          <a:off x="7092950" y="2500313"/>
          <a:ext cx="1793875" cy="568325"/>
        </p:xfrm>
        <a:graphic>
          <a:graphicData uri="http://schemas.openxmlformats.org/presentationml/2006/ole">
            <mc:AlternateContent xmlns:mc="http://schemas.openxmlformats.org/markup-compatibility/2006">
              <mc:Choice xmlns:v="urn:schemas-microsoft-com:vml" Requires="v">
                <p:oleObj spid="_x0000_s2077" name="公式" r:id="rId6" imgW="673100" imgH="215900" progId="Equation.3">
                  <p:embed/>
                </p:oleObj>
              </mc:Choice>
              <mc:Fallback>
                <p:oleObj name="公式" r:id="rId6" imgW="673100" imgH="215900" progId="Equation.3">
                  <p:embed/>
                  <p:pic>
                    <p:nvPicPr>
                      <p:cNvPr id="0" name="图片 20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2950" y="2500313"/>
                        <a:ext cx="1793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04" name="Object 4"/>
          <p:cNvGraphicFramePr>
            <a:graphicFrameLocks noChangeAspect="1"/>
          </p:cNvGraphicFramePr>
          <p:nvPr/>
        </p:nvGraphicFramePr>
        <p:xfrm>
          <a:off x="7019925" y="3213100"/>
          <a:ext cx="1793875" cy="568325"/>
        </p:xfrm>
        <a:graphic>
          <a:graphicData uri="http://schemas.openxmlformats.org/presentationml/2006/ole">
            <mc:AlternateContent xmlns:mc="http://schemas.openxmlformats.org/markup-compatibility/2006">
              <mc:Choice xmlns:v="urn:schemas-microsoft-com:vml" Requires="v">
                <p:oleObj spid="_x0000_s2078" name="公式" r:id="rId8" imgW="673100" imgH="215900" progId="Equation.3">
                  <p:embed/>
                </p:oleObj>
              </mc:Choice>
              <mc:Fallback>
                <p:oleObj name="公式" r:id="rId8" imgW="673100" imgH="215900" progId="Equation.3">
                  <p:embed/>
                  <p:pic>
                    <p:nvPicPr>
                      <p:cNvPr id="0" name="图片 205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3213100"/>
                        <a:ext cx="1793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2405" name="Group 5"/>
          <p:cNvGrpSpPr/>
          <p:nvPr/>
        </p:nvGrpSpPr>
        <p:grpSpPr bwMode="auto">
          <a:xfrm>
            <a:off x="34925" y="1916113"/>
            <a:ext cx="9001125" cy="1897062"/>
            <a:chOff x="-159" y="1207"/>
            <a:chExt cx="5670" cy="1195"/>
          </a:xfrm>
        </p:grpSpPr>
        <p:sp>
          <p:nvSpPr>
            <p:cNvPr id="102406" name="Rectangle 6"/>
            <p:cNvSpPr>
              <a:spLocks noChangeArrowheads="1"/>
            </p:cNvSpPr>
            <p:nvPr/>
          </p:nvSpPr>
          <p:spPr bwMode="auto">
            <a:xfrm>
              <a:off x="2525" y="1661"/>
              <a:ext cx="16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二次增长后的值为</a:t>
              </a:r>
              <a:endParaRPr lang="zh-CN" altLang="en-US" sz="2400" b="1"/>
            </a:p>
          </p:txBody>
        </p:sp>
        <p:sp>
          <p:nvSpPr>
            <p:cNvPr id="102407" name="Rectangle 7"/>
            <p:cNvSpPr>
              <a:spLocks noChangeArrowheads="1"/>
            </p:cNvSpPr>
            <p:nvPr/>
          </p:nvSpPr>
          <p:spPr bwMode="auto">
            <a:xfrm>
              <a:off x="1849" y="2114"/>
              <a:ext cx="2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依次类推</a:t>
              </a:r>
              <a:r>
                <a:rPr lang="en-US" altLang="zh-CN" sz="2400" b="1">
                  <a:latin typeface="宋体" panose="02010600030101010101" pitchFamily="2" charset="-122"/>
                </a:rPr>
                <a:t>n</a:t>
              </a:r>
              <a:r>
                <a:rPr lang="zh-CN" altLang="en-US" sz="2400" b="1">
                  <a:latin typeface="宋体" panose="02010600030101010101" pitchFamily="2" charset="-122"/>
                </a:rPr>
                <a:t>次增长后的值为</a:t>
              </a:r>
              <a:endParaRPr lang="zh-CN" altLang="en-US" sz="2400" b="1"/>
            </a:p>
          </p:txBody>
        </p:sp>
        <p:sp>
          <p:nvSpPr>
            <p:cNvPr id="102408" name="Rectangle 8"/>
            <p:cNvSpPr>
              <a:spLocks noChangeArrowheads="1"/>
            </p:cNvSpPr>
            <p:nvPr/>
          </p:nvSpPr>
          <p:spPr bwMode="auto">
            <a:xfrm>
              <a:off x="-159" y="1207"/>
              <a:ext cx="4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设基数为</a:t>
              </a:r>
              <a:r>
                <a:rPr lang="en-US" altLang="zh-CN" sz="2400" b="1">
                  <a:latin typeface="宋体" panose="02010600030101010101" pitchFamily="2" charset="-122"/>
                </a:rPr>
                <a:t>a</a:t>
              </a:r>
              <a:r>
                <a:rPr lang="zh-CN" altLang="en-US" sz="2400" b="1">
                  <a:latin typeface="宋体" panose="02010600030101010101" pitchFamily="2" charset="-122"/>
                </a:rPr>
                <a:t>，平均增长率为</a:t>
              </a:r>
              <a:r>
                <a:rPr lang="en-US" altLang="zh-CN" sz="2400" b="1">
                  <a:latin typeface="宋体" panose="02010600030101010101" pitchFamily="2" charset="-122"/>
                </a:rPr>
                <a:t>x</a:t>
              </a:r>
              <a:r>
                <a:rPr lang="zh-CN" altLang="en-US" sz="2400" b="1">
                  <a:latin typeface="宋体" panose="02010600030101010101" pitchFamily="2" charset="-122"/>
                </a:rPr>
                <a:t>，则一次增长后的值为</a:t>
              </a:r>
              <a:endParaRPr lang="zh-CN" altLang="en-US" sz="2400" b="1"/>
            </a:p>
          </p:txBody>
        </p:sp>
        <p:sp>
          <p:nvSpPr>
            <p:cNvPr id="102409" name="Line 9"/>
            <p:cNvSpPr>
              <a:spLocks noChangeShapeType="1"/>
            </p:cNvSpPr>
            <p:nvPr/>
          </p:nvSpPr>
          <p:spPr bwMode="auto">
            <a:xfrm>
              <a:off x="4422" y="1434"/>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410" name="Line 10"/>
            <p:cNvSpPr>
              <a:spLocks noChangeShapeType="1"/>
            </p:cNvSpPr>
            <p:nvPr/>
          </p:nvSpPr>
          <p:spPr bwMode="auto">
            <a:xfrm>
              <a:off x="4422" y="1933"/>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411" name="Line 11"/>
            <p:cNvSpPr>
              <a:spLocks noChangeShapeType="1"/>
            </p:cNvSpPr>
            <p:nvPr/>
          </p:nvSpPr>
          <p:spPr bwMode="auto">
            <a:xfrm>
              <a:off x="4377" y="2387"/>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aphicFrame>
        <p:nvGraphicFramePr>
          <p:cNvPr id="102412" name="Object 12"/>
          <p:cNvGraphicFramePr>
            <a:graphicFrameLocks noChangeAspect="1"/>
          </p:cNvGraphicFramePr>
          <p:nvPr/>
        </p:nvGraphicFramePr>
        <p:xfrm>
          <a:off x="7099300" y="4411663"/>
          <a:ext cx="1657350" cy="534987"/>
        </p:xfrm>
        <a:graphic>
          <a:graphicData uri="http://schemas.openxmlformats.org/presentationml/2006/ole">
            <mc:AlternateContent xmlns:mc="http://schemas.openxmlformats.org/markup-compatibility/2006">
              <mc:Choice xmlns:v="urn:schemas-microsoft-com:vml" Requires="v">
                <p:oleObj spid="_x0000_s2079" name="公式" r:id="rId10" imgW="622300" imgH="203200" progId="Equation.3">
                  <p:embed/>
                </p:oleObj>
              </mc:Choice>
              <mc:Fallback>
                <p:oleObj name="公式" r:id="rId10" imgW="622300" imgH="203200" progId="Equation.3">
                  <p:embed/>
                  <p:pic>
                    <p:nvPicPr>
                      <p:cNvPr id="0" name="图片 20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99300" y="4411663"/>
                        <a:ext cx="1657350"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13" name="Object 13"/>
          <p:cNvGraphicFramePr>
            <a:graphicFrameLocks noChangeAspect="1"/>
          </p:cNvGraphicFramePr>
          <p:nvPr/>
        </p:nvGraphicFramePr>
        <p:xfrm>
          <a:off x="7099300" y="5211763"/>
          <a:ext cx="1793875" cy="568325"/>
        </p:xfrm>
        <a:graphic>
          <a:graphicData uri="http://schemas.openxmlformats.org/presentationml/2006/ole">
            <mc:AlternateContent xmlns:mc="http://schemas.openxmlformats.org/markup-compatibility/2006">
              <mc:Choice xmlns:v="urn:schemas-microsoft-com:vml" Requires="v">
                <p:oleObj spid="_x0000_s2080" name="公式" r:id="rId12" imgW="673100" imgH="215900" progId="Equation.3">
                  <p:embed/>
                </p:oleObj>
              </mc:Choice>
              <mc:Fallback>
                <p:oleObj name="公式" r:id="rId12" imgW="673100" imgH="215900" progId="Equation.3">
                  <p:embed/>
                  <p:pic>
                    <p:nvPicPr>
                      <p:cNvPr id="0" name="图片 205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99300" y="5211763"/>
                        <a:ext cx="1793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14" name="Object 14"/>
          <p:cNvGraphicFramePr>
            <a:graphicFrameLocks noChangeAspect="1"/>
          </p:cNvGraphicFramePr>
          <p:nvPr/>
        </p:nvGraphicFramePr>
        <p:xfrm>
          <a:off x="7026275" y="5924550"/>
          <a:ext cx="1793875" cy="568325"/>
        </p:xfrm>
        <a:graphic>
          <a:graphicData uri="http://schemas.openxmlformats.org/presentationml/2006/ole">
            <mc:AlternateContent xmlns:mc="http://schemas.openxmlformats.org/markup-compatibility/2006">
              <mc:Choice xmlns:v="urn:schemas-microsoft-com:vml" Requires="v">
                <p:oleObj spid="_x0000_s2081" name="公式" r:id="rId14" imgW="673100" imgH="215900" progId="Equation.3">
                  <p:embed/>
                </p:oleObj>
              </mc:Choice>
              <mc:Fallback>
                <p:oleObj name="公式" r:id="rId14" imgW="673100" imgH="215900" progId="Equation.3">
                  <p:embed/>
                  <p:pic>
                    <p:nvPicPr>
                      <p:cNvPr id="0" name="图片 206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26275" y="5924550"/>
                        <a:ext cx="1793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2415" name="Group 15"/>
          <p:cNvGrpSpPr/>
          <p:nvPr/>
        </p:nvGrpSpPr>
        <p:grpSpPr bwMode="auto">
          <a:xfrm>
            <a:off x="34925" y="4627563"/>
            <a:ext cx="9001125" cy="1897062"/>
            <a:chOff x="-155" y="2915"/>
            <a:chExt cx="5670" cy="1195"/>
          </a:xfrm>
        </p:grpSpPr>
        <p:sp>
          <p:nvSpPr>
            <p:cNvPr id="102416" name="Rectangle 16"/>
            <p:cNvSpPr>
              <a:spLocks noChangeArrowheads="1"/>
            </p:cNvSpPr>
            <p:nvPr/>
          </p:nvSpPr>
          <p:spPr bwMode="auto">
            <a:xfrm>
              <a:off x="-155" y="2915"/>
              <a:ext cx="4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设基数为</a:t>
              </a:r>
              <a:r>
                <a:rPr lang="en-US" altLang="zh-CN" sz="2400" b="1">
                  <a:latin typeface="宋体" panose="02010600030101010101" pitchFamily="2" charset="-122"/>
                </a:rPr>
                <a:t>a</a:t>
              </a:r>
              <a:r>
                <a:rPr lang="zh-CN" altLang="en-US" sz="2400" b="1">
                  <a:latin typeface="宋体" panose="02010600030101010101" pitchFamily="2" charset="-122"/>
                </a:rPr>
                <a:t>，平均降低率为</a:t>
              </a:r>
              <a:r>
                <a:rPr lang="en-US" altLang="zh-CN" sz="2400" b="1">
                  <a:latin typeface="宋体" panose="02010600030101010101" pitchFamily="2" charset="-122"/>
                </a:rPr>
                <a:t>x</a:t>
              </a:r>
              <a:r>
                <a:rPr lang="zh-CN" altLang="en-US" sz="2400" b="1">
                  <a:latin typeface="宋体" panose="02010600030101010101" pitchFamily="2" charset="-122"/>
                </a:rPr>
                <a:t>，则一次降低后的值为</a:t>
              </a:r>
              <a:endParaRPr lang="zh-CN" altLang="en-US" sz="2400" b="1"/>
            </a:p>
          </p:txBody>
        </p:sp>
        <p:sp>
          <p:nvSpPr>
            <p:cNvPr id="102417" name="Rectangle 17"/>
            <p:cNvSpPr>
              <a:spLocks noChangeArrowheads="1"/>
            </p:cNvSpPr>
            <p:nvPr/>
          </p:nvSpPr>
          <p:spPr bwMode="auto">
            <a:xfrm>
              <a:off x="2529" y="3369"/>
              <a:ext cx="16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二次降低后的值为</a:t>
              </a:r>
              <a:endParaRPr lang="zh-CN" altLang="en-US" sz="2400" b="1"/>
            </a:p>
          </p:txBody>
        </p:sp>
        <p:sp>
          <p:nvSpPr>
            <p:cNvPr id="102418" name="Rectangle 18"/>
            <p:cNvSpPr>
              <a:spLocks noChangeArrowheads="1"/>
            </p:cNvSpPr>
            <p:nvPr/>
          </p:nvSpPr>
          <p:spPr bwMode="auto">
            <a:xfrm>
              <a:off x="1853" y="3822"/>
              <a:ext cx="2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2400" b="1">
                  <a:latin typeface="宋体" panose="02010600030101010101" pitchFamily="2" charset="-122"/>
                </a:rPr>
                <a:t>依次类推</a:t>
              </a:r>
              <a:r>
                <a:rPr lang="en-US" altLang="zh-CN" sz="2400" b="1">
                  <a:latin typeface="宋体" panose="02010600030101010101" pitchFamily="2" charset="-122"/>
                </a:rPr>
                <a:t>n</a:t>
              </a:r>
              <a:r>
                <a:rPr lang="zh-CN" altLang="en-US" sz="2400" b="1">
                  <a:latin typeface="宋体" panose="02010600030101010101" pitchFamily="2" charset="-122"/>
                </a:rPr>
                <a:t>次降低后的值为</a:t>
              </a:r>
              <a:endParaRPr lang="zh-CN" altLang="en-US" sz="2400" b="1"/>
            </a:p>
          </p:txBody>
        </p:sp>
        <p:sp>
          <p:nvSpPr>
            <p:cNvPr id="102419" name="Line 19"/>
            <p:cNvSpPr>
              <a:spLocks noChangeShapeType="1"/>
            </p:cNvSpPr>
            <p:nvPr/>
          </p:nvSpPr>
          <p:spPr bwMode="auto">
            <a:xfrm>
              <a:off x="4426" y="3142"/>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420" name="Line 20"/>
            <p:cNvSpPr>
              <a:spLocks noChangeShapeType="1"/>
            </p:cNvSpPr>
            <p:nvPr/>
          </p:nvSpPr>
          <p:spPr bwMode="auto">
            <a:xfrm>
              <a:off x="4426" y="3641"/>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421" name="Line 21"/>
            <p:cNvSpPr>
              <a:spLocks noChangeShapeType="1"/>
            </p:cNvSpPr>
            <p:nvPr/>
          </p:nvSpPr>
          <p:spPr bwMode="auto">
            <a:xfrm>
              <a:off x="4381" y="4095"/>
              <a:ext cx="1089" cy="0"/>
            </a:xfrm>
            <a:prstGeom prst="line">
              <a:avLst/>
            </a:prstGeom>
            <a:noFill/>
            <a:ln w="9525">
              <a:solidFill>
                <a:schemeClr val="folHlink"/>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
        <p:nvSpPr>
          <p:cNvPr id="102422" name="Rectangle 22"/>
          <p:cNvSpPr>
            <a:spLocks noChangeArrowheads="1"/>
          </p:cNvSpPr>
          <p:nvPr/>
        </p:nvSpPr>
        <p:spPr bwMode="auto">
          <a:xfrm>
            <a:off x="395288" y="1268413"/>
            <a:ext cx="384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3600" b="1">
                <a:latin typeface="华文行楷" panose="02010800040101010101" pitchFamily="2" charset="-122"/>
                <a:ea typeface="华文行楷" panose="02010800040101010101" pitchFamily="2" charset="-122"/>
              </a:rPr>
              <a:t>（</a:t>
            </a:r>
            <a:r>
              <a:rPr lang="en-US" altLang="zh-CN" sz="3600" b="1">
                <a:latin typeface="华文行楷" panose="02010800040101010101" pitchFamily="2" charset="-122"/>
                <a:ea typeface="华文行楷" panose="02010800040101010101" pitchFamily="2" charset="-122"/>
              </a:rPr>
              <a:t>1</a:t>
            </a:r>
            <a:r>
              <a:rPr lang="zh-CN" altLang="en-US" sz="3600" b="1">
                <a:latin typeface="华文行楷" panose="02010800040101010101" pitchFamily="2" charset="-122"/>
                <a:ea typeface="华文行楷" panose="02010800040101010101" pitchFamily="2" charset="-122"/>
              </a:rPr>
              <a:t>）增长率问题 </a:t>
            </a:r>
          </a:p>
        </p:txBody>
      </p:sp>
      <p:sp>
        <p:nvSpPr>
          <p:cNvPr id="102423" name="Rectangle 23"/>
          <p:cNvSpPr>
            <a:spLocks noChangeArrowheads="1"/>
          </p:cNvSpPr>
          <p:nvPr/>
        </p:nvSpPr>
        <p:spPr bwMode="auto">
          <a:xfrm>
            <a:off x="250825" y="3860800"/>
            <a:ext cx="3697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en-US" sz="3600" b="1">
                <a:latin typeface="华文行楷" panose="02010800040101010101" pitchFamily="2" charset="-122"/>
                <a:ea typeface="华文行楷" panose="02010800040101010101" pitchFamily="2" charset="-122"/>
              </a:rPr>
              <a:t>（</a:t>
            </a:r>
            <a:r>
              <a:rPr lang="en-US" altLang="zh-CN" sz="3600" b="1">
                <a:latin typeface="华文行楷" panose="02010800040101010101" pitchFamily="2" charset="-122"/>
                <a:ea typeface="华文行楷" panose="02010800040101010101" pitchFamily="2" charset="-122"/>
              </a:rPr>
              <a:t>2</a:t>
            </a:r>
            <a:r>
              <a:rPr lang="zh-CN" altLang="en-US" sz="3600" b="1">
                <a:latin typeface="华文行楷" panose="02010800040101010101" pitchFamily="2" charset="-122"/>
                <a:ea typeface="华文行楷" panose="02010800040101010101" pitchFamily="2" charset="-122"/>
              </a:rPr>
              <a:t>）降低率问题 </a:t>
            </a:r>
          </a:p>
        </p:txBody>
      </p:sp>
      <p:grpSp>
        <p:nvGrpSpPr>
          <p:cNvPr id="102424" name="Group 24"/>
          <p:cNvGrpSpPr/>
          <p:nvPr/>
        </p:nvGrpSpPr>
        <p:grpSpPr bwMode="auto">
          <a:xfrm>
            <a:off x="1116013" y="333375"/>
            <a:ext cx="3581400" cy="685800"/>
            <a:chOff x="768" y="336"/>
            <a:chExt cx="2256" cy="432"/>
          </a:xfrm>
        </p:grpSpPr>
        <p:grpSp>
          <p:nvGrpSpPr>
            <p:cNvPr id="102425" name="Group 25"/>
            <p:cNvGrpSpPr/>
            <p:nvPr/>
          </p:nvGrpSpPr>
          <p:grpSpPr bwMode="auto">
            <a:xfrm>
              <a:off x="768" y="348"/>
              <a:ext cx="1488" cy="330"/>
              <a:chOff x="1920" y="45"/>
              <a:chExt cx="2112" cy="236"/>
            </a:xfrm>
          </p:grpSpPr>
          <p:sp>
            <p:nvSpPr>
              <p:cNvPr id="102426" name="Rectangle 26"/>
              <p:cNvSpPr>
                <a:spLocks noChangeArrowheads="1"/>
              </p:cNvSpPr>
              <p:nvPr/>
            </p:nvSpPr>
            <p:spPr bwMode="auto">
              <a:xfrm>
                <a:off x="1920" y="58"/>
                <a:ext cx="2112" cy="223"/>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2400">
                    <a:solidFill>
                      <a:srgbClr val="FF0000"/>
                    </a:solidFill>
                    <a:latin typeface="Times New Roman" panose="02020603050405020304" pitchFamily="18" charset="0"/>
                    <a:ea typeface="隶书" panose="02010509060101010101" pitchFamily="49" charset="-122"/>
                  </a:rPr>
                  <a:t>回顾与复习</a:t>
                </a:r>
                <a:endParaRPr lang="zh-CN" altLang="en-US" sz="2400" b="1" baseline="-25000">
                  <a:solidFill>
                    <a:srgbClr val="FF0000"/>
                  </a:solidFill>
                  <a:latin typeface="Times New Roman" panose="02020603050405020304" pitchFamily="18" charset="0"/>
                  <a:ea typeface="隶书" panose="02010509060101010101" pitchFamily="49" charset="-122"/>
                </a:endParaRPr>
              </a:p>
            </p:txBody>
          </p:sp>
          <p:sp>
            <p:nvSpPr>
              <p:cNvPr id="102427" name="Rectangle 27" descr="PE03255_"/>
              <p:cNvSpPr>
                <a:spLocks noChangeArrowheads="1"/>
              </p:cNvSpPr>
              <p:nvPr/>
            </p:nvSpPr>
            <p:spPr bwMode="auto">
              <a:xfrm>
                <a:off x="3601" y="45"/>
                <a:ext cx="342" cy="234"/>
              </a:xfrm>
              <a:prstGeom prst="rect">
                <a:avLst/>
              </a:prstGeom>
              <a:noFill/>
              <a:ln>
                <a:noFill/>
              </a:ln>
              <a:effectLst/>
              <a:extLst>
                <a:ext uri="{909E8E84-426E-40DD-AFC4-6F175D3DCCD1}">
                  <a14:hiddenFill xmlns:a14="http://schemas.microsoft.com/office/drawing/2010/main">
                    <a:blipFill dpi="0" rotWithShape="0">
                      <a:blip r:embed="rId16"/>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zh-CN" sz="2800" b="1">
                    <a:solidFill>
                      <a:srgbClr val="000000"/>
                    </a:solidFill>
                    <a:effectLst>
                      <a:outerShdw blurRad="38100" dist="38100" dir="2700000" algn="tl">
                        <a:srgbClr val="C0C0C0"/>
                      </a:outerShdw>
                    </a:effectLst>
                    <a:ea typeface="BatangChe" pitchFamily="49" charset="-127"/>
                  </a:rPr>
                  <a:t>3</a:t>
                </a:r>
              </a:p>
            </p:txBody>
          </p:sp>
        </p:grpSp>
        <p:pic>
          <p:nvPicPr>
            <p:cNvPr id="102428" name="Picture 28" descr="678"/>
            <p:cNvPicPr>
              <a:picLocks noChangeAspect="1" noChangeArrowheads="1" noCrop="1"/>
            </p:cNvPicPr>
            <p:nvPr/>
          </p:nvPicPr>
          <p:blipFill>
            <a:blip r:embed="rId17"/>
            <a:srcRect/>
            <a:stretch>
              <a:fillRect/>
            </a:stretch>
          </p:blipFill>
          <p:spPr bwMode="auto">
            <a:xfrm>
              <a:off x="2256" y="336"/>
              <a:ext cx="768" cy="432"/>
            </a:xfrm>
            <a:prstGeom prst="rect">
              <a:avLst/>
            </a:prstGeom>
            <a:noFill/>
            <a:extLst>
              <a:ext uri="{909E8E84-426E-40DD-AFC4-6F175D3DCCD1}">
                <a14:hiddenFill xmlns:a14="http://schemas.microsoft.com/office/drawing/2010/main">
                  <a:solidFill>
                    <a:srgbClr val="FFFFFF"/>
                  </a:solidFill>
                </a14:hiddenFill>
              </a:ext>
            </a:extLst>
          </p:spPr>
        </p:pic>
        <p:pic>
          <p:nvPicPr>
            <p:cNvPr id="102429" name="Picture 29" descr="gif003[1]">
              <a:hlinkClick r:id="" action="ppaction://hlinkshowjump?jump=lastslide"/>
            </p:cNvPr>
            <p:cNvPicPr>
              <a:picLocks noChangeAspect="1" noChangeArrowheads="1" noCrop="1"/>
            </p:cNvPicPr>
            <p:nvPr/>
          </p:nvPicPr>
          <p:blipFill>
            <a:blip r:embed="rId18" cstate="email"/>
            <a:srcRect/>
            <a:stretch>
              <a:fillRect/>
            </a:stretch>
          </p:blipFill>
          <p:spPr bwMode="auto">
            <a:xfrm>
              <a:off x="768" y="432"/>
              <a:ext cx="336" cy="33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wipe(down)">
                                      <p:cBhvr>
                                        <p:cTn id="7" dur="500"/>
                                        <p:tgtEl>
                                          <p:spTgt spid="1024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403"/>
                                        </p:tgtEl>
                                        <p:attrNameLst>
                                          <p:attrName>style.visibility</p:attrName>
                                        </p:attrNameLst>
                                      </p:cBhvr>
                                      <p:to>
                                        <p:strVal val="visible"/>
                                      </p:to>
                                    </p:set>
                                    <p:animEffect transition="in" filter="wipe(down)">
                                      <p:cBhvr>
                                        <p:cTn id="12" dur="500"/>
                                        <p:tgtEl>
                                          <p:spTgt spid="1024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404"/>
                                        </p:tgtEl>
                                        <p:attrNameLst>
                                          <p:attrName>style.visibility</p:attrName>
                                        </p:attrNameLst>
                                      </p:cBhvr>
                                      <p:to>
                                        <p:strVal val="visible"/>
                                      </p:to>
                                    </p:set>
                                    <p:animEffect transition="in" filter="wipe(down)">
                                      <p:cBhvr>
                                        <p:cTn id="17" dur="500"/>
                                        <p:tgtEl>
                                          <p:spTgt spid="1024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23"/>
                                        </p:tgtEl>
                                        <p:attrNameLst>
                                          <p:attrName>style.visibility</p:attrName>
                                        </p:attrNameLst>
                                      </p:cBhvr>
                                      <p:to>
                                        <p:strVal val="visible"/>
                                      </p:to>
                                    </p:set>
                                    <p:animEffect transition="in" filter="wipe(down)">
                                      <p:cBhvr>
                                        <p:cTn id="22" dur="500"/>
                                        <p:tgtEl>
                                          <p:spTgt spid="1024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2415"/>
                                        </p:tgtEl>
                                        <p:attrNameLst>
                                          <p:attrName>style.visibility</p:attrName>
                                        </p:attrNameLst>
                                      </p:cBhvr>
                                      <p:to>
                                        <p:strVal val="visible"/>
                                      </p:to>
                                    </p:set>
                                    <p:animEffect transition="in" filter="wipe(down)">
                                      <p:cBhvr>
                                        <p:cTn id="27" dur="500"/>
                                        <p:tgtEl>
                                          <p:spTgt spid="1024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2412"/>
                                        </p:tgtEl>
                                        <p:attrNameLst>
                                          <p:attrName>style.visibility</p:attrName>
                                        </p:attrNameLst>
                                      </p:cBhvr>
                                      <p:to>
                                        <p:strVal val="visible"/>
                                      </p:to>
                                    </p:set>
                                    <p:animEffect transition="in" filter="wipe(down)">
                                      <p:cBhvr>
                                        <p:cTn id="32" dur="500"/>
                                        <p:tgtEl>
                                          <p:spTgt spid="1024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2413"/>
                                        </p:tgtEl>
                                        <p:attrNameLst>
                                          <p:attrName>style.visibility</p:attrName>
                                        </p:attrNameLst>
                                      </p:cBhvr>
                                      <p:to>
                                        <p:strVal val="visible"/>
                                      </p:to>
                                    </p:set>
                                    <p:animEffect transition="in" filter="wipe(down)">
                                      <p:cBhvr>
                                        <p:cTn id="37" dur="500"/>
                                        <p:tgtEl>
                                          <p:spTgt spid="1024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2414"/>
                                        </p:tgtEl>
                                        <p:attrNameLst>
                                          <p:attrName>style.visibility</p:attrName>
                                        </p:attrNameLst>
                                      </p:cBhvr>
                                      <p:to>
                                        <p:strVal val="visible"/>
                                      </p:to>
                                    </p:set>
                                    <p:animEffect transition="in" filter="wipe(down)">
                                      <p:cBhvr>
                                        <p:cTn id="42" dur="500"/>
                                        <p:tgtEl>
                                          <p:spTgt spid="102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Oval 6"/>
          <p:cNvSpPr>
            <a:spLocks noChangeArrowheads="1"/>
          </p:cNvSpPr>
          <p:nvPr/>
        </p:nvSpPr>
        <p:spPr bwMode="auto">
          <a:xfrm rot="3806409">
            <a:off x="4955955" y="2308453"/>
            <a:ext cx="906903" cy="914400"/>
          </a:xfrm>
          <a:prstGeom prst="ellipse">
            <a:avLst/>
          </a:prstGeom>
          <a:solidFill>
            <a:srgbClr val="616125"/>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4455" name="Text Box 7"/>
          <p:cNvSpPr txBox="1">
            <a:spLocks noChangeArrowheads="1"/>
          </p:cNvSpPr>
          <p:nvPr/>
        </p:nvSpPr>
        <p:spPr bwMode="auto">
          <a:xfrm>
            <a:off x="2362200" y="1919288"/>
            <a:ext cx="44958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a:solidFill>
                  <a:schemeClr val="bg1"/>
                </a:solidFill>
                <a:ea typeface="幼圆" panose="02010509060101010101" pitchFamily="49" charset="-122"/>
              </a:rPr>
              <a:t>生活中的增长率</a:t>
            </a:r>
          </a:p>
        </p:txBody>
      </p:sp>
      <p:sp>
        <p:nvSpPr>
          <p:cNvPr id="104456" name="Text Box 8"/>
          <p:cNvSpPr txBox="1">
            <a:spLocks noChangeArrowheads="1"/>
          </p:cNvSpPr>
          <p:nvPr/>
        </p:nvSpPr>
        <p:spPr bwMode="auto">
          <a:xfrm>
            <a:off x="2330450" y="1951038"/>
            <a:ext cx="44958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dirty="0">
                <a:solidFill>
                  <a:srgbClr val="FF6600"/>
                </a:solidFill>
                <a:ea typeface="幼圆" panose="02010509060101010101" pitchFamily="49" charset="-122"/>
              </a:rPr>
              <a:t>生活中的增长率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86" name="Group 6"/>
          <p:cNvGrpSpPr>
            <a:grpSpLocks noChangeAspect="1"/>
          </p:cNvGrpSpPr>
          <p:nvPr/>
        </p:nvGrpSpPr>
        <p:grpSpPr bwMode="auto">
          <a:xfrm>
            <a:off x="1116013" y="333375"/>
            <a:ext cx="3616325" cy="700088"/>
            <a:chOff x="1741" y="1939"/>
            <a:chExt cx="2278" cy="441"/>
          </a:xfrm>
        </p:grpSpPr>
        <p:sp>
          <p:nvSpPr>
            <p:cNvPr id="122885" name="AutoShape 5"/>
            <p:cNvSpPr>
              <a:spLocks noChangeAspect="1" noChangeArrowheads="1" noTextEdit="1"/>
            </p:cNvSpPr>
            <p:nvPr/>
          </p:nvSpPr>
          <p:spPr bwMode="auto">
            <a:xfrm>
              <a:off x="1741" y="1939"/>
              <a:ext cx="227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22893" name="Group 13"/>
            <p:cNvGrpSpPr/>
            <p:nvPr/>
          </p:nvGrpSpPr>
          <p:grpSpPr bwMode="auto">
            <a:xfrm>
              <a:off x="1750" y="1965"/>
              <a:ext cx="1490" cy="315"/>
              <a:chOff x="1750" y="1965"/>
              <a:chExt cx="1490" cy="315"/>
            </a:xfrm>
          </p:grpSpPr>
          <p:grpSp>
            <p:nvGrpSpPr>
              <p:cNvPr id="122889" name="Group 9"/>
              <p:cNvGrpSpPr/>
              <p:nvPr/>
            </p:nvGrpSpPr>
            <p:grpSpPr bwMode="auto">
              <a:xfrm>
                <a:off x="1750" y="1965"/>
                <a:ext cx="1490" cy="315"/>
                <a:chOff x="1750" y="1965"/>
                <a:chExt cx="1490" cy="315"/>
              </a:xfrm>
            </p:grpSpPr>
            <p:pic>
              <p:nvPicPr>
                <p:cNvPr id="122887" name="Picture 7"/>
                <p:cNvPicPr>
                  <a:picLocks noChangeAspect="1" noChangeArrowheads="1"/>
                </p:cNvPicPr>
                <p:nvPr/>
              </p:nvPicPr>
              <p:blipFill>
                <a:blip r:embed="rId5"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8" name="Rectangle 8"/>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2890" name="Rectangle 10"/>
              <p:cNvSpPr>
                <a:spLocks noChangeArrowheads="1"/>
              </p:cNvSpPr>
              <p:nvPr/>
            </p:nvSpPr>
            <p:spPr bwMode="auto">
              <a:xfrm>
                <a:off x="2015" y="2043"/>
                <a:ext cx="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回顾与复习</a:t>
                </a:r>
                <a:endParaRPr lang="zh-CN" altLang="en-US"/>
              </a:p>
            </p:txBody>
          </p:sp>
          <p:sp>
            <p:nvSpPr>
              <p:cNvPr id="122891" name="Rectangle 11"/>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2892" name="Rectangle 12"/>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1</a:t>
                </a:r>
                <a:endParaRPr lang="en-US" altLang="zh-CN"/>
              </a:p>
            </p:txBody>
          </p:sp>
        </p:grpSp>
        <p:grpSp>
          <p:nvGrpSpPr>
            <p:cNvPr id="122896" name="Group 16"/>
            <p:cNvGrpSpPr/>
            <p:nvPr/>
          </p:nvGrpSpPr>
          <p:grpSpPr bwMode="auto">
            <a:xfrm>
              <a:off x="3241" y="1939"/>
              <a:ext cx="769" cy="432"/>
              <a:chOff x="3241" y="1939"/>
              <a:chExt cx="769" cy="432"/>
            </a:xfrm>
          </p:grpSpPr>
          <p:pic>
            <p:nvPicPr>
              <p:cNvPr id="122894" name="Picture 14"/>
              <p:cNvPicPr>
                <a:picLocks noChangeAspect="1" noChangeArrowheads="1"/>
              </p:cNvPicPr>
              <p:nvPr/>
            </p:nvPicPr>
            <p:blipFill>
              <a:blip r:embed="rId6"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95" name="Picture 15"/>
              <p:cNvPicPr>
                <a:picLocks noChangeAspect="1" noChangeArrowheads="1"/>
              </p:cNvPicPr>
              <p:nvPr/>
            </p:nvPicPr>
            <p:blipFill>
              <a:blip r:embed="rId7"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899" name="Group 19"/>
            <p:cNvGrpSpPr/>
            <p:nvPr/>
          </p:nvGrpSpPr>
          <p:grpSpPr bwMode="auto">
            <a:xfrm>
              <a:off x="1753" y="2034"/>
              <a:ext cx="337" cy="337"/>
              <a:chOff x="1753" y="2034"/>
              <a:chExt cx="337" cy="337"/>
            </a:xfrm>
          </p:grpSpPr>
          <p:pic>
            <p:nvPicPr>
              <p:cNvPr id="122897" name="Picture 17"/>
              <p:cNvPicPr>
                <a:picLocks noChangeAspect="1" noChangeArrowheads="1"/>
              </p:cNvPicPr>
              <p:nvPr/>
            </p:nvPicPr>
            <p:blipFill>
              <a:blip r:embed="rId8"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98" name="Picture 18"/>
              <p:cNvPicPr>
                <a:picLocks noChangeAspect="1" noChangeArrowheads="1"/>
              </p:cNvPicPr>
              <p:nvPr/>
            </p:nvPicPr>
            <p:blipFill>
              <a:blip r:embed="rId9"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02" name="Group 22"/>
            <p:cNvGrpSpPr/>
            <p:nvPr/>
          </p:nvGrpSpPr>
          <p:grpSpPr bwMode="auto">
            <a:xfrm>
              <a:off x="1750" y="1965"/>
              <a:ext cx="1490" cy="315"/>
              <a:chOff x="1750" y="1965"/>
              <a:chExt cx="1490" cy="315"/>
            </a:xfrm>
          </p:grpSpPr>
          <p:pic>
            <p:nvPicPr>
              <p:cNvPr id="122900" name="Picture 20"/>
              <p:cNvPicPr>
                <a:picLocks noChangeAspect="1" noChangeArrowheads="1"/>
              </p:cNvPicPr>
              <p:nvPr/>
            </p:nvPicPr>
            <p:blipFill>
              <a:blip r:embed="rId5"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1" name="Rectangle 21"/>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2903" name="Rectangle 23"/>
            <p:cNvSpPr>
              <a:spLocks noChangeArrowheads="1"/>
            </p:cNvSpPr>
            <p:nvPr/>
          </p:nvSpPr>
          <p:spPr bwMode="auto">
            <a:xfrm>
              <a:off x="2015" y="2043"/>
              <a:ext cx="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回顾与复习</a:t>
              </a:r>
              <a:endParaRPr lang="zh-CN" altLang="en-US"/>
            </a:p>
          </p:txBody>
        </p:sp>
        <p:sp>
          <p:nvSpPr>
            <p:cNvPr id="122904" name="Rectangle 24"/>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2905" name="Rectangle 25"/>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1</a:t>
              </a:r>
              <a:endParaRPr lang="en-US" altLang="zh-CN"/>
            </a:p>
          </p:txBody>
        </p:sp>
        <p:grpSp>
          <p:nvGrpSpPr>
            <p:cNvPr id="122908" name="Group 28"/>
            <p:cNvGrpSpPr/>
            <p:nvPr/>
          </p:nvGrpSpPr>
          <p:grpSpPr bwMode="auto">
            <a:xfrm>
              <a:off x="1750" y="1965"/>
              <a:ext cx="1490" cy="315"/>
              <a:chOff x="1750" y="1965"/>
              <a:chExt cx="1490" cy="315"/>
            </a:xfrm>
          </p:grpSpPr>
          <p:pic>
            <p:nvPicPr>
              <p:cNvPr id="122906" name="Picture 26"/>
              <p:cNvPicPr>
                <a:picLocks noChangeAspect="1" noChangeArrowheads="1"/>
              </p:cNvPicPr>
              <p:nvPr/>
            </p:nvPicPr>
            <p:blipFill>
              <a:blip r:embed="rId5"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7" name="Rectangle 27"/>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2909" name="Rectangle 29"/>
            <p:cNvSpPr>
              <a:spLocks noChangeArrowheads="1"/>
            </p:cNvSpPr>
            <p:nvPr/>
          </p:nvSpPr>
          <p:spPr bwMode="auto">
            <a:xfrm>
              <a:off x="2015" y="2043"/>
              <a:ext cx="77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例题赏析</a:t>
              </a:r>
              <a:endParaRPr lang="zh-CN" altLang="en-US"/>
            </a:p>
          </p:txBody>
        </p:sp>
        <p:sp>
          <p:nvSpPr>
            <p:cNvPr id="122910" name="Rectangle 30"/>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2911" name="Rectangle 31"/>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1</a:t>
              </a:r>
              <a:endParaRPr lang="en-US" altLang="zh-CN"/>
            </a:p>
          </p:txBody>
        </p:sp>
        <p:grpSp>
          <p:nvGrpSpPr>
            <p:cNvPr id="122914" name="Group 34"/>
            <p:cNvGrpSpPr/>
            <p:nvPr/>
          </p:nvGrpSpPr>
          <p:grpSpPr bwMode="auto">
            <a:xfrm>
              <a:off x="3241" y="1939"/>
              <a:ext cx="769" cy="432"/>
              <a:chOff x="3241" y="1939"/>
              <a:chExt cx="769" cy="432"/>
            </a:xfrm>
          </p:grpSpPr>
          <p:pic>
            <p:nvPicPr>
              <p:cNvPr id="122912" name="Picture 32"/>
              <p:cNvPicPr>
                <a:picLocks noChangeAspect="1" noChangeArrowheads="1"/>
              </p:cNvPicPr>
              <p:nvPr/>
            </p:nvPicPr>
            <p:blipFill>
              <a:blip r:embed="rId6"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3" name="Picture 33"/>
              <p:cNvPicPr>
                <a:picLocks noChangeAspect="1" noChangeArrowheads="1"/>
              </p:cNvPicPr>
              <p:nvPr/>
            </p:nvPicPr>
            <p:blipFill>
              <a:blip r:embed="rId7"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17" name="Group 37"/>
            <p:cNvGrpSpPr/>
            <p:nvPr/>
          </p:nvGrpSpPr>
          <p:grpSpPr bwMode="auto">
            <a:xfrm>
              <a:off x="1753" y="2034"/>
              <a:ext cx="337" cy="337"/>
              <a:chOff x="1753" y="2034"/>
              <a:chExt cx="337" cy="337"/>
            </a:xfrm>
          </p:grpSpPr>
          <p:pic>
            <p:nvPicPr>
              <p:cNvPr id="122915" name="Picture 35"/>
              <p:cNvPicPr>
                <a:picLocks noChangeAspect="1" noChangeArrowheads="1"/>
              </p:cNvPicPr>
              <p:nvPr/>
            </p:nvPicPr>
            <p:blipFill>
              <a:blip r:embed="rId8"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6" name="Picture 36"/>
              <p:cNvPicPr>
                <a:picLocks noChangeAspect="1" noChangeArrowheads="1"/>
              </p:cNvPicPr>
              <p:nvPr/>
            </p:nvPicPr>
            <p:blipFill>
              <a:blip r:embed="rId9"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22918" name="Text Box 38"/>
          <p:cNvSpPr txBox="1">
            <a:spLocks noChangeArrowheads="1"/>
          </p:cNvSpPr>
          <p:nvPr/>
        </p:nvSpPr>
        <p:spPr bwMode="auto">
          <a:xfrm>
            <a:off x="179388" y="981075"/>
            <a:ext cx="86407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CN" altLang="en-US" sz="2800" b="1" dirty="0">
                <a:latin typeface="黑体" panose="02010609060101010101" pitchFamily="2" charset="-122"/>
                <a:ea typeface="黑体" panose="02010609060101010101" pitchFamily="2" charset="-122"/>
              </a:rPr>
              <a:t>例</a:t>
            </a:r>
            <a:r>
              <a:rPr lang="en-US" altLang="zh-CN" sz="2800" b="1" dirty="0">
                <a:latin typeface="黑体" panose="02010609060101010101" pitchFamily="2" charset="-122"/>
                <a:ea typeface="黑体" panose="02010609060101010101" pitchFamily="2" charset="-122"/>
              </a:rPr>
              <a:t>3</a:t>
            </a:r>
            <a:r>
              <a:rPr lang="zh-CN" altLang="en-US" sz="2800" b="1" dirty="0">
                <a:latin typeface="黑体" panose="02010609060101010101" pitchFamily="2" charset="-122"/>
                <a:ea typeface="黑体" panose="02010609060101010101" pitchFamily="2" charset="-122"/>
              </a:rPr>
              <a:t>：</a:t>
            </a:r>
            <a:r>
              <a:rPr kumimoji="1" lang="zh-CN" altLang="en-US" sz="2800" b="1" dirty="0">
                <a:solidFill>
                  <a:srgbClr val="000000"/>
                </a:solidFill>
                <a:latin typeface="黑体" panose="02010609060101010101" pitchFamily="2" charset="-122"/>
                <a:ea typeface="黑体" panose="02010609060101010101" pitchFamily="2" charset="-122"/>
              </a:rPr>
              <a:t>某工厂</a:t>
            </a:r>
            <a:r>
              <a:rPr kumimoji="1" lang="en-US" altLang="zh-CN" sz="2800" b="1" dirty="0">
                <a:solidFill>
                  <a:srgbClr val="000000"/>
                </a:solidFill>
                <a:latin typeface="黑体" panose="02010609060101010101" pitchFamily="2" charset="-122"/>
                <a:ea typeface="黑体" panose="02010609060101010101" pitchFamily="2" charset="-122"/>
              </a:rPr>
              <a:t>2002</a:t>
            </a:r>
            <a:r>
              <a:rPr kumimoji="1" lang="zh-CN" altLang="en-US" sz="2800" b="1" dirty="0">
                <a:solidFill>
                  <a:srgbClr val="000000"/>
                </a:solidFill>
                <a:latin typeface="黑体" panose="02010609060101010101" pitchFamily="2" charset="-122"/>
                <a:ea typeface="黑体" panose="02010609060101010101" pitchFamily="2" charset="-122"/>
              </a:rPr>
              <a:t>年的产值是</a:t>
            </a:r>
            <a:r>
              <a:rPr kumimoji="1" lang="en-US" altLang="zh-CN" sz="2800" b="1" dirty="0">
                <a:solidFill>
                  <a:srgbClr val="000000"/>
                </a:solidFill>
                <a:latin typeface="黑体" panose="02010609060101010101" pitchFamily="2" charset="-122"/>
                <a:ea typeface="黑体" panose="02010609060101010101" pitchFamily="2" charset="-122"/>
              </a:rPr>
              <a:t>500</a:t>
            </a:r>
            <a:r>
              <a:rPr kumimoji="1" lang="zh-CN" altLang="en-US" sz="2800" b="1" dirty="0">
                <a:solidFill>
                  <a:srgbClr val="000000"/>
                </a:solidFill>
                <a:latin typeface="黑体" panose="02010609060101010101" pitchFamily="2" charset="-122"/>
                <a:ea typeface="黑体" panose="02010609060101010101" pitchFamily="2" charset="-122"/>
              </a:rPr>
              <a:t>万元</a:t>
            </a:r>
            <a:r>
              <a:rPr kumimoji="1" lang="en-US" altLang="zh-CN" sz="2800" b="1" dirty="0">
                <a:solidFill>
                  <a:srgbClr val="000000"/>
                </a:solidFill>
                <a:latin typeface="黑体" panose="02010609060101010101" pitchFamily="2" charset="-122"/>
                <a:ea typeface="黑体" panose="02010609060101010101" pitchFamily="2" charset="-122"/>
              </a:rPr>
              <a:t>,2004</a:t>
            </a:r>
            <a:r>
              <a:rPr kumimoji="1" lang="zh-CN" altLang="en-US" sz="2800" b="1" dirty="0">
                <a:solidFill>
                  <a:srgbClr val="000000"/>
                </a:solidFill>
                <a:latin typeface="黑体" panose="02010609060101010101" pitchFamily="2" charset="-122"/>
                <a:ea typeface="黑体" panose="02010609060101010101" pitchFamily="2" charset="-122"/>
              </a:rPr>
              <a:t>年的产值是</a:t>
            </a:r>
            <a:r>
              <a:rPr kumimoji="1" lang="en-US" altLang="zh-CN" sz="2800" b="1" dirty="0">
                <a:solidFill>
                  <a:srgbClr val="000000"/>
                </a:solidFill>
                <a:latin typeface="黑体" panose="02010609060101010101" pitchFamily="2" charset="-122"/>
                <a:ea typeface="黑体" panose="02010609060101010101" pitchFamily="2" charset="-122"/>
              </a:rPr>
              <a:t>605</a:t>
            </a:r>
            <a:r>
              <a:rPr kumimoji="1" lang="zh-CN" altLang="en-US" sz="2800" b="1" dirty="0">
                <a:solidFill>
                  <a:srgbClr val="000000"/>
                </a:solidFill>
                <a:latin typeface="黑体" panose="02010609060101010101" pitchFamily="2" charset="-122"/>
                <a:ea typeface="黑体" panose="02010609060101010101" pitchFamily="2" charset="-122"/>
              </a:rPr>
              <a:t>万元</a:t>
            </a:r>
            <a:r>
              <a:rPr kumimoji="1" lang="en-US" altLang="zh-CN" sz="2800" b="1" dirty="0">
                <a:solidFill>
                  <a:srgbClr val="000000"/>
                </a:solidFill>
                <a:latin typeface="黑体" panose="02010609060101010101" pitchFamily="2" charset="-122"/>
                <a:ea typeface="黑体" panose="02010609060101010101" pitchFamily="2" charset="-122"/>
              </a:rPr>
              <a:t>, </a:t>
            </a:r>
            <a:r>
              <a:rPr kumimoji="1" lang="zh-CN" altLang="en-US" sz="2800" b="1" dirty="0">
                <a:solidFill>
                  <a:srgbClr val="000000"/>
                </a:solidFill>
                <a:latin typeface="黑体" panose="02010609060101010101" pitchFamily="2" charset="-122"/>
                <a:ea typeface="黑体" panose="02010609060101010101" pitchFamily="2" charset="-122"/>
              </a:rPr>
              <a:t>求</a:t>
            </a:r>
            <a:r>
              <a:rPr kumimoji="1" lang="en-US" altLang="zh-CN" sz="2800" b="1" dirty="0">
                <a:solidFill>
                  <a:srgbClr val="000000"/>
                </a:solidFill>
                <a:latin typeface="黑体" panose="02010609060101010101" pitchFamily="2" charset="-122"/>
                <a:ea typeface="黑体" panose="02010609060101010101" pitchFamily="2" charset="-122"/>
              </a:rPr>
              <a:t>2002-2004</a:t>
            </a:r>
            <a:r>
              <a:rPr kumimoji="1" lang="zh-CN" altLang="en-US" sz="2800" b="1" dirty="0">
                <a:solidFill>
                  <a:srgbClr val="000000"/>
                </a:solidFill>
                <a:latin typeface="黑体" panose="02010609060101010101" pitchFamily="2" charset="-122"/>
                <a:ea typeface="黑体" panose="02010609060101010101" pitchFamily="2" charset="-122"/>
              </a:rPr>
              <a:t>年该厂产值的平均增长率。</a:t>
            </a:r>
          </a:p>
        </p:txBody>
      </p:sp>
      <p:sp>
        <p:nvSpPr>
          <p:cNvPr id="122920" name="Rectangle 40"/>
          <p:cNvSpPr>
            <a:spLocks noChangeArrowheads="1"/>
          </p:cNvSpPr>
          <p:nvPr/>
        </p:nvSpPr>
        <p:spPr bwMode="auto">
          <a:xfrm>
            <a:off x="4211638" y="333375"/>
            <a:ext cx="525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zh-CN" altLang="en-US" sz="3600" b="1">
                <a:solidFill>
                  <a:srgbClr val="0033CC"/>
                </a:solidFill>
                <a:ea typeface="隶书" panose="02010509060101010101" pitchFamily="49" charset="-122"/>
              </a:rPr>
              <a:t>经济腾飞</a:t>
            </a:r>
          </a:p>
        </p:txBody>
      </p:sp>
      <p:grpSp>
        <p:nvGrpSpPr>
          <p:cNvPr id="122921" name="Group 41"/>
          <p:cNvGrpSpPr/>
          <p:nvPr/>
        </p:nvGrpSpPr>
        <p:grpSpPr bwMode="auto">
          <a:xfrm>
            <a:off x="395288" y="1484313"/>
            <a:ext cx="8686800" cy="5486400"/>
            <a:chOff x="718" y="3457"/>
            <a:chExt cx="4130" cy="528"/>
          </a:xfrm>
        </p:grpSpPr>
        <p:sp>
          <p:nvSpPr>
            <p:cNvPr id="122922" name="AutoShape 42"/>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3" name="Text Box 43"/>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122924" name="Object 44"/>
          <p:cNvGraphicFramePr>
            <a:graphicFrameLocks noChangeAspect="1"/>
          </p:cNvGraphicFramePr>
          <p:nvPr/>
        </p:nvGraphicFramePr>
        <p:xfrm>
          <a:off x="1609725" y="2425700"/>
          <a:ext cx="5727700" cy="458788"/>
        </p:xfrm>
        <a:graphic>
          <a:graphicData uri="http://schemas.openxmlformats.org/presentationml/2006/ole">
            <mc:AlternateContent xmlns:mc="http://schemas.openxmlformats.org/markup-compatibility/2006">
              <mc:Choice xmlns:v="urn:schemas-microsoft-com:vml" Requires="v">
                <p:oleObj spid="_x0000_s3108" name="Equation" r:id="rId10" imgW="3441700" imgH="292100" progId="Equation.DSMT4">
                  <p:embed/>
                </p:oleObj>
              </mc:Choice>
              <mc:Fallback>
                <p:oleObj name="Equation" r:id="rId10" imgW="3441700" imgH="292100" progId="Equation.DSMT4">
                  <p:embed/>
                  <p:pic>
                    <p:nvPicPr>
                      <p:cNvPr id="0" name="图片 308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9725" y="2425700"/>
                        <a:ext cx="57277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5" name="Object 45"/>
          <p:cNvGraphicFramePr>
            <a:graphicFrameLocks noChangeAspect="1"/>
          </p:cNvGraphicFramePr>
          <p:nvPr/>
        </p:nvGraphicFramePr>
        <p:xfrm>
          <a:off x="3189288" y="2882900"/>
          <a:ext cx="2397125" cy="561975"/>
        </p:xfrm>
        <a:graphic>
          <a:graphicData uri="http://schemas.openxmlformats.org/presentationml/2006/ole">
            <mc:AlternateContent xmlns:mc="http://schemas.openxmlformats.org/markup-compatibility/2006">
              <mc:Choice xmlns:v="urn:schemas-microsoft-com:vml" Requires="v">
                <p:oleObj spid="_x0000_s3109" name="Equation" r:id="rId12" imgW="1435100" imgH="304800" progId="Equation.DSMT4">
                  <p:embed/>
                </p:oleObj>
              </mc:Choice>
              <mc:Fallback>
                <p:oleObj name="Equation" r:id="rId12" imgW="1435100" imgH="304800" progId="Equation.DSMT4">
                  <p:embed/>
                  <p:pic>
                    <p:nvPicPr>
                      <p:cNvPr id="0" name="图片 308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89288" y="2882900"/>
                        <a:ext cx="2397125"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6" name="Object 46"/>
          <p:cNvGraphicFramePr>
            <a:graphicFrameLocks noChangeAspect="1"/>
          </p:cNvGraphicFramePr>
          <p:nvPr/>
        </p:nvGraphicFramePr>
        <p:xfrm>
          <a:off x="1868488" y="3416300"/>
          <a:ext cx="1917700" cy="431800"/>
        </p:xfrm>
        <a:graphic>
          <a:graphicData uri="http://schemas.openxmlformats.org/presentationml/2006/ole">
            <mc:AlternateContent xmlns:mc="http://schemas.openxmlformats.org/markup-compatibility/2006">
              <mc:Choice xmlns:v="urn:schemas-microsoft-com:vml" Requires="v">
                <p:oleObj spid="_x0000_s3110" name="Equation" r:id="rId14" imgW="1155700" imgH="266700" progId="Equation.3">
                  <p:embed/>
                </p:oleObj>
              </mc:Choice>
              <mc:Fallback>
                <p:oleObj name="Equation" r:id="rId14" imgW="1155700" imgH="266700" progId="Equation.3">
                  <p:embed/>
                  <p:pic>
                    <p:nvPicPr>
                      <p:cNvPr id="0" name="图片 308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68488" y="34163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7" name="Object 47"/>
          <p:cNvGraphicFramePr>
            <a:graphicFrameLocks noChangeAspect="1"/>
          </p:cNvGraphicFramePr>
          <p:nvPr/>
        </p:nvGraphicFramePr>
        <p:xfrm>
          <a:off x="1666875" y="5232400"/>
          <a:ext cx="7226300" cy="485775"/>
        </p:xfrm>
        <a:graphic>
          <a:graphicData uri="http://schemas.openxmlformats.org/presentationml/2006/ole">
            <mc:AlternateContent xmlns:mc="http://schemas.openxmlformats.org/markup-compatibility/2006">
              <mc:Choice xmlns:v="urn:schemas-microsoft-com:vml" Requires="v">
                <p:oleObj spid="_x0000_s3111" name="Equation" r:id="rId16" imgW="4533900" imgH="304800" progId="Equation.DSMT4">
                  <p:embed/>
                </p:oleObj>
              </mc:Choice>
              <mc:Fallback>
                <p:oleObj name="Equation" r:id="rId16" imgW="4533900" imgH="304800" progId="Equation.DSMT4">
                  <p:embed/>
                  <p:pic>
                    <p:nvPicPr>
                      <p:cNvPr id="0" name="图片 308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66875" y="5232400"/>
                        <a:ext cx="72263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8" name="Object 48"/>
          <p:cNvGraphicFramePr>
            <a:graphicFrameLocks noChangeAspect="1"/>
          </p:cNvGraphicFramePr>
          <p:nvPr/>
        </p:nvGraphicFramePr>
        <p:xfrm>
          <a:off x="3571875" y="3692525"/>
          <a:ext cx="2000250" cy="485775"/>
        </p:xfrm>
        <a:graphic>
          <a:graphicData uri="http://schemas.openxmlformats.org/presentationml/2006/ole">
            <mc:AlternateContent xmlns:mc="http://schemas.openxmlformats.org/markup-compatibility/2006">
              <mc:Choice xmlns:v="urn:schemas-microsoft-com:vml" Requires="v">
                <p:oleObj spid="_x0000_s3112" name="Equation" r:id="rId18" imgW="1206500" imgH="304800" progId="Equation.DSMT4">
                  <p:embed/>
                </p:oleObj>
              </mc:Choice>
              <mc:Fallback>
                <p:oleObj name="Equation" r:id="rId18" imgW="1206500" imgH="304800" progId="Equation.DSMT4">
                  <p:embed/>
                  <p:pic>
                    <p:nvPicPr>
                      <p:cNvPr id="0" name="图片 308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71875" y="3692525"/>
                        <a:ext cx="20002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9" name="Object 49"/>
          <p:cNvGraphicFramePr>
            <a:graphicFrameLocks noChangeAspect="1"/>
          </p:cNvGraphicFramePr>
          <p:nvPr/>
        </p:nvGraphicFramePr>
        <p:xfrm>
          <a:off x="3476625" y="4292600"/>
          <a:ext cx="2200275" cy="431800"/>
        </p:xfrm>
        <a:graphic>
          <a:graphicData uri="http://schemas.openxmlformats.org/presentationml/2006/ole">
            <mc:AlternateContent xmlns:mc="http://schemas.openxmlformats.org/markup-compatibility/2006">
              <mc:Choice xmlns:v="urn:schemas-microsoft-com:vml" Requires="v">
                <p:oleObj spid="_x0000_s3113" name="Equation" r:id="rId20" imgW="1320800" imgH="266700" progId="Equation.DSMT4">
                  <p:embed/>
                </p:oleObj>
              </mc:Choice>
              <mc:Fallback>
                <p:oleObj name="Equation" r:id="rId20" imgW="1320800" imgH="266700" progId="Equation.DSMT4">
                  <p:embed/>
                  <p:pic>
                    <p:nvPicPr>
                      <p:cNvPr id="0" name="图片 308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476625" y="4292600"/>
                        <a:ext cx="22002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0" name="Object 50"/>
          <p:cNvGraphicFramePr>
            <a:graphicFrameLocks noChangeAspect="1"/>
          </p:cNvGraphicFramePr>
          <p:nvPr/>
        </p:nvGraphicFramePr>
        <p:xfrm>
          <a:off x="3482975" y="4813300"/>
          <a:ext cx="1946275" cy="431800"/>
        </p:xfrm>
        <a:graphic>
          <a:graphicData uri="http://schemas.openxmlformats.org/presentationml/2006/ole">
            <mc:AlternateContent xmlns:mc="http://schemas.openxmlformats.org/markup-compatibility/2006">
              <mc:Choice xmlns:v="urn:schemas-microsoft-com:vml" Requires="v">
                <p:oleObj spid="_x0000_s3114" name="Equation" r:id="rId22" imgW="1168400" imgH="266700" progId="Equation.DSMT4">
                  <p:embed/>
                </p:oleObj>
              </mc:Choice>
              <mc:Fallback>
                <p:oleObj name="Equation" r:id="rId22" imgW="1168400" imgH="266700" progId="Equation.DSMT4">
                  <p:embed/>
                  <p:pic>
                    <p:nvPicPr>
                      <p:cNvPr id="0" name="图片 308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482975" y="4813300"/>
                        <a:ext cx="19462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1" name="Object 51"/>
          <p:cNvGraphicFramePr>
            <a:graphicFrameLocks noChangeAspect="1"/>
          </p:cNvGraphicFramePr>
          <p:nvPr/>
        </p:nvGraphicFramePr>
        <p:xfrm>
          <a:off x="1625600" y="5854700"/>
          <a:ext cx="4343400" cy="431800"/>
        </p:xfrm>
        <a:graphic>
          <a:graphicData uri="http://schemas.openxmlformats.org/presentationml/2006/ole">
            <mc:AlternateContent xmlns:mc="http://schemas.openxmlformats.org/markup-compatibility/2006">
              <mc:Choice xmlns:v="urn:schemas-microsoft-com:vml" Requires="v">
                <p:oleObj spid="_x0000_s3115" name="Equation" r:id="rId24" imgW="2603500" imgH="266700" progId="Equation.DSMT4">
                  <p:embed/>
                </p:oleObj>
              </mc:Choice>
              <mc:Fallback>
                <p:oleObj name="Equation" r:id="rId24" imgW="2603500" imgH="266700" progId="Equation.DSMT4">
                  <p:embed/>
                  <p:pic>
                    <p:nvPicPr>
                      <p:cNvPr id="0" name="图片 308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625600" y="5854700"/>
                        <a:ext cx="4343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21"/>
                                        </p:tgtEl>
                                        <p:attrNameLst>
                                          <p:attrName>style.visibility</p:attrName>
                                        </p:attrNameLst>
                                      </p:cBhvr>
                                      <p:to>
                                        <p:strVal val="visible"/>
                                      </p:to>
                                    </p:set>
                                    <p:animEffect transition="in" filter="blinds(horizontal)">
                                      <p:cBhvr>
                                        <p:cTn id="7" dur="500"/>
                                        <p:tgtEl>
                                          <p:spTgt spid="1229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24"/>
                                        </p:tgtEl>
                                        <p:attrNameLst>
                                          <p:attrName>style.visibility</p:attrName>
                                        </p:attrNameLst>
                                      </p:cBhvr>
                                      <p:to>
                                        <p:strVal val="visible"/>
                                      </p:to>
                                    </p:set>
                                    <p:animEffect transition="in" filter="blinds(horizontal)">
                                      <p:cBhvr>
                                        <p:cTn id="12" dur="500"/>
                                        <p:tgtEl>
                                          <p:spTgt spid="122924"/>
                                        </p:tgtEl>
                                      </p:cBhvr>
                                    </p:animEffect>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25"/>
                                        </p:tgtEl>
                                        <p:attrNameLst>
                                          <p:attrName>style.visibility</p:attrName>
                                        </p:attrNameLst>
                                      </p:cBhvr>
                                      <p:to>
                                        <p:strVal val="visible"/>
                                      </p:to>
                                    </p:set>
                                    <p:animEffect transition="in" filter="blinds(horizontal)">
                                      <p:cBhvr>
                                        <p:cTn id="17" dur="500"/>
                                        <p:tgtEl>
                                          <p:spTgt spid="122925"/>
                                        </p:tgtEl>
                                      </p:cBhvr>
                                    </p:animEffect>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26"/>
                                        </p:tgtEl>
                                        <p:attrNameLst>
                                          <p:attrName>style.visibility</p:attrName>
                                        </p:attrNameLst>
                                      </p:cBhvr>
                                      <p:to>
                                        <p:strVal val="visible"/>
                                      </p:to>
                                    </p:set>
                                    <p:animEffect transition="in" filter="blinds(horizontal)">
                                      <p:cBhvr>
                                        <p:cTn id="22" dur="500"/>
                                        <p:tgtEl>
                                          <p:spTgt spid="122926"/>
                                        </p:tgtEl>
                                      </p:cBhvr>
                                    </p:animEffect>
                                  </p:childTnLst>
                                  <p:subTnLst>
                                    <p:audio>
                                      <p:cMediaNode>
                                        <p:cTn display="0" masterRel="sameClick">
                                          <p:stCondLst>
                                            <p:cond evt="begin" delay="0">
                                              <p:tn val="20"/>
                                            </p:cond>
                                          </p:stCondLst>
                                          <p:endCondLst>
                                            <p:cond evt="onStopAudio" delay="0">
                                              <p:tgtEl>
                                                <p:sldTgt/>
                                              </p:tgtEl>
                                            </p:cond>
                                          </p:endCondLst>
                                        </p:cTn>
                                        <p:tgtEl>
                                          <p:sndTgt r:embed="rId4"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28"/>
                                        </p:tgtEl>
                                        <p:attrNameLst>
                                          <p:attrName>style.visibility</p:attrName>
                                        </p:attrNameLst>
                                      </p:cBhvr>
                                      <p:to>
                                        <p:strVal val="visible"/>
                                      </p:to>
                                    </p:set>
                                    <p:animEffect transition="in" filter="blinds(horizontal)">
                                      <p:cBhvr>
                                        <p:cTn id="27" dur="500"/>
                                        <p:tgtEl>
                                          <p:spTgt spid="122928"/>
                                        </p:tgtEl>
                                      </p:cBhvr>
                                    </p:animEffect>
                                  </p:childTnLst>
                                  <p:subTnLst>
                                    <p:audio>
                                      <p:cMediaNode>
                                        <p:cTn display="0" masterRel="sameClick">
                                          <p:stCondLst>
                                            <p:cond evt="begin" delay="0">
                                              <p:tn val="25"/>
                                            </p:cond>
                                          </p:stCondLst>
                                          <p:endCondLst>
                                            <p:cond evt="onStopAudio" delay="0">
                                              <p:tgtEl>
                                                <p:sldTgt/>
                                              </p:tgtEl>
                                            </p:cond>
                                          </p:endCondLst>
                                        </p:cTn>
                                        <p:tgtEl>
                                          <p:sndTgt r:embed="rId4"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2929"/>
                                        </p:tgtEl>
                                        <p:attrNameLst>
                                          <p:attrName>style.visibility</p:attrName>
                                        </p:attrNameLst>
                                      </p:cBhvr>
                                      <p:to>
                                        <p:strVal val="visible"/>
                                      </p:to>
                                    </p:set>
                                    <p:animEffect transition="in" filter="blinds(horizontal)">
                                      <p:cBhvr>
                                        <p:cTn id="32" dur="500"/>
                                        <p:tgtEl>
                                          <p:spTgt spid="122929"/>
                                        </p:tgtEl>
                                      </p:cBhvr>
                                    </p:animEffect>
                                  </p:childTnLst>
                                  <p:subTnLst>
                                    <p:audio>
                                      <p:cMediaNode>
                                        <p:cTn display="0" masterRel="sameClick">
                                          <p:stCondLst>
                                            <p:cond evt="begin" delay="0">
                                              <p:tn val="30"/>
                                            </p:cond>
                                          </p:stCondLst>
                                          <p:endCondLst>
                                            <p:cond evt="onStopAudio" delay="0">
                                              <p:tgtEl>
                                                <p:sldTgt/>
                                              </p:tgtEl>
                                            </p:cond>
                                          </p:endCondLst>
                                        </p:cTn>
                                        <p:tgtEl>
                                          <p:sndTgt r:embed="rId4"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2930"/>
                                        </p:tgtEl>
                                        <p:attrNameLst>
                                          <p:attrName>style.visibility</p:attrName>
                                        </p:attrNameLst>
                                      </p:cBhvr>
                                      <p:to>
                                        <p:strVal val="visible"/>
                                      </p:to>
                                    </p:set>
                                    <p:animEffect transition="in" filter="blinds(horizontal)">
                                      <p:cBhvr>
                                        <p:cTn id="37" dur="500"/>
                                        <p:tgtEl>
                                          <p:spTgt spid="122930"/>
                                        </p:tgtEl>
                                      </p:cBhvr>
                                    </p:animEffect>
                                  </p:childTnLst>
                                  <p:subTnLst>
                                    <p:audio>
                                      <p:cMediaNode>
                                        <p:cTn display="0" masterRel="sameClick">
                                          <p:stCondLst>
                                            <p:cond evt="begin" delay="0">
                                              <p:tn val="35"/>
                                            </p:cond>
                                          </p:stCondLst>
                                          <p:endCondLst>
                                            <p:cond evt="onStopAudio" delay="0">
                                              <p:tgtEl>
                                                <p:sldTgt/>
                                              </p:tgtEl>
                                            </p:cond>
                                          </p:endCondLst>
                                        </p:cTn>
                                        <p:tgtEl>
                                          <p:sndTgt r:embed="rId4"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2927"/>
                                        </p:tgtEl>
                                        <p:attrNameLst>
                                          <p:attrName>style.visibility</p:attrName>
                                        </p:attrNameLst>
                                      </p:cBhvr>
                                      <p:to>
                                        <p:strVal val="visible"/>
                                      </p:to>
                                    </p:set>
                                    <p:animEffect transition="in" filter="blinds(horizontal)">
                                      <p:cBhvr>
                                        <p:cTn id="42" dur="500"/>
                                        <p:tgtEl>
                                          <p:spTgt spid="122927"/>
                                        </p:tgtEl>
                                      </p:cBhvr>
                                    </p:animEffect>
                                  </p:childTnLst>
                                  <p:subTnLst>
                                    <p:audio>
                                      <p:cMediaNode>
                                        <p:cTn display="0" masterRel="sameClick">
                                          <p:stCondLst>
                                            <p:cond evt="begin" delay="0">
                                              <p:tn val="40"/>
                                            </p:cond>
                                          </p:stCondLst>
                                          <p:endCondLst>
                                            <p:cond evt="onStopAudio" delay="0">
                                              <p:tgtEl>
                                                <p:sldTgt/>
                                              </p:tgtEl>
                                            </p:cond>
                                          </p:endCondLst>
                                        </p:cTn>
                                        <p:tgtEl>
                                          <p:sndTgt r:embed="rId4"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2931"/>
                                        </p:tgtEl>
                                        <p:attrNameLst>
                                          <p:attrName>style.visibility</p:attrName>
                                        </p:attrNameLst>
                                      </p:cBhvr>
                                      <p:to>
                                        <p:strVal val="visible"/>
                                      </p:to>
                                    </p:set>
                                    <p:animEffect transition="in" filter="blinds(horizontal)">
                                      <p:cBhvr>
                                        <p:cTn id="47" dur="500"/>
                                        <p:tgtEl>
                                          <p:spTgt spid="122931"/>
                                        </p:tgtEl>
                                      </p:cBhvr>
                                    </p:animEffect>
                                  </p:childTnLst>
                                  <p:subTnLst>
                                    <p:audio>
                                      <p:cMediaNode>
                                        <p:cTn display="0" masterRel="sameClick">
                                          <p:stCondLst>
                                            <p:cond evt="begin" delay="0">
                                              <p:tn val="45"/>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228600" y="914400"/>
            <a:ext cx="8540750" cy="4498975"/>
          </a:xfrm>
        </p:spPr>
        <p:txBody>
          <a:bodyPr/>
          <a:lstStyle/>
          <a:p>
            <a:endParaRPr lang="zh-CN" altLang="zh-CN"/>
          </a:p>
        </p:txBody>
      </p:sp>
      <p:pic>
        <p:nvPicPr>
          <p:cNvPr id="107523" name="Picture 3" descr="b07"/>
          <p:cNvPicPr>
            <a:picLocks noChangeAspect="1" noChangeArrowheads="1"/>
          </p:cNvPicPr>
          <p:nvPr/>
        </p:nvPicPr>
        <p:blipFill>
          <a:blip r:embed="rId3" cstate="email"/>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7536" name="Text Box 16"/>
          <p:cNvSpPr txBox="1">
            <a:spLocks noChangeArrowheads="1"/>
          </p:cNvSpPr>
          <p:nvPr/>
        </p:nvSpPr>
        <p:spPr bwMode="auto">
          <a:xfrm>
            <a:off x="3276600" y="914400"/>
            <a:ext cx="304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800" b="1">
                <a:solidFill>
                  <a:srgbClr val="990099"/>
                </a:solidFill>
              </a:rPr>
              <a:t>a(1+x)</a:t>
            </a:r>
            <a:r>
              <a:rPr lang="en-US" altLang="zh-CN" sz="4800" b="1" baseline="30000">
                <a:solidFill>
                  <a:srgbClr val="990099"/>
                </a:solidFill>
              </a:rPr>
              <a:t>2</a:t>
            </a:r>
            <a:r>
              <a:rPr lang="en-US" altLang="zh-CN" sz="4800" b="1">
                <a:solidFill>
                  <a:srgbClr val="990099"/>
                </a:solidFill>
              </a:rPr>
              <a:t>=b</a:t>
            </a:r>
          </a:p>
        </p:txBody>
      </p:sp>
      <p:sp>
        <p:nvSpPr>
          <p:cNvPr id="107537" name="AutoShape 17"/>
          <p:cNvSpPr>
            <a:spLocks noChangeArrowheads="1"/>
          </p:cNvSpPr>
          <p:nvPr/>
        </p:nvSpPr>
        <p:spPr bwMode="auto">
          <a:xfrm>
            <a:off x="1143000" y="4114800"/>
            <a:ext cx="1981200" cy="762000"/>
          </a:xfrm>
          <a:prstGeom prst="wedgeRoundRectCallout">
            <a:avLst>
              <a:gd name="adj1" fmla="val 68671"/>
              <a:gd name="adj2" fmla="val -106042"/>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起始量</a:t>
            </a:r>
          </a:p>
        </p:txBody>
      </p:sp>
      <p:sp>
        <p:nvSpPr>
          <p:cNvPr id="107538" name="AutoShape 18"/>
          <p:cNvSpPr>
            <a:spLocks noChangeArrowheads="1"/>
          </p:cNvSpPr>
          <p:nvPr/>
        </p:nvSpPr>
        <p:spPr bwMode="auto">
          <a:xfrm>
            <a:off x="6019800" y="4191000"/>
            <a:ext cx="1981200" cy="762000"/>
          </a:xfrm>
          <a:prstGeom prst="wedgeRoundRectCallout">
            <a:avLst>
              <a:gd name="adj1" fmla="val -44231"/>
              <a:gd name="adj2" fmla="val -105833"/>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终止量</a:t>
            </a:r>
          </a:p>
        </p:txBody>
      </p:sp>
      <p:sp>
        <p:nvSpPr>
          <p:cNvPr id="107539" name="AutoShape 19"/>
          <p:cNvSpPr>
            <a:spLocks noChangeArrowheads="1"/>
          </p:cNvSpPr>
          <p:nvPr/>
        </p:nvSpPr>
        <p:spPr bwMode="auto">
          <a:xfrm>
            <a:off x="3810000" y="2209800"/>
            <a:ext cx="2514600" cy="762000"/>
          </a:xfrm>
          <a:prstGeom prst="wedgeRoundRectCallout">
            <a:avLst>
              <a:gd name="adj1" fmla="val 7639"/>
              <a:gd name="adj2" fmla="val 100000"/>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增长次数</a:t>
            </a:r>
          </a:p>
        </p:txBody>
      </p:sp>
      <p:sp>
        <p:nvSpPr>
          <p:cNvPr id="107540" name="AutoShape 20"/>
          <p:cNvSpPr>
            <a:spLocks noChangeArrowheads="1"/>
          </p:cNvSpPr>
          <p:nvPr/>
        </p:nvSpPr>
        <p:spPr bwMode="auto">
          <a:xfrm>
            <a:off x="3581400" y="4724400"/>
            <a:ext cx="1905000" cy="1371600"/>
          </a:xfrm>
          <a:prstGeom prst="wedgeRoundRectCallout">
            <a:avLst>
              <a:gd name="adj1" fmla="val 10417"/>
              <a:gd name="adj2" fmla="val -110532"/>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4000" b="1"/>
              <a:t>平均</a:t>
            </a:r>
          </a:p>
          <a:p>
            <a:pPr algn="ctr"/>
            <a:r>
              <a:rPr lang="zh-CN" altLang="en-US" sz="4000" b="1"/>
              <a:t>增长率</a:t>
            </a:r>
          </a:p>
        </p:txBody>
      </p:sp>
      <p:sp>
        <p:nvSpPr>
          <p:cNvPr id="107541" name="Text Box 21"/>
          <p:cNvSpPr txBox="1">
            <a:spLocks noChangeArrowheads="1"/>
          </p:cNvSpPr>
          <p:nvPr/>
        </p:nvSpPr>
        <p:spPr bwMode="auto">
          <a:xfrm>
            <a:off x="685800" y="1050925"/>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000" b="1"/>
              <a:t>想一想：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36"/>
                                        </p:tgtEl>
                                        <p:attrNameLst>
                                          <p:attrName>style.visibility</p:attrName>
                                        </p:attrNameLst>
                                      </p:cBhvr>
                                      <p:to>
                                        <p:strVal val="visible"/>
                                      </p:to>
                                    </p:set>
                                    <p:animEffect transition="in" filter="wipe(left)">
                                      <p:cBhvr>
                                        <p:cTn id="7" dur="500"/>
                                        <p:tgtEl>
                                          <p:spTgt spid="107536"/>
                                        </p:tgtEl>
                                      </p:cBhvr>
                                    </p:animEffect>
                                  </p:childTnLst>
                                </p:cTn>
                              </p:par>
                            </p:childTnLst>
                          </p:cTn>
                        </p:par>
                        <p:par>
                          <p:cTn id="8" fill="hold">
                            <p:stCondLst>
                              <p:cond delay="500"/>
                            </p:stCondLst>
                            <p:childTnLst>
                              <p:par>
                                <p:cTn id="9" presetID="42" presetClass="path" presetSubtype="0" accel="50000" decel="50000" fill="hold" grpId="1" nodeType="afterEffect">
                                  <p:stCondLst>
                                    <p:cond delay="0"/>
                                  </p:stCondLst>
                                  <p:childTnLst>
                                    <p:animMotion origin="layout" path="M 0 0  L 0 0.33295  E" pathEditMode="relative" ptsTypes="">
                                      <p:cBhvr>
                                        <p:cTn id="10" dur="2000" fill="hold"/>
                                        <p:tgtEl>
                                          <p:spTgt spid="10753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7540"/>
                                        </p:tgtEl>
                                        <p:attrNameLst>
                                          <p:attrName>style.visibility</p:attrName>
                                        </p:attrNameLst>
                                      </p:cBhvr>
                                      <p:to>
                                        <p:strVal val="visible"/>
                                      </p:to>
                                    </p:set>
                                    <p:animEffect transition="in" filter="wipe(up)">
                                      <p:cBhvr>
                                        <p:cTn id="15" dur="500"/>
                                        <p:tgtEl>
                                          <p:spTgt spid="10754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07537"/>
                                        </p:tgtEl>
                                        <p:attrNameLst>
                                          <p:attrName>style.visibility</p:attrName>
                                        </p:attrNameLst>
                                      </p:cBhvr>
                                      <p:to>
                                        <p:strVal val="visible"/>
                                      </p:to>
                                    </p:set>
                                    <p:animEffect transition="in" filter="wipe(up)">
                                      <p:cBhvr>
                                        <p:cTn id="20" dur="500"/>
                                        <p:tgtEl>
                                          <p:spTgt spid="10753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7538"/>
                                        </p:tgtEl>
                                        <p:attrNameLst>
                                          <p:attrName>style.visibility</p:attrName>
                                        </p:attrNameLst>
                                      </p:cBhvr>
                                      <p:to>
                                        <p:strVal val="visible"/>
                                      </p:to>
                                    </p:set>
                                    <p:animEffect transition="in" filter="wipe(up)">
                                      <p:cBhvr>
                                        <p:cTn id="25" dur="500"/>
                                        <p:tgtEl>
                                          <p:spTgt spid="10753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7539"/>
                                        </p:tgtEl>
                                        <p:attrNameLst>
                                          <p:attrName>style.visibility</p:attrName>
                                        </p:attrNameLst>
                                      </p:cBhvr>
                                      <p:to>
                                        <p:strVal val="visible"/>
                                      </p:to>
                                    </p:set>
                                    <p:animEffect transition="in" filter="wipe(down)">
                                      <p:cBhvr>
                                        <p:cTn id="30" dur="500"/>
                                        <p:tgtEl>
                                          <p:spTgt spid="107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6" grpId="0"/>
      <p:bldP spid="107536" grpId="1"/>
      <p:bldP spid="107537" grpId="0" animBg="1"/>
      <p:bldP spid="107538" grpId="0" animBg="1"/>
      <p:bldP spid="107539" grpId="0" animBg="1"/>
      <p:bldP spid="1075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6" name="Oval 6"/>
          <p:cNvSpPr>
            <a:spLocks noChangeArrowheads="1"/>
          </p:cNvSpPr>
          <p:nvPr/>
        </p:nvSpPr>
        <p:spPr bwMode="auto">
          <a:xfrm rot="3806409">
            <a:off x="4955955" y="2308453"/>
            <a:ext cx="906903" cy="914400"/>
          </a:xfrm>
          <a:prstGeom prst="ellipse">
            <a:avLst/>
          </a:prstGeom>
          <a:solidFill>
            <a:srgbClr val="616125"/>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47" name="Text Box 7"/>
          <p:cNvSpPr txBox="1">
            <a:spLocks noChangeArrowheads="1"/>
          </p:cNvSpPr>
          <p:nvPr/>
        </p:nvSpPr>
        <p:spPr bwMode="auto">
          <a:xfrm>
            <a:off x="2286000" y="2057400"/>
            <a:ext cx="4495800" cy="192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dirty="0">
                <a:solidFill>
                  <a:srgbClr val="FF0000"/>
                </a:solidFill>
                <a:ea typeface="幼圆" panose="02010509060101010101" pitchFamily="49" charset="-122"/>
              </a:rPr>
              <a:t>生活中的增长率</a:t>
            </a:r>
          </a:p>
          <a:p>
            <a:pPr>
              <a:spcBef>
                <a:spcPct val="50000"/>
              </a:spcBef>
            </a:pPr>
            <a:r>
              <a:rPr lang="zh-CN" altLang="en-US" sz="4800" b="1" dirty="0">
                <a:solidFill>
                  <a:srgbClr val="FF0000"/>
                </a:solidFill>
                <a:ea typeface="幼圆" panose="02010509060101010101" pitchFamily="49" charset="-122"/>
              </a:rPr>
              <a:t>（降低率）</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3" name="Rectangle 5"/>
          <p:cNvSpPr>
            <a:spLocks noGrp="1" noChangeArrowheads="1"/>
          </p:cNvSpPr>
          <p:nvPr/>
        </p:nvSpPr>
        <p:spPr bwMode="auto">
          <a:xfrm>
            <a:off x="-1476375" y="765175"/>
            <a:ext cx="98663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4" eaLnBrk="0" hangingPunct="0">
              <a:buClr>
                <a:schemeClr val="tx2"/>
              </a:buClr>
              <a:buFont typeface="Wingdings" panose="05000000000000000000" pitchFamily="2" charset="2"/>
              <a:buNone/>
            </a:pPr>
            <a:r>
              <a:rPr kumimoji="1" lang="zh-CN" altLang="en-US" sz="2800" b="1">
                <a:solidFill>
                  <a:srgbClr val="000000"/>
                </a:solidFill>
                <a:latin typeface="黑体" panose="02010609060101010101" pitchFamily="2" charset="-122"/>
                <a:ea typeface="黑体" panose="02010609060101010101" pitchFamily="2" charset="-122"/>
              </a:rPr>
              <a:t>例</a:t>
            </a:r>
            <a:r>
              <a:rPr kumimoji="1" lang="en-US" altLang="zh-CN" sz="2800" b="1">
                <a:solidFill>
                  <a:srgbClr val="000000"/>
                </a:solidFill>
                <a:latin typeface="黑体" panose="02010609060101010101" pitchFamily="2" charset="-122"/>
                <a:ea typeface="黑体" panose="02010609060101010101" pitchFamily="2" charset="-122"/>
              </a:rPr>
              <a:t>4.</a:t>
            </a:r>
            <a:r>
              <a:rPr kumimoji="1" lang="zh-CN" altLang="en-US" sz="2800" b="1">
                <a:solidFill>
                  <a:srgbClr val="000000"/>
                </a:solidFill>
                <a:latin typeface="黑体" panose="02010609060101010101" pitchFamily="2" charset="-122"/>
                <a:ea typeface="黑体" panose="02010609060101010101" pitchFamily="2" charset="-122"/>
              </a:rPr>
              <a:t>某种药剂原售价为每盒</a:t>
            </a:r>
            <a:r>
              <a:rPr kumimoji="1" lang="en-US" altLang="zh-CN" sz="2800" b="1">
                <a:solidFill>
                  <a:srgbClr val="000000"/>
                </a:solidFill>
                <a:latin typeface="黑体" panose="02010609060101010101" pitchFamily="2" charset="-122"/>
                <a:ea typeface="黑体" panose="02010609060101010101" pitchFamily="2" charset="-122"/>
              </a:rPr>
              <a:t>4</a:t>
            </a:r>
            <a:r>
              <a:rPr kumimoji="1" lang="zh-CN" altLang="en-US" sz="2800" b="1">
                <a:solidFill>
                  <a:srgbClr val="000000"/>
                </a:solidFill>
                <a:latin typeface="黑体" panose="02010609060101010101" pitchFamily="2" charset="-122"/>
                <a:ea typeface="黑体" panose="02010609060101010101" pitchFamily="2" charset="-122"/>
              </a:rPr>
              <a:t>元</a:t>
            </a:r>
            <a:r>
              <a:rPr kumimoji="1" lang="en-US" altLang="zh-CN" sz="2800" b="1">
                <a:solidFill>
                  <a:srgbClr val="000000"/>
                </a:solidFill>
                <a:latin typeface="黑体" panose="02010609060101010101" pitchFamily="2" charset="-122"/>
                <a:ea typeface="黑体" panose="02010609060101010101" pitchFamily="2" charset="-122"/>
              </a:rPr>
              <a:t>, </a:t>
            </a:r>
            <a:r>
              <a:rPr kumimoji="1" lang="zh-CN" altLang="en-US" sz="2800" b="1">
                <a:solidFill>
                  <a:srgbClr val="000000"/>
                </a:solidFill>
                <a:latin typeface="黑体" panose="02010609060101010101" pitchFamily="2" charset="-122"/>
                <a:ea typeface="黑体" panose="02010609060101010101" pitchFamily="2" charset="-122"/>
              </a:rPr>
              <a:t>经过两次降价后每盒售价为</a:t>
            </a:r>
            <a:r>
              <a:rPr kumimoji="1" lang="en-US" altLang="zh-CN" sz="2800" b="1">
                <a:solidFill>
                  <a:srgbClr val="000000"/>
                </a:solidFill>
                <a:latin typeface="黑体" panose="02010609060101010101" pitchFamily="2" charset="-122"/>
                <a:ea typeface="黑体" panose="02010609060101010101" pitchFamily="2" charset="-122"/>
              </a:rPr>
              <a:t>2.56</a:t>
            </a:r>
            <a:r>
              <a:rPr kumimoji="1" lang="zh-CN" altLang="en-US" sz="2800" b="1">
                <a:solidFill>
                  <a:srgbClr val="000000"/>
                </a:solidFill>
                <a:latin typeface="黑体" panose="02010609060101010101" pitchFamily="2" charset="-122"/>
                <a:ea typeface="黑体" panose="02010609060101010101" pitchFamily="2" charset="-122"/>
              </a:rPr>
              <a:t>元</a:t>
            </a:r>
            <a:r>
              <a:rPr kumimoji="1" lang="en-US" altLang="zh-CN" sz="2800" b="1">
                <a:solidFill>
                  <a:srgbClr val="000000"/>
                </a:solidFill>
                <a:latin typeface="黑体" panose="02010609060101010101" pitchFamily="2" charset="-122"/>
                <a:ea typeface="黑体" panose="02010609060101010101" pitchFamily="2" charset="-122"/>
              </a:rPr>
              <a:t>,</a:t>
            </a:r>
            <a:r>
              <a:rPr kumimoji="1" lang="zh-CN" altLang="en-US" sz="2800" b="1">
                <a:solidFill>
                  <a:srgbClr val="000000"/>
                </a:solidFill>
                <a:latin typeface="黑体" panose="02010609060101010101" pitchFamily="2" charset="-122"/>
                <a:ea typeface="黑体" panose="02010609060101010101" pitchFamily="2" charset="-122"/>
              </a:rPr>
              <a:t>求该药品平均每次的降价率。</a:t>
            </a:r>
            <a:r>
              <a:rPr kumimoji="1" lang="zh-CN" altLang="en-US" sz="2800">
                <a:solidFill>
                  <a:srgbClr val="000000"/>
                </a:solidFill>
                <a:latin typeface="黑体" panose="02010609060101010101" pitchFamily="2" charset="-122"/>
                <a:ea typeface="黑体" panose="02010609060101010101" pitchFamily="2" charset="-122"/>
              </a:rPr>
              <a:t> </a:t>
            </a:r>
            <a:endParaRPr kumimoji="1" lang="zh-CN" altLang="en-GB" sz="2800">
              <a:solidFill>
                <a:srgbClr val="000000"/>
              </a:solidFill>
              <a:latin typeface="黑体" panose="02010609060101010101" pitchFamily="2" charset="-122"/>
              <a:ea typeface="黑体" panose="02010609060101010101" pitchFamily="2" charset="-122"/>
            </a:endParaRPr>
          </a:p>
        </p:txBody>
      </p:sp>
      <p:sp>
        <p:nvSpPr>
          <p:cNvPr id="124934" name="Rectangle 6"/>
          <p:cNvSpPr>
            <a:spLocks noGrp="1" noChangeArrowheads="1"/>
          </p:cNvSpPr>
          <p:nvPr>
            <p:ph type="title"/>
          </p:nvPr>
        </p:nvSpPr>
        <p:spPr>
          <a:xfrm>
            <a:off x="5992813" y="260350"/>
            <a:ext cx="3151187" cy="615950"/>
          </a:xfrm>
          <a:noFill/>
        </p:spPr>
        <p:txBody>
          <a:bodyPr>
            <a:normAutofit fontScale="90000"/>
          </a:bodyPr>
          <a:lstStyle/>
          <a:p>
            <a:r>
              <a:rPr lang="zh-CN" altLang="en-US" sz="3600" b="1">
                <a:solidFill>
                  <a:srgbClr val="0033CC"/>
                </a:solidFill>
                <a:ea typeface="隶书" panose="02010509060101010101" pitchFamily="49" charset="-122"/>
              </a:rPr>
              <a:t>公平竟争</a:t>
            </a:r>
          </a:p>
        </p:txBody>
      </p:sp>
      <p:grpSp>
        <p:nvGrpSpPr>
          <p:cNvPr id="124935" name="Group 7"/>
          <p:cNvGrpSpPr/>
          <p:nvPr/>
        </p:nvGrpSpPr>
        <p:grpSpPr bwMode="auto">
          <a:xfrm>
            <a:off x="457200" y="1371600"/>
            <a:ext cx="8686800" cy="5486400"/>
            <a:chOff x="718" y="3457"/>
            <a:chExt cx="4130" cy="528"/>
          </a:xfrm>
        </p:grpSpPr>
        <p:sp>
          <p:nvSpPr>
            <p:cNvPr id="124936" name="AutoShape 8"/>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937" name="Text Box 9"/>
            <p:cNvSpPr txBox="1">
              <a:spLocks noChangeArrowheads="1"/>
            </p:cNvSpPr>
            <p:nvPr/>
          </p:nvSpPr>
          <p:spPr bwMode="auto">
            <a:xfrm>
              <a:off x="718" y="3596"/>
              <a:ext cx="4130" cy="55"/>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124938" name="Object 10"/>
          <p:cNvGraphicFramePr>
            <a:graphicFrameLocks noChangeAspect="1"/>
          </p:cNvGraphicFramePr>
          <p:nvPr/>
        </p:nvGraphicFramePr>
        <p:xfrm>
          <a:off x="758825" y="2209800"/>
          <a:ext cx="6743700" cy="458788"/>
        </p:xfrm>
        <a:graphic>
          <a:graphicData uri="http://schemas.openxmlformats.org/presentationml/2006/ole">
            <mc:AlternateContent xmlns:mc="http://schemas.openxmlformats.org/markup-compatibility/2006">
              <mc:Choice xmlns:v="urn:schemas-microsoft-com:vml" Requires="v">
                <p:oleObj spid="_x0000_s4132" name="Equation" r:id="rId6" imgW="4051300" imgH="292100" progId="Equation.3">
                  <p:embed/>
                </p:oleObj>
              </mc:Choice>
              <mc:Fallback>
                <p:oleObj name="Equation" r:id="rId6" imgW="4051300" imgH="292100" progId="Equation.3">
                  <p:embed/>
                  <p:pic>
                    <p:nvPicPr>
                      <p:cNvPr id="0" name="图片 41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8825" y="2209800"/>
                        <a:ext cx="67437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9" name="Object 11"/>
          <p:cNvGraphicFramePr>
            <a:graphicFrameLocks noChangeAspect="1"/>
          </p:cNvGraphicFramePr>
          <p:nvPr/>
        </p:nvGraphicFramePr>
        <p:xfrm>
          <a:off x="2928938" y="2667000"/>
          <a:ext cx="2227262" cy="561975"/>
        </p:xfrm>
        <a:graphic>
          <a:graphicData uri="http://schemas.openxmlformats.org/presentationml/2006/ole">
            <mc:AlternateContent xmlns:mc="http://schemas.openxmlformats.org/markup-compatibility/2006">
              <mc:Choice xmlns:v="urn:schemas-microsoft-com:vml" Requires="v">
                <p:oleObj spid="_x0000_s4133" name="Equation" r:id="rId8" imgW="1333500" imgH="304800" progId="Equation.3">
                  <p:embed/>
                </p:oleObj>
              </mc:Choice>
              <mc:Fallback>
                <p:oleObj name="Equation" r:id="rId8" imgW="1333500" imgH="304800" progId="Equation.3">
                  <p:embed/>
                  <p:pic>
                    <p:nvPicPr>
                      <p:cNvPr id="0" name="图片 410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8938" y="2667000"/>
                        <a:ext cx="2227262"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0" name="Object 12"/>
          <p:cNvGraphicFramePr>
            <a:graphicFrameLocks noChangeAspect="1"/>
          </p:cNvGraphicFramePr>
          <p:nvPr/>
        </p:nvGraphicFramePr>
        <p:xfrm>
          <a:off x="1524000" y="3200400"/>
          <a:ext cx="1917700" cy="431800"/>
        </p:xfrm>
        <a:graphic>
          <a:graphicData uri="http://schemas.openxmlformats.org/presentationml/2006/ole">
            <mc:AlternateContent xmlns:mc="http://schemas.openxmlformats.org/markup-compatibility/2006">
              <mc:Choice xmlns:v="urn:schemas-microsoft-com:vml" Requires="v">
                <p:oleObj spid="_x0000_s4134" name="Equation" r:id="rId10" imgW="1155700" imgH="266700" progId="Equation.3">
                  <p:embed/>
                </p:oleObj>
              </mc:Choice>
              <mc:Fallback>
                <p:oleObj name="Equation" r:id="rId10" imgW="1155700" imgH="266700" progId="Equation.3">
                  <p:embed/>
                  <p:pic>
                    <p:nvPicPr>
                      <p:cNvPr id="0" name="图片 410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3200400"/>
                        <a:ext cx="191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1" name="Object 13"/>
          <p:cNvGraphicFramePr>
            <a:graphicFrameLocks noChangeAspect="1"/>
          </p:cNvGraphicFramePr>
          <p:nvPr/>
        </p:nvGraphicFramePr>
        <p:xfrm>
          <a:off x="1755775" y="4953000"/>
          <a:ext cx="6875463" cy="458788"/>
        </p:xfrm>
        <a:graphic>
          <a:graphicData uri="http://schemas.openxmlformats.org/presentationml/2006/ole">
            <mc:AlternateContent xmlns:mc="http://schemas.openxmlformats.org/markup-compatibility/2006">
              <mc:Choice xmlns:v="urn:schemas-microsoft-com:vml" Requires="v">
                <p:oleObj spid="_x0000_s4135" name="Equation" r:id="rId12" imgW="4318000" imgH="292100" progId="Equation.3">
                  <p:embed/>
                </p:oleObj>
              </mc:Choice>
              <mc:Fallback>
                <p:oleObj name="Equation" r:id="rId12" imgW="4318000" imgH="292100" progId="Equation.3">
                  <p:embed/>
                  <p:pic>
                    <p:nvPicPr>
                      <p:cNvPr id="0" name="图片 410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5775" y="4953000"/>
                        <a:ext cx="687546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2" name="Object 14"/>
          <p:cNvGraphicFramePr>
            <a:graphicFrameLocks noChangeAspect="1"/>
          </p:cNvGraphicFramePr>
          <p:nvPr/>
        </p:nvGraphicFramePr>
        <p:xfrm>
          <a:off x="3198813" y="3476625"/>
          <a:ext cx="2057400" cy="485775"/>
        </p:xfrm>
        <a:graphic>
          <a:graphicData uri="http://schemas.openxmlformats.org/presentationml/2006/ole">
            <mc:AlternateContent xmlns:mc="http://schemas.openxmlformats.org/markup-compatibility/2006">
              <mc:Choice xmlns:v="urn:schemas-microsoft-com:vml" Requires="v">
                <p:oleObj spid="_x0000_s4136" name="Equation" r:id="rId14" imgW="1231900" imgH="304800" progId="Equation.3">
                  <p:embed/>
                </p:oleObj>
              </mc:Choice>
              <mc:Fallback>
                <p:oleObj name="Equation" r:id="rId14" imgW="1231900" imgH="304800" progId="Equation.3">
                  <p:embed/>
                  <p:pic>
                    <p:nvPicPr>
                      <p:cNvPr id="0" name="图片 410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98813" y="3476625"/>
                        <a:ext cx="20574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3" name="Object 15"/>
          <p:cNvGraphicFramePr>
            <a:graphicFrameLocks noChangeAspect="1"/>
          </p:cNvGraphicFramePr>
          <p:nvPr/>
        </p:nvGraphicFramePr>
        <p:xfrm>
          <a:off x="3125788" y="3987800"/>
          <a:ext cx="2200275" cy="431800"/>
        </p:xfrm>
        <a:graphic>
          <a:graphicData uri="http://schemas.openxmlformats.org/presentationml/2006/ole">
            <mc:AlternateContent xmlns:mc="http://schemas.openxmlformats.org/markup-compatibility/2006">
              <mc:Choice xmlns:v="urn:schemas-microsoft-com:vml" Requires="v">
                <p:oleObj spid="_x0000_s4137" name="Equation" r:id="rId16" imgW="1320800" imgH="266700" progId="Equation.3">
                  <p:embed/>
                </p:oleObj>
              </mc:Choice>
              <mc:Fallback>
                <p:oleObj name="Equation" r:id="rId16" imgW="1320800" imgH="266700" progId="Equation.3">
                  <p:embed/>
                  <p:pic>
                    <p:nvPicPr>
                      <p:cNvPr id="0" name="图片 41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25788" y="3987800"/>
                        <a:ext cx="22002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4" name="Object 16"/>
          <p:cNvGraphicFramePr>
            <a:graphicFrameLocks noChangeAspect="1"/>
          </p:cNvGraphicFramePr>
          <p:nvPr/>
        </p:nvGraphicFramePr>
        <p:xfrm>
          <a:off x="3200400" y="4445000"/>
          <a:ext cx="1778000" cy="431800"/>
        </p:xfrm>
        <a:graphic>
          <a:graphicData uri="http://schemas.openxmlformats.org/presentationml/2006/ole">
            <mc:AlternateContent xmlns:mc="http://schemas.openxmlformats.org/markup-compatibility/2006">
              <mc:Choice xmlns:v="urn:schemas-microsoft-com:vml" Requires="v">
                <p:oleObj spid="_x0000_s4138" name="Equation" r:id="rId18" imgW="1066800" imgH="266700" progId="Equation.3">
                  <p:embed/>
                </p:oleObj>
              </mc:Choice>
              <mc:Fallback>
                <p:oleObj name="Equation" r:id="rId18" imgW="1066800" imgH="266700" progId="Equation.3">
                  <p:embed/>
                  <p:pic>
                    <p:nvPicPr>
                      <p:cNvPr id="0" name="图片 41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00400" y="4445000"/>
                        <a:ext cx="17780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45" name="Object 17"/>
          <p:cNvGraphicFramePr>
            <a:graphicFrameLocks noChangeAspect="1"/>
          </p:cNvGraphicFramePr>
          <p:nvPr/>
        </p:nvGraphicFramePr>
        <p:xfrm>
          <a:off x="1273175" y="5638800"/>
          <a:ext cx="5694363" cy="431800"/>
        </p:xfrm>
        <a:graphic>
          <a:graphicData uri="http://schemas.openxmlformats.org/presentationml/2006/ole">
            <mc:AlternateContent xmlns:mc="http://schemas.openxmlformats.org/markup-compatibility/2006">
              <mc:Choice xmlns:v="urn:schemas-microsoft-com:vml" Requires="v">
                <p:oleObj spid="_x0000_s4139" name="Equation" r:id="rId20" imgW="3416300" imgH="266700" progId="Equation.3">
                  <p:embed/>
                </p:oleObj>
              </mc:Choice>
              <mc:Fallback>
                <p:oleObj name="Equation" r:id="rId20" imgW="3416300" imgH="266700" progId="Equation.3">
                  <p:embed/>
                  <p:pic>
                    <p:nvPicPr>
                      <p:cNvPr id="0" name="图片 41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73175" y="5638800"/>
                        <a:ext cx="56943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952" name="Group 24"/>
          <p:cNvGrpSpPr>
            <a:grpSpLocks noChangeAspect="1"/>
          </p:cNvGrpSpPr>
          <p:nvPr/>
        </p:nvGrpSpPr>
        <p:grpSpPr bwMode="auto">
          <a:xfrm>
            <a:off x="1187450" y="0"/>
            <a:ext cx="3616325" cy="700088"/>
            <a:chOff x="1741" y="1939"/>
            <a:chExt cx="2278" cy="441"/>
          </a:xfrm>
        </p:grpSpPr>
        <p:sp>
          <p:nvSpPr>
            <p:cNvPr id="124953" name="AutoShape 25"/>
            <p:cNvSpPr>
              <a:spLocks noChangeAspect="1" noChangeArrowheads="1" noTextEdit="1"/>
            </p:cNvSpPr>
            <p:nvPr/>
          </p:nvSpPr>
          <p:spPr bwMode="auto">
            <a:xfrm>
              <a:off x="1741" y="1939"/>
              <a:ext cx="227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24954" name="Group 26"/>
            <p:cNvGrpSpPr/>
            <p:nvPr/>
          </p:nvGrpSpPr>
          <p:grpSpPr bwMode="auto">
            <a:xfrm>
              <a:off x="1750" y="1965"/>
              <a:ext cx="1490" cy="315"/>
              <a:chOff x="1750" y="1965"/>
              <a:chExt cx="1490" cy="315"/>
            </a:xfrm>
          </p:grpSpPr>
          <p:grpSp>
            <p:nvGrpSpPr>
              <p:cNvPr id="124955" name="Group 27"/>
              <p:cNvGrpSpPr/>
              <p:nvPr/>
            </p:nvGrpSpPr>
            <p:grpSpPr bwMode="auto">
              <a:xfrm>
                <a:off x="1750" y="1965"/>
                <a:ext cx="1490" cy="315"/>
                <a:chOff x="1750" y="1965"/>
                <a:chExt cx="1490" cy="315"/>
              </a:xfrm>
            </p:grpSpPr>
            <p:pic>
              <p:nvPicPr>
                <p:cNvPr id="124956" name="Picture 28"/>
                <p:cNvPicPr>
                  <a:picLocks noChangeAspect="1" noChangeArrowheads="1"/>
                </p:cNvPicPr>
                <p:nvPr/>
              </p:nvPicPr>
              <p:blipFill>
                <a:blip r:embed="rId22"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57" name="Rectangle 29"/>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4958" name="Rectangle 30"/>
              <p:cNvSpPr>
                <a:spLocks noChangeArrowheads="1"/>
              </p:cNvSpPr>
              <p:nvPr/>
            </p:nvSpPr>
            <p:spPr bwMode="auto">
              <a:xfrm>
                <a:off x="2015" y="2043"/>
                <a:ext cx="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回顾与复习</a:t>
                </a:r>
                <a:endParaRPr lang="zh-CN" altLang="en-US"/>
              </a:p>
            </p:txBody>
          </p:sp>
          <p:sp>
            <p:nvSpPr>
              <p:cNvPr id="124959" name="Rectangle 31"/>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4960" name="Rectangle 32"/>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1</a:t>
                </a:r>
                <a:endParaRPr lang="en-US" altLang="zh-CN"/>
              </a:p>
            </p:txBody>
          </p:sp>
        </p:grpSp>
        <p:grpSp>
          <p:nvGrpSpPr>
            <p:cNvPr id="124961" name="Group 33"/>
            <p:cNvGrpSpPr/>
            <p:nvPr/>
          </p:nvGrpSpPr>
          <p:grpSpPr bwMode="auto">
            <a:xfrm>
              <a:off x="3241" y="1939"/>
              <a:ext cx="769" cy="432"/>
              <a:chOff x="3241" y="1939"/>
              <a:chExt cx="769" cy="432"/>
            </a:xfrm>
          </p:grpSpPr>
          <p:pic>
            <p:nvPicPr>
              <p:cNvPr id="124962" name="Picture 34"/>
              <p:cNvPicPr>
                <a:picLocks noChangeAspect="1" noChangeArrowheads="1"/>
              </p:cNvPicPr>
              <p:nvPr/>
            </p:nvPicPr>
            <p:blipFill>
              <a:blip r:embed="rId23"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63" name="Picture 35"/>
              <p:cNvPicPr>
                <a:picLocks noChangeAspect="1" noChangeArrowheads="1"/>
              </p:cNvPicPr>
              <p:nvPr/>
            </p:nvPicPr>
            <p:blipFill>
              <a:blip r:embed="rId24"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4964" name="Group 36"/>
            <p:cNvGrpSpPr/>
            <p:nvPr/>
          </p:nvGrpSpPr>
          <p:grpSpPr bwMode="auto">
            <a:xfrm>
              <a:off x="1753" y="2034"/>
              <a:ext cx="337" cy="337"/>
              <a:chOff x="1753" y="2034"/>
              <a:chExt cx="337" cy="337"/>
            </a:xfrm>
          </p:grpSpPr>
          <p:pic>
            <p:nvPicPr>
              <p:cNvPr id="124965" name="Picture 37"/>
              <p:cNvPicPr>
                <a:picLocks noChangeAspect="1" noChangeArrowheads="1"/>
              </p:cNvPicPr>
              <p:nvPr/>
            </p:nvPicPr>
            <p:blipFill>
              <a:blip r:embed="rId25"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66" name="Picture 38"/>
              <p:cNvPicPr>
                <a:picLocks noChangeAspect="1" noChangeArrowheads="1"/>
              </p:cNvPicPr>
              <p:nvPr/>
            </p:nvPicPr>
            <p:blipFill>
              <a:blip r:embed="rId26"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4967" name="Group 39"/>
            <p:cNvGrpSpPr/>
            <p:nvPr/>
          </p:nvGrpSpPr>
          <p:grpSpPr bwMode="auto">
            <a:xfrm>
              <a:off x="1750" y="1965"/>
              <a:ext cx="1490" cy="315"/>
              <a:chOff x="1750" y="1965"/>
              <a:chExt cx="1490" cy="315"/>
            </a:xfrm>
          </p:grpSpPr>
          <p:pic>
            <p:nvPicPr>
              <p:cNvPr id="124968" name="Picture 40"/>
              <p:cNvPicPr>
                <a:picLocks noChangeAspect="1" noChangeArrowheads="1"/>
              </p:cNvPicPr>
              <p:nvPr/>
            </p:nvPicPr>
            <p:blipFill>
              <a:blip r:embed="rId22"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69" name="Rectangle 41"/>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4970" name="Rectangle 42"/>
            <p:cNvSpPr>
              <a:spLocks noChangeArrowheads="1"/>
            </p:cNvSpPr>
            <p:nvPr/>
          </p:nvSpPr>
          <p:spPr bwMode="auto">
            <a:xfrm>
              <a:off x="2015" y="2043"/>
              <a:ext cx="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回顾与复习</a:t>
              </a:r>
              <a:endParaRPr lang="zh-CN" altLang="en-US"/>
            </a:p>
          </p:txBody>
        </p:sp>
        <p:sp>
          <p:nvSpPr>
            <p:cNvPr id="124971" name="Rectangle 43"/>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4972" name="Rectangle 44"/>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1</a:t>
              </a:r>
              <a:endParaRPr lang="en-US" altLang="zh-CN"/>
            </a:p>
          </p:txBody>
        </p:sp>
        <p:grpSp>
          <p:nvGrpSpPr>
            <p:cNvPr id="124973" name="Group 45"/>
            <p:cNvGrpSpPr/>
            <p:nvPr/>
          </p:nvGrpSpPr>
          <p:grpSpPr bwMode="auto">
            <a:xfrm>
              <a:off x="1750" y="1965"/>
              <a:ext cx="1490" cy="315"/>
              <a:chOff x="1750" y="1965"/>
              <a:chExt cx="1490" cy="315"/>
            </a:xfrm>
          </p:grpSpPr>
          <p:pic>
            <p:nvPicPr>
              <p:cNvPr id="124974" name="Picture 46"/>
              <p:cNvPicPr>
                <a:picLocks noChangeAspect="1" noChangeArrowheads="1"/>
              </p:cNvPicPr>
              <p:nvPr/>
            </p:nvPicPr>
            <p:blipFill>
              <a:blip r:embed="rId22" cstate="email"/>
              <a:srcRect/>
              <a:stretch>
                <a:fillRect/>
              </a:stretch>
            </p:blipFill>
            <p:spPr bwMode="auto">
              <a:xfrm>
                <a:off x="1750" y="1965"/>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75" name="Rectangle 47"/>
              <p:cNvSpPr>
                <a:spLocks noChangeArrowheads="1"/>
              </p:cNvSpPr>
              <p:nvPr/>
            </p:nvSpPr>
            <p:spPr bwMode="auto">
              <a:xfrm>
                <a:off x="1752" y="196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24976" name="Rectangle 48"/>
            <p:cNvSpPr>
              <a:spLocks noChangeArrowheads="1"/>
            </p:cNvSpPr>
            <p:nvPr/>
          </p:nvSpPr>
          <p:spPr bwMode="auto">
            <a:xfrm>
              <a:off x="2015" y="2043"/>
              <a:ext cx="77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US" sz="2400" b="1">
                  <a:solidFill>
                    <a:srgbClr val="FF0000"/>
                  </a:solidFill>
                  <a:latin typeface="隶书" panose="02010509060101010101" pitchFamily="49" charset="-122"/>
                  <a:ea typeface="隶书" panose="02010509060101010101" pitchFamily="49" charset="-122"/>
                </a:rPr>
                <a:t>例题赏析</a:t>
              </a:r>
              <a:endParaRPr lang="zh-CN" altLang="en-US"/>
            </a:p>
          </p:txBody>
        </p:sp>
        <p:sp>
          <p:nvSpPr>
            <p:cNvPr id="124977" name="Rectangle 49"/>
            <p:cNvSpPr>
              <a:spLocks noChangeArrowheads="1"/>
            </p:cNvSpPr>
            <p:nvPr/>
          </p:nvSpPr>
          <p:spPr bwMode="auto">
            <a:xfrm>
              <a:off x="3005" y="1997"/>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FFFFFF"/>
                  </a:solidFill>
                </a:rPr>
                <a:t>1</a:t>
              </a:r>
              <a:endParaRPr lang="en-US" altLang="zh-CN"/>
            </a:p>
          </p:txBody>
        </p:sp>
        <p:sp>
          <p:nvSpPr>
            <p:cNvPr id="124978" name="Rectangle 50"/>
            <p:cNvSpPr>
              <a:spLocks noChangeArrowheads="1"/>
            </p:cNvSpPr>
            <p:nvPr/>
          </p:nvSpPr>
          <p:spPr bwMode="auto">
            <a:xfrm>
              <a:off x="2997" y="1988"/>
              <a:ext cx="12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sz="2800" b="1">
                  <a:solidFill>
                    <a:srgbClr val="000000"/>
                  </a:solidFill>
                </a:rPr>
                <a:t>2</a:t>
              </a:r>
              <a:endParaRPr lang="en-US" altLang="zh-CN"/>
            </a:p>
          </p:txBody>
        </p:sp>
        <p:grpSp>
          <p:nvGrpSpPr>
            <p:cNvPr id="124979" name="Group 51"/>
            <p:cNvGrpSpPr/>
            <p:nvPr/>
          </p:nvGrpSpPr>
          <p:grpSpPr bwMode="auto">
            <a:xfrm>
              <a:off x="3241" y="1939"/>
              <a:ext cx="769" cy="432"/>
              <a:chOff x="3241" y="1939"/>
              <a:chExt cx="769" cy="432"/>
            </a:xfrm>
          </p:grpSpPr>
          <p:pic>
            <p:nvPicPr>
              <p:cNvPr id="124980" name="Picture 52"/>
              <p:cNvPicPr>
                <a:picLocks noChangeAspect="1" noChangeArrowheads="1"/>
              </p:cNvPicPr>
              <p:nvPr/>
            </p:nvPicPr>
            <p:blipFill>
              <a:blip r:embed="rId23"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81" name="Picture 53"/>
              <p:cNvPicPr>
                <a:picLocks noChangeAspect="1" noChangeArrowheads="1"/>
              </p:cNvPicPr>
              <p:nvPr/>
            </p:nvPicPr>
            <p:blipFill>
              <a:blip r:embed="rId24" cstate="email"/>
              <a:srcRect/>
              <a:stretch>
                <a:fillRect/>
              </a:stretch>
            </p:blipFill>
            <p:spPr bwMode="auto">
              <a:xfrm>
                <a:off x="3241" y="1939"/>
                <a:ext cx="769"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4982" name="Group 54"/>
            <p:cNvGrpSpPr/>
            <p:nvPr/>
          </p:nvGrpSpPr>
          <p:grpSpPr bwMode="auto">
            <a:xfrm>
              <a:off x="1753" y="2034"/>
              <a:ext cx="337" cy="337"/>
              <a:chOff x="1753" y="2034"/>
              <a:chExt cx="337" cy="337"/>
            </a:xfrm>
          </p:grpSpPr>
          <p:pic>
            <p:nvPicPr>
              <p:cNvPr id="124983" name="Picture 55"/>
              <p:cNvPicPr>
                <a:picLocks noChangeAspect="1" noChangeArrowheads="1"/>
              </p:cNvPicPr>
              <p:nvPr/>
            </p:nvPicPr>
            <p:blipFill>
              <a:blip r:embed="rId25"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84" name="Picture 56"/>
              <p:cNvPicPr>
                <a:picLocks noChangeAspect="1" noChangeArrowheads="1"/>
              </p:cNvPicPr>
              <p:nvPr/>
            </p:nvPicPr>
            <p:blipFill>
              <a:blip r:embed="rId26" cstate="email"/>
              <a:srcRect/>
              <a:stretch>
                <a:fillRect/>
              </a:stretch>
            </p:blipFill>
            <p:spPr bwMode="auto">
              <a:xfrm>
                <a:off x="1753" y="2034"/>
                <a:ext cx="3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4933"/>
                                        </p:tgtEl>
                                        <p:attrNameLst>
                                          <p:attrName>style.visibility</p:attrName>
                                        </p:attrNameLst>
                                      </p:cBhvr>
                                      <p:to>
                                        <p:strVal val="visible"/>
                                      </p:to>
                                    </p:set>
                                    <p:animEffect transition="in" filter="blinds(horizontal)">
                                      <p:cBhvr>
                                        <p:cTn id="7" dur="500"/>
                                        <p:tgtEl>
                                          <p:spTgt spid="124933"/>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4935"/>
                                        </p:tgtEl>
                                        <p:attrNameLst>
                                          <p:attrName>style.visibility</p:attrName>
                                        </p:attrNameLst>
                                      </p:cBhvr>
                                      <p:to>
                                        <p:strVal val="visible"/>
                                      </p:to>
                                    </p:set>
                                    <p:animEffect transition="in" filter="blinds(horizontal)">
                                      <p:cBhvr>
                                        <p:cTn id="12" dur="500"/>
                                        <p:tgtEl>
                                          <p:spTgt spid="1249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4938"/>
                                        </p:tgtEl>
                                        <p:attrNameLst>
                                          <p:attrName>style.visibility</p:attrName>
                                        </p:attrNameLst>
                                      </p:cBhvr>
                                      <p:to>
                                        <p:strVal val="visible"/>
                                      </p:to>
                                    </p:set>
                                    <p:animEffect transition="in" filter="blinds(horizontal)">
                                      <p:cBhvr>
                                        <p:cTn id="17" dur="500"/>
                                        <p:tgtEl>
                                          <p:spTgt spid="124938"/>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4939"/>
                                        </p:tgtEl>
                                        <p:attrNameLst>
                                          <p:attrName>style.visibility</p:attrName>
                                        </p:attrNameLst>
                                      </p:cBhvr>
                                      <p:to>
                                        <p:strVal val="visible"/>
                                      </p:to>
                                    </p:set>
                                    <p:animEffect transition="in" filter="blinds(horizontal)">
                                      <p:cBhvr>
                                        <p:cTn id="22" dur="500"/>
                                        <p:tgtEl>
                                          <p:spTgt spid="124939"/>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4940"/>
                                        </p:tgtEl>
                                        <p:attrNameLst>
                                          <p:attrName>style.visibility</p:attrName>
                                        </p:attrNameLst>
                                      </p:cBhvr>
                                      <p:to>
                                        <p:strVal val="visible"/>
                                      </p:to>
                                    </p:set>
                                    <p:animEffect transition="in" filter="blinds(horizontal)">
                                      <p:cBhvr>
                                        <p:cTn id="27" dur="500"/>
                                        <p:tgtEl>
                                          <p:spTgt spid="124940"/>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4942"/>
                                        </p:tgtEl>
                                        <p:attrNameLst>
                                          <p:attrName>style.visibility</p:attrName>
                                        </p:attrNameLst>
                                      </p:cBhvr>
                                      <p:to>
                                        <p:strVal val="visible"/>
                                      </p:to>
                                    </p:set>
                                    <p:animEffect transition="in" filter="blinds(horizontal)">
                                      <p:cBhvr>
                                        <p:cTn id="32" dur="500"/>
                                        <p:tgtEl>
                                          <p:spTgt spid="124942"/>
                                        </p:tgtEl>
                                      </p:cBhvr>
                                    </p:animEffect>
                                  </p:childTnLst>
                                  <p:subTnLst>
                                    <p:audio>
                                      <p:cMediaNode>
                                        <p:cTn display="0" masterRel="sameClick">
                                          <p:stCondLst>
                                            <p:cond evt="begin" delay="0">
                                              <p:tn val="30"/>
                                            </p:cond>
                                          </p:stCondLst>
                                          <p:endCondLst>
                                            <p:cond evt="onStopAudio" delay="0">
                                              <p:tgtEl>
                                                <p:sldTgt/>
                                              </p:tgtEl>
                                            </p:cond>
                                          </p:endCondLst>
                                        </p:cTn>
                                        <p:tgtEl>
                                          <p:sndTgt r:embed="rId5" name="chimes.wav"/>
                                        </p:tgtEl>
                                      </p:cMediaNode>
                                    </p:audio>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4943"/>
                                        </p:tgtEl>
                                        <p:attrNameLst>
                                          <p:attrName>style.visibility</p:attrName>
                                        </p:attrNameLst>
                                      </p:cBhvr>
                                      <p:to>
                                        <p:strVal val="visible"/>
                                      </p:to>
                                    </p:set>
                                    <p:animEffect transition="in" filter="blinds(horizontal)">
                                      <p:cBhvr>
                                        <p:cTn id="37" dur="500"/>
                                        <p:tgtEl>
                                          <p:spTgt spid="124943"/>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4944"/>
                                        </p:tgtEl>
                                        <p:attrNameLst>
                                          <p:attrName>style.visibility</p:attrName>
                                        </p:attrNameLst>
                                      </p:cBhvr>
                                      <p:to>
                                        <p:strVal val="visible"/>
                                      </p:to>
                                    </p:set>
                                    <p:animEffect transition="in" filter="blinds(horizontal)">
                                      <p:cBhvr>
                                        <p:cTn id="42" dur="500"/>
                                        <p:tgtEl>
                                          <p:spTgt spid="124944"/>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4941"/>
                                        </p:tgtEl>
                                        <p:attrNameLst>
                                          <p:attrName>style.visibility</p:attrName>
                                        </p:attrNameLst>
                                      </p:cBhvr>
                                      <p:to>
                                        <p:strVal val="visible"/>
                                      </p:to>
                                    </p:set>
                                    <p:animEffect transition="in" filter="blinds(horizontal)">
                                      <p:cBhvr>
                                        <p:cTn id="47" dur="500"/>
                                        <p:tgtEl>
                                          <p:spTgt spid="124941"/>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4945"/>
                                        </p:tgtEl>
                                        <p:attrNameLst>
                                          <p:attrName>style.visibility</p:attrName>
                                        </p:attrNameLst>
                                      </p:cBhvr>
                                      <p:to>
                                        <p:strVal val="visible"/>
                                      </p:to>
                                    </p:set>
                                    <p:animEffect transition="in" filter="blinds(horizontal)">
                                      <p:cBhvr>
                                        <p:cTn id="52" dur="500"/>
                                        <p:tgtEl>
                                          <p:spTgt spid="124945"/>
                                        </p:tgtEl>
                                      </p:cBhvr>
                                    </p:animEffect>
                                  </p:childTnLst>
                                  <p:subTnLst>
                                    <p:audio>
                                      <p:cMediaNode>
                                        <p:cTn display="0" masterRel="sameClick">
                                          <p:stCondLst>
                                            <p:cond evt="begin" delay="0">
                                              <p:tn val="50"/>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autoUpdateAnimBg="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979</Words>
  <Application>Microsoft Office PowerPoint</Application>
  <PresentationFormat>全屏显示(4:3)</PresentationFormat>
  <Paragraphs>151</Paragraphs>
  <Slides>22</Slides>
  <Notes>22</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22</vt:i4>
      </vt:variant>
    </vt:vector>
  </HeadingPairs>
  <TitlesOfParts>
    <vt:vector size="38" baseType="lpstr">
      <vt:lpstr>BatangChe</vt:lpstr>
      <vt:lpstr>方正行楷简体</vt:lpstr>
      <vt:lpstr>方正舒体</vt:lpstr>
      <vt:lpstr>黑体</vt:lpstr>
      <vt:lpstr>华文行楷</vt:lpstr>
      <vt:lpstr>隶书</vt:lpstr>
      <vt:lpstr>宋体</vt:lpstr>
      <vt:lpstr>微软雅黑</vt:lpstr>
      <vt:lpstr>幼圆</vt:lpstr>
      <vt:lpstr>Arial</vt:lpstr>
      <vt:lpstr>Calibri</vt:lpstr>
      <vt:lpstr>Times New Roman</vt:lpstr>
      <vt:lpstr>Wingdings</vt:lpstr>
      <vt:lpstr>WWW.2PPT.COM
</vt:lpstr>
      <vt:lpstr>公式</vt:lpstr>
      <vt:lpstr>Equation</vt:lpstr>
      <vt:lpstr>PowerPoint 演示文稿</vt:lpstr>
      <vt:lpstr>解应用题</vt:lpstr>
      <vt:lpstr>PowerPoint 演示文稿</vt:lpstr>
      <vt:lpstr>PowerPoint 演示文稿</vt:lpstr>
      <vt:lpstr>PowerPoint 演示文稿</vt:lpstr>
      <vt:lpstr>PowerPoint 演示文稿</vt:lpstr>
      <vt:lpstr>PowerPoint 演示文稿</vt:lpstr>
      <vt:lpstr>PowerPoint 演示文稿</vt:lpstr>
      <vt:lpstr>公平竟争</vt:lpstr>
      <vt:lpstr>PowerPoint 演示文稿</vt:lpstr>
      <vt:lpstr>PowerPoint 演示文稿</vt:lpstr>
      <vt:lpstr>精神食粮</vt:lpstr>
      <vt:lpstr>精神食粮</vt:lpstr>
      <vt:lpstr>健康第一</vt:lpstr>
      <vt:lpstr>美满生活</vt:lpstr>
      <vt:lpstr>爱我家乡</vt:lpstr>
      <vt:lpstr>爱我家乡</vt:lpstr>
      <vt:lpstr>爱我家乡</vt:lpstr>
      <vt:lpstr>PowerPoint 演示文稿</vt:lpstr>
      <vt:lpstr>回味无穷</vt:lpstr>
      <vt:lpstr>知识的升华</vt:lpstr>
      <vt:lpstr>结束寄语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2017-08-28T01:34:00Z</dcterms:created>
  <dcterms:modified xsi:type="dcterms:W3CDTF">2023-01-16T22:25:21Z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0751B54B3F6D40BA802B47BBB0586F96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