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96" r:id="rId2"/>
    <p:sldId id="272" r:id="rId3"/>
    <p:sldId id="285" r:id="rId4"/>
    <p:sldId id="270" r:id="rId5"/>
    <p:sldId id="293" r:id="rId6"/>
    <p:sldId id="268" r:id="rId7"/>
    <p:sldId id="259" r:id="rId8"/>
    <p:sldId id="261" r:id="rId9"/>
    <p:sldId id="292" r:id="rId10"/>
    <p:sldId id="290" r:id="rId11"/>
    <p:sldId id="294" r:id="rId12"/>
    <p:sldId id="279" r:id="rId13"/>
    <p:sldId id="295" r:id="rId14"/>
    <p:sldId id="291" r:id="rId15"/>
  </p:sldIdLst>
  <p:sldSz cx="9144000" cy="6858000" type="screen4x3"/>
  <p:notesSz cx="7559675" cy="10691813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1pPr>
    <a:lvl2pPr marL="483870" algn="l" rtl="0" eaLnBrk="0" fontAlgn="base" hangingPunct="0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2pPr>
    <a:lvl3pPr marL="967740" algn="l" rtl="0" eaLnBrk="0" fontAlgn="base" hangingPunct="0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3pPr>
    <a:lvl4pPr marL="1451610" algn="l" rtl="0" eaLnBrk="0" fontAlgn="base" hangingPunct="0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4pPr>
    <a:lvl5pPr marL="1935480" algn="l" rtl="0" eaLnBrk="0" fontAlgn="base" hangingPunct="0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5pPr>
    <a:lvl6pPr marL="2419350" algn="l" defTabSz="96774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6pPr>
    <a:lvl7pPr marL="2902585" algn="l" defTabSz="96774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7pPr>
    <a:lvl8pPr marL="3386455" algn="l" defTabSz="96774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8pPr>
    <a:lvl9pPr marL="3870325" algn="l" defTabSz="96774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99"/>
    <a:srgbClr val="009900"/>
    <a:srgbClr val="00FF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859" cy="5364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32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282066" y="0"/>
            <a:ext cx="3275859" cy="5364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325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155065"/>
            <a:ext cx="3275859" cy="5364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32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282066" y="10155065"/>
            <a:ext cx="3275859" cy="5364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32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D5190-B69D-4F79-AA67-29BC73ABF0C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84478-9E95-426F-A469-B07134C9AD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3870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7740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51610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35480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19350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02585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6455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70325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84478-9E95-426F-A469-B07134C9ADC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 bwMode="auto">
          <a:xfrm>
            <a:off x="1347788" y="577851"/>
            <a:ext cx="6448425" cy="5607050"/>
          </a:xfrm>
          <a:custGeom>
            <a:avLst/>
            <a:gdLst>
              <a:gd name="T0" fmla="*/ 2520 w 2520"/>
              <a:gd name="T1" fmla="*/ 4937 h 5445"/>
              <a:gd name="T2" fmla="*/ 1260 w 2520"/>
              <a:gd name="T3" fmla="*/ 5445 h 5445"/>
              <a:gd name="T4" fmla="*/ 0 w 2520"/>
              <a:gd name="T5" fmla="*/ 4937 h 5445"/>
              <a:gd name="T6" fmla="*/ 0 w 2520"/>
              <a:gd name="T7" fmla="*/ 0 h 5445"/>
              <a:gd name="T8" fmla="*/ 2520 w 2520"/>
              <a:gd name="T9" fmla="*/ 0 h 5445"/>
              <a:gd name="T10" fmla="*/ 2520 w 2520"/>
              <a:gd name="T11" fmla="*/ 4937 h 5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20" h="5445">
                <a:moveTo>
                  <a:pt x="2520" y="4937"/>
                </a:moveTo>
                <a:lnTo>
                  <a:pt x="1260" y="5445"/>
                </a:lnTo>
                <a:lnTo>
                  <a:pt x="0" y="4937"/>
                </a:lnTo>
                <a:lnTo>
                  <a:pt x="0" y="0"/>
                </a:lnTo>
                <a:lnTo>
                  <a:pt x="2520" y="0"/>
                </a:lnTo>
                <a:lnTo>
                  <a:pt x="2520" y="49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68572" tIns="34287" rIns="68572" bIns="34287">
            <a:normAutofit/>
          </a:bodyPr>
          <a:lstStyle/>
          <a:p>
            <a:pPr fontAlgn="auto">
              <a:defRPr/>
            </a:pPr>
            <a:endParaRPr lang="zh-CN" altLang="en-US" sz="1400" noProof="1">
              <a:cs typeface="+mn-ea"/>
              <a:sym typeface="+mn-lt"/>
            </a:endParaRPr>
          </a:p>
        </p:txBody>
      </p:sp>
      <p:grpSp>
        <p:nvGrpSpPr>
          <p:cNvPr id="5" name="组合 7"/>
          <p:cNvGrpSpPr/>
          <p:nvPr/>
        </p:nvGrpSpPr>
        <p:grpSpPr bwMode="auto">
          <a:xfrm>
            <a:off x="3651251" y="831850"/>
            <a:ext cx="1841500" cy="2266950"/>
            <a:chOff x="4321175" y="4949825"/>
            <a:chExt cx="3271838" cy="3017838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552460" y="4949825"/>
              <a:ext cx="2814909" cy="28170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" name="Freeform 10"/>
            <p:cNvSpPr/>
            <p:nvPr/>
          </p:nvSpPr>
          <p:spPr bwMode="auto">
            <a:xfrm>
              <a:off x="5903504" y="6701778"/>
              <a:ext cx="1128220" cy="1075685"/>
            </a:xfrm>
            <a:custGeom>
              <a:avLst/>
              <a:gdLst>
                <a:gd name="T0" fmla="*/ 300 w 300"/>
                <a:gd name="T1" fmla="*/ 61 h 286"/>
                <a:gd name="T2" fmla="*/ 44 w 300"/>
                <a:gd name="T3" fmla="*/ 0 h 286"/>
                <a:gd name="T4" fmla="*/ 0 w 300"/>
                <a:gd name="T5" fmla="*/ 230 h 286"/>
                <a:gd name="T6" fmla="*/ 235 w 300"/>
                <a:gd name="T7" fmla="*/ 286 h 286"/>
                <a:gd name="T8" fmla="*/ 300 w 300"/>
                <a:gd name="T9" fmla="*/ 61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286">
                  <a:moveTo>
                    <a:pt x="300" y="61"/>
                  </a:moveTo>
                  <a:cubicBezTo>
                    <a:pt x="214" y="41"/>
                    <a:pt x="129" y="21"/>
                    <a:pt x="44" y="0"/>
                  </a:cubicBezTo>
                  <a:cubicBezTo>
                    <a:pt x="29" y="76"/>
                    <a:pt x="15" y="153"/>
                    <a:pt x="0" y="230"/>
                  </a:cubicBezTo>
                  <a:cubicBezTo>
                    <a:pt x="76" y="259"/>
                    <a:pt x="155" y="277"/>
                    <a:pt x="235" y="286"/>
                  </a:cubicBezTo>
                  <a:cubicBezTo>
                    <a:pt x="257" y="210"/>
                    <a:pt x="278" y="136"/>
                    <a:pt x="300" y="61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" name="Freeform 11"/>
            <p:cNvSpPr/>
            <p:nvPr/>
          </p:nvSpPr>
          <p:spPr bwMode="auto">
            <a:xfrm>
              <a:off x="6504281" y="6803218"/>
              <a:ext cx="527444" cy="126800"/>
            </a:xfrm>
            <a:custGeom>
              <a:avLst/>
              <a:gdLst>
                <a:gd name="T0" fmla="*/ 1 w 140"/>
                <a:gd name="T1" fmla="*/ 0 h 34"/>
                <a:gd name="T2" fmla="*/ 0 w 140"/>
                <a:gd name="T3" fmla="*/ 1 h 34"/>
                <a:gd name="T4" fmla="*/ 140 w 140"/>
                <a:gd name="T5" fmla="*/ 34 h 34"/>
                <a:gd name="T6" fmla="*/ 140 w 140"/>
                <a:gd name="T7" fmla="*/ 34 h 34"/>
                <a:gd name="T8" fmla="*/ 1 w 140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34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47" y="12"/>
                    <a:pt x="93" y="23"/>
                    <a:pt x="140" y="34"/>
                  </a:cubicBezTo>
                  <a:cubicBezTo>
                    <a:pt x="140" y="34"/>
                    <a:pt x="140" y="34"/>
                    <a:pt x="140" y="34"/>
                  </a:cubicBezTo>
                  <a:cubicBezTo>
                    <a:pt x="140" y="34"/>
                    <a:pt x="68" y="15"/>
                    <a:pt x="1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" name="Freeform 12"/>
            <p:cNvSpPr/>
            <p:nvPr/>
          </p:nvSpPr>
          <p:spPr bwMode="auto">
            <a:xfrm>
              <a:off x="6461973" y="6807444"/>
              <a:ext cx="569751" cy="304320"/>
            </a:xfrm>
            <a:custGeom>
              <a:avLst/>
              <a:gdLst>
                <a:gd name="T0" fmla="*/ 12 w 152"/>
                <a:gd name="T1" fmla="*/ 0 h 81"/>
                <a:gd name="T2" fmla="*/ 0 w 152"/>
                <a:gd name="T3" fmla="*/ 22 h 81"/>
                <a:gd name="T4" fmla="*/ 8 w 152"/>
                <a:gd name="T5" fmla="*/ 18 h 81"/>
                <a:gd name="T6" fmla="*/ 9 w 152"/>
                <a:gd name="T7" fmla="*/ 17 h 81"/>
                <a:gd name="T8" fmla="*/ 13 w 152"/>
                <a:gd name="T9" fmla="*/ 19 h 81"/>
                <a:gd name="T10" fmla="*/ 11 w 152"/>
                <a:gd name="T11" fmla="*/ 25 h 81"/>
                <a:gd name="T12" fmla="*/ 9 w 152"/>
                <a:gd name="T13" fmla="*/ 26 h 81"/>
                <a:gd name="T14" fmla="*/ 51 w 152"/>
                <a:gd name="T15" fmla="*/ 43 h 81"/>
                <a:gd name="T16" fmla="*/ 65 w 152"/>
                <a:gd name="T17" fmla="*/ 35 h 81"/>
                <a:gd name="T18" fmla="*/ 66 w 152"/>
                <a:gd name="T19" fmla="*/ 35 h 81"/>
                <a:gd name="T20" fmla="*/ 70 w 152"/>
                <a:gd name="T21" fmla="*/ 37 h 81"/>
                <a:gd name="T22" fmla="*/ 68 w 152"/>
                <a:gd name="T23" fmla="*/ 42 h 81"/>
                <a:gd name="T24" fmla="*/ 60 w 152"/>
                <a:gd name="T25" fmla="*/ 47 h 81"/>
                <a:gd name="T26" fmla="*/ 138 w 152"/>
                <a:gd name="T27" fmla="*/ 81 h 81"/>
                <a:gd name="T28" fmla="*/ 152 w 152"/>
                <a:gd name="T29" fmla="*/ 33 h 81"/>
                <a:gd name="T30" fmla="*/ 12 w 152"/>
                <a:gd name="T3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81">
                  <a:moveTo>
                    <a:pt x="12" y="0"/>
                  </a:moveTo>
                  <a:cubicBezTo>
                    <a:pt x="9" y="7"/>
                    <a:pt x="5" y="14"/>
                    <a:pt x="0" y="22"/>
                  </a:cubicBezTo>
                  <a:cubicBezTo>
                    <a:pt x="3" y="20"/>
                    <a:pt x="5" y="19"/>
                    <a:pt x="8" y="18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11" y="17"/>
                    <a:pt x="12" y="18"/>
                    <a:pt x="13" y="19"/>
                  </a:cubicBezTo>
                  <a:cubicBezTo>
                    <a:pt x="14" y="21"/>
                    <a:pt x="13" y="24"/>
                    <a:pt x="11" y="25"/>
                  </a:cubicBezTo>
                  <a:cubicBezTo>
                    <a:pt x="10" y="25"/>
                    <a:pt x="10" y="25"/>
                    <a:pt x="9" y="26"/>
                  </a:cubicBezTo>
                  <a:cubicBezTo>
                    <a:pt x="23" y="31"/>
                    <a:pt x="36" y="37"/>
                    <a:pt x="51" y="43"/>
                  </a:cubicBezTo>
                  <a:cubicBezTo>
                    <a:pt x="55" y="40"/>
                    <a:pt x="60" y="38"/>
                    <a:pt x="65" y="35"/>
                  </a:cubicBezTo>
                  <a:cubicBezTo>
                    <a:pt x="65" y="35"/>
                    <a:pt x="66" y="35"/>
                    <a:pt x="66" y="35"/>
                  </a:cubicBezTo>
                  <a:cubicBezTo>
                    <a:pt x="68" y="35"/>
                    <a:pt x="69" y="35"/>
                    <a:pt x="70" y="37"/>
                  </a:cubicBezTo>
                  <a:cubicBezTo>
                    <a:pt x="71" y="38"/>
                    <a:pt x="70" y="41"/>
                    <a:pt x="68" y="42"/>
                  </a:cubicBezTo>
                  <a:cubicBezTo>
                    <a:pt x="65" y="43"/>
                    <a:pt x="62" y="45"/>
                    <a:pt x="60" y="47"/>
                  </a:cubicBezTo>
                  <a:cubicBezTo>
                    <a:pt x="86" y="58"/>
                    <a:pt x="113" y="69"/>
                    <a:pt x="138" y="81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05" y="22"/>
                    <a:pt x="59" y="11"/>
                    <a:pt x="12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</p:spPr>
          <p:txBody>
            <a:bodyPr lIns="68580" tIns="34290" rIns="68580" bIns="34290">
              <a:normAutofit fontScale="9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" name="Freeform 13"/>
            <p:cNvSpPr/>
            <p:nvPr/>
          </p:nvSpPr>
          <p:spPr bwMode="auto">
            <a:xfrm>
              <a:off x="5996582" y="6241071"/>
              <a:ext cx="1226940" cy="648792"/>
            </a:xfrm>
            <a:custGeom>
              <a:avLst/>
              <a:gdLst>
                <a:gd name="T0" fmla="*/ 326 w 326"/>
                <a:gd name="T1" fmla="*/ 55 h 173"/>
                <a:gd name="T2" fmla="*/ 49 w 326"/>
                <a:gd name="T3" fmla="*/ 0 h 173"/>
                <a:gd name="T4" fmla="*/ 0 w 326"/>
                <a:gd name="T5" fmla="*/ 118 h 173"/>
                <a:gd name="T6" fmla="*/ 276 w 326"/>
                <a:gd name="T7" fmla="*/ 173 h 173"/>
                <a:gd name="T8" fmla="*/ 326 w 326"/>
                <a:gd name="T9" fmla="*/ 5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173">
                  <a:moveTo>
                    <a:pt x="326" y="55"/>
                  </a:moveTo>
                  <a:cubicBezTo>
                    <a:pt x="225" y="41"/>
                    <a:pt x="127" y="33"/>
                    <a:pt x="49" y="0"/>
                  </a:cubicBezTo>
                  <a:cubicBezTo>
                    <a:pt x="23" y="37"/>
                    <a:pt x="4" y="76"/>
                    <a:pt x="0" y="118"/>
                  </a:cubicBezTo>
                  <a:cubicBezTo>
                    <a:pt x="101" y="132"/>
                    <a:pt x="199" y="140"/>
                    <a:pt x="276" y="173"/>
                  </a:cubicBezTo>
                  <a:cubicBezTo>
                    <a:pt x="302" y="136"/>
                    <a:pt x="321" y="97"/>
                    <a:pt x="326" y="55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1" name="Freeform 14"/>
            <p:cNvSpPr>
              <a:spLocks noEditPoints="1"/>
            </p:cNvSpPr>
            <p:nvPr/>
          </p:nvSpPr>
          <p:spPr bwMode="auto">
            <a:xfrm>
              <a:off x="6115045" y="6300245"/>
              <a:ext cx="1066168" cy="380400"/>
            </a:xfrm>
            <a:custGeom>
              <a:avLst/>
              <a:gdLst>
                <a:gd name="T0" fmla="*/ 284 w 284"/>
                <a:gd name="T1" fmla="*/ 85 h 101"/>
                <a:gd name="T2" fmla="*/ 278 w 284"/>
                <a:gd name="T3" fmla="*/ 99 h 101"/>
                <a:gd name="T4" fmla="*/ 282 w 284"/>
                <a:gd name="T5" fmla="*/ 101 h 101"/>
                <a:gd name="T6" fmla="*/ 284 w 284"/>
                <a:gd name="T7" fmla="*/ 85 h 101"/>
                <a:gd name="T8" fmla="*/ 0 w 284"/>
                <a:gd name="T9" fmla="*/ 0 h 101"/>
                <a:gd name="T10" fmla="*/ 6 w 284"/>
                <a:gd name="T11" fmla="*/ 2 h 101"/>
                <a:gd name="T12" fmla="*/ 7 w 284"/>
                <a:gd name="T13" fmla="*/ 1 h 101"/>
                <a:gd name="T14" fmla="*/ 0 w 284"/>
                <a:gd name="T1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4" h="101">
                  <a:moveTo>
                    <a:pt x="284" y="85"/>
                  </a:moveTo>
                  <a:cubicBezTo>
                    <a:pt x="282" y="90"/>
                    <a:pt x="280" y="94"/>
                    <a:pt x="278" y="99"/>
                  </a:cubicBezTo>
                  <a:cubicBezTo>
                    <a:pt x="280" y="100"/>
                    <a:pt x="281" y="100"/>
                    <a:pt x="282" y="101"/>
                  </a:cubicBezTo>
                  <a:cubicBezTo>
                    <a:pt x="282" y="101"/>
                    <a:pt x="284" y="95"/>
                    <a:pt x="284" y="85"/>
                  </a:cubicBezTo>
                  <a:moveTo>
                    <a:pt x="0" y="0"/>
                  </a:moveTo>
                  <a:cubicBezTo>
                    <a:pt x="0" y="0"/>
                    <a:pt x="2" y="0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2" name="Freeform 15"/>
            <p:cNvSpPr>
              <a:spLocks noEditPoints="1"/>
            </p:cNvSpPr>
            <p:nvPr/>
          </p:nvSpPr>
          <p:spPr bwMode="auto">
            <a:xfrm>
              <a:off x="6137609" y="6304471"/>
              <a:ext cx="1043604" cy="367720"/>
            </a:xfrm>
            <a:custGeom>
              <a:avLst/>
              <a:gdLst>
                <a:gd name="T0" fmla="*/ 86 w 278"/>
                <a:gd name="T1" fmla="*/ 18 h 98"/>
                <a:gd name="T2" fmla="*/ 92 w 278"/>
                <a:gd name="T3" fmla="*/ 28 h 98"/>
                <a:gd name="T4" fmla="*/ 128 w 278"/>
                <a:gd name="T5" fmla="*/ 41 h 98"/>
                <a:gd name="T6" fmla="*/ 130 w 278"/>
                <a:gd name="T7" fmla="*/ 39 h 98"/>
                <a:gd name="T8" fmla="*/ 132 w 278"/>
                <a:gd name="T9" fmla="*/ 38 h 98"/>
                <a:gd name="T10" fmla="*/ 135 w 278"/>
                <a:gd name="T11" fmla="*/ 40 h 98"/>
                <a:gd name="T12" fmla="*/ 136 w 278"/>
                <a:gd name="T13" fmla="*/ 43 h 98"/>
                <a:gd name="T14" fmla="*/ 272 w 278"/>
                <a:gd name="T15" fmla="*/ 98 h 98"/>
                <a:gd name="T16" fmla="*/ 278 w 278"/>
                <a:gd name="T17" fmla="*/ 84 h 98"/>
                <a:gd name="T18" fmla="*/ 270 w 278"/>
                <a:gd name="T19" fmla="*/ 57 h 98"/>
                <a:gd name="T20" fmla="*/ 86 w 278"/>
                <a:gd name="T21" fmla="*/ 18 h 98"/>
                <a:gd name="T22" fmla="*/ 1 w 278"/>
                <a:gd name="T23" fmla="*/ 0 h 98"/>
                <a:gd name="T24" fmla="*/ 0 w 278"/>
                <a:gd name="T25" fmla="*/ 1 h 98"/>
                <a:gd name="T26" fmla="*/ 60 w 278"/>
                <a:gd name="T27" fmla="*/ 18 h 98"/>
                <a:gd name="T28" fmla="*/ 76 w 278"/>
                <a:gd name="T29" fmla="*/ 16 h 98"/>
                <a:gd name="T30" fmla="*/ 1 w 278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8" h="98">
                  <a:moveTo>
                    <a:pt x="86" y="18"/>
                  </a:moveTo>
                  <a:cubicBezTo>
                    <a:pt x="88" y="22"/>
                    <a:pt x="90" y="25"/>
                    <a:pt x="92" y="28"/>
                  </a:cubicBezTo>
                  <a:cubicBezTo>
                    <a:pt x="104" y="32"/>
                    <a:pt x="116" y="36"/>
                    <a:pt x="128" y="41"/>
                  </a:cubicBezTo>
                  <a:cubicBezTo>
                    <a:pt x="130" y="39"/>
                    <a:pt x="130" y="39"/>
                    <a:pt x="130" y="39"/>
                  </a:cubicBezTo>
                  <a:cubicBezTo>
                    <a:pt x="131" y="39"/>
                    <a:pt x="131" y="38"/>
                    <a:pt x="132" y="38"/>
                  </a:cubicBezTo>
                  <a:cubicBezTo>
                    <a:pt x="133" y="38"/>
                    <a:pt x="134" y="39"/>
                    <a:pt x="135" y="40"/>
                  </a:cubicBezTo>
                  <a:cubicBezTo>
                    <a:pt x="136" y="41"/>
                    <a:pt x="136" y="42"/>
                    <a:pt x="136" y="43"/>
                  </a:cubicBezTo>
                  <a:cubicBezTo>
                    <a:pt x="182" y="59"/>
                    <a:pt x="231" y="78"/>
                    <a:pt x="272" y="98"/>
                  </a:cubicBezTo>
                  <a:cubicBezTo>
                    <a:pt x="274" y="93"/>
                    <a:pt x="276" y="89"/>
                    <a:pt x="278" y="84"/>
                  </a:cubicBezTo>
                  <a:cubicBezTo>
                    <a:pt x="278" y="77"/>
                    <a:pt x="276" y="67"/>
                    <a:pt x="270" y="57"/>
                  </a:cubicBezTo>
                  <a:cubicBezTo>
                    <a:pt x="86" y="18"/>
                    <a:pt x="86" y="18"/>
                    <a:pt x="86" y="18"/>
                  </a:cubicBezTo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10" y="3"/>
                    <a:pt x="32" y="10"/>
                    <a:pt x="60" y="18"/>
                  </a:cubicBezTo>
                  <a:cubicBezTo>
                    <a:pt x="65" y="18"/>
                    <a:pt x="71" y="17"/>
                    <a:pt x="76" y="16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</p:spPr>
          <p:txBody>
            <a:bodyPr lIns="68580" tIns="34290" rIns="68580" bIns="34290">
              <a:normAutofit fontScale="95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3" name="Freeform 16"/>
            <p:cNvSpPr/>
            <p:nvPr/>
          </p:nvSpPr>
          <p:spPr bwMode="auto">
            <a:xfrm>
              <a:off x="5937351" y="6636264"/>
              <a:ext cx="1232579" cy="321226"/>
            </a:xfrm>
            <a:custGeom>
              <a:avLst/>
              <a:gdLst>
                <a:gd name="T0" fmla="*/ 328 w 328"/>
                <a:gd name="T1" fmla="*/ 68 h 86"/>
                <a:gd name="T2" fmla="*/ 39 w 328"/>
                <a:gd name="T3" fmla="*/ 0 h 86"/>
                <a:gd name="T4" fmla="*/ 0 w 328"/>
                <a:gd name="T5" fmla="*/ 19 h 86"/>
                <a:gd name="T6" fmla="*/ 289 w 328"/>
                <a:gd name="T7" fmla="*/ 86 h 86"/>
                <a:gd name="T8" fmla="*/ 328 w 328"/>
                <a:gd name="T9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86">
                  <a:moveTo>
                    <a:pt x="328" y="68"/>
                  </a:moveTo>
                  <a:cubicBezTo>
                    <a:pt x="237" y="43"/>
                    <a:pt x="88" y="3"/>
                    <a:pt x="39" y="0"/>
                  </a:cubicBezTo>
                  <a:cubicBezTo>
                    <a:pt x="22" y="2"/>
                    <a:pt x="9" y="9"/>
                    <a:pt x="0" y="19"/>
                  </a:cubicBezTo>
                  <a:cubicBezTo>
                    <a:pt x="91" y="43"/>
                    <a:pt x="240" y="83"/>
                    <a:pt x="289" y="86"/>
                  </a:cubicBezTo>
                  <a:cubicBezTo>
                    <a:pt x="306" y="85"/>
                    <a:pt x="319" y="78"/>
                    <a:pt x="328" y="68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5923247" y="6190352"/>
              <a:ext cx="1461045" cy="376173"/>
            </a:xfrm>
            <a:custGeom>
              <a:avLst/>
              <a:gdLst>
                <a:gd name="T0" fmla="*/ 389 w 389"/>
                <a:gd name="T1" fmla="*/ 83 h 100"/>
                <a:gd name="T2" fmla="*/ 40 w 389"/>
                <a:gd name="T3" fmla="*/ 0 h 100"/>
                <a:gd name="T4" fmla="*/ 0 w 389"/>
                <a:gd name="T5" fmla="*/ 17 h 100"/>
                <a:gd name="T6" fmla="*/ 349 w 389"/>
                <a:gd name="T7" fmla="*/ 100 h 100"/>
                <a:gd name="T8" fmla="*/ 389 w 389"/>
                <a:gd name="T9" fmla="*/ 8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100">
                  <a:moveTo>
                    <a:pt x="389" y="83"/>
                  </a:moveTo>
                  <a:cubicBezTo>
                    <a:pt x="285" y="55"/>
                    <a:pt x="101" y="4"/>
                    <a:pt x="40" y="0"/>
                  </a:cubicBezTo>
                  <a:cubicBezTo>
                    <a:pt x="23" y="1"/>
                    <a:pt x="10" y="8"/>
                    <a:pt x="0" y="17"/>
                  </a:cubicBezTo>
                  <a:cubicBezTo>
                    <a:pt x="104" y="44"/>
                    <a:pt x="288" y="96"/>
                    <a:pt x="349" y="100"/>
                  </a:cubicBezTo>
                  <a:cubicBezTo>
                    <a:pt x="366" y="99"/>
                    <a:pt x="379" y="92"/>
                    <a:pt x="389" y="83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752489" y="6923677"/>
              <a:ext cx="163592" cy="215560"/>
            </a:xfrm>
            <a:custGeom>
              <a:avLst/>
              <a:gdLst>
                <a:gd name="T0" fmla="*/ 38 w 43"/>
                <a:gd name="T1" fmla="*/ 56 h 57"/>
                <a:gd name="T2" fmla="*/ 36 w 43"/>
                <a:gd name="T3" fmla="*/ 55 h 57"/>
                <a:gd name="T4" fmla="*/ 1 w 43"/>
                <a:gd name="T5" fmla="*/ 6 h 57"/>
                <a:gd name="T6" fmla="*/ 2 w 43"/>
                <a:gd name="T7" fmla="*/ 1 h 57"/>
                <a:gd name="T8" fmla="*/ 7 w 43"/>
                <a:gd name="T9" fmla="*/ 2 h 57"/>
                <a:gd name="T10" fmla="*/ 42 w 43"/>
                <a:gd name="T11" fmla="*/ 50 h 57"/>
                <a:gd name="T12" fmla="*/ 41 w 43"/>
                <a:gd name="T13" fmla="*/ 56 h 57"/>
                <a:gd name="T14" fmla="*/ 38 w 43"/>
                <a:gd name="T15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7">
                  <a:moveTo>
                    <a:pt x="38" y="56"/>
                  </a:moveTo>
                  <a:cubicBezTo>
                    <a:pt x="37" y="56"/>
                    <a:pt x="36" y="56"/>
                    <a:pt x="36" y="55"/>
                  </a:cubicBezTo>
                  <a:cubicBezTo>
                    <a:pt x="24" y="39"/>
                    <a:pt x="12" y="23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9" y="18"/>
                    <a:pt x="30" y="34"/>
                    <a:pt x="42" y="50"/>
                  </a:cubicBezTo>
                  <a:cubicBezTo>
                    <a:pt x="43" y="52"/>
                    <a:pt x="43" y="54"/>
                    <a:pt x="41" y="56"/>
                  </a:cubicBezTo>
                  <a:cubicBezTo>
                    <a:pt x="40" y="56"/>
                    <a:pt x="39" y="57"/>
                    <a:pt x="38" y="5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47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6" name="Freeform 19"/>
            <p:cNvSpPr/>
            <p:nvPr/>
          </p:nvSpPr>
          <p:spPr bwMode="auto">
            <a:xfrm>
              <a:off x="6532486" y="6883524"/>
              <a:ext cx="332825" cy="456480"/>
            </a:xfrm>
            <a:custGeom>
              <a:avLst/>
              <a:gdLst>
                <a:gd name="T0" fmla="*/ 83 w 89"/>
                <a:gd name="T1" fmla="*/ 121 h 122"/>
                <a:gd name="T2" fmla="*/ 81 w 89"/>
                <a:gd name="T3" fmla="*/ 120 h 122"/>
                <a:gd name="T4" fmla="*/ 1 w 89"/>
                <a:gd name="T5" fmla="*/ 7 h 122"/>
                <a:gd name="T6" fmla="*/ 2 w 89"/>
                <a:gd name="T7" fmla="*/ 1 h 122"/>
                <a:gd name="T8" fmla="*/ 7 w 89"/>
                <a:gd name="T9" fmla="*/ 2 h 122"/>
                <a:gd name="T10" fmla="*/ 87 w 89"/>
                <a:gd name="T11" fmla="*/ 115 h 122"/>
                <a:gd name="T12" fmla="*/ 86 w 89"/>
                <a:gd name="T13" fmla="*/ 121 h 122"/>
                <a:gd name="T14" fmla="*/ 83 w 89"/>
                <a:gd name="T15" fmla="*/ 12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122">
                  <a:moveTo>
                    <a:pt x="83" y="121"/>
                  </a:moveTo>
                  <a:cubicBezTo>
                    <a:pt x="83" y="121"/>
                    <a:pt x="82" y="121"/>
                    <a:pt x="81" y="120"/>
                  </a:cubicBezTo>
                  <a:cubicBezTo>
                    <a:pt x="55" y="84"/>
                    <a:pt x="28" y="46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34" y="41"/>
                    <a:pt x="61" y="79"/>
                    <a:pt x="87" y="115"/>
                  </a:cubicBezTo>
                  <a:cubicBezTo>
                    <a:pt x="89" y="117"/>
                    <a:pt x="88" y="119"/>
                    <a:pt x="86" y="121"/>
                  </a:cubicBezTo>
                  <a:cubicBezTo>
                    <a:pt x="86" y="121"/>
                    <a:pt x="84" y="122"/>
                    <a:pt x="83" y="12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7" name="Freeform 20"/>
            <p:cNvSpPr/>
            <p:nvPr/>
          </p:nvSpPr>
          <p:spPr bwMode="auto">
            <a:xfrm>
              <a:off x="6309664" y="6841258"/>
              <a:ext cx="504878" cy="701626"/>
            </a:xfrm>
            <a:custGeom>
              <a:avLst/>
              <a:gdLst>
                <a:gd name="T0" fmla="*/ 129 w 134"/>
                <a:gd name="T1" fmla="*/ 187 h 187"/>
                <a:gd name="T2" fmla="*/ 127 w 134"/>
                <a:gd name="T3" fmla="*/ 186 h 187"/>
                <a:gd name="T4" fmla="*/ 1 w 134"/>
                <a:gd name="T5" fmla="*/ 7 h 187"/>
                <a:gd name="T6" fmla="*/ 2 w 134"/>
                <a:gd name="T7" fmla="*/ 1 h 187"/>
                <a:gd name="T8" fmla="*/ 8 w 134"/>
                <a:gd name="T9" fmla="*/ 2 h 187"/>
                <a:gd name="T10" fmla="*/ 133 w 134"/>
                <a:gd name="T11" fmla="*/ 181 h 187"/>
                <a:gd name="T12" fmla="*/ 132 w 134"/>
                <a:gd name="T13" fmla="*/ 186 h 187"/>
                <a:gd name="T14" fmla="*/ 129 w 134"/>
                <a:gd name="T15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87">
                  <a:moveTo>
                    <a:pt x="129" y="187"/>
                  </a:moveTo>
                  <a:cubicBezTo>
                    <a:pt x="128" y="187"/>
                    <a:pt x="127" y="186"/>
                    <a:pt x="127" y="186"/>
                  </a:cubicBezTo>
                  <a:cubicBezTo>
                    <a:pt x="85" y="129"/>
                    <a:pt x="43" y="68"/>
                    <a:pt x="1" y="7"/>
                  </a:cubicBezTo>
                  <a:cubicBezTo>
                    <a:pt x="0" y="5"/>
                    <a:pt x="1" y="3"/>
                    <a:pt x="2" y="1"/>
                  </a:cubicBezTo>
                  <a:cubicBezTo>
                    <a:pt x="4" y="0"/>
                    <a:pt x="6" y="1"/>
                    <a:pt x="8" y="2"/>
                  </a:cubicBezTo>
                  <a:cubicBezTo>
                    <a:pt x="49" y="63"/>
                    <a:pt x="91" y="125"/>
                    <a:pt x="133" y="181"/>
                  </a:cubicBezTo>
                  <a:cubicBezTo>
                    <a:pt x="134" y="182"/>
                    <a:pt x="134" y="185"/>
                    <a:pt x="132" y="186"/>
                  </a:cubicBezTo>
                  <a:cubicBezTo>
                    <a:pt x="131" y="187"/>
                    <a:pt x="130" y="187"/>
                    <a:pt x="129" y="187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8" name="Freeform 21"/>
            <p:cNvSpPr/>
            <p:nvPr/>
          </p:nvSpPr>
          <p:spPr bwMode="auto">
            <a:xfrm>
              <a:off x="6092480" y="6801104"/>
              <a:ext cx="674112" cy="948887"/>
            </a:xfrm>
            <a:custGeom>
              <a:avLst/>
              <a:gdLst>
                <a:gd name="T0" fmla="*/ 174 w 179"/>
                <a:gd name="T1" fmla="*/ 253 h 253"/>
                <a:gd name="T2" fmla="*/ 171 w 179"/>
                <a:gd name="T3" fmla="*/ 252 h 253"/>
                <a:gd name="T4" fmla="*/ 1 w 179"/>
                <a:gd name="T5" fmla="*/ 7 h 253"/>
                <a:gd name="T6" fmla="*/ 2 w 179"/>
                <a:gd name="T7" fmla="*/ 1 h 253"/>
                <a:gd name="T8" fmla="*/ 7 w 179"/>
                <a:gd name="T9" fmla="*/ 2 h 253"/>
                <a:gd name="T10" fmla="*/ 178 w 179"/>
                <a:gd name="T11" fmla="*/ 247 h 253"/>
                <a:gd name="T12" fmla="*/ 177 w 179"/>
                <a:gd name="T13" fmla="*/ 252 h 253"/>
                <a:gd name="T14" fmla="*/ 174 w 179"/>
                <a:gd name="T15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53">
                  <a:moveTo>
                    <a:pt x="174" y="253"/>
                  </a:moveTo>
                  <a:cubicBezTo>
                    <a:pt x="173" y="253"/>
                    <a:pt x="172" y="252"/>
                    <a:pt x="171" y="252"/>
                  </a:cubicBezTo>
                  <a:cubicBezTo>
                    <a:pt x="115" y="175"/>
                    <a:pt x="58" y="88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6" y="1"/>
                    <a:pt x="7" y="2"/>
                  </a:cubicBezTo>
                  <a:cubicBezTo>
                    <a:pt x="64" y="84"/>
                    <a:pt x="121" y="170"/>
                    <a:pt x="178" y="247"/>
                  </a:cubicBezTo>
                  <a:cubicBezTo>
                    <a:pt x="179" y="248"/>
                    <a:pt x="178" y="251"/>
                    <a:pt x="177" y="252"/>
                  </a:cubicBezTo>
                  <a:cubicBezTo>
                    <a:pt x="176" y="253"/>
                    <a:pt x="175" y="253"/>
                    <a:pt x="174" y="25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9" name="Freeform 22"/>
            <p:cNvSpPr/>
            <p:nvPr/>
          </p:nvSpPr>
          <p:spPr bwMode="auto">
            <a:xfrm>
              <a:off x="6050173" y="6989191"/>
              <a:ext cx="504878" cy="720646"/>
            </a:xfrm>
            <a:custGeom>
              <a:avLst/>
              <a:gdLst>
                <a:gd name="T0" fmla="*/ 129 w 134"/>
                <a:gd name="T1" fmla="*/ 192 h 192"/>
                <a:gd name="T2" fmla="*/ 126 w 134"/>
                <a:gd name="T3" fmla="*/ 190 h 192"/>
                <a:gd name="T4" fmla="*/ 1 w 134"/>
                <a:gd name="T5" fmla="*/ 7 h 192"/>
                <a:gd name="T6" fmla="*/ 2 w 134"/>
                <a:gd name="T7" fmla="*/ 2 h 192"/>
                <a:gd name="T8" fmla="*/ 7 w 134"/>
                <a:gd name="T9" fmla="*/ 3 h 192"/>
                <a:gd name="T10" fmla="*/ 132 w 134"/>
                <a:gd name="T11" fmla="*/ 185 h 192"/>
                <a:gd name="T12" fmla="*/ 132 w 134"/>
                <a:gd name="T13" fmla="*/ 191 h 192"/>
                <a:gd name="T14" fmla="*/ 129 w 134"/>
                <a:gd name="T1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92">
                  <a:moveTo>
                    <a:pt x="129" y="192"/>
                  </a:moveTo>
                  <a:cubicBezTo>
                    <a:pt x="128" y="191"/>
                    <a:pt x="127" y="191"/>
                    <a:pt x="126" y="190"/>
                  </a:cubicBezTo>
                  <a:cubicBezTo>
                    <a:pt x="84" y="130"/>
                    <a:pt x="43" y="67"/>
                    <a:pt x="1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49" y="63"/>
                    <a:pt x="91" y="126"/>
                    <a:pt x="132" y="185"/>
                  </a:cubicBezTo>
                  <a:cubicBezTo>
                    <a:pt x="134" y="187"/>
                    <a:pt x="133" y="190"/>
                    <a:pt x="132" y="191"/>
                  </a:cubicBezTo>
                  <a:cubicBezTo>
                    <a:pt x="131" y="192"/>
                    <a:pt x="130" y="192"/>
                    <a:pt x="129" y="192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20" name="Freeform 23"/>
            <p:cNvSpPr/>
            <p:nvPr/>
          </p:nvSpPr>
          <p:spPr bwMode="auto">
            <a:xfrm>
              <a:off x="6007864" y="7175164"/>
              <a:ext cx="332825" cy="477613"/>
            </a:xfrm>
            <a:custGeom>
              <a:avLst/>
              <a:gdLst>
                <a:gd name="T0" fmla="*/ 83 w 88"/>
                <a:gd name="T1" fmla="*/ 127 h 127"/>
                <a:gd name="T2" fmla="*/ 81 w 88"/>
                <a:gd name="T3" fmla="*/ 125 h 127"/>
                <a:gd name="T4" fmla="*/ 1 w 88"/>
                <a:gd name="T5" fmla="*/ 6 h 127"/>
                <a:gd name="T6" fmla="*/ 2 w 88"/>
                <a:gd name="T7" fmla="*/ 1 h 127"/>
                <a:gd name="T8" fmla="*/ 7 w 88"/>
                <a:gd name="T9" fmla="*/ 2 h 127"/>
                <a:gd name="T10" fmla="*/ 87 w 88"/>
                <a:gd name="T11" fmla="*/ 121 h 127"/>
                <a:gd name="T12" fmla="*/ 86 w 88"/>
                <a:gd name="T13" fmla="*/ 126 h 127"/>
                <a:gd name="T14" fmla="*/ 83 w 88"/>
                <a:gd name="T15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27">
                  <a:moveTo>
                    <a:pt x="83" y="127"/>
                  </a:moveTo>
                  <a:cubicBezTo>
                    <a:pt x="82" y="127"/>
                    <a:pt x="82" y="126"/>
                    <a:pt x="81" y="125"/>
                  </a:cubicBezTo>
                  <a:cubicBezTo>
                    <a:pt x="54" y="86"/>
                    <a:pt x="28" y="46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34" y="41"/>
                    <a:pt x="61" y="81"/>
                    <a:pt x="87" y="121"/>
                  </a:cubicBezTo>
                  <a:cubicBezTo>
                    <a:pt x="88" y="123"/>
                    <a:pt x="88" y="125"/>
                    <a:pt x="86" y="126"/>
                  </a:cubicBezTo>
                  <a:cubicBezTo>
                    <a:pt x="85" y="127"/>
                    <a:pt x="84" y="127"/>
                    <a:pt x="83" y="12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21" name="Freeform 24"/>
            <p:cNvSpPr/>
            <p:nvPr/>
          </p:nvSpPr>
          <p:spPr bwMode="auto">
            <a:xfrm>
              <a:off x="5968376" y="7359023"/>
              <a:ext cx="160772" cy="228240"/>
            </a:xfrm>
            <a:custGeom>
              <a:avLst/>
              <a:gdLst>
                <a:gd name="T0" fmla="*/ 38 w 43"/>
                <a:gd name="T1" fmla="*/ 60 h 61"/>
                <a:gd name="T2" fmla="*/ 36 w 43"/>
                <a:gd name="T3" fmla="*/ 59 h 61"/>
                <a:gd name="T4" fmla="*/ 1 w 43"/>
                <a:gd name="T5" fmla="*/ 6 h 61"/>
                <a:gd name="T6" fmla="*/ 2 w 43"/>
                <a:gd name="T7" fmla="*/ 1 h 61"/>
                <a:gd name="T8" fmla="*/ 7 w 43"/>
                <a:gd name="T9" fmla="*/ 2 h 61"/>
                <a:gd name="T10" fmla="*/ 42 w 43"/>
                <a:gd name="T11" fmla="*/ 55 h 61"/>
                <a:gd name="T12" fmla="*/ 41 w 43"/>
                <a:gd name="T13" fmla="*/ 60 h 61"/>
                <a:gd name="T14" fmla="*/ 38 w 43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61">
                  <a:moveTo>
                    <a:pt x="38" y="60"/>
                  </a:moveTo>
                  <a:cubicBezTo>
                    <a:pt x="37" y="60"/>
                    <a:pt x="37" y="60"/>
                    <a:pt x="36" y="59"/>
                  </a:cubicBezTo>
                  <a:cubicBezTo>
                    <a:pt x="24" y="41"/>
                    <a:pt x="13" y="24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9" y="20"/>
                    <a:pt x="31" y="37"/>
                    <a:pt x="42" y="55"/>
                  </a:cubicBezTo>
                  <a:cubicBezTo>
                    <a:pt x="43" y="56"/>
                    <a:pt x="43" y="59"/>
                    <a:pt x="41" y="60"/>
                  </a:cubicBezTo>
                  <a:cubicBezTo>
                    <a:pt x="40" y="61"/>
                    <a:pt x="39" y="61"/>
                    <a:pt x="38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5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22" name="Freeform 25"/>
            <p:cNvSpPr/>
            <p:nvPr/>
          </p:nvSpPr>
          <p:spPr bwMode="auto">
            <a:xfrm>
              <a:off x="6067096" y="6803218"/>
              <a:ext cx="231285" cy="139480"/>
            </a:xfrm>
            <a:custGeom>
              <a:avLst/>
              <a:gdLst>
                <a:gd name="T0" fmla="*/ 3 w 62"/>
                <a:gd name="T1" fmla="*/ 37 h 37"/>
                <a:gd name="T2" fmla="*/ 1 w 62"/>
                <a:gd name="T3" fmla="*/ 35 h 37"/>
                <a:gd name="T4" fmla="*/ 2 w 62"/>
                <a:gd name="T5" fmla="*/ 30 h 37"/>
                <a:gd name="T6" fmla="*/ 55 w 62"/>
                <a:gd name="T7" fmla="*/ 1 h 37"/>
                <a:gd name="T8" fmla="*/ 61 w 62"/>
                <a:gd name="T9" fmla="*/ 3 h 37"/>
                <a:gd name="T10" fmla="*/ 59 w 62"/>
                <a:gd name="T11" fmla="*/ 8 h 37"/>
                <a:gd name="T12" fmla="*/ 6 w 62"/>
                <a:gd name="T13" fmla="*/ 36 h 37"/>
                <a:gd name="T14" fmla="*/ 3 w 62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7">
                  <a:moveTo>
                    <a:pt x="3" y="37"/>
                  </a:moveTo>
                  <a:cubicBezTo>
                    <a:pt x="2" y="36"/>
                    <a:pt x="1" y="36"/>
                    <a:pt x="1" y="35"/>
                  </a:cubicBezTo>
                  <a:cubicBezTo>
                    <a:pt x="0" y="33"/>
                    <a:pt x="0" y="30"/>
                    <a:pt x="2" y="30"/>
                  </a:cubicBezTo>
                  <a:cubicBezTo>
                    <a:pt x="20" y="20"/>
                    <a:pt x="38" y="11"/>
                    <a:pt x="55" y="1"/>
                  </a:cubicBezTo>
                  <a:cubicBezTo>
                    <a:pt x="57" y="0"/>
                    <a:pt x="60" y="1"/>
                    <a:pt x="61" y="3"/>
                  </a:cubicBezTo>
                  <a:cubicBezTo>
                    <a:pt x="62" y="5"/>
                    <a:pt x="61" y="7"/>
                    <a:pt x="59" y="8"/>
                  </a:cubicBezTo>
                  <a:cubicBezTo>
                    <a:pt x="41" y="18"/>
                    <a:pt x="23" y="27"/>
                    <a:pt x="6" y="36"/>
                  </a:cubicBezTo>
                  <a:cubicBezTo>
                    <a:pt x="5" y="37"/>
                    <a:pt x="4" y="37"/>
                    <a:pt x="3" y="37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23" name="Freeform 26"/>
            <p:cNvSpPr/>
            <p:nvPr/>
          </p:nvSpPr>
          <p:spPr bwMode="auto">
            <a:xfrm>
              <a:off x="6021968" y="6872957"/>
              <a:ext cx="490776" cy="272620"/>
            </a:xfrm>
            <a:custGeom>
              <a:avLst/>
              <a:gdLst>
                <a:gd name="T0" fmla="*/ 3 w 131"/>
                <a:gd name="T1" fmla="*/ 72 h 73"/>
                <a:gd name="T2" fmla="*/ 1 w 131"/>
                <a:gd name="T3" fmla="*/ 70 h 73"/>
                <a:gd name="T4" fmla="*/ 2 w 131"/>
                <a:gd name="T5" fmla="*/ 65 h 73"/>
                <a:gd name="T6" fmla="*/ 125 w 131"/>
                <a:gd name="T7" fmla="*/ 1 h 73"/>
                <a:gd name="T8" fmla="*/ 130 w 131"/>
                <a:gd name="T9" fmla="*/ 2 h 73"/>
                <a:gd name="T10" fmla="*/ 128 w 131"/>
                <a:gd name="T11" fmla="*/ 8 h 73"/>
                <a:gd name="T12" fmla="*/ 6 w 131"/>
                <a:gd name="T13" fmla="*/ 72 h 73"/>
                <a:gd name="T14" fmla="*/ 3 w 131"/>
                <a:gd name="T15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3">
                  <a:moveTo>
                    <a:pt x="3" y="72"/>
                  </a:moveTo>
                  <a:cubicBezTo>
                    <a:pt x="2" y="72"/>
                    <a:pt x="1" y="71"/>
                    <a:pt x="1" y="70"/>
                  </a:cubicBezTo>
                  <a:cubicBezTo>
                    <a:pt x="0" y="68"/>
                    <a:pt x="1" y="66"/>
                    <a:pt x="2" y="65"/>
                  </a:cubicBezTo>
                  <a:cubicBezTo>
                    <a:pt x="43" y="45"/>
                    <a:pt x="84" y="23"/>
                    <a:pt x="125" y="1"/>
                  </a:cubicBezTo>
                  <a:cubicBezTo>
                    <a:pt x="126" y="0"/>
                    <a:pt x="129" y="0"/>
                    <a:pt x="130" y="2"/>
                  </a:cubicBezTo>
                  <a:cubicBezTo>
                    <a:pt x="131" y="4"/>
                    <a:pt x="130" y="7"/>
                    <a:pt x="128" y="8"/>
                  </a:cubicBezTo>
                  <a:cubicBezTo>
                    <a:pt x="87" y="30"/>
                    <a:pt x="47" y="52"/>
                    <a:pt x="6" y="72"/>
                  </a:cubicBezTo>
                  <a:cubicBezTo>
                    <a:pt x="5" y="73"/>
                    <a:pt x="4" y="73"/>
                    <a:pt x="3" y="72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7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24" name="Freeform 27"/>
            <p:cNvSpPr/>
            <p:nvPr/>
          </p:nvSpPr>
          <p:spPr bwMode="auto">
            <a:xfrm>
              <a:off x="5974017" y="6936357"/>
              <a:ext cx="753088" cy="409986"/>
            </a:xfrm>
            <a:custGeom>
              <a:avLst/>
              <a:gdLst>
                <a:gd name="T0" fmla="*/ 4 w 200"/>
                <a:gd name="T1" fmla="*/ 108 h 109"/>
                <a:gd name="T2" fmla="*/ 1 w 200"/>
                <a:gd name="T3" fmla="*/ 106 h 109"/>
                <a:gd name="T4" fmla="*/ 3 w 200"/>
                <a:gd name="T5" fmla="*/ 101 h 109"/>
                <a:gd name="T6" fmla="*/ 194 w 200"/>
                <a:gd name="T7" fmla="*/ 1 h 109"/>
                <a:gd name="T8" fmla="*/ 199 w 200"/>
                <a:gd name="T9" fmla="*/ 3 h 109"/>
                <a:gd name="T10" fmla="*/ 197 w 200"/>
                <a:gd name="T11" fmla="*/ 8 h 109"/>
                <a:gd name="T12" fmla="*/ 6 w 200"/>
                <a:gd name="T13" fmla="*/ 108 h 109"/>
                <a:gd name="T14" fmla="*/ 4 w 200"/>
                <a:gd name="T15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0" h="109">
                  <a:moveTo>
                    <a:pt x="4" y="108"/>
                  </a:moveTo>
                  <a:cubicBezTo>
                    <a:pt x="3" y="108"/>
                    <a:pt x="2" y="107"/>
                    <a:pt x="1" y="106"/>
                  </a:cubicBezTo>
                  <a:cubicBezTo>
                    <a:pt x="0" y="104"/>
                    <a:pt x="1" y="102"/>
                    <a:pt x="3" y="101"/>
                  </a:cubicBezTo>
                  <a:cubicBezTo>
                    <a:pt x="66" y="72"/>
                    <a:pt x="130" y="36"/>
                    <a:pt x="194" y="1"/>
                  </a:cubicBezTo>
                  <a:cubicBezTo>
                    <a:pt x="196" y="0"/>
                    <a:pt x="198" y="1"/>
                    <a:pt x="199" y="3"/>
                  </a:cubicBezTo>
                  <a:cubicBezTo>
                    <a:pt x="200" y="4"/>
                    <a:pt x="199" y="7"/>
                    <a:pt x="197" y="8"/>
                  </a:cubicBezTo>
                  <a:cubicBezTo>
                    <a:pt x="134" y="43"/>
                    <a:pt x="70" y="79"/>
                    <a:pt x="6" y="108"/>
                  </a:cubicBezTo>
                  <a:cubicBezTo>
                    <a:pt x="5" y="109"/>
                    <a:pt x="4" y="109"/>
                    <a:pt x="4" y="108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25" name="Freeform 28"/>
            <p:cNvSpPr/>
            <p:nvPr/>
          </p:nvSpPr>
          <p:spPr bwMode="auto">
            <a:xfrm>
              <a:off x="5931710" y="6995530"/>
              <a:ext cx="1009757" cy="545240"/>
            </a:xfrm>
            <a:custGeom>
              <a:avLst/>
              <a:gdLst>
                <a:gd name="T0" fmla="*/ 4 w 269"/>
                <a:gd name="T1" fmla="*/ 145 h 145"/>
                <a:gd name="T2" fmla="*/ 1 w 269"/>
                <a:gd name="T3" fmla="*/ 143 h 145"/>
                <a:gd name="T4" fmla="*/ 3 w 269"/>
                <a:gd name="T5" fmla="*/ 138 h 145"/>
                <a:gd name="T6" fmla="*/ 263 w 269"/>
                <a:gd name="T7" fmla="*/ 1 h 145"/>
                <a:gd name="T8" fmla="*/ 268 w 269"/>
                <a:gd name="T9" fmla="*/ 3 h 145"/>
                <a:gd name="T10" fmla="*/ 266 w 269"/>
                <a:gd name="T11" fmla="*/ 8 h 145"/>
                <a:gd name="T12" fmla="*/ 6 w 269"/>
                <a:gd name="T13" fmla="*/ 145 h 145"/>
                <a:gd name="T14" fmla="*/ 4 w 269"/>
                <a:gd name="T15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9" h="145">
                  <a:moveTo>
                    <a:pt x="4" y="145"/>
                  </a:moveTo>
                  <a:cubicBezTo>
                    <a:pt x="3" y="144"/>
                    <a:pt x="2" y="144"/>
                    <a:pt x="1" y="143"/>
                  </a:cubicBezTo>
                  <a:cubicBezTo>
                    <a:pt x="0" y="141"/>
                    <a:pt x="1" y="138"/>
                    <a:pt x="3" y="138"/>
                  </a:cubicBezTo>
                  <a:cubicBezTo>
                    <a:pt x="89" y="101"/>
                    <a:pt x="176" y="49"/>
                    <a:pt x="263" y="1"/>
                  </a:cubicBezTo>
                  <a:cubicBezTo>
                    <a:pt x="265" y="0"/>
                    <a:pt x="267" y="1"/>
                    <a:pt x="268" y="3"/>
                  </a:cubicBezTo>
                  <a:cubicBezTo>
                    <a:pt x="269" y="4"/>
                    <a:pt x="268" y="7"/>
                    <a:pt x="266" y="8"/>
                  </a:cubicBezTo>
                  <a:cubicBezTo>
                    <a:pt x="180" y="56"/>
                    <a:pt x="93" y="108"/>
                    <a:pt x="6" y="145"/>
                  </a:cubicBezTo>
                  <a:cubicBezTo>
                    <a:pt x="6" y="145"/>
                    <a:pt x="5" y="145"/>
                    <a:pt x="4" y="14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26" name="Freeform 29"/>
            <p:cNvSpPr/>
            <p:nvPr/>
          </p:nvSpPr>
          <p:spPr bwMode="auto">
            <a:xfrm>
              <a:off x="6146072" y="7183618"/>
              <a:ext cx="747445" cy="422666"/>
            </a:xfrm>
            <a:custGeom>
              <a:avLst/>
              <a:gdLst>
                <a:gd name="T0" fmla="*/ 3 w 199"/>
                <a:gd name="T1" fmla="*/ 113 h 113"/>
                <a:gd name="T2" fmla="*/ 1 w 199"/>
                <a:gd name="T3" fmla="*/ 111 h 113"/>
                <a:gd name="T4" fmla="*/ 2 w 199"/>
                <a:gd name="T5" fmla="*/ 105 h 113"/>
                <a:gd name="T6" fmla="*/ 193 w 199"/>
                <a:gd name="T7" fmla="*/ 1 h 113"/>
                <a:gd name="T8" fmla="*/ 198 w 199"/>
                <a:gd name="T9" fmla="*/ 2 h 113"/>
                <a:gd name="T10" fmla="*/ 197 w 199"/>
                <a:gd name="T11" fmla="*/ 7 h 113"/>
                <a:gd name="T12" fmla="*/ 6 w 199"/>
                <a:gd name="T13" fmla="*/ 112 h 113"/>
                <a:gd name="T14" fmla="*/ 3 w 199"/>
                <a:gd name="T1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113">
                  <a:moveTo>
                    <a:pt x="3" y="113"/>
                  </a:moveTo>
                  <a:cubicBezTo>
                    <a:pt x="2" y="112"/>
                    <a:pt x="1" y="112"/>
                    <a:pt x="1" y="111"/>
                  </a:cubicBezTo>
                  <a:cubicBezTo>
                    <a:pt x="0" y="109"/>
                    <a:pt x="0" y="106"/>
                    <a:pt x="2" y="105"/>
                  </a:cubicBezTo>
                  <a:cubicBezTo>
                    <a:pt x="66" y="75"/>
                    <a:pt x="130" y="38"/>
                    <a:pt x="193" y="1"/>
                  </a:cubicBezTo>
                  <a:cubicBezTo>
                    <a:pt x="195" y="0"/>
                    <a:pt x="197" y="0"/>
                    <a:pt x="198" y="2"/>
                  </a:cubicBezTo>
                  <a:cubicBezTo>
                    <a:pt x="199" y="4"/>
                    <a:pt x="199" y="6"/>
                    <a:pt x="197" y="7"/>
                  </a:cubicBezTo>
                  <a:cubicBezTo>
                    <a:pt x="133" y="45"/>
                    <a:pt x="69" y="82"/>
                    <a:pt x="6" y="112"/>
                  </a:cubicBezTo>
                  <a:cubicBezTo>
                    <a:pt x="5" y="113"/>
                    <a:pt x="4" y="113"/>
                    <a:pt x="3" y="113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27" name="Freeform 30"/>
            <p:cNvSpPr/>
            <p:nvPr/>
          </p:nvSpPr>
          <p:spPr bwMode="auto">
            <a:xfrm>
              <a:off x="6354792" y="7371703"/>
              <a:ext cx="493595" cy="293754"/>
            </a:xfrm>
            <a:custGeom>
              <a:avLst/>
              <a:gdLst>
                <a:gd name="T0" fmla="*/ 4 w 131"/>
                <a:gd name="T1" fmla="*/ 78 h 78"/>
                <a:gd name="T2" fmla="*/ 1 w 131"/>
                <a:gd name="T3" fmla="*/ 76 h 78"/>
                <a:gd name="T4" fmla="*/ 3 w 131"/>
                <a:gd name="T5" fmla="*/ 71 h 78"/>
                <a:gd name="T6" fmla="*/ 125 w 131"/>
                <a:gd name="T7" fmla="*/ 1 h 78"/>
                <a:gd name="T8" fmla="*/ 130 w 131"/>
                <a:gd name="T9" fmla="*/ 2 h 78"/>
                <a:gd name="T10" fmla="*/ 128 w 131"/>
                <a:gd name="T11" fmla="*/ 8 h 78"/>
                <a:gd name="T12" fmla="*/ 6 w 131"/>
                <a:gd name="T13" fmla="*/ 78 h 78"/>
                <a:gd name="T14" fmla="*/ 4 w 131"/>
                <a:gd name="T1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8">
                  <a:moveTo>
                    <a:pt x="4" y="78"/>
                  </a:moveTo>
                  <a:cubicBezTo>
                    <a:pt x="3" y="78"/>
                    <a:pt x="2" y="77"/>
                    <a:pt x="1" y="76"/>
                  </a:cubicBezTo>
                  <a:cubicBezTo>
                    <a:pt x="0" y="74"/>
                    <a:pt x="1" y="72"/>
                    <a:pt x="3" y="71"/>
                  </a:cubicBezTo>
                  <a:cubicBezTo>
                    <a:pt x="43" y="49"/>
                    <a:pt x="84" y="25"/>
                    <a:pt x="125" y="1"/>
                  </a:cubicBezTo>
                  <a:cubicBezTo>
                    <a:pt x="127" y="0"/>
                    <a:pt x="129" y="1"/>
                    <a:pt x="130" y="2"/>
                  </a:cubicBezTo>
                  <a:cubicBezTo>
                    <a:pt x="131" y="4"/>
                    <a:pt x="130" y="6"/>
                    <a:pt x="128" y="8"/>
                  </a:cubicBezTo>
                  <a:cubicBezTo>
                    <a:pt x="88" y="32"/>
                    <a:pt x="47" y="56"/>
                    <a:pt x="6" y="78"/>
                  </a:cubicBezTo>
                  <a:cubicBezTo>
                    <a:pt x="5" y="78"/>
                    <a:pt x="4" y="78"/>
                    <a:pt x="4" y="78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8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28" name="Freeform 31"/>
            <p:cNvSpPr/>
            <p:nvPr/>
          </p:nvSpPr>
          <p:spPr bwMode="auto">
            <a:xfrm>
              <a:off x="6569154" y="7561903"/>
              <a:ext cx="231285" cy="150047"/>
            </a:xfrm>
            <a:custGeom>
              <a:avLst/>
              <a:gdLst>
                <a:gd name="T0" fmla="*/ 3 w 61"/>
                <a:gd name="T1" fmla="*/ 40 h 40"/>
                <a:gd name="T2" fmla="*/ 1 w 61"/>
                <a:gd name="T3" fmla="*/ 38 h 40"/>
                <a:gd name="T4" fmla="*/ 2 w 61"/>
                <a:gd name="T5" fmla="*/ 33 h 40"/>
                <a:gd name="T6" fmla="*/ 55 w 61"/>
                <a:gd name="T7" fmla="*/ 1 h 40"/>
                <a:gd name="T8" fmla="*/ 60 w 61"/>
                <a:gd name="T9" fmla="*/ 2 h 40"/>
                <a:gd name="T10" fmla="*/ 59 w 61"/>
                <a:gd name="T11" fmla="*/ 7 h 40"/>
                <a:gd name="T12" fmla="*/ 6 w 61"/>
                <a:gd name="T13" fmla="*/ 39 h 40"/>
                <a:gd name="T14" fmla="*/ 3 w 61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40">
                  <a:moveTo>
                    <a:pt x="3" y="40"/>
                  </a:moveTo>
                  <a:cubicBezTo>
                    <a:pt x="2" y="40"/>
                    <a:pt x="1" y="39"/>
                    <a:pt x="1" y="38"/>
                  </a:cubicBezTo>
                  <a:cubicBezTo>
                    <a:pt x="0" y="36"/>
                    <a:pt x="0" y="34"/>
                    <a:pt x="2" y="33"/>
                  </a:cubicBezTo>
                  <a:cubicBezTo>
                    <a:pt x="20" y="22"/>
                    <a:pt x="38" y="12"/>
                    <a:pt x="55" y="1"/>
                  </a:cubicBezTo>
                  <a:cubicBezTo>
                    <a:pt x="57" y="0"/>
                    <a:pt x="60" y="0"/>
                    <a:pt x="60" y="2"/>
                  </a:cubicBezTo>
                  <a:cubicBezTo>
                    <a:pt x="61" y="4"/>
                    <a:pt x="61" y="6"/>
                    <a:pt x="59" y="7"/>
                  </a:cubicBezTo>
                  <a:cubicBezTo>
                    <a:pt x="41" y="18"/>
                    <a:pt x="23" y="29"/>
                    <a:pt x="6" y="39"/>
                  </a:cubicBezTo>
                  <a:cubicBezTo>
                    <a:pt x="5" y="40"/>
                    <a:pt x="4" y="40"/>
                    <a:pt x="3" y="4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29" name="Freeform 32"/>
            <p:cNvSpPr/>
            <p:nvPr/>
          </p:nvSpPr>
          <p:spPr bwMode="auto">
            <a:xfrm>
              <a:off x="6230688" y="6353077"/>
              <a:ext cx="169233" cy="323340"/>
            </a:xfrm>
            <a:custGeom>
              <a:avLst/>
              <a:gdLst>
                <a:gd name="T0" fmla="*/ 39 w 45"/>
                <a:gd name="T1" fmla="*/ 86 h 86"/>
                <a:gd name="T2" fmla="*/ 37 w 45"/>
                <a:gd name="T3" fmla="*/ 84 h 86"/>
                <a:gd name="T4" fmla="*/ 1 w 45"/>
                <a:gd name="T5" fmla="*/ 6 h 86"/>
                <a:gd name="T6" fmla="*/ 3 w 45"/>
                <a:gd name="T7" fmla="*/ 1 h 86"/>
                <a:gd name="T8" fmla="*/ 8 w 45"/>
                <a:gd name="T9" fmla="*/ 3 h 86"/>
                <a:gd name="T10" fmla="*/ 44 w 45"/>
                <a:gd name="T11" fmla="*/ 81 h 86"/>
                <a:gd name="T12" fmla="*/ 42 w 45"/>
                <a:gd name="T13" fmla="*/ 86 h 86"/>
                <a:gd name="T14" fmla="*/ 39 w 4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86">
                  <a:moveTo>
                    <a:pt x="39" y="86"/>
                  </a:moveTo>
                  <a:cubicBezTo>
                    <a:pt x="38" y="86"/>
                    <a:pt x="37" y="85"/>
                    <a:pt x="37" y="8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5" y="83"/>
                    <a:pt x="44" y="85"/>
                    <a:pt x="42" y="86"/>
                  </a:cubicBezTo>
                  <a:cubicBezTo>
                    <a:pt x="41" y="86"/>
                    <a:pt x="40" y="86"/>
                    <a:pt x="39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30" name="Freeform 33"/>
            <p:cNvSpPr/>
            <p:nvPr/>
          </p:nvSpPr>
          <p:spPr bwMode="auto">
            <a:xfrm>
              <a:off x="6174277" y="6401685"/>
              <a:ext cx="282055" cy="230353"/>
            </a:xfrm>
            <a:custGeom>
              <a:avLst/>
              <a:gdLst>
                <a:gd name="T0" fmla="*/ 3 w 75"/>
                <a:gd name="T1" fmla="*/ 61 h 61"/>
                <a:gd name="T2" fmla="*/ 1 w 75"/>
                <a:gd name="T3" fmla="*/ 60 h 61"/>
                <a:gd name="T4" fmla="*/ 2 w 75"/>
                <a:gd name="T5" fmla="*/ 54 h 61"/>
                <a:gd name="T6" fmla="*/ 69 w 75"/>
                <a:gd name="T7" fmla="*/ 1 h 61"/>
                <a:gd name="T8" fmla="*/ 74 w 75"/>
                <a:gd name="T9" fmla="*/ 2 h 61"/>
                <a:gd name="T10" fmla="*/ 73 w 75"/>
                <a:gd name="T11" fmla="*/ 7 h 61"/>
                <a:gd name="T12" fmla="*/ 6 w 75"/>
                <a:gd name="T13" fmla="*/ 60 h 61"/>
                <a:gd name="T14" fmla="*/ 3 w 75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1">
                  <a:moveTo>
                    <a:pt x="3" y="61"/>
                  </a:moveTo>
                  <a:cubicBezTo>
                    <a:pt x="2" y="61"/>
                    <a:pt x="2" y="60"/>
                    <a:pt x="1" y="60"/>
                  </a:cubicBezTo>
                  <a:cubicBezTo>
                    <a:pt x="0" y="58"/>
                    <a:pt x="0" y="56"/>
                    <a:pt x="2" y="5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0" y="0"/>
                    <a:pt x="72" y="0"/>
                    <a:pt x="74" y="2"/>
                  </a:cubicBezTo>
                  <a:cubicBezTo>
                    <a:pt x="75" y="3"/>
                    <a:pt x="75" y="6"/>
                    <a:pt x="73" y="7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61"/>
                    <a:pt x="4" y="61"/>
                    <a:pt x="3" y="61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6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31" name="Freeform 34"/>
            <p:cNvSpPr/>
            <p:nvPr/>
          </p:nvSpPr>
          <p:spPr bwMode="auto">
            <a:xfrm>
              <a:off x="6425305" y="6401685"/>
              <a:ext cx="166413" cy="319112"/>
            </a:xfrm>
            <a:custGeom>
              <a:avLst/>
              <a:gdLst>
                <a:gd name="T0" fmla="*/ 39 w 44"/>
                <a:gd name="T1" fmla="*/ 85 h 85"/>
                <a:gd name="T2" fmla="*/ 36 w 44"/>
                <a:gd name="T3" fmla="*/ 83 h 85"/>
                <a:gd name="T4" fmla="*/ 0 w 44"/>
                <a:gd name="T5" fmla="*/ 6 h 85"/>
                <a:gd name="T6" fmla="*/ 2 w 44"/>
                <a:gd name="T7" fmla="*/ 1 h 85"/>
                <a:gd name="T8" fmla="*/ 7 w 44"/>
                <a:gd name="T9" fmla="*/ 2 h 85"/>
                <a:gd name="T10" fmla="*/ 43 w 44"/>
                <a:gd name="T11" fmla="*/ 80 h 85"/>
                <a:gd name="T12" fmla="*/ 41 w 44"/>
                <a:gd name="T13" fmla="*/ 85 h 85"/>
                <a:gd name="T14" fmla="*/ 39 w 44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5">
                  <a:moveTo>
                    <a:pt x="39" y="85"/>
                  </a:moveTo>
                  <a:cubicBezTo>
                    <a:pt x="38" y="85"/>
                    <a:pt x="37" y="84"/>
                    <a:pt x="36" y="8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4" y="82"/>
                    <a:pt x="43" y="84"/>
                    <a:pt x="41" y="85"/>
                  </a:cubicBezTo>
                  <a:cubicBezTo>
                    <a:pt x="40" y="85"/>
                    <a:pt x="40" y="85"/>
                    <a:pt x="39" y="85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32" name="Freeform 35"/>
            <p:cNvSpPr/>
            <p:nvPr/>
          </p:nvSpPr>
          <p:spPr bwMode="auto">
            <a:xfrm>
              <a:off x="6366075" y="6446064"/>
              <a:ext cx="282055" cy="230354"/>
            </a:xfrm>
            <a:custGeom>
              <a:avLst/>
              <a:gdLst>
                <a:gd name="T0" fmla="*/ 3 w 75"/>
                <a:gd name="T1" fmla="*/ 61 h 61"/>
                <a:gd name="T2" fmla="*/ 1 w 75"/>
                <a:gd name="T3" fmla="*/ 60 h 61"/>
                <a:gd name="T4" fmla="*/ 2 w 75"/>
                <a:gd name="T5" fmla="*/ 54 h 61"/>
                <a:gd name="T6" fmla="*/ 69 w 75"/>
                <a:gd name="T7" fmla="*/ 1 h 61"/>
                <a:gd name="T8" fmla="*/ 74 w 75"/>
                <a:gd name="T9" fmla="*/ 2 h 61"/>
                <a:gd name="T10" fmla="*/ 74 w 75"/>
                <a:gd name="T11" fmla="*/ 7 h 61"/>
                <a:gd name="T12" fmla="*/ 7 w 75"/>
                <a:gd name="T13" fmla="*/ 60 h 61"/>
                <a:gd name="T14" fmla="*/ 3 w 75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1">
                  <a:moveTo>
                    <a:pt x="3" y="61"/>
                  </a:moveTo>
                  <a:cubicBezTo>
                    <a:pt x="3" y="61"/>
                    <a:pt x="2" y="60"/>
                    <a:pt x="1" y="60"/>
                  </a:cubicBezTo>
                  <a:cubicBezTo>
                    <a:pt x="0" y="58"/>
                    <a:pt x="0" y="56"/>
                    <a:pt x="2" y="5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1" y="0"/>
                    <a:pt x="73" y="0"/>
                    <a:pt x="74" y="2"/>
                  </a:cubicBezTo>
                  <a:cubicBezTo>
                    <a:pt x="75" y="4"/>
                    <a:pt x="75" y="6"/>
                    <a:pt x="74" y="7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6" y="61"/>
                    <a:pt x="4" y="61"/>
                    <a:pt x="3" y="61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6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33" name="Freeform 36"/>
            <p:cNvSpPr/>
            <p:nvPr/>
          </p:nvSpPr>
          <p:spPr bwMode="auto">
            <a:xfrm>
              <a:off x="6617103" y="6446064"/>
              <a:ext cx="166413" cy="325453"/>
            </a:xfrm>
            <a:custGeom>
              <a:avLst/>
              <a:gdLst>
                <a:gd name="T0" fmla="*/ 39 w 44"/>
                <a:gd name="T1" fmla="*/ 86 h 86"/>
                <a:gd name="T2" fmla="*/ 37 w 44"/>
                <a:gd name="T3" fmla="*/ 83 h 86"/>
                <a:gd name="T4" fmla="*/ 1 w 44"/>
                <a:gd name="T5" fmla="*/ 6 h 86"/>
                <a:gd name="T6" fmla="*/ 3 w 44"/>
                <a:gd name="T7" fmla="*/ 1 h 86"/>
                <a:gd name="T8" fmla="*/ 8 w 44"/>
                <a:gd name="T9" fmla="*/ 3 h 86"/>
                <a:gd name="T10" fmla="*/ 43 w 44"/>
                <a:gd name="T11" fmla="*/ 80 h 86"/>
                <a:gd name="T12" fmla="*/ 42 w 44"/>
                <a:gd name="T13" fmla="*/ 85 h 86"/>
                <a:gd name="T14" fmla="*/ 39 w 44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6">
                  <a:moveTo>
                    <a:pt x="39" y="86"/>
                  </a:moveTo>
                  <a:cubicBezTo>
                    <a:pt x="38" y="85"/>
                    <a:pt x="37" y="85"/>
                    <a:pt x="37" y="8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4" y="82"/>
                    <a:pt x="43" y="84"/>
                    <a:pt x="42" y="85"/>
                  </a:cubicBezTo>
                  <a:cubicBezTo>
                    <a:pt x="41" y="86"/>
                    <a:pt x="40" y="86"/>
                    <a:pt x="39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34" name="Freeform 37"/>
            <p:cNvSpPr/>
            <p:nvPr/>
          </p:nvSpPr>
          <p:spPr bwMode="auto">
            <a:xfrm>
              <a:off x="6557872" y="6492557"/>
              <a:ext cx="284875" cy="232467"/>
            </a:xfrm>
            <a:custGeom>
              <a:avLst/>
              <a:gdLst>
                <a:gd name="T0" fmla="*/ 4 w 76"/>
                <a:gd name="T1" fmla="*/ 61 h 62"/>
                <a:gd name="T2" fmla="*/ 2 w 76"/>
                <a:gd name="T3" fmla="*/ 60 h 62"/>
                <a:gd name="T4" fmla="*/ 2 w 76"/>
                <a:gd name="T5" fmla="*/ 55 h 62"/>
                <a:gd name="T6" fmla="*/ 69 w 76"/>
                <a:gd name="T7" fmla="*/ 2 h 62"/>
                <a:gd name="T8" fmla="*/ 75 w 76"/>
                <a:gd name="T9" fmla="*/ 2 h 62"/>
                <a:gd name="T10" fmla="*/ 74 w 76"/>
                <a:gd name="T11" fmla="*/ 7 h 62"/>
                <a:gd name="T12" fmla="*/ 7 w 76"/>
                <a:gd name="T13" fmla="*/ 61 h 62"/>
                <a:gd name="T14" fmla="*/ 4 w 76"/>
                <a:gd name="T15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2">
                  <a:moveTo>
                    <a:pt x="4" y="61"/>
                  </a:moveTo>
                  <a:cubicBezTo>
                    <a:pt x="3" y="61"/>
                    <a:pt x="2" y="61"/>
                    <a:pt x="2" y="60"/>
                  </a:cubicBezTo>
                  <a:cubicBezTo>
                    <a:pt x="0" y="58"/>
                    <a:pt x="1" y="56"/>
                    <a:pt x="2" y="55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1" y="0"/>
                    <a:pt x="73" y="1"/>
                    <a:pt x="75" y="2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6" y="61"/>
                    <a:pt x="5" y="62"/>
                    <a:pt x="4" y="6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6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35" name="Freeform 38"/>
            <p:cNvSpPr/>
            <p:nvPr/>
          </p:nvSpPr>
          <p:spPr bwMode="auto">
            <a:xfrm>
              <a:off x="6811722" y="6492557"/>
              <a:ext cx="169233" cy="323340"/>
            </a:xfrm>
            <a:custGeom>
              <a:avLst/>
              <a:gdLst>
                <a:gd name="T0" fmla="*/ 39 w 45"/>
                <a:gd name="T1" fmla="*/ 86 h 86"/>
                <a:gd name="T2" fmla="*/ 37 w 45"/>
                <a:gd name="T3" fmla="*/ 84 h 86"/>
                <a:gd name="T4" fmla="*/ 1 w 45"/>
                <a:gd name="T5" fmla="*/ 6 h 86"/>
                <a:gd name="T6" fmla="*/ 3 w 45"/>
                <a:gd name="T7" fmla="*/ 1 h 86"/>
                <a:gd name="T8" fmla="*/ 8 w 45"/>
                <a:gd name="T9" fmla="*/ 3 h 86"/>
                <a:gd name="T10" fmla="*/ 44 w 45"/>
                <a:gd name="T11" fmla="*/ 81 h 86"/>
                <a:gd name="T12" fmla="*/ 42 w 45"/>
                <a:gd name="T13" fmla="*/ 86 h 86"/>
                <a:gd name="T14" fmla="*/ 39 w 4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86">
                  <a:moveTo>
                    <a:pt x="39" y="86"/>
                  </a:moveTo>
                  <a:cubicBezTo>
                    <a:pt x="38" y="86"/>
                    <a:pt x="37" y="85"/>
                    <a:pt x="37" y="8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5" y="82"/>
                    <a:pt x="44" y="85"/>
                    <a:pt x="42" y="86"/>
                  </a:cubicBezTo>
                  <a:cubicBezTo>
                    <a:pt x="41" y="86"/>
                    <a:pt x="40" y="86"/>
                    <a:pt x="39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36" name="Freeform 39"/>
            <p:cNvSpPr/>
            <p:nvPr/>
          </p:nvSpPr>
          <p:spPr bwMode="auto">
            <a:xfrm>
              <a:off x="6752489" y="6536938"/>
              <a:ext cx="282055" cy="234579"/>
            </a:xfrm>
            <a:custGeom>
              <a:avLst/>
              <a:gdLst>
                <a:gd name="T0" fmla="*/ 3 w 75"/>
                <a:gd name="T1" fmla="*/ 62 h 62"/>
                <a:gd name="T2" fmla="*/ 1 w 75"/>
                <a:gd name="T3" fmla="*/ 60 h 62"/>
                <a:gd name="T4" fmla="*/ 2 w 75"/>
                <a:gd name="T5" fmla="*/ 55 h 62"/>
                <a:gd name="T6" fmla="*/ 69 w 75"/>
                <a:gd name="T7" fmla="*/ 2 h 62"/>
                <a:gd name="T8" fmla="*/ 74 w 75"/>
                <a:gd name="T9" fmla="*/ 2 h 62"/>
                <a:gd name="T10" fmla="*/ 73 w 75"/>
                <a:gd name="T11" fmla="*/ 8 h 62"/>
                <a:gd name="T12" fmla="*/ 6 w 75"/>
                <a:gd name="T13" fmla="*/ 61 h 62"/>
                <a:gd name="T14" fmla="*/ 3 w 75"/>
                <a:gd name="T1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2">
                  <a:moveTo>
                    <a:pt x="3" y="62"/>
                  </a:moveTo>
                  <a:cubicBezTo>
                    <a:pt x="2" y="61"/>
                    <a:pt x="2" y="61"/>
                    <a:pt x="1" y="60"/>
                  </a:cubicBezTo>
                  <a:cubicBezTo>
                    <a:pt x="0" y="59"/>
                    <a:pt x="0" y="56"/>
                    <a:pt x="2" y="55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0" y="0"/>
                    <a:pt x="73" y="1"/>
                    <a:pt x="74" y="2"/>
                  </a:cubicBezTo>
                  <a:cubicBezTo>
                    <a:pt x="75" y="4"/>
                    <a:pt x="75" y="6"/>
                    <a:pt x="73" y="8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5" y="62"/>
                    <a:pt x="4" y="62"/>
                    <a:pt x="3" y="6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6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37" name="Freeform 40"/>
            <p:cNvSpPr/>
            <p:nvPr/>
          </p:nvSpPr>
          <p:spPr bwMode="auto">
            <a:xfrm>
              <a:off x="5818888" y="5201312"/>
              <a:ext cx="1774125" cy="1325058"/>
            </a:xfrm>
            <a:custGeom>
              <a:avLst/>
              <a:gdLst>
                <a:gd name="T0" fmla="*/ 437 w 472"/>
                <a:gd name="T1" fmla="*/ 252 h 353"/>
                <a:gd name="T2" fmla="*/ 437 w 472"/>
                <a:gd name="T3" fmla="*/ 252 h 353"/>
                <a:gd name="T4" fmla="*/ 291 w 472"/>
                <a:gd name="T5" fmla="*/ 25 h 353"/>
                <a:gd name="T6" fmla="*/ 59 w 472"/>
                <a:gd name="T7" fmla="*/ 162 h 353"/>
                <a:gd name="T8" fmla="*/ 59 w 472"/>
                <a:gd name="T9" fmla="*/ 162 h 353"/>
                <a:gd name="T10" fmla="*/ 7 w 472"/>
                <a:gd name="T11" fmla="*/ 200 h 353"/>
                <a:gd name="T12" fmla="*/ 44 w 472"/>
                <a:gd name="T13" fmla="*/ 260 h 353"/>
                <a:gd name="T14" fmla="*/ 406 w 472"/>
                <a:gd name="T15" fmla="*/ 347 h 353"/>
                <a:gd name="T16" fmla="*/ 466 w 472"/>
                <a:gd name="T17" fmla="*/ 310 h 353"/>
                <a:gd name="T18" fmla="*/ 437 w 472"/>
                <a:gd name="T19" fmla="*/ 25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2" h="353">
                  <a:moveTo>
                    <a:pt x="437" y="252"/>
                  </a:moveTo>
                  <a:cubicBezTo>
                    <a:pt x="437" y="252"/>
                    <a:pt x="437" y="252"/>
                    <a:pt x="437" y="252"/>
                  </a:cubicBezTo>
                  <a:cubicBezTo>
                    <a:pt x="461" y="151"/>
                    <a:pt x="396" y="50"/>
                    <a:pt x="291" y="25"/>
                  </a:cubicBezTo>
                  <a:cubicBezTo>
                    <a:pt x="187" y="0"/>
                    <a:pt x="83" y="61"/>
                    <a:pt x="59" y="162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35" y="160"/>
                    <a:pt x="13" y="176"/>
                    <a:pt x="7" y="200"/>
                  </a:cubicBezTo>
                  <a:cubicBezTo>
                    <a:pt x="0" y="227"/>
                    <a:pt x="17" y="254"/>
                    <a:pt x="44" y="260"/>
                  </a:cubicBezTo>
                  <a:cubicBezTo>
                    <a:pt x="406" y="347"/>
                    <a:pt x="406" y="347"/>
                    <a:pt x="406" y="347"/>
                  </a:cubicBezTo>
                  <a:cubicBezTo>
                    <a:pt x="433" y="353"/>
                    <a:pt x="460" y="336"/>
                    <a:pt x="466" y="310"/>
                  </a:cubicBezTo>
                  <a:cubicBezTo>
                    <a:pt x="472" y="286"/>
                    <a:pt x="459" y="262"/>
                    <a:pt x="437" y="2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38" name="Freeform 41"/>
            <p:cNvSpPr/>
            <p:nvPr/>
          </p:nvSpPr>
          <p:spPr bwMode="auto">
            <a:xfrm>
              <a:off x="4893748" y="6708117"/>
              <a:ext cx="1133861" cy="1084140"/>
            </a:xfrm>
            <a:custGeom>
              <a:avLst/>
              <a:gdLst>
                <a:gd name="T0" fmla="*/ 255 w 302"/>
                <a:gd name="T1" fmla="*/ 0 h 289"/>
                <a:gd name="T2" fmla="*/ 0 w 302"/>
                <a:gd name="T3" fmla="*/ 65 h 289"/>
                <a:gd name="T4" fmla="*/ 69 w 302"/>
                <a:gd name="T5" fmla="*/ 289 h 289"/>
                <a:gd name="T6" fmla="*/ 302 w 302"/>
                <a:gd name="T7" fmla="*/ 229 h 289"/>
                <a:gd name="T8" fmla="*/ 255 w 302"/>
                <a:gd name="T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289">
                  <a:moveTo>
                    <a:pt x="255" y="0"/>
                  </a:moveTo>
                  <a:cubicBezTo>
                    <a:pt x="170" y="22"/>
                    <a:pt x="85" y="44"/>
                    <a:pt x="0" y="65"/>
                  </a:cubicBezTo>
                  <a:cubicBezTo>
                    <a:pt x="23" y="139"/>
                    <a:pt x="46" y="214"/>
                    <a:pt x="69" y="289"/>
                  </a:cubicBezTo>
                  <a:cubicBezTo>
                    <a:pt x="148" y="279"/>
                    <a:pt x="227" y="259"/>
                    <a:pt x="302" y="229"/>
                  </a:cubicBezTo>
                  <a:cubicBezTo>
                    <a:pt x="286" y="152"/>
                    <a:pt x="271" y="76"/>
                    <a:pt x="255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39" name="Freeform 42"/>
            <p:cNvSpPr>
              <a:spLocks noEditPoints="1"/>
            </p:cNvSpPr>
            <p:nvPr/>
          </p:nvSpPr>
          <p:spPr bwMode="auto">
            <a:xfrm>
              <a:off x="4899389" y="6841258"/>
              <a:ext cx="400518" cy="135253"/>
            </a:xfrm>
            <a:custGeom>
              <a:avLst/>
              <a:gdLst>
                <a:gd name="T0" fmla="*/ 0 w 106"/>
                <a:gd name="T1" fmla="*/ 35 h 36"/>
                <a:gd name="T2" fmla="*/ 0 w 106"/>
                <a:gd name="T3" fmla="*/ 36 h 36"/>
                <a:gd name="T4" fmla="*/ 0 w 106"/>
                <a:gd name="T5" fmla="*/ 36 h 36"/>
                <a:gd name="T6" fmla="*/ 0 w 106"/>
                <a:gd name="T7" fmla="*/ 35 h 36"/>
                <a:gd name="T8" fmla="*/ 105 w 106"/>
                <a:gd name="T9" fmla="*/ 0 h 36"/>
                <a:gd name="T10" fmla="*/ 42 w 106"/>
                <a:gd name="T11" fmla="*/ 18 h 36"/>
                <a:gd name="T12" fmla="*/ 106 w 106"/>
                <a:gd name="T13" fmla="*/ 2 h 36"/>
                <a:gd name="T14" fmla="*/ 105 w 106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36"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105" y="0"/>
                  </a:moveTo>
                  <a:cubicBezTo>
                    <a:pt x="82" y="7"/>
                    <a:pt x="60" y="13"/>
                    <a:pt x="42" y="18"/>
                  </a:cubicBezTo>
                  <a:cubicBezTo>
                    <a:pt x="63" y="13"/>
                    <a:pt x="84" y="7"/>
                    <a:pt x="106" y="2"/>
                  </a:cubicBezTo>
                  <a:cubicBezTo>
                    <a:pt x="105" y="1"/>
                    <a:pt x="105" y="1"/>
                    <a:pt x="105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40" name="Freeform 43"/>
            <p:cNvSpPr>
              <a:spLocks noEditPoints="1"/>
            </p:cNvSpPr>
            <p:nvPr/>
          </p:nvSpPr>
          <p:spPr bwMode="auto">
            <a:xfrm>
              <a:off x="4899389" y="6847597"/>
              <a:ext cx="990012" cy="128914"/>
            </a:xfrm>
            <a:custGeom>
              <a:avLst/>
              <a:gdLst>
                <a:gd name="T0" fmla="*/ 174 w 263"/>
                <a:gd name="T1" fmla="*/ 7 h 34"/>
                <a:gd name="T2" fmla="*/ 137 w 263"/>
                <a:gd name="T3" fmla="*/ 11 h 34"/>
                <a:gd name="T4" fmla="*/ 152 w 263"/>
                <a:gd name="T5" fmla="*/ 19 h 34"/>
                <a:gd name="T6" fmla="*/ 167 w 263"/>
                <a:gd name="T7" fmla="*/ 18 h 34"/>
                <a:gd name="T8" fmla="*/ 174 w 263"/>
                <a:gd name="T9" fmla="*/ 7 h 34"/>
                <a:gd name="T10" fmla="*/ 201 w 263"/>
                <a:gd name="T11" fmla="*/ 5 h 34"/>
                <a:gd name="T12" fmla="*/ 183 w 263"/>
                <a:gd name="T13" fmla="*/ 6 h 34"/>
                <a:gd name="T14" fmla="*/ 183 w 263"/>
                <a:gd name="T15" fmla="*/ 8 h 34"/>
                <a:gd name="T16" fmla="*/ 177 w 263"/>
                <a:gd name="T17" fmla="*/ 17 h 34"/>
                <a:gd name="T18" fmla="*/ 218 w 263"/>
                <a:gd name="T19" fmla="*/ 14 h 34"/>
                <a:gd name="T20" fmla="*/ 201 w 263"/>
                <a:gd name="T21" fmla="*/ 5 h 34"/>
                <a:gd name="T22" fmla="*/ 227 w 263"/>
                <a:gd name="T23" fmla="*/ 3 h 34"/>
                <a:gd name="T24" fmla="*/ 216 w 263"/>
                <a:gd name="T25" fmla="*/ 4 h 34"/>
                <a:gd name="T26" fmla="*/ 224 w 263"/>
                <a:gd name="T27" fmla="*/ 8 h 34"/>
                <a:gd name="T28" fmla="*/ 227 w 263"/>
                <a:gd name="T29" fmla="*/ 3 h 34"/>
                <a:gd name="T30" fmla="*/ 262 w 263"/>
                <a:gd name="T31" fmla="*/ 3 h 34"/>
                <a:gd name="T32" fmla="*/ 237 w 263"/>
                <a:gd name="T33" fmla="*/ 3 h 34"/>
                <a:gd name="T34" fmla="*/ 231 w 263"/>
                <a:gd name="T35" fmla="*/ 12 h 34"/>
                <a:gd name="T36" fmla="*/ 233 w 263"/>
                <a:gd name="T37" fmla="*/ 12 h 34"/>
                <a:gd name="T38" fmla="*/ 263 w 263"/>
                <a:gd name="T39" fmla="*/ 10 h 34"/>
                <a:gd name="T40" fmla="*/ 262 w 263"/>
                <a:gd name="T41" fmla="*/ 3 h 34"/>
                <a:gd name="T42" fmla="*/ 106 w 263"/>
                <a:gd name="T43" fmla="*/ 0 h 34"/>
                <a:gd name="T44" fmla="*/ 42 w 263"/>
                <a:gd name="T45" fmla="*/ 16 h 34"/>
                <a:gd name="T46" fmla="*/ 0 w 263"/>
                <a:gd name="T47" fmla="*/ 33 h 34"/>
                <a:gd name="T48" fmla="*/ 0 w 263"/>
                <a:gd name="T49" fmla="*/ 34 h 34"/>
                <a:gd name="T50" fmla="*/ 113 w 263"/>
                <a:gd name="T51" fmla="*/ 23 h 34"/>
                <a:gd name="T52" fmla="*/ 114 w 263"/>
                <a:gd name="T53" fmla="*/ 21 h 34"/>
                <a:gd name="T54" fmla="*/ 114 w 263"/>
                <a:gd name="T55" fmla="*/ 21 h 34"/>
                <a:gd name="T56" fmla="*/ 115 w 263"/>
                <a:gd name="T57" fmla="*/ 21 h 34"/>
                <a:gd name="T58" fmla="*/ 118 w 263"/>
                <a:gd name="T59" fmla="*/ 16 h 34"/>
                <a:gd name="T60" fmla="*/ 121 w 263"/>
                <a:gd name="T61" fmla="*/ 14 h 34"/>
                <a:gd name="T62" fmla="*/ 123 w 263"/>
                <a:gd name="T63" fmla="*/ 15 h 34"/>
                <a:gd name="T64" fmla="*/ 124 w 263"/>
                <a:gd name="T65" fmla="*/ 20 h 34"/>
                <a:gd name="T66" fmla="*/ 124 w 263"/>
                <a:gd name="T67" fmla="*/ 21 h 34"/>
                <a:gd name="T68" fmla="*/ 132 w 263"/>
                <a:gd name="T69" fmla="*/ 21 h 34"/>
                <a:gd name="T70" fmla="*/ 138 w 263"/>
                <a:gd name="T71" fmla="*/ 20 h 34"/>
                <a:gd name="T72" fmla="*/ 133 w 263"/>
                <a:gd name="T73" fmla="*/ 18 h 34"/>
                <a:gd name="T74" fmla="*/ 132 w 263"/>
                <a:gd name="T75" fmla="*/ 12 h 34"/>
                <a:gd name="T76" fmla="*/ 132 w 263"/>
                <a:gd name="T77" fmla="*/ 12 h 34"/>
                <a:gd name="T78" fmla="*/ 114 w 263"/>
                <a:gd name="T79" fmla="*/ 14 h 34"/>
                <a:gd name="T80" fmla="*/ 106 w 263"/>
                <a:gd name="T8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3" h="34">
                  <a:moveTo>
                    <a:pt x="174" y="7"/>
                  </a:moveTo>
                  <a:cubicBezTo>
                    <a:pt x="162" y="8"/>
                    <a:pt x="150" y="9"/>
                    <a:pt x="137" y="11"/>
                  </a:cubicBezTo>
                  <a:cubicBezTo>
                    <a:pt x="142" y="14"/>
                    <a:pt x="147" y="16"/>
                    <a:pt x="152" y="19"/>
                  </a:cubicBezTo>
                  <a:cubicBezTo>
                    <a:pt x="157" y="19"/>
                    <a:pt x="162" y="18"/>
                    <a:pt x="167" y="18"/>
                  </a:cubicBezTo>
                  <a:cubicBezTo>
                    <a:pt x="170" y="14"/>
                    <a:pt x="172" y="11"/>
                    <a:pt x="174" y="7"/>
                  </a:cubicBezTo>
                  <a:moveTo>
                    <a:pt x="201" y="5"/>
                  </a:moveTo>
                  <a:cubicBezTo>
                    <a:pt x="195" y="5"/>
                    <a:pt x="189" y="6"/>
                    <a:pt x="183" y="6"/>
                  </a:cubicBezTo>
                  <a:cubicBezTo>
                    <a:pt x="183" y="7"/>
                    <a:pt x="183" y="8"/>
                    <a:pt x="183" y="8"/>
                  </a:cubicBezTo>
                  <a:cubicBezTo>
                    <a:pt x="181" y="11"/>
                    <a:pt x="179" y="14"/>
                    <a:pt x="177" y="17"/>
                  </a:cubicBezTo>
                  <a:cubicBezTo>
                    <a:pt x="191" y="16"/>
                    <a:pt x="204" y="15"/>
                    <a:pt x="218" y="14"/>
                  </a:cubicBezTo>
                  <a:cubicBezTo>
                    <a:pt x="212" y="11"/>
                    <a:pt x="207" y="8"/>
                    <a:pt x="201" y="5"/>
                  </a:cubicBezTo>
                  <a:moveTo>
                    <a:pt x="227" y="3"/>
                  </a:moveTo>
                  <a:cubicBezTo>
                    <a:pt x="224" y="4"/>
                    <a:pt x="220" y="4"/>
                    <a:pt x="216" y="4"/>
                  </a:cubicBezTo>
                  <a:cubicBezTo>
                    <a:pt x="219" y="5"/>
                    <a:pt x="221" y="7"/>
                    <a:pt x="224" y="8"/>
                  </a:cubicBezTo>
                  <a:cubicBezTo>
                    <a:pt x="225" y="7"/>
                    <a:pt x="226" y="5"/>
                    <a:pt x="227" y="3"/>
                  </a:cubicBezTo>
                  <a:moveTo>
                    <a:pt x="262" y="3"/>
                  </a:moveTo>
                  <a:cubicBezTo>
                    <a:pt x="253" y="3"/>
                    <a:pt x="245" y="3"/>
                    <a:pt x="237" y="3"/>
                  </a:cubicBezTo>
                  <a:cubicBezTo>
                    <a:pt x="235" y="6"/>
                    <a:pt x="233" y="9"/>
                    <a:pt x="231" y="12"/>
                  </a:cubicBezTo>
                  <a:cubicBezTo>
                    <a:pt x="231" y="12"/>
                    <a:pt x="232" y="12"/>
                    <a:pt x="233" y="12"/>
                  </a:cubicBezTo>
                  <a:cubicBezTo>
                    <a:pt x="243" y="12"/>
                    <a:pt x="253" y="11"/>
                    <a:pt x="263" y="10"/>
                  </a:cubicBezTo>
                  <a:cubicBezTo>
                    <a:pt x="262" y="3"/>
                    <a:pt x="262" y="3"/>
                    <a:pt x="262" y="3"/>
                  </a:cubicBezTo>
                  <a:moveTo>
                    <a:pt x="106" y="0"/>
                  </a:moveTo>
                  <a:cubicBezTo>
                    <a:pt x="84" y="5"/>
                    <a:pt x="63" y="11"/>
                    <a:pt x="42" y="16"/>
                  </a:cubicBezTo>
                  <a:cubicBezTo>
                    <a:pt x="18" y="23"/>
                    <a:pt x="2" y="30"/>
                    <a:pt x="0" y="33"/>
                  </a:cubicBezTo>
                  <a:cubicBezTo>
                    <a:pt x="0" y="33"/>
                    <a:pt x="0" y="34"/>
                    <a:pt x="0" y="34"/>
                  </a:cubicBezTo>
                  <a:cubicBezTo>
                    <a:pt x="5" y="34"/>
                    <a:pt x="52" y="28"/>
                    <a:pt x="113" y="23"/>
                  </a:cubicBezTo>
                  <a:cubicBezTo>
                    <a:pt x="114" y="22"/>
                    <a:pt x="114" y="22"/>
                    <a:pt x="114" y="21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4" y="21"/>
                    <a:pt x="114" y="21"/>
                    <a:pt x="115" y="21"/>
                  </a:cubicBezTo>
                  <a:cubicBezTo>
                    <a:pt x="116" y="19"/>
                    <a:pt x="117" y="17"/>
                    <a:pt x="118" y="16"/>
                  </a:cubicBezTo>
                  <a:cubicBezTo>
                    <a:pt x="119" y="15"/>
                    <a:pt x="120" y="14"/>
                    <a:pt x="121" y="14"/>
                  </a:cubicBezTo>
                  <a:cubicBezTo>
                    <a:pt x="122" y="14"/>
                    <a:pt x="123" y="14"/>
                    <a:pt x="123" y="15"/>
                  </a:cubicBezTo>
                  <a:cubicBezTo>
                    <a:pt x="125" y="16"/>
                    <a:pt x="125" y="18"/>
                    <a:pt x="124" y="20"/>
                  </a:cubicBezTo>
                  <a:cubicBezTo>
                    <a:pt x="124" y="20"/>
                    <a:pt x="124" y="21"/>
                    <a:pt x="124" y="21"/>
                  </a:cubicBezTo>
                  <a:cubicBezTo>
                    <a:pt x="127" y="21"/>
                    <a:pt x="129" y="21"/>
                    <a:pt x="132" y="21"/>
                  </a:cubicBezTo>
                  <a:cubicBezTo>
                    <a:pt x="134" y="21"/>
                    <a:pt x="136" y="20"/>
                    <a:pt x="138" y="20"/>
                  </a:cubicBezTo>
                  <a:cubicBezTo>
                    <a:pt x="136" y="19"/>
                    <a:pt x="135" y="19"/>
                    <a:pt x="133" y="18"/>
                  </a:cubicBezTo>
                  <a:cubicBezTo>
                    <a:pt x="131" y="17"/>
                    <a:pt x="131" y="14"/>
                    <a:pt x="132" y="12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26" y="13"/>
                    <a:pt x="120" y="13"/>
                    <a:pt x="114" y="14"/>
                  </a:cubicBezTo>
                  <a:cubicBezTo>
                    <a:pt x="111" y="10"/>
                    <a:pt x="108" y="5"/>
                    <a:pt x="106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41" name="Freeform 44"/>
            <p:cNvSpPr/>
            <p:nvPr/>
          </p:nvSpPr>
          <p:spPr bwMode="auto">
            <a:xfrm>
              <a:off x="4693488" y="6245298"/>
              <a:ext cx="1232581" cy="663586"/>
            </a:xfrm>
            <a:custGeom>
              <a:avLst/>
              <a:gdLst>
                <a:gd name="T0" fmla="*/ 276 w 328"/>
                <a:gd name="T1" fmla="*/ 0 h 177"/>
                <a:gd name="T2" fmla="*/ 0 w 328"/>
                <a:gd name="T3" fmla="*/ 59 h 177"/>
                <a:gd name="T4" fmla="*/ 52 w 328"/>
                <a:gd name="T5" fmla="*/ 177 h 177"/>
                <a:gd name="T6" fmla="*/ 328 w 328"/>
                <a:gd name="T7" fmla="*/ 118 h 177"/>
                <a:gd name="T8" fmla="*/ 276 w 328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177">
                  <a:moveTo>
                    <a:pt x="276" y="0"/>
                  </a:moveTo>
                  <a:cubicBezTo>
                    <a:pt x="199" y="35"/>
                    <a:pt x="100" y="43"/>
                    <a:pt x="0" y="59"/>
                  </a:cubicBezTo>
                  <a:cubicBezTo>
                    <a:pt x="5" y="101"/>
                    <a:pt x="26" y="140"/>
                    <a:pt x="52" y="177"/>
                  </a:cubicBezTo>
                  <a:cubicBezTo>
                    <a:pt x="129" y="143"/>
                    <a:pt x="227" y="134"/>
                    <a:pt x="328" y="118"/>
                  </a:cubicBezTo>
                  <a:cubicBezTo>
                    <a:pt x="322" y="76"/>
                    <a:pt x="302" y="37"/>
                    <a:pt x="276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42" name="Freeform 45"/>
            <p:cNvSpPr/>
            <p:nvPr/>
          </p:nvSpPr>
          <p:spPr bwMode="auto">
            <a:xfrm>
              <a:off x="5756836" y="6281224"/>
              <a:ext cx="101540" cy="120461"/>
            </a:xfrm>
            <a:custGeom>
              <a:avLst/>
              <a:gdLst>
                <a:gd name="T0" fmla="*/ 3 w 27"/>
                <a:gd name="T1" fmla="*/ 0 h 32"/>
                <a:gd name="T2" fmla="*/ 0 w 27"/>
                <a:gd name="T3" fmla="*/ 1 h 32"/>
                <a:gd name="T4" fmla="*/ 19 w 27"/>
                <a:gd name="T5" fmla="*/ 32 h 32"/>
                <a:gd name="T6" fmla="*/ 27 w 27"/>
                <a:gd name="T7" fmla="*/ 32 h 32"/>
                <a:gd name="T8" fmla="*/ 3 w 2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2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1"/>
                    <a:pt x="13" y="22"/>
                    <a:pt x="19" y="32"/>
                  </a:cubicBezTo>
                  <a:cubicBezTo>
                    <a:pt x="22" y="32"/>
                    <a:pt x="24" y="32"/>
                    <a:pt x="27" y="32"/>
                  </a:cubicBezTo>
                  <a:cubicBezTo>
                    <a:pt x="26" y="26"/>
                    <a:pt x="21" y="12"/>
                    <a:pt x="3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43" name="Freeform 46"/>
            <p:cNvSpPr>
              <a:spLocks noEditPoints="1"/>
            </p:cNvSpPr>
            <p:nvPr/>
          </p:nvSpPr>
          <p:spPr bwMode="auto">
            <a:xfrm>
              <a:off x="4749899" y="6285451"/>
              <a:ext cx="1080272" cy="285300"/>
            </a:xfrm>
            <a:custGeom>
              <a:avLst/>
              <a:gdLst>
                <a:gd name="T0" fmla="*/ 145 w 287"/>
                <a:gd name="T1" fmla="*/ 35 h 76"/>
                <a:gd name="T2" fmla="*/ 0 w 287"/>
                <a:gd name="T3" fmla="*/ 76 h 76"/>
                <a:gd name="T4" fmla="*/ 138 w 287"/>
                <a:gd name="T5" fmla="*/ 51 h 76"/>
                <a:gd name="T6" fmla="*/ 138 w 287"/>
                <a:gd name="T7" fmla="*/ 49 h 76"/>
                <a:gd name="T8" fmla="*/ 139 w 287"/>
                <a:gd name="T9" fmla="*/ 48 h 76"/>
                <a:gd name="T10" fmla="*/ 139 w 287"/>
                <a:gd name="T11" fmla="*/ 48 h 76"/>
                <a:gd name="T12" fmla="*/ 145 w 287"/>
                <a:gd name="T13" fmla="*/ 35 h 76"/>
                <a:gd name="T14" fmla="*/ 268 w 287"/>
                <a:gd name="T15" fmla="*/ 0 h 76"/>
                <a:gd name="T16" fmla="*/ 184 w 287"/>
                <a:gd name="T17" fmla="*/ 24 h 76"/>
                <a:gd name="T18" fmla="*/ 238 w 287"/>
                <a:gd name="T19" fmla="*/ 29 h 76"/>
                <a:gd name="T20" fmla="*/ 241 w 287"/>
                <a:gd name="T21" fmla="*/ 23 h 76"/>
                <a:gd name="T22" fmla="*/ 244 w 287"/>
                <a:gd name="T23" fmla="*/ 21 h 76"/>
                <a:gd name="T24" fmla="*/ 246 w 287"/>
                <a:gd name="T25" fmla="*/ 21 h 76"/>
                <a:gd name="T26" fmla="*/ 248 w 287"/>
                <a:gd name="T27" fmla="*/ 26 h 76"/>
                <a:gd name="T28" fmla="*/ 246 w 287"/>
                <a:gd name="T29" fmla="*/ 30 h 76"/>
                <a:gd name="T30" fmla="*/ 287 w 287"/>
                <a:gd name="T31" fmla="*/ 31 h 76"/>
                <a:gd name="T32" fmla="*/ 268 w 287"/>
                <a:gd name="T3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7" h="76">
                  <a:moveTo>
                    <a:pt x="145" y="35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62" y="62"/>
                    <a:pt x="138" y="51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38" y="49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41" y="43"/>
                    <a:pt x="143" y="39"/>
                    <a:pt x="145" y="35"/>
                  </a:cubicBezTo>
                  <a:moveTo>
                    <a:pt x="268" y="0"/>
                  </a:moveTo>
                  <a:cubicBezTo>
                    <a:pt x="184" y="24"/>
                    <a:pt x="184" y="24"/>
                    <a:pt x="184" y="24"/>
                  </a:cubicBezTo>
                  <a:cubicBezTo>
                    <a:pt x="202" y="26"/>
                    <a:pt x="220" y="28"/>
                    <a:pt x="238" y="29"/>
                  </a:cubicBezTo>
                  <a:cubicBezTo>
                    <a:pt x="241" y="23"/>
                    <a:pt x="241" y="23"/>
                    <a:pt x="241" y="23"/>
                  </a:cubicBezTo>
                  <a:cubicBezTo>
                    <a:pt x="241" y="21"/>
                    <a:pt x="243" y="21"/>
                    <a:pt x="244" y="21"/>
                  </a:cubicBezTo>
                  <a:cubicBezTo>
                    <a:pt x="245" y="21"/>
                    <a:pt x="245" y="21"/>
                    <a:pt x="246" y="21"/>
                  </a:cubicBezTo>
                  <a:cubicBezTo>
                    <a:pt x="248" y="22"/>
                    <a:pt x="248" y="24"/>
                    <a:pt x="248" y="26"/>
                  </a:cubicBezTo>
                  <a:cubicBezTo>
                    <a:pt x="246" y="30"/>
                    <a:pt x="246" y="30"/>
                    <a:pt x="246" y="30"/>
                  </a:cubicBezTo>
                  <a:cubicBezTo>
                    <a:pt x="259" y="31"/>
                    <a:pt x="273" y="31"/>
                    <a:pt x="287" y="31"/>
                  </a:cubicBezTo>
                  <a:cubicBezTo>
                    <a:pt x="281" y="21"/>
                    <a:pt x="275" y="10"/>
                    <a:pt x="268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</p:spPr>
          <p:txBody>
            <a:bodyPr lIns="68580" tIns="34290" rIns="68580" bIns="34290">
              <a:normAutofit fontScale="7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44" name="Freeform 47"/>
            <p:cNvSpPr/>
            <p:nvPr/>
          </p:nvSpPr>
          <p:spPr bwMode="auto">
            <a:xfrm>
              <a:off x="4752720" y="6638378"/>
              <a:ext cx="1229760" cy="338133"/>
            </a:xfrm>
            <a:custGeom>
              <a:avLst/>
              <a:gdLst>
                <a:gd name="T0" fmla="*/ 288 w 327"/>
                <a:gd name="T1" fmla="*/ 0 h 90"/>
                <a:gd name="T2" fmla="*/ 0 w 327"/>
                <a:gd name="T3" fmla="*/ 72 h 90"/>
                <a:gd name="T4" fmla="*/ 39 w 327"/>
                <a:gd name="T5" fmla="*/ 90 h 90"/>
                <a:gd name="T6" fmla="*/ 327 w 327"/>
                <a:gd name="T7" fmla="*/ 18 h 90"/>
                <a:gd name="T8" fmla="*/ 288 w 327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90">
                  <a:moveTo>
                    <a:pt x="288" y="0"/>
                  </a:moveTo>
                  <a:cubicBezTo>
                    <a:pt x="241" y="4"/>
                    <a:pt x="88" y="47"/>
                    <a:pt x="0" y="72"/>
                  </a:cubicBezTo>
                  <a:cubicBezTo>
                    <a:pt x="9" y="82"/>
                    <a:pt x="22" y="89"/>
                    <a:pt x="39" y="90"/>
                  </a:cubicBezTo>
                  <a:cubicBezTo>
                    <a:pt x="86" y="87"/>
                    <a:pt x="239" y="43"/>
                    <a:pt x="327" y="18"/>
                  </a:cubicBezTo>
                  <a:cubicBezTo>
                    <a:pt x="318" y="9"/>
                    <a:pt x="304" y="2"/>
                    <a:pt x="288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</p:spPr>
          <p:txBody>
            <a:bodyPr lIns="68580" tIns="34290" rIns="68580" bIns="34290">
              <a:normAutofit fontScale="90000" lnSpcReduction="1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45" name="Freeform 48"/>
            <p:cNvSpPr/>
            <p:nvPr/>
          </p:nvSpPr>
          <p:spPr bwMode="auto">
            <a:xfrm>
              <a:off x="4527076" y="6196691"/>
              <a:ext cx="1466686" cy="393080"/>
            </a:xfrm>
            <a:custGeom>
              <a:avLst/>
              <a:gdLst>
                <a:gd name="T0" fmla="*/ 349 w 390"/>
                <a:gd name="T1" fmla="*/ 0 h 105"/>
                <a:gd name="T2" fmla="*/ 0 w 390"/>
                <a:gd name="T3" fmla="*/ 88 h 105"/>
                <a:gd name="T4" fmla="*/ 42 w 390"/>
                <a:gd name="T5" fmla="*/ 105 h 105"/>
                <a:gd name="T6" fmla="*/ 390 w 390"/>
                <a:gd name="T7" fmla="*/ 16 h 105"/>
                <a:gd name="T8" fmla="*/ 349 w 390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05">
                  <a:moveTo>
                    <a:pt x="349" y="0"/>
                  </a:moveTo>
                  <a:cubicBezTo>
                    <a:pt x="291" y="4"/>
                    <a:pt x="102" y="60"/>
                    <a:pt x="0" y="88"/>
                  </a:cubicBezTo>
                  <a:cubicBezTo>
                    <a:pt x="11" y="97"/>
                    <a:pt x="25" y="103"/>
                    <a:pt x="42" y="105"/>
                  </a:cubicBezTo>
                  <a:cubicBezTo>
                    <a:pt x="99" y="101"/>
                    <a:pt x="289" y="45"/>
                    <a:pt x="390" y="16"/>
                  </a:cubicBezTo>
                  <a:cubicBezTo>
                    <a:pt x="379" y="7"/>
                    <a:pt x="365" y="1"/>
                    <a:pt x="349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46" name="Freeform 49"/>
            <p:cNvSpPr/>
            <p:nvPr/>
          </p:nvSpPr>
          <p:spPr bwMode="auto">
            <a:xfrm>
              <a:off x="5607346" y="6815898"/>
              <a:ext cx="234107" cy="133139"/>
            </a:xfrm>
            <a:custGeom>
              <a:avLst/>
              <a:gdLst>
                <a:gd name="T0" fmla="*/ 58 w 62"/>
                <a:gd name="T1" fmla="*/ 36 h 36"/>
                <a:gd name="T2" fmla="*/ 56 w 62"/>
                <a:gd name="T3" fmla="*/ 36 h 36"/>
                <a:gd name="T4" fmla="*/ 2 w 62"/>
                <a:gd name="T5" fmla="*/ 8 h 36"/>
                <a:gd name="T6" fmla="*/ 0 w 62"/>
                <a:gd name="T7" fmla="*/ 3 h 36"/>
                <a:gd name="T8" fmla="*/ 6 w 62"/>
                <a:gd name="T9" fmla="*/ 1 h 36"/>
                <a:gd name="T10" fmla="*/ 59 w 62"/>
                <a:gd name="T11" fmla="*/ 29 h 36"/>
                <a:gd name="T12" fmla="*/ 61 w 62"/>
                <a:gd name="T13" fmla="*/ 34 h 36"/>
                <a:gd name="T14" fmla="*/ 58 w 62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6">
                  <a:moveTo>
                    <a:pt x="58" y="36"/>
                  </a:moveTo>
                  <a:cubicBezTo>
                    <a:pt x="58" y="36"/>
                    <a:pt x="57" y="36"/>
                    <a:pt x="56" y="36"/>
                  </a:cubicBezTo>
                  <a:cubicBezTo>
                    <a:pt x="38" y="27"/>
                    <a:pt x="20" y="17"/>
                    <a:pt x="2" y="8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1"/>
                    <a:pt x="4" y="0"/>
                    <a:pt x="6" y="1"/>
                  </a:cubicBezTo>
                  <a:cubicBezTo>
                    <a:pt x="23" y="11"/>
                    <a:pt x="41" y="20"/>
                    <a:pt x="59" y="29"/>
                  </a:cubicBezTo>
                  <a:cubicBezTo>
                    <a:pt x="61" y="30"/>
                    <a:pt x="62" y="32"/>
                    <a:pt x="61" y="34"/>
                  </a:cubicBezTo>
                  <a:cubicBezTo>
                    <a:pt x="60" y="35"/>
                    <a:pt x="59" y="36"/>
                    <a:pt x="58" y="3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47" name="Freeform 50"/>
            <p:cNvSpPr/>
            <p:nvPr/>
          </p:nvSpPr>
          <p:spPr bwMode="auto">
            <a:xfrm>
              <a:off x="5392984" y="6885637"/>
              <a:ext cx="490776" cy="268394"/>
            </a:xfrm>
            <a:custGeom>
              <a:avLst/>
              <a:gdLst>
                <a:gd name="T0" fmla="*/ 128 w 131"/>
                <a:gd name="T1" fmla="*/ 70 h 71"/>
                <a:gd name="T2" fmla="*/ 125 w 131"/>
                <a:gd name="T3" fmla="*/ 70 h 71"/>
                <a:gd name="T4" fmla="*/ 2 w 131"/>
                <a:gd name="T5" fmla="*/ 8 h 71"/>
                <a:gd name="T6" fmla="*/ 1 w 131"/>
                <a:gd name="T7" fmla="*/ 2 h 71"/>
                <a:gd name="T8" fmla="*/ 6 w 131"/>
                <a:gd name="T9" fmla="*/ 1 h 71"/>
                <a:gd name="T10" fmla="*/ 129 w 131"/>
                <a:gd name="T11" fmla="*/ 63 h 71"/>
                <a:gd name="T12" fmla="*/ 130 w 131"/>
                <a:gd name="T13" fmla="*/ 68 h 71"/>
                <a:gd name="T14" fmla="*/ 128 w 131"/>
                <a:gd name="T15" fmla="*/ 7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1">
                  <a:moveTo>
                    <a:pt x="128" y="70"/>
                  </a:moveTo>
                  <a:cubicBezTo>
                    <a:pt x="127" y="71"/>
                    <a:pt x="126" y="71"/>
                    <a:pt x="125" y="70"/>
                  </a:cubicBezTo>
                  <a:cubicBezTo>
                    <a:pt x="84" y="51"/>
                    <a:pt x="43" y="29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47" y="22"/>
                    <a:pt x="88" y="44"/>
                    <a:pt x="129" y="63"/>
                  </a:cubicBezTo>
                  <a:cubicBezTo>
                    <a:pt x="131" y="64"/>
                    <a:pt x="131" y="66"/>
                    <a:pt x="130" y="68"/>
                  </a:cubicBezTo>
                  <a:cubicBezTo>
                    <a:pt x="130" y="69"/>
                    <a:pt x="129" y="70"/>
                    <a:pt x="128" y="7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7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48" name="Freeform 51"/>
            <p:cNvSpPr/>
            <p:nvPr/>
          </p:nvSpPr>
          <p:spPr bwMode="auto">
            <a:xfrm>
              <a:off x="5178622" y="6955378"/>
              <a:ext cx="755907" cy="397306"/>
            </a:xfrm>
            <a:custGeom>
              <a:avLst/>
              <a:gdLst>
                <a:gd name="T0" fmla="*/ 198 w 201"/>
                <a:gd name="T1" fmla="*/ 105 h 106"/>
                <a:gd name="T2" fmla="*/ 195 w 201"/>
                <a:gd name="T3" fmla="*/ 105 h 106"/>
                <a:gd name="T4" fmla="*/ 2 w 201"/>
                <a:gd name="T5" fmla="*/ 8 h 106"/>
                <a:gd name="T6" fmla="*/ 1 w 201"/>
                <a:gd name="T7" fmla="*/ 3 h 106"/>
                <a:gd name="T8" fmla="*/ 6 w 201"/>
                <a:gd name="T9" fmla="*/ 1 h 106"/>
                <a:gd name="T10" fmla="*/ 198 w 201"/>
                <a:gd name="T11" fmla="*/ 98 h 106"/>
                <a:gd name="T12" fmla="*/ 200 w 201"/>
                <a:gd name="T13" fmla="*/ 103 h 106"/>
                <a:gd name="T14" fmla="*/ 198 w 201"/>
                <a:gd name="T15" fmla="*/ 10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1" h="106">
                  <a:moveTo>
                    <a:pt x="198" y="105"/>
                  </a:moveTo>
                  <a:cubicBezTo>
                    <a:pt x="197" y="106"/>
                    <a:pt x="196" y="106"/>
                    <a:pt x="195" y="105"/>
                  </a:cubicBezTo>
                  <a:cubicBezTo>
                    <a:pt x="131" y="77"/>
                    <a:pt x="67" y="42"/>
                    <a:pt x="2" y="8"/>
                  </a:cubicBezTo>
                  <a:cubicBezTo>
                    <a:pt x="1" y="7"/>
                    <a:pt x="0" y="4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0" y="35"/>
                    <a:pt x="134" y="70"/>
                    <a:pt x="198" y="98"/>
                  </a:cubicBezTo>
                  <a:cubicBezTo>
                    <a:pt x="200" y="99"/>
                    <a:pt x="201" y="101"/>
                    <a:pt x="200" y="103"/>
                  </a:cubicBezTo>
                  <a:cubicBezTo>
                    <a:pt x="200" y="104"/>
                    <a:pt x="199" y="105"/>
                    <a:pt x="198" y="10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49" name="Freeform 52"/>
            <p:cNvSpPr/>
            <p:nvPr/>
          </p:nvSpPr>
          <p:spPr bwMode="auto">
            <a:xfrm>
              <a:off x="4964260" y="7018778"/>
              <a:ext cx="1018219" cy="528333"/>
            </a:xfrm>
            <a:custGeom>
              <a:avLst/>
              <a:gdLst>
                <a:gd name="T0" fmla="*/ 267 w 271"/>
                <a:gd name="T1" fmla="*/ 140 h 141"/>
                <a:gd name="T2" fmla="*/ 265 w 271"/>
                <a:gd name="T3" fmla="*/ 140 h 141"/>
                <a:gd name="T4" fmla="*/ 3 w 271"/>
                <a:gd name="T5" fmla="*/ 8 h 141"/>
                <a:gd name="T6" fmla="*/ 1 w 271"/>
                <a:gd name="T7" fmla="*/ 2 h 141"/>
                <a:gd name="T8" fmla="*/ 6 w 271"/>
                <a:gd name="T9" fmla="*/ 1 h 141"/>
                <a:gd name="T10" fmla="*/ 268 w 271"/>
                <a:gd name="T11" fmla="*/ 133 h 141"/>
                <a:gd name="T12" fmla="*/ 270 w 271"/>
                <a:gd name="T13" fmla="*/ 138 h 141"/>
                <a:gd name="T14" fmla="*/ 267 w 271"/>
                <a:gd name="T15" fmla="*/ 14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1" h="141">
                  <a:moveTo>
                    <a:pt x="267" y="140"/>
                  </a:moveTo>
                  <a:cubicBezTo>
                    <a:pt x="266" y="141"/>
                    <a:pt x="265" y="141"/>
                    <a:pt x="265" y="140"/>
                  </a:cubicBezTo>
                  <a:cubicBezTo>
                    <a:pt x="178" y="105"/>
                    <a:pt x="90" y="55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93" y="48"/>
                    <a:pt x="181" y="98"/>
                    <a:pt x="268" y="133"/>
                  </a:cubicBezTo>
                  <a:cubicBezTo>
                    <a:pt x="270" y="134"/>
                    <a:pt x="271" y="136"/>
                    <a:pt x="270" y="138"/>
                  </a:cubicBezTo>
                  <a:cubicBezTo>
                    <a:pt x="269" y="139"/>
                    <a:pt x="268" y="140"/>
                    <a:pt x="267" y="14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50" name="Freeform 53"/>
            <p:cNvSpPr/>
            <p:nvPr/>
          </p:nvSpPr>
          <p:spPr bwMode="auto">
            <a:xfrm>
              <a:off x="5012211" y="7202637"/>
              <a:ext cx="758727" cy="412100"/>
            </a:xfrm>
            <a:custGeom>
              <a:avLst/>
              <a:gdLst>
                <a:gd name="T0" fmla="*/ 198 w 202"/>
                <a:gd name="T1" fmla="*/ 110 h 110"/>
                <a:gd name="T2" fmla="*/ 196 w 202"/>
                <a:gd name="T3" fmla="*/ 110 h 110"/>
                <a:gd name="T4" fmla="*/ 3 w 202"/>
                <a:gd name="T5" fmla="*/ 8 h 110"/>
                <a:gd name="T6" fmla="*/ 1 w 202"/>
                <a:gd name="T7" fmla="*/ 3 h 110"/>
                <a:gd name="T8" fmla="*/ 6 w 202"/>
                <a:gd name="T9" fmla="*/ 1 h 110"/>
                <a:gd name="T10" fmla="*/ 199 w 202"/>
                <a:gd name="T11" fmla="*/ 103 h 110"/>
                <a:gd name="T12" fmla="*/ 201 w 202"/>
                <a:gd name="T13" fmla="*/ 108 h 110"/>
                <a:gd name="T14" fmla="*/ 198 w 202"/>
                <a:gd name="T1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110">
                  <a:moveTo>
                    <a:pt x="198" y="110"/>
                  </a:moveTo>
                  <a:cubicBezTo>
                    <a:pt x="197" y="110"/>
                    <a:pt x="196" y="110"/>
                    <a:pt x="196" y="110"/>
                  </a:cubicBezTo>
                  <a:cubicBezTo>
                    <a:pt x="131" y="81"/>
                    <a:pt x="67" y="44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0" y="37"/>
                    <a:pt x="135" y="74"/>
                    <a:pt x="199" y="103"/>
                  </a:cubicBezTo>
                  <a:cubicBezTo>
                    <a:pt x="201" y="104"/>
                    <a:pt x="202" y="106"/>
                    <a:pt x="201" y="108"/>
                  </a:cubicBezTo>
                  <a:cubicBezTo>
                    <a:pt x="200" y="109"/>
                    <a:pt x="199" y="110"/>
                    <a:pt x="198" y="11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51" name="Freeform 54"/>
            <p:cNvSpPr/>
            <p:nvPr/>
          </p:nvSpPr>
          <p:spPr bwMode="auto">
            <a:xfrm>
              <a:off x="5065800" y="7390724"/>
              <a:ext cx="490776" cy="287413"/>
            </a:xfrm>
            <a:custGeom>
              <a:avLst/>
              <a:gdLst>
                <a:gd name="T0" fmla="*/ 128 w 131"/>
                <a:gd name="T1" fmla="*/ 77 h 77"/>
                <a:gd name="T2" fmla="*/ 125 w 131"/>
                <a:gd name="T3" fmla="*/ 76 h 77"/>
                <a:gd name="T4" fmla="*/ 2 w 131"/>
                <a:gd name="T5" fmla="*/ 8 h 77"/>
                <a:gd name="T6" fmla="*/ 0 w 131"/>
                <a:gd name="T7" fmla="*/ 3 h 77"/>
                <a:gd name="T8" fmla="*/ 5 w 131"/>
                <a:gd name="T9" fmla="*/ 2 h 77"/>
                <a:gd name="T10" fmla="*/ 129 w 131"/>
                <a:gd name="T11" fmla="*/ 69 h 77"/>
                <a:gd name="T12" fmla="*/ 130 w 131"/>
                <a:gd name="T13" fmla="*/ 75 h 77"/>
                <a:gd name="T14" fmla="*/ 128 w 131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7">
                  <a:moveTo>
                    <a:pt x="128" y="77"/>
                  </a:moveTo>
                  <a:cubicBezTo>
                    <a:pt x="127" y="77"/>
                    <a:pt x="126" y="77"/>
                    <a:pt x="125" y="76"/>
                  </a:cubicBezTo>
                  <a:cubicBezTo>
                    <a:pt x="84" y="55"/>
                    <a:pt x="43" y="32"/>
                    <a:pt x="2" y="8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1"/>
                    <a:pt x="4" y="0"/>
                    <a:pt x="5" y="2"/>
                  </a:cubicBezTo>
                  <a:cubicBezTo>
                    <a:pt x="46" y="25"/>
                    <a:pt x="88" y="49"/>
                    <a:pt x="129" y="69"/>
                  </a:cubicBezTo>
                  <a:cubicBezTo>
                    <a:pt x="131" y="70"/>
                    <a:pt x="131" y="73"/>
                    <a:pt x="130" y="75"/>
                  </a:cubicBezTo>
                  <a:cubicBezTo>
                    <a:pt x="130" y="76"/>
                    <a:pt x="129" y="76"/>
                    <a:pt x="128" y="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8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52" name="Freeform 55"/>
            <p:cNvSpPr/>
            <p:nvPr/>
          </p:nvSpPr>
          <p:spPr bwMode="auto">
            <a:xfrm>
              <a:off x="5113750" y="7580924"/>
              <a:ext cx="234105" cy="147933"/>
            </a:xfrm>
            <a:custGeom>
              <a:avLst/>
              <a:gdLst>
                <a:gd name="T0" fmla="*/ 59 w 62"/>
                <a:gd name="T1" fmla="*/ 39 h 39"/>
                <a:gd name="T2" fmla="*/ 56 w 62"/>
                <a:gd name="T3" fmla="*/ 39 h 39"/>
                <a:gd name="T4" fmla="*/ 2 w 62"/>
                <a:gd name="T5" fmla="*/ 8 h 39"/>
                <a:gd name="T6" fmla="*/ 1 w 62"/>
                <a:gd name="T7" fmla="*/ 2 h 39"/>
                <a:gd name="T8" fmla="*/ 6 w 62"/>
                <a:gd name="T9" fmla="*/ 1 h 39"/>
                <a:gd name="T10" fmla="*/ 59 w 62"/>
                <a:gd name="T11" fmla="*/ 32 h 39"/>
                <a:gd name="T12" fmla="*/ 61 w 62"/>
                <a:gd name="T13" fmla="*/ 37 h 39"/>
                <a:gd name="T14" fmla="*/ 59 w 62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9">
                  <a:moveTo>
                    <a:pt x="59" y="39"/>
                  </a:moveTo>
                  <a:cubicBezTo>
                    <a:pt x="58" y="39"/>
                    <a:pt x="57" y="39"/>
                    <a:pt x="56" y="39"/>
                  </a:cubicBezTo>
                  <a:cubicBezTo>
                    <a:pt x="38" y="29"/>
                    <a:pt x="20" y="18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24" y="12"/>
                    <a:pt x="41" y="22"/>
                    <a:pt x="59" y="32"/>
                  </a:cubicBezTo>
                  <a:cubicBezTo>
                    <a:pt x="61" y="33"/>
                    <a:pt x="62" y="35"/>
                    <a:pt x="61" y="37"/>
                  </a:cubicBezTo>
                  <a:cubicBezTo>
                    <a:pt x="60" y="38"/>
                    <a:pt x="60" y="39"/>
                    <a:pt x="59" y="3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53" name="Freeform 56"/>
            <p:cNvSpPr/>
            <p:nvPr/>
          </p:nvSpPr>
          <p:spPr bwMode="auto">
            <a:xfrm>
              <a:off x="4992466" y="6942698"/>
              <a:ext cx="157951" cy="213446"/>
            </a:xfrm>
            <a:custGeom>
              <a:avLst/>
              <a:gdLst>
                <a:gd name="T0" fmla="*/ 6 w 43"/>
                <a:gd name="T1" fmla="*/ 57 h 57"/>
                <a:gd name="T2" fmla="*/ 2 w 43"/>
                <a:gd name="T3" fmla="*/ 56 h 57"/>
                <a:gd name="T4" fmla="*/ 2 w 43"/>
                <a:gd name="T5" fmla="*/ 51 h 57"/>
                <a:gd name="T6" fmla="*/ 36 w 43"/>
                <a:gd name="T7" fmla="*/ 2 h 57"/>
                <a:gd name="T8" fmla="*/ 41 w 43"/>
                <a:gd name="T9" fmla="*/ 1 h 57"/>
                <a:gd name="T10" fmla="*/ 42 w 43"/>
                <a:gd name="T11" fmla="*/ 6 h 57"/>
                <a:gd name="T12" fmla="*/ 8 w 43"/>
                <a:gd name="T13" fmla="*/ 56 h 57"/>
                <a:gd name="T14" fmla="*/ 6 w 43"/>
                <a:gd name="T1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7">
                  <a:moveTo>
                    <a:pt x="6" y="57"/>
                  </a:moveTo>
                  <a:cubicBezTo>
                    <a:pt x="5" y="57"/>
                    <a:pt x="3" y="57"/>
                    <a:pt x="2" y="56"/>
                  </a:cubicBezTo>
                  <a:cubicBezTo>
                    <a:pt x="1" y="55"/>
                    <a:pt x="0" y="53"/>
                    <a:pt x="2" y="51"/>
                  </a:cubicBezTo>
                  <a:cubicBezTo>
                    <a:pt x="13" y="35"/>
                    <a:pt x="24" y="19"/>
                    <a:pt x="36" y="2"/>
                  </a:cubicBezTo>
                  <a:cubicBezTo>
                    <a:pt x="37" y="0"/>
                    <a:pt x="39" y="0"/>
                    <a:pt x="41" y="1"/>
                  </a:cubicBezTo>
                  <a:cubicBezTo>
                    <a:pt x="43" y="2"/>
                    <a:pt x="43" y="5"/>
                    <a:pt x="42" y="6"/>
                  </a:cubicBezTo>
                  <a:cubicBezTo>
                    <a:pt x="30" y="23"/>
                    <a:pt x="19" y="40"/>
                    <a:pt x="8" y="56"/>
                  </a:cubicBezTo>
                  <a:cubicBezTo>
                    <a:pt x="7" y="56"/>
                    <a:pt x="6" y="57"/>
                    <a:pt x="6" y="5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47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54" name="Freeform 57"/>
            <p:cNvSpPr/>
            <p:nvPr/>
          </p:nvSpPr>
          <p:spPr bwMode="auto">
            <a:xfrm>
              <a:off x="5046057" y="6898317"/>
              <a:ext cx="324362" cy="460706"/>
            </a:xfrm>
            <a:custGeom>
              <a:avLst/>
              <a:gdLst>
                <a:gd name="T0" fmla="*/ 5 w 86"/>
                <a:gd name="T1" fmla="*/ 123 h 123"/>
                <a:gd name="T2" fmla="*/ 2 w 86"/>
                <a:gd name="T3" fmla="*/ 122 h 123"/>
                <a:gd name="T4" fmla="*/ 1 w 86"/>
                <a:gd name="T5" fmla="*/ 117 h 123"/>
                <a:gd name="T6" fmla="*/ 79 w 86"/>
                <a:gd name="T7" fmla="*/ 3 h 123"/>
                <a:gd name="T8" fmla="*/ 84 w 86"/>
                <a:gd name="T9" fmla="*/ 2 h 123"/>
                <a:gd name="T10" fmla="*/ 85 w 86"/>
                <a:gd name="T11" fmla="*/ 7 h 123"/>
                <a:gd name="T12" fmla="*/ 7 w 86"/>
                <a:gd name="T13" fmla="*/ 122 h 123"/>
                <a:gd name="T14" fmla="*/ 5 w 86"/>
                <a:gd name="T1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123">
                  <a:moveTo>
                    <a:pt x="5" y="123"/>
                  </a:moveTo>
                  <a:cubicBezTo>
                    <a:pt x="4" y="123"/>
                    <a:pt x="3" y="123"/>
                    <a:pt x="2" y="122"/>
                  </a:cubicBezTo>
                  <a:cubicBezTo>
                    <a:pt x="0" y="121"/>
                    <a:pt x="0" y="118"/>
                    <a:pt x="1" y="117"/>
                  </a:cubicBezTo>
                  <a:cubicBezTo>
                    <a:pt x="27" y="80"/>
                    <a:pt x="53" y="42"/>
                    <a:pt x="79" y="3"/>
                  </a:cubicBezTo>
                  <a:cubicBezTo>
                    <a:pt x="80" y="1"/>
                    <a:pt x="83" y="0"/>
                    <a:pt x="84" y="2"/>
                  </a:cubicBezTo>
                  <a:cubicBezTo>
                    <a:pt x="86" y="3"/>
                    <a:pt x="86" y="5"/>
                    <a:pt x="85" y="7"/>
                  </a:cubicBezTo>
                  <a:cubicBezTo>
                    <a:pt x="59" y="46"/>
                    <a:pt x="33" y="85"/>
                    <a:pt x="7" y="122"/>
                  </a:cubicBezTo>
                  <a:cubicBezTo>
                    <a:pt x="6" y="122"/>
                    <a:pt x="6" y="123"/>
                    <a:pt x="5" y="12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55" name="Freeform 58"/>
            <p:cNvSpPr/>
            <p:nvPr/>
          </p:nvSpPr>
          <p:spPr bwMode="auto">
            <a:xfrm>
              <a:off x="5099647" y="6856050"/>
              <a:ext cx="493597" cy="710080"/>
            </a:xfrm>
            <a:custGeom>
              <a:avLst/>
              <a:gdLst>
                <a:gd name="T0" fmla="*/ 5 w 131"/>
                <a:gd name="T1" fmla="*/ 188 h 189"/>
                <a:gd name="T2" fmla="*/ 2 w 131"/>
                <a:gd name="T3" fmla="*/ 188 h 189"/>
                <a:gd name="T4" fmla="*/ 1 w 131"/>
                <a:gd name="T5" fmla="*/ 182 h 189"/>
                <a:gd name="T6" fmla="*/ 124 w 131"/>
                <a:gd name="T7" fmla="*/ 2 h 189"/>
                <a:gd name="T8" fmla="*/ 129 w 131"/>
                <a:gd name="T9" fmla="*/ 1 h 189"/>
                <a:gd name="T10" fmla="*/ 130 w 131"/>
                <a:gd name="T11" fmla="*/ 6 h 189"/>
                <a:gd name="T12" fmla="*/ 7 w 131"/>
                <a:gd name="T13" fmla="*/ 187 h 189"/>
                <a:gd name="T14" fmla="*/ 5 w 131"/>
                <a:gd name="T15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189">
                  <a:moveTo>
                    <a:pt x="5" y="188"/>
                  </a:moveTo>
                  <a:cubicBezTo>
                    <a:pt x="4" y="189"/>
                    <a:pt x="3" y="188"/>
                    <a:pt x="2" y="188"/>
                  </a:cubicBezTo>
                  <a:cubicBezTo>
                    <a:pt x="0" y="186"/>
                    <a:pt x="0" y="184"/>
                    <a:pt x="1" y="182"/>
                  </a:cubicBezTo>
                  <a:cubicBezTo>
                    <a:pt x="42" y="125"/>
                    <a:pt x="83" y="63"/>
                    <a:pt x="124" y="2"/>
                  </a:cubicBezTo>
                  <a:cubicBezTo>
                    <a:pt x="125" y="0"/>
                    <a:pt x="127" y="0"/>
                    <a:pt x="129" y="1"/>
                  </a:cubicBezTo>
                  <a:cubicBezTo>
                    <a:pt x="131" y="2"/>
                    <a:pt x="131" y="4"/>
                    <a:pt x="130" y="6"/>
                  </a:cubicBezTo>
                  <a:cubicBezTo>
                    <a:pt x="89" y="68"/>
                    <a:pt x="48" y="130"/>
                    <a:pt x="7" y="187"/>
                  </a:cubicBezTo>
                  <a:cubicBezTo>
                    <a:pt x="7" y="188"/>
                    <a:pt x="6" y="188"/>
                    <a:pt x="5" y="188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56" name="Freeform 59"/>
            <p:cNvSpPr/>
            <p:nvPr/>
          </p:nvSpPr>
          <p:spPr bwMode="auto">
            <a:xfrm>
              <a:off x="5150417" y="6811671"/>
              <a:ext cx="660009" cy="957339"/>
            </a:xfrm>
            <a:custGeom>
              <a:avLst/>
              <a:gdLst>
                <a:gd name="T0" fmla="*/ 5 w 175"/>
                <a:gd name="T1" fmla="*/ 255 h 255"/>
                <a:gd name="T2" fmla="*/ 2 w 175"/>
                <a:gd name="T3" fmla="*/ 254 h 255"/>
                <a:gd name="T4" fmla="*/ 1 w 175"/>
                <a:gd name="T5" fmla="*/ 249 h 255"/>
                <a:gd name="T6" fmla="*/ 168 w 175"/>
                <a:gd name="T7" fmla="*/ 2 h 255"/>
                <a:gd name="T8" fmla="*/ 173 w 175"/>
                <a:gd name="T9" fmla="*/ 1 h 255"/>
                <a:gd name="T10" fmla="*/ 174 w 175"/>
                <a:gd name="T11" fmla="*/ 6 h 255"/>
                <a:gd name="T12" fmla="*/ 7 w 175"/>
                <a:gd name="T13" fmla="*/ 254 h 255"/>
                <a:gd name="T14" fmla="*/ 5 w 175"/>
                <a:gd name="T1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255">
                  <a:moveTo>
                    <a:pt x="5" y="255"/>
                  </a:moveTo>
                  <a:cubicBezTo>
                    <a:pt x="4" y="255"/>
                    <a:pt x="3" y="255"/>
                    <a:pt x="2" y="254"/>
                  </a:cubicBezTo>
                  <a:cubicBezTo>
                    <a:pt x="0" y="253"/>
                    <a:pt x="0" y="251"/>
                    <a:pt x="1" y="249"/>
                  </a:cubicBezTo>
                  <a:cubicBezTo>
                    <a:pt x="57" y="171"/>
                    <a:pt x="113" y="84"/>
                    <a:pt x="168" y="2"/>
                  </a:cubicBezTo>
                  <a:cubicBezTo>
                    <a:pt x="169" y="0"/>
                    <a:pt x="172" y="0"/>
                    <a:pt x="173" y="1"/>
                  </a:cubicBezTo>
                  <a:cubicBezTo>
                    <a:pt x="175" y="2"/>
                    <a:pt x="175" y="4"/>
                    <a:pt x="174" y="6"/>
                  </a:cubicBezTo>
                  <a:cubicBezTo>
                    <a:pt x="119" y="89"/>
                    <a:pt x="63" y="176"/>
                    <a:pt x="7" y="254"/>
                  </a:cubicBezTo>
                  <a:cubicBezTo>
                    <a:pt x="7" y="255"/>
                    <a:pt x="6" y="255"/>
                    <a:pt x="5" y="255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57" name="Freeform 60"/>
            <p:cNvSpPr/>
            <p:nvPr/>
          </p:nvSpPr>
          <p:spPr bwMode="auto">
            <a:xfrm>
              <a:off x="5361959" y="6999757"/>
              <a:ext cx="493595" cy="724874"/>
            </a:xfrm>
            <a:custGeom>
              <a:avLst/>
              <a:gdLst>
                <a:gd name="T0" fmla="*/ 5 w 131"/>
                <a:gd name="T1" fmla="*/ 193 h 193"/>
                <a:gd name="T2" fmla="*/ 2 w 131"/>
                <a:gd name="T3" fmla="*/ 192 h 193"/>
                <a:gd name="T4" fmla="*/ 1 w 131"/>
                <a:gd name="T5" fmla="*/ 187 h 193"/>
                <a:gd name="T6" fmla="*/ 124 w 131"/>
                <a:gd name="T7" fmla="*/ 2 h 193"/>
                <a:gd name="T8" fmla="*/ 129 w 131"/>
                <a:gd name="T9" fmla="*/ 1 h 193"/>
                <a:gd name="T10" fmla="*/ 130 w 131"/>
                <a:gd name="T11" fmla="*/ 6 h 193"/>
                <a:gd name="T12" fmla="*/ 7 w 131"/>
                <a:gd name="T13" fmla="*/ 191 h 193"/>
                <a:gd name="T14" fmla="*/ 5 w 131"/>
                <a:gd name="T15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193">
                  <a:moveTo>
                    <a:pt x="5" y="193"/>
                  </a:moveTo>
                  <a:cubicBezTo>
                    <a:pt x="4" y="193"/>
                    <a:pt x="3" y="193"/>
                    <a:pt x="2" y="192"/>
                  </a:cubicBezTo>
                  <a:cubicBezTo>
                    <a:pt x="0" y="191"/>
                    <a:pt x="0" y="188"/>
                    <a:pt x="1" y="187"/>
                  </a:cubicBezTo>
                  <a:cubicBezTo>
                    <a:pt x="42" y="126"/>
                    <a:pt x="83" y="63"/>
                    <a:pt x="124" y="2"/>
                  </a:cubicBezTo>
                  <a:cubicBezTo>
                    <a:pt x="125" y="0"/>
                    <a:pt x="127" y="0"/>
                    <a:pt x="129" y="1"/>
                  </a:cubicBezTo>
                  <a:cubicBezTo>
                    <a:pt x="131" y="2"/>
                    <a:pt x="131" y="4"/>
                    <a:pt x="130" y="6"/>
                  </a:cubicBezTo>
                  <a:cubicBezTo>
                    <a:pt x="89" y="67"/>
                    <a:pt x="48" y="131"/>
                    <a:pt x="7" y="191"/>
                  </a:cubicBezTo>
                  <a:cubicBezTo>
                    <a:pt x="7" y="192"/>
                    <a:pt x="6" y="193"/>
                    <a:pt x="5" y="19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58" name="Freeform 61"/>
            <p:cNvSpPr/>
            <p:nvPr/>
          </p:nvSpPr>
          <p:spPr bwMode="auto">
            <a:xfrm>
              <a:off x="5573499" y="7183618"/>
              <a:ext cx="327184" cy="481840"/>
            </a:xfrm>
            <a:custGeom>
              <a:avLst/>
              <a:gdLst>
                <a:gd name="T0" fmla="*/ 5 w 87"/>
                <a:gd name="T1" fmla="*/ 128 h 128"/>
                <a:gd name="T2" fmla="*/ 2 w 87"/>
                <a:gd name="T3" fmla="*/ 128 h 128"/>
                <a:gd name="T4" fmla="*/ 1 w 87"/>
                <a:gd name="T5" fmla="*/ 122 h 128"/>
                <a:gd name="T6" fmla="*/ 79 w 87"/>
                <a:gd name="T7" fmla="*/ 2 h 128"/>
                <a:gd name="T8" fmla="*/ 85 w 87"/>
                <a:gd name="T9" fmla="*/ 1 h 128"/>
                <a:gd name="T10" fmla="*/ 86 w 87"/>
                <a:gd name="T11" fmla="*/ 6 h 128"/>
                <a:gd name="T12" fmla="*/ 7 w 87"/>
                <a:gd name="T13" fmla="*/ 126 h 128"/>
                <a:gd name="T14" fmla="*/ 5 w 87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128">
                  <a:moveTo>
                    <a:pt x="5" y="128"/>
                  </a:moveTo>
                  <a:cubicBezTo>
                    <a:pt x="4" y="128"/>
                    <a:pt x="3" y="128"/>
                    <a:pt x="2" y="128"/>
                  </a:cubicBezTo>
                  <a:cubicBezTo>
                    <a:pt x="0" y="126"/>
                    <a:pt x="0" y="124"/>
                    <a:pt x="1" y="122"/>
                  </a:cubicBezTo>
                  <a:cubicBezTo>
                    <a:pt x="27" y="82"/>
                    <a:pt x="53" y="42"/>
                    <a:pt x="79" y="2"/>
                  </a:cubicBezTo>
                  <a:cubicBezTo>
                    <a:pt x="81" y="1"/>
                    <a:pt x="83" y="0"/>
                    <a:pt x="85" y="1"/>
                  </a:cubicBezTo>
                  <a:cubicBezTo>
                    <a:pt x="86" y="2"/>
                    <a:pt x="87" y="5"/>
                    <a:pt x="86" y="6"/>
                  </a:cubicBezTo>
                  <a:cubicBezTo>
                    <a:pt x="59" y="46"/>
                    <a:pt x="33" y="86"/>
                    <a:pt x="7" y="126"/>
                  </a:cubicBezTo>
                  <a:cubicBezTo>
                    <a:pt x="7" y="127"/>
                    <a:pt x="6" y="128"/>
                    <a:pt x="5" y="128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59" name="Freeform 62"/>
            <p:cNvSpPr/>
            <p:nvPr/>
          </p:nvSpPr>
          <p:spPr bwMode="auto">
            <a:xfrm>
              <a:off x="5782220" y="7367477"/>
              <a:ext cx="160772" cy="228240"/>
            </a:xfrm>
            <a:custGeom>
              <a:avLst/>
              <a:gdLst>
                <a:gd name="T0" fmla="*/ 5 w 42"/>
                <a:gd name="T1" fmla="*/ 61 h 61"/>
                <a:gd name="T2" fmla="*/ 2 w 42"/>
                <a:gd name="T3" fmla="*/ 60 h 61"/>
                <a:gd name="T4" fmla="*/ 1 w 42"/>
                <a:gd name="T5" fmla="*/ 55 h 61"/>
                <a:gd name="T6" fmla="*/ 35 w 42"/>
                <a:gd name="T7" fmla="*/ 2 h 61"/>
                <a:gd name="T8" fmla="*/ 40 w 42"/>
                <a:gd name="T9" fmla="*/ 1 h 61"/>
                <a:gd name="T10" fmla="*/ 41 w 42"/>
                <a:gd name="T11" fmla="*/ 6 h 61"/>
                <a:gd name="T12" fmla="*/ 7 w 42"/>
                <a:gd name="T13" fmla="*/ 59 h 61"/>
                <a:gd name="T14" fmla="*/ 5 w 42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61">
                  <a:moveTo>
                    <a:pt x="5" y="61"/>
                  </a:moveTo>
                  <a:cubicBezTo>
                    <a:pt x="4" y="61"/>
                    <a:pt x="3" y="61"/>
                    <a:pt x="2" y="60"/>
                  </a:cubicBezTo>
                  <a:cubicBezTo>
                    <a:pt x="0" y="59"/>
                    <a:pt x="0" y="57"/>
                    <a:pt x="1" y="55"/>
                  </a:cubicBezTo>
                  <a:cubicBezTo>
                    <a:pt x="12" y="37"/>
                    <a:pt x="24" y="20"/>
                    <a:pt x="35" y="2"/>
                  </a:cubicBezTo>
                  <a:cubicBezTo>
                    <a:pt x="36" y="1"/>
                    <a:pt x="39" y="0"/>
                    <a:pt x="40" y="1"/>
                  </a:cubicBezTo>
                  <a:cubicBezTo>
                    <a:pt x="42" y="2"/>
                    <a:pt x="42" y="4"/>
                    <a:pt x="41" y="6"/>
                  </a:cubicBezTo>
                  <a:cubicBezTo>
                    <a:pt x="30" y="24"/>
                    <a:pt x="18" y="41"/>
                    <a:pt x="7" y="59"/>
                  </a:cubicBezTo>
                  <a:cubicBezTo>
                    <a:pt x="7" y="60"/>
                    <a:pt x="6" y="60"/>
                    <a:pt x="5" y="6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5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0" name="Freeform 63"/>
            <p:cNvSpPr/>
            <p:nvPr/>
          </p:nvSpPr>
          <p:spPr bwMode="auto">
            <a:xfrm>
              <a:off x="4882465" y="6555957"/>
              <a:ext cx="284875" cy="228240"/>
            </a:xfrm>
            <a:custGeom>
              <a:avLst/>
              <a:gdLst>
                <a:gd name="T0" fmla="*/ 73 w 76"/>
                <a:gd name="T1" fmla="*/ 60 h 61"/>
                <a:gd name="T2" fmla="*/ 70 w 76"/>
                <a:gd name="T3" fmla="*/ 60 h 61"/>
                <a:gd name="T4" fmla="*/ 2 w 76"/>
                <a:gd name="T5" fmla="*/ 8 h 61"/>
                <a:gd name="T6" fmla="*/ 1 w 76"/>
                <a:gd name="T7" fmla="*/ 2 h 61"/>
                <a:gd name="T8" fmla="*/ 7 w 76"/>
                <a:gd name="T9" fmla="*/ 2 h 61"/>
                <a:gd name="T10" fmla="*/ 74 w 76"/>
                <a:gd name="T11" fmla="*/ 54 h 61"/>
                <a:gd name="T12" fmla="*/ 75 w 76"/>
                <a:gd name="T13" fmla="*/ 59 h 61"/>
                <a:gd name="T14" fmla="*/ 73 w 76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1">
                  <a:moveTo>
                    <a:pt x="73" y="60"/>
                  </a:moveTo>
                  <a:cubicBezTo>
                    <a:pt x="72" y="61"/>
                    <a:pt x="71" y="60"/>
                    <a:pt x="70" y="6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5"/>
                    <a:pt x="76" y="57"/>
                    <a:pt x="75" y="59"/>
                  </a:cubicBezTo>
                  <a:cubicBezTo>
                    <a:pt x="75" y="60"/>
                    <a:pt x="74" y="60"/>
                    <a:pt x="73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6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1" name="Freeform 64"/>
            <p:cNvSpPr/>
            <p:nvPr/>
          </p:nvSpPr>
          <p:spPr bwMode="auto">
            <a:xfrm>
              <a:off x="4944517" y="6507351"/>
              <a:ext cx="163592" cy="327566"/>
            </a:xfrm>
            <a:custGeom>
              <a:avLst/>
              <a:gdLst>
                <a:gd name="T0" fmla="*/ 5 w 43"/>
                <a:gd name="T1" fmla="*/ 86 h 87"/>
                <a:gd name="T2" fmla="*/ 2 w 43"/>
                <a:gd name="T3" fmla="*/ 86 h 87"/>
                <a:gd name="T4" fmla="*/ 1 w 43"/>
                <a:gd name="T5" fmla="*/ 81 h 87"/>
                <a:gd name="T6" fmla="*/ 35 w 43"/>
                <a:gd name="T7" fmla="*/ 3 h 87"/>
                <a:gd name="T8" fmla="*/ 40 w 43"/>
                <a:gd name="T9" fmla="*/ 1 h 87"/>
                <a:gd name="T10" fmla="*/ 42 w 43"/>
                <a:gd name="T11" fmla="*/ 6 h 87"/>
                <a:gd name="T12" fmla="*/ 7 w 43"/>
                <a:gd name="T13" fmla="*/ 84 h 87"/>
                <a:gd name="T14" fmla="*/ 5 w 43"/>
                <a:gd name="T15" fmla="*/ 8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7">
                  <a:moveTo>
                    <a:pt x="5" y="86"/>
                  </a:moveTo>
                  <a:cubicBezTo>
                    <a:pt x="4" y="87"/>
                    <a:pt x="3" y="86"/>
                    <a:pt x="2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7" y="85"/>
                    <a:pt x="6" y="86"/>
                    <a:pt x="5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2" name="Freeform 65"/>
            <p:cNvSpPr/>
            <p:nvPr/>
          </p:nvSpPr>
          <p:spPr bwMode="auto">
            <a:xfrm>
              <a:off x="5074263" y="6507351"/>
              <a:ext cx="287696" cy="228240"/>
            </a:xfrm>
            <a:custGeom>
              <a:avLst/>
              <a:gdLst>
                <a:gd name="T0" fmla="*/ 73 w 77"/>
                <a:gd name="T1" fmla="*/ 60 h 61"/>
                <a:gd name="T2" fmla="*/ 70 w 77"/>
                <a:gd name="T3" fmla="*/ 60 h 61"/>
                <a:gd name="T4" fmla="*/ 2 w 77"/>
                <a:gd name="T5" fmla="*/ 7 h 61"/>
                <a:gd name="T6" fmla="*/ 2 w 77"/>
                <a:gd name="T7" fmla="*/ 2 h 61"/>
                <a:gd name="T8" fmla="*/ 7 w 77"/>
                <a:gd name="T9" fmla="*/ 2 h 61"/>
                <a:gd name="T10" fmla="*/ 75 w 77"/>
                <a:gd name="T11" fmla="*/ 54 h 61"/>
                <a:gd name="T12" fmla="*/ 75 w 77"/>
                <a:gd name="T13" fmla="*/ 59 h 61"/>
                <a:gd name="T14" fmla="*/ 73 w 77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61">
                  <a:moveTo>
                    <a:pt x="73" y="60"/>
                  </a:moveTo>
                  <a:cubicBezTo>
                    <a:pt x="72" y="61"/>
                    <a:pt x="71" y="60"/>
                    <a:pt x="70" y="6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6"/>
                    <a:pt x="0" y="4"/>
                    <a:pt x="2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6" y="55"/>
                    <a:pt x="77" y="57"/>
                    <a:pt x="75" y="59"/>
                  </a:cubicBezTo>
                  <a:cubicBezTo>
                    <a:pt x="75" y="60"/>
                    <a:pt x="74" y="60"/>
                    <a:pt x="73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6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3" name="Freeform 66"/>
            <p:cNvSpPr/>
            <p:nvPr/>
          </p:nvSpPr>
          <p:spPr bwMode="auto">
            <a:xfrm>
              <a:off x="5136315" y="6458744"/>
              <a:ext cx="163592" cy="323340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5 w 43"/>
                <a:gd name="T7" fmla="*/ 3 h 86"/>
                <a:gd name="T8" fmla="*/ 40 w 43"/>
                <a:gd name="T9" fmla="*/ 1 h 86"/>
                <a:gd name="T10" fmla="*/ 42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4" y="86"/>
                    <a:pt x="3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6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4" name="Freeform 67"/>
            <p:cNvSpPr/>
            <p:nvPr/>
          </p:nvSpPr>
          <p:spPr bwMode="auto">
            <a:xfrm>
              <a:off x="5268880" y="6458744"/>
              <a:ext cx="284876" cy="224013"/>
            </a:xfrm>
            <a:custGeom>
              <a:avLst/>
              <a:gdLst>
                <a:gd name="T0" fmla="*/ 72 w 76"/>
                <a:gd name="T1" fmla="*/ 60 h 60"/>
                <a:gd name="T2" fmla="*/ 69 w 76"/>
                <a:gd name="T3" fmla="*/ 60 h 60"/>
                <a:gd name="T4" fmla="*/ 1 w 76"/>
                <a:gd name="T5" fmla="*/ 7 h 60"/>
                <a:gd name="T6" fmla="*/ 1 w 76"/>
                <a:gd name="T7" fmla="*/ 2 h 60"/>
                <a:gd name="T8" fmla="*/ 6 w 76"/>
                <a:gd name="T9" fmla="*/ 1 h 60"/>
                <a:gd name="T10" fmla="*/ 74 w 76"/>
                <a:gd name="T11" fmla="*/ 54 h 60"/>
                <a:gd name="T12" fmla="*/ 75 w 76"/>
                <a:gd name="T13" fmla="*/ 59 h 60"/>
                <a:gd name="T14" fmla="*/ 72 w 76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0">
                  <a:moveTo>
                    <a:pt x="72" y="60"/>
                  </a:moveTo>
                  <a:cubicBezTo>
                    <a:pt x="71" y="60"/>
                    <a:pt x="70" y="60"/>
                    <a:pt x="69" y="6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5" y="55"/>
                    <a:pt x="76" y="57"/>
                    <a:pt x="75" y="59"/>
                  </a:cubicBezTo>
                  <a:cubicBezTo>
                    <a:pt x="74" y="60"/>
                    <a:pt x="73" y="60"/>
                    <a:pt x="72" y="6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6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5" name="Freeform 68"/>
            <p:cNvSpPr/>
            <p:nvPr/>
          </p:nvSpPr>
          <p:spPr bwMode="auto">
            <a:xfrm>
              <a:off x="5328112" y="6410138"/>
              <a:ext cx="163592" cy="323339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5 w 43"/>
                <a:gd name="T7" fmla="*/ 3 h 86"/>
                <a:gd name="T8" fmla="*/ 40 w 43"/>
                <a:gd name="T9" fmla="*/ 1 h 86"/>
                <a:gd name="T10" fmla="*/ 42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4" y="86"/>
                    <a:pt x="4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9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6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6" name="Freeform 69"/>
            <p:cNvSpPr/>
            <p:nvPr/>
          </p:nvSpPr>
          <p:spPr bwMode="auto">
            <a:xfrm>
              <a:off x="5460677" y="6410138"/>
              <a:ext cx="284876" cy="226126"/>
            </a:xfrm>
            <a:custGeom>
              <a:avLst/>
              <a:gdLst>
                <a:gd name="T0" fmla="*/ 73 w 76"/>
                <a:gd name="T1" fmla="*/ 60 h 60"/>
                <a:gd name="T2" fmla="*/ 69 w 76"/>
                <a:gd name="T3" fmla="*/ 60 h 60"/>
                <a:gd name="T4" fmla="*/ 2 w 76"/>
                <a:gd name="T5" fmla="*/ 7 h 60"/>
                <a:gd name="T6" fmla="*/ 1 w 76"/>
                <a:gd name="T7" fmla="*/ 2 h 60"/>
                <a:gd name="T8" fmla="*/ 6 w 76"/>
                <a:gd name="T9" fmla="*/ 1 h 60"/>
                <a:gd name="T10" fmla="*/ 74 w 76"/>
                <a:gd name="T11" fmla="*/ 54 h 60"/>
                <a:gd name="T12" fmla="*/ 75 w 76"/>
                <a:gd name="T13" fmla="*/ 59 h 60"/>
                <a:gd name="T14" fmla="*/ 73 w 76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0">
                  <a:moveTo>
                    <a:pt x="73" y="60"/>
                  </a:moveTo>
                  <a:cubicBezTo>
                    <a:pt x="72" y="60"/>
                    <a:pt x="70" y="60"/>
                    <a:pt x="69" y="6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0"/>
                    <a:pt x="5" y="0"/>
                    <a:pt x="6" y="1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5"/>
                    <a:pt x="76" y="57"/>
                    <a:pt x="75" y="59"/>
                  </a:cubicBezTo>
                  <a:cubicBezTo>
                    <a:pt x="74" y="60"/>
                    <a:pt x="73" y="60"/>
                    <a:pt x="73" y="6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6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7" name="Freeform 70"/>
            <p:cNvSpPr/>
            <p:nvPr/>
          </p:nvSpPr>
          <p:spPr bwMode="auto">
            <a:xfrm>
              <a:off x="5522729" y="6361531"/>
              <a:ext cx="157951" cy="321226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6 w 43"/>
                <a:gd name="T7" fmla="*/ 3 h 86"/>
                <a:gd name="T8" fmla="*/ 41 w 43"/>
                <a:gd name="T9" fmla="*/ 1 h 86"/>
                <a:gd name="T10" fmla="*/ 43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5" y="86"/>
                    <a:pt x="4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1"/>
                    <a:pt x="39" y="0"/>
                    <a:pt x="41" y="1"/>
                  </a:cubicBezTo>
                  <a:cubicBezTo>
                    <a:pt x="43" y="2"/>
                    <a:pt x="43" y="4"/>
                    <a:pt x="43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7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8" name="Freeform 71"/>
            <p:cNvSpPr/>
            <p:nvPr/>
          </p:nvSpPr>
          <p:spPr bwMode="auto">
            <a:xfrm>
              <a:off x="4321175" y="5211878"/>
              <a:ext cx="1771305" cy="1341966"/>
            </a:xfrm>
            <a:custGeom>
              <a:avLst/>
              <a:gdLst>
                <a:gd name="T0" fmla="*/ 411 w 471"/>
                <a:gd name="T1" fmla="*/ 160 h 357"/>
                <a:gd name="T2" fmla="*/ 411 w 471"/>
                <a:gd name="T3" fmla="*/ 159 h 357"/>
                <a:gd name="T4" fmla="*/ 177 w 471"/>
                <a:gd name="T5" fmla="*/ 26 h 357"/>
                <a:gd name="T6" fmla="*/ 35 w 471"/>
                <a:gd name="T7" fmla="*/ 255 h 357"/>
                <a:gd name="T8" fmla="*/ 35 w 471"/>
                <a:gd name="T9" fmla="*/ 256 h 357"/>
                <a:gd name="T10" fmla="*/ 6 w 471"/>
                <a:gd name="T11" fmla="*/ 314 h 357"/>
                <a:gd name="T12" fmla="*/ 67 w 471"/>
                <a:gd name="T13" fmla="*/ 350 h 357"/>
                <a:gd name="T14" fmla="*/ 428 w 471"/>
                <a:gd name="T15" fmla="*/ 258 h 357"/>
                <a:gd name="T16" fmla="*/ 464 w 471"/>
                <a:gd name="T17" fmla="*/ 197 h 357"/>
                <a:gd name="T18" fmla="*/ 411 w 471"/>
                <a:gd name="T19" fmla="*/ 16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1" h="357">
                  <a:moveTo>
                    <a:pt x="411" y="160"/>
                  </a:moveTo>
                  <a:cubicBezTo>
                    <a:pt x="411" y="159"/>
                    <a:pt x="411" y="159"/>
                    <a:pt x="411" y="159"/>
                  </a:cubicBezTo>
                  <a:cubicBezTo>
                    <a:pt x="386" y="59"/>
                    <a:pt x="281" y="0"/>
                    <a:pt x="177" y="26"/>
                  </a:cubicBezTo>
                  <a:cubicBezTo>
                    <a:pt x="73" y="53"/>
                    <a:pt x="9" y="155"/>
                    <a:pt x="35" y="255"/>
                  </a:cubicBezTo>
                  <a:cubicBezTo>
                    <a:pt x="35" y="256"/>
                    <a:pt x="35" y="256"/>
                    <a:pt x="35" y="256"/>
                  </a:cubicBezTo>
                  <a:cubicBezTo>
                    <a:pt x="13" y="266"/>
                    <a:pt x="0" y="290"/>
                    <a:pt x="6" y="314"/>
                  </a:cubicBezTo>
                  <a:cubicBezTo>
                    <a:pt x="13" y="340"/>
                    <a:pt x="40" y="357"/>
                    <a:pt x="67" y="350"/>
                  </a:cubicBezTo>
                  <a:cubicBezTo>
                    <a:pt x="428" y="258"/>
                    <a:pt x="428" y="258"/>
                    <a:pt x="428" y="258"/>
                  </a:cubicBezTo>
                  <a:cubicBezTo>
                    <a:pt x="455" y="251"/>
                    <a:pt x="471" y="224"/>
                    <a:pt x="464" y="197"/>
                  </a:cubicBezTo>
                  <a:cubicBezTo>
                    <a:pt x="458" y="173"/>
                    <a:pt x="435" y="158"/>
                    <a:pt x="411" y="16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9" name="Freeform 72"/>
            <p:cNvSpPr/>
            <p:nvPr/>
          </p:nvSpPr>
          <p:spPr bwMode="auto">
            <a:xfrm>
              <a:off x="5328112" y="6927904"/>
              <a:ext cx="1125399" cy="1039759"/>
            </a:xfrm>
            <a:custGeom>
              <a:avLst/>
              <a:gdLst>
                <a:gd name="T0" fmla="*/ 299 w 299"/>
                <a:gd name="T1" fmla="*/ 0 h 277"/>
                <a:gd name="T2" fmla="*/ 0 w 299"/>
                <a:gd name="T3" fmla="*/ 0 h 277"/>
                <a:gd name="T4" fmla="*/ 13 w 299"/>
                <a:gd name="T5" fmla="*/ 265 h 277"/>
                <a:gd name="T6" fmla="*/ 286 w 299"/>
                <a:gd name="T7" fmla="*/ 265 h 277"/>
                <a:gd name="T8" fmla="*/ 299 w 299"/>
                <a:gd name="T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277">
                  <a:moveTo>
                    <a:pt x="299" y="0"/>
                  </a:moveTo>
                  <a:cubicBezTo>
                    <a:pt x="199" y="0"/>
                    <a:pt x="100" y="0"/>
                    <a:pt x="0" y="0"/>
                  </a:cubicBezTo>
                  <a:cubicBezTo>
                    <a:pt x="4" y="88"/>
                    <a:pt x="9" y="176"/>
                    <a:pt x="13" y="265"/>
                  </a:cubicBezTo>
                  <a:cubicBezTo>
                    <a:pt x="103" y="277"/>
                    <a:pt x="196" y="277"/>
                    <a:pt x="286" y="265"/>
                  </a:cubicBezTo>
                  <a:cubicBezTo>
                    <a:pt x="291" y="176"/>
                    <a:pt x="295" y="88"/>
                    <a:pt x="299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0" name="Freeform 73"/>
            <p:cNvSpPr/>
            <p:nvPr/>
          </p:nvSpPr>
          <p:spPr bwMode="auto">
            <a:xfrm>
              <a:off x="5895042" y="6919450"/>
              <a:ext cx="132567" cy="8453"/>
            </a:xfrm>
            <a:custGeom>
              <a:avLst/>
              <a:gdLst>
                <a:gd name="T0" fmla="*/ 2 w 35"/>
                <a:gd name="T1" fmla="*/ 0 h 2"/>
                <a:gd name="T2" fmla="*/ 0 w 35"/>
                <a:gd name="T3" fmla="*/ 0 h 2"/>
                <a:gd name="T4" fmla="*/ 0 w 35"/>
                <a:gd name="T5" fmla="*/ 2 h 2"/>
                <a:gd name="T6" fmla="*/ 34 w 35"/>
                <a:gd name="T7" fmla="*/ 2 h 2"/>
                <a:gd name="T8" fmla="*/ 35 w 35"/>
                <a:gd name="T9" fmla="*/ 0 h 2"/>
                <a:gd name="T10" fmla="*/ 2 w 35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2" y="2"/>
                    <a:pt x="23" y="2"/>
                    <a:pt x="34" y="2"/>
                  </a:cubicBezTo>
                  <a:cubicBezTo>
                    <a:pt x="35" y="1"/>
                    <a:pt x="35" y="1"/>
                    <a:pt x="35" y="0"/>
                  </a:cubicBezTo>
                  <a:cubicBezTo>
                    <a:pt x="24" y="0"/>
                    <a:pt x="13" y="0"/>
                    <a:pt x="2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1" name="Freeform 74"/>
            <p:cNvSpPr>
              <a:spLocks noEditPoints="1"/>
            </p:cNvSpPr>
            <p:nvPr/>
          </p:nvSpPr>
          <p:spPr bwMode="auto">
            <a:xfrm>
              <a:off x="6024787" y="6919450"/>
              <a:ext cx="428724" cy="8453"/>
            </a:xfrm>
            <a:custGeom>
              <a:avLst/>
              <a:gdLst>
                <a:gd name="T0" fmla="*/ 114 w 114"/>
                <a:gd name="T1" fmla="*/ 2 h 2"/>
                <a:gd name="T2" fmla="*/ 114 w 114"/>
                <a:gd name="T3" fmla="*/ 2 h 2"/>
                <a:gd name="T4" fmla="*/ 114 w 114"/>
                <a:gd name="T5" fmla="*/ 2 h 2"/>
                <a:gd name="T6" fmla="*/ 114 w 114"/>
                <a:gd name="T7" fmla="*/ 2 h 2"/>
                <a:gd name="T8" fmla="*/ 114 w 114"/>
                <a:gd name="T9" fmla="*/ 2 h 2"/>
                <a:gd name="T10" fmla="*/ 97 w 114"/>
                <a:gd name="T11" fmla="*/ 1 h 2"/>
                <a:gd name="T12" fmla="*/ 98 w 114"/>
                <a:gd name="T13" fmla="*/ 2 h 2"/>
                <a:gd name="T14" fmla="*/ 98 w 114"/>
                <a:gd name="T15" fmla="*/ 2 h 2"/>
                <a:gd name="T16" fmla="*/ 98 w 114"/>
                <a:gd name="T17" fmla="*/ 1 h 2"/>
                <a:gd name="T18" fmla="*/ 97 w 114"/>
                <a:gd name="T19" fmla="*/ 1 h 2"/>
                <a:gd name="T20" fmla="*/ 46 w 114"/>
                <a:gd name="T21" fmla="*/ 1 h 2"/>
                <a:gd name="T22" fmla="*/ 47 w 114"/>
                <a:gd name="T23" fmla="*/ 2 h 2"/>
                <a:gd name="T24" fmla="*/ 88 w 114"/>
                <a:gd name="T25" fmla="*/ 2 h 2"/>
                <a:gd name="T26" fmla="*/ 88 w 114"/>
                <a:gd name="T27" fmla="*/ 1 h 2"/>
                <a:gd name="T28" fmla="*/ 46 w 114"/>
                <a:gd name="T29" fmla="*/ 1 h 2"/>
                <a:gd name="T30" fmla="*/ 26 w 114"/>
                <a:gd name="T31" fmla="*/ 0 h 2"/>
                <a:gd name="T32" fmla="*/ 24 w 114"/>
                <a:gd name="T33" fmla="*/ 2 h 2"/>
                <a:gd name="T34" fmla="*/ 37 w 114"/>
                <a:gd name="T35" fmla="*/ 2 h 2"/>
                <a:gd name="T36" fmla="*/ 37 w 114"/>
                <a:gd name="T37" fmla="*/ 0 h 2"/>
                <a:gd name="T38" fmla="*/ 26 w 114"/>
                <a:gd name="T39" fmla="*/ 0 h 2"/>
                <a:gd name="T40" fmla="*/ 1 w 114"/>
                <a:gd name="T41" fmla="*/ 0 h 2"/>
                <a:gd name="T42" fmla="*/ 0 w 114"/>
                <a:gd name="T43" fmla="*/ 2 h 2"/>
                <a:gd name="T44" fmla="*/ 11 w 114"/>
                <a:gd name="T45" fmla="*/ 2 h 2"/>
                <a:gd name="T46" fmla="*/ 12 w 114"/>
                <a:gd name="T47" fmla="*/ 0 h 2"/>
                <a:gd name="T48" fmla="*/ 1 w 114"/>
                <a:gd name="T4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4" h="2">
                  <a:moveTo>
                    <a:pt x="114" y="2"/>
                  </a:move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moveTo>
                    <a:pt x="97" y="1"/>
                  </a:moveTo>
                  <a:cubicBezTo>
                    <a:pt x="97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1"/>
                  </a:cubicBezTo>
                  <a:cubicBezTo>
                    <a:pt x="98" y="1"/>
                    <a:pt x="98" y="1"/>
                    <a:pt x="97" y="1"/>
                  </a:cubicBezTo>
                  <a:moveTo>
                    <a:pt x="46" y="1"/>
                  </a:moveTo>
                  <a:cubicBezTo>
                    <a:pt x="46" y="1"/>
                    <a:pt x="46" y="1"/>
                    <a:pt x="47" y="2"/>
                  </a:cubicBezTo>
                  <a:cubicBezTo>
                    <a:pt x="61" y="2"/>
                    <a:pt x="74" y="2"/>
                    <a:pt x="88" y="2"/>
                  </a:cubicBezTo>
                  <a:cubicBezTo>
                    <a:pt x="88" y="2"/>
                    <a:pt x="88" y="1"/>
                    <a:pt x="88" y="1"/>
                  </a:cubicBezTo>
                  <a:cubicBezTo>
                    <a:pt x="77" y="1"/>
                    <a:pt x="62" y="1"/>
                    <a:pt x="46" y="1"/>
                  </a:cubicBezTo>
                  <a:moveTo>
                    <a:pt x="26" y="0"/>
                  </a:moveTo>
                  <a:cubicBezTo>
                    <a:pt x="25" y="1"/>
                    <a:pt x="25" y="1"/>
                    <a:pt x="24" y="2"/>
                  </a:cubicBezTo>
                  <a:cubicBezTo>
                    <a:pt x="28" y="2"/>
                    <a:pt x="33" y="2"/>
                    <a:pt x="37" y="2"/>
                  </a:cubicBezTo>
                  <a:cubicBezTo>
                    <a:pt x="37" y="1"/>
                    <a:pt x="37" y="1"/>
                    <a:pt x="37" y="0"/>
                  </a:cubicBezTo>
                  <a:cubicBezTo>
                    <a:pt x="33" y="0"/>
                    <a:pt x="30" y="0"/>
                    <a:pt x="26" y="0"/>
                  </a:cubicBezTo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4" y="2"/>
                    <a:pt x="8" y="2"/>
                    <a:pt x="11" y="2"/>
                  </a:cubicBezTo>
                  <a:cubicBezTo>
                    <a:pt x="11" y="1"/>
                    <a:pt x="11" y="1"/>
                    <a:pt x="12" y="0"/>
                  </a:cubicBezTo>
                  <a:cubicBezTo>
                    <a:pt x="8" y="0"/>
                    <a:pt x="4" y="0"/>
                    <a:pt x="1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2" name="Freeform 75"/>
            <p:cNvSpPr/>
            <p:nvPr/>
          </p:nvSpPr>
          <p:spPr bwMode="auto">
            <a:xfrm>
              <a:off x="6354792" y="6923677"/>
              <a:ext cx="36666" cy="4227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1 h 1"/>
                <a:gd name="T4" fmla="*/ 10 w 10"/>
                <a:gd name="T5" fmla="*/ 1 h 1"/>
                <a:gd name="T6" fmla="*/ 9 w 10"/>
                <a:gd name="T7" fmla="*/ 0 h 1"/>
                <a:gd name="T8" fmla="*/ 0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3" y="1"/>
                    <a:pt x="7" y="1"/>
                    <a:pt x="10" y="1"/>
                  </a:cubicBezTo>
                  <a:cubicBezTo>
                    <a:pt x="10" y="1"/>
                    <a:pt x="9" y="1"/>
                    <a:pt x="9" y="0"/>
                  </a:cubicBezTo>
                  <a:cubicBezTo>
                    <a:pt x="7" y="0"/>
                    <a:pt x="3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3" name="Freeform 76"/>
            <p:cNvSpPr/>
            <p:nvPr/>
          </p:nvSpPr>
          <p:spPr bwMode="auto">
            <a:xfrm>
              <a:off x="6162995" y="6919450"/>
              <a:ext cx="36666" cy="8453"/>
            </a:xfrm>
            <a:custGeom>
              <a:avLst/>
              <a:gdLst>
                <a:gd name="T0" fmla="*/ 0 w 10"/>
                <a:gd name="T1" fmla="*/ 0 h 2"/>
                <a:gd name="T2" fmla="*/ 0 w 10"/>
                <a:gd name="T3" fmla="*/ 2 h 2"/>
                <a:gd name="T4" fmla="*/ 10 w 10"/>
                <a:gd name="T5" fmla="*/ 2 h 2"/>
                <a:gd name="T6" fmla="*/ 9 w 10"/>
                <a:gd name="T7" fmla="*/ 1 h 2"/>
                <a:gd name="T8" fmla="*/ 0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4" y="2"/>
                    <a:pt x="7" y="2"/>
                    <a:pt x="10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0"/>
                    <a:pt x="3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4" name="Freeform 77"/>
            <p:cNvSpPr/>
            <p:nvPr/>
          </p:nvSpPr>
          <p:spPr bwMode="auto">
            <a:xfrm>
              <a:off x="6067096" y="6919450"/>
              <a:ext cx="56411" cy="8453"/>
            </a:xfrm>
            <a:custGeom>
              <a:avLst/>
              <a:gdLst>
                <a:gd name="T0" fmla="*/ 1 w 15"/>
                <a:gd name="T1" fmla="*/ 0 h 2"/>
                <a:gd name="T2" fmla="*/ 0 w 15"/>
                <a:gd name="T3" fmla="*/ 2 h 2"/>
                <a:gd name="T4" fmla="*/ 13 w 15"/>
                <a:gd name="T5" fmla="*/ 2 h 2"/>
                <a:gd name="T6" fmla="*/ 15 w 15"/>
                <a:gd name="T7" fmla="*/ 0 h 2"/>
                <a:gd name="T8" fmla="*/ 1 w 1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">
                  <a:moveTo>
                    <a:pt x="1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4" y="2"/>
                    <a:pt x="8" y="2"/>
                    <a:pt x="13" y="2"/>
                  </a:cubicBezTo>
                  <a:cubicBezTo>
                    <a:pt x="14" y="1"/>
                    <a:pt x="14" y="1"/>
                    <a:pt x="15" y="0"/>
                  </a:cubicBezTo>
                  <a:cubicBezTo>
                    <a:pt x="11" y="0"/>
                    <a:pt x="6" y="0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5" name="Freeform 78"/>
            <p:cNvSpPr/>
            <p:nvPr/>
          </p:nvSpPr>
          <p:spPr bwMode="auto">
            <a:xfrm>
              <a:off x="6391459" y="6923677"/>
              <a:ext cx="62052" cy="4227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1 h 1"/>
                <a:gd name="T4" fmla="*/ 16 w 16"/>
                <a:gd name="T5" fmla="*/ 1 h 1"/>
                <a:gd name="T6" fmla="*/ 16 w 16"/>
                <a:gd name="T7" fmla="*/ 1 h 1"/>
                <a:gd name="T8" fmla="*/ 0 w 1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11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0" y="1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6" name="Freeform 79"/>
            <p:cNvSpPr>
              <a:spLocks noEditPoints="1"/>
            </p:cNvSpPr>
            <p:nvPr/>
          </p:nvSpPr>
          <p:spPr bwMode="auto">
            <a:xfrm>
              <a:off x="5522729" y="6919450"/>
              <a:ext cx="372313" cy="8453"/>
            </a:xfrm>
            <a:custGeom>
              <a:avLst/>
              <a:gdLst>
                <a:gd name="T0" fmla="*/ 0 w 100"/>
                <a:gd name="T1" fmla="*/ 2 h 2"/>
                <a:gd name="T2" fmla="*/ 0 w 100"/>
                <a:gd name="T3" fmla="*/ 2 h 2"/>
                <a:gd name="T4" fmla="*/ 0 w 100"/>
                <a:gd name="T5" fmla="*/ 2 h 2"/>
                <a:gd name="T6" fmla="*/ 0 w 100"/>
                <a:gd name="T7" fmla="*/ 2 h 2"/>
                <a:gd name="T8" fmla="*/ 52 w 100"/>
                <a:gd name="T9" fmla="*/ 0 h 2"/>
                <a:gd name="T10" fmla="*/ 10 w 100"/>
                <a:gd name="T11" fmla="*/ 1 h 2"/>
                <a:gd name="T12" fmla="*/ 9 w 100"/>
                <a:gd name="T13" fmla="*/ 2 h 2"/>
                <a:gd name="T14" fmla="*/ 51 w 100"/>
                <a:gd name="T15" fmla="*/ 2 h 2"/>
                <a:gd name="T16" fmla="*/ 52 w 100"/>
                <a:gd name="T17" fmla="*/ 0 h 2"/>
                <a:gd name="T18" fmla="*/ 64 w 100"/>
                <a:gd name="T19" fmla="*/ 0 h 2"/>
                <a:gd name="T20" fmla="*/ 61 w 100"/>
                <a:gd name="T21" fmla="*/ 0 h 2"/>
                <a:gd name="T22" fmla="*/ 60 w 100"/>
                <a:gd name="T23" fmla="*/ 2 h 2"/>
                <a:gd name="T24" fmla="*/ 67 w 100"/>
                <a:gd name="T25" fmla="*/ 2 h 2"/>
                <a:gd name="T26" fmla="*/ 64 w 100"/>
                <a:gd name="T27" fmla="*/ 0 h 2"/>
                <a:gd name="T28" fmla="*/ 100 w 100"/>
                <a:gd name="T29" fmla="*/ 0 h 2"/>
                <a:gd name="T30" fmla="*/ 81 w 100"/>
                <a:gd name="T31" fmla="*/ 0 h 2"/>
                <a:gd name="T32" fmla="*/ 82 w 100"/>
                <a:gd name="T33" fmla="*/ 1 h 2"/>
                <a:gd name="T34" fmla="*/ 83 w 100"/>
                <a:gd name="T35" fmla="*/ 2 h 2"/>
                <a:gd name="T36" fmla="*/ 100 w 100"/>
                <a:gd name="T37" fmla="*/ 2 h 2"/>
                <a:gd name="T38" fmla="*/ 100 w 100"/>
                <a:gd name="T3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0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52" y="0"/>
                  </a:moveTo>
                  <a:cubicBezTo>
                    <a:pt x="37" y="1"/>
                    <a:pt x="22" y="1"/>
                    <a:pt x="10" y="1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23" y="2"/>
                    <a:pt x="37" y="2"/>
                    <a:pt x="51" y="2"/>
                  </a:cubicBezTo>
                  <a:cubicBezTo>
                    <a:pt x="51" y="1"/>
                    <a:pt x="51" y="1"/>
                    <a:pt x="52" y="0"/>
                  </a:cubicBezTo>
                  <a:moveTo>
                    <a:pt x="64" y="0"/>
                  </a:moveTo>
                  <a:cubicBezTo>
                    <a:pt x="63" y="0"/>
                    <a:pt x="62" y="0"/>
                    <a:pt x="61" y="0"/>
                  </a:cubicBezTo>
                  <a:cubicBezTo>
                    <a:pt x="60" y="1"/>
                    <a:pt x="60" y="1"/>
                    <a:pt x="60" y="2"/>
                  </a:cubicBezTo>
                  <a:cubicBezTo>
                    <a:pt x="62" y="2"/>
                    <a:pt x="65" y="2"/>
                    <a:pt x="67" y="2"/>
                  </a:cubicBezTo>
                  <a:cubicBezTo>
                    <a:pt x="66" y="1"/>
                    <a:pt x="65" y="1"/>
                    <a:pt x="64" y="0"/>
                  </a:cubicBezTo>
                  <a:moveTo>
                    <a:pt x="100" y="0"/>
                  </a:moveTo>
                  <a:cubicBezTo>
                    <a:pt x="93" y="0"/>
                    <a:pt x="87" y="0"/>
                    <a:pt x="81" y="0"/>
                  </a:cubicBezTo>
                  <a:cubicBezTo>
                    <a:pt x="81" y="0"/>
                    <a:pt x="82" y="1"/>
                    <a:pt x="82" y="1"/>
                  </a:cubicBezTo>
                  <a:cubicBezTo>
                    <a:pt x="83" y="1"/>
                    <a:pt x="83" y="1"/>
                    <a:pt x="83" y="2"/>
                  </a:cubicBezTo>
                  <a:cubicBezTo>
                    <a:pt x="89" y="2"/>
                    <a:pt x="95" y="2"/>
                    <a:pt x="100" y="2"/>
                  </a:cubicBezTo>
                  <a:cubicBezTo>
                    <a:pt x="100" y="1"/>
                    <a:pt x="100" y="1"/>
                    <a:pt x="10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7" name="Freeform 80"/>
            <p:cNvSpPr/>
            <p:nvPr/>
          </p:nvSpPr>
          <p:spPr bwMode="auto">
            <a:xfrm>
              <a:off x="5759656" y="6919450"/>
              <a:ext cx="73334" cy="8453"/>
            </a:xfrm>
            <a:custGeom>
              <a:avLst/>
              <a:gdLst>
                <a:gd name="T0" fmla="*/ 17 w 19"/>
                <a:gd name="T1" fmla="*/ 0 h 2"/>
                <a:gd name="T2" fmla="*/ 0 w 19"/>
                <a:gd name="T3" fmla="*/ 0 h 2"/>
                <a:gd name="T4" fmla="*/ 3 w 19"/>
                <a:gd name="T5" fmla="*/ 2 h 2"/>
                <a:gd name="T6" fmla="*/ 19 w 19"/>
                <a:gd name="T7" fmla="*/ 2 h 2"/>
                <a:gd name="T8" fmla="*/ 18 w 19"/>
                <a:gd name="T9" fmla="*/ 1 h 2"/>
                <a:gd name="T10" fmla="*/ 17 w 19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">
                  <a:moveTo>
                    <a:pt x="17" y="0"/>
                  </a:moveTo>
                  <a:cubicBezTo>
                    <a:pt x="11" y="0"/>
                    <a:pt x="5" y="0"/>
                    <a:pt x="0" y="0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9" y="2"/>
                    <a:pt x="14" y="2"/>
                    <a:pt x="19" y="2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8" y="1"/>
                    <a:pt x="17" y="0"/>
                    <a:pt x="17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8" name="Freeform 81"/>
            <p:cNvSpPr/>
            <p:nvPr/>
          </p:nvSpPr>
          <p:spPr bwMode="auto">
            <a:xfrm>
              <a:off x="5522729" y="6923677"/>
              <a:ext cx="33847" cy="4227"/>
            </a:xfrm>
            <a:custGeom>
              <a:avLst/>
              <a:gdLst>
                <a:gd name="T0" fmla="*/ 10 w 10"/>
                <a:gd name="T1" fmla="*/ 0 h 1"/>
                <a:gd name="T2" fmla="*/ 0 w 10"/>
                <a:gd name="T3" fmla="*/ 1 h 1"/>
                <a:gd name="T4" fmla="*/ 0 w 10"/>
                <a:gd name="T5" fmla="*/ 1 h 1"/>
                <a:gd name="T6" fmla="*/ 9 w 10"/>
                <a:gd name="T7" fmla="*/ 1 h 1"/>
                <a:gd name="T8" fmla="*/ 10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10" y="0"/>
                  </a:moveTo>
                  <a:cubicBezTo>
                    <a:pt x="6" y="0"/>
                    <a:pt x="3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6" y="1"/>
                    <a:pt x="9" y="1"/>
                  </a:cubicBezTo>
                  <a:cubicBezTo>
                    <a:pt x="9" y="1"/>
                    <a:pt x="10" y="1"/>
                    <a:pt x="1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9" name="Freeform 82"/>
            <p:cNvSpPr/>
            <p:nvPr/>
          </p:nvSpPr>
          <p:spPr bwMode="auto">
            <a:xfrm>
              <a:off x="5711707" y="6919450"/>
              <a:ext cx="39488" cy="8453"/>
            </a:xfrm>
            <a:custGeom>
              <a:avLst/>
              <a:gdLst>
                <a:gd name="T0" fmla="*/ 10 w 10"/>
                <a:gd name="T1" fmla="*/ 0 h 2"/>
                <a:gd name="T2" fmla="*/ 1 w 10"/>
                <a:gd name="T3" fmla="*/ 0 h 2"/>
                <a:gd name="T4" fmla="*/ 0 w 10"/>
                <a:gd name="T5" fmla="*/ 2 h 2"/>
                <a:gd name="T6" fmla="*/ 9 w 10"/>
                <a:gd name="T7" fmla="*/ 2 h 2"/>
                <a:gd name="T8" fmla="*/ 10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cubicBezTo>
                    <a:pt x="7" y="0"/>
                    <a:pt x="4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3" y="2"/>
                    <a:pt x="6" y="2"/>
                    <a:pt x="9" y="2"/>
                  </a:cubicBezTo>
                  <a:cubicBezTo>
                    <a:pt x="9" y="1"/>
                    <a:pt x="9" y="1"/>
                    <a:pt x="1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0" name="Freeform 83"/>
            <p:cNvSpPr/>
            <p:nvPr/>
          </p:nvSpPr>
          <p:spPr bwMode="auto">
            <a:xfrm>
              <a:off x="5328112" y="6955378"/>
              <a:ext cx="5641" cy="211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1" name="Freeform 84"/>
            <p:cNvSpPr/>
            <p:nvPr/>
          </p:nvSpPr>
          <p:spPr bwMode="auto">
            <a:xfrm>
              <a:off x="5333753" y="6927904"/>
              <a:ext cx="1119757" cy="207107"/>
            </a:xfrm>
            <a:custGeom>
              <a:avLst/>
              <a:gdLst>
                <a:gd name="T0" fmla="*/ 298 w 298"/>
                <a:gd name="T1" fmla="*/ 0 h 55"/>
                <a:gd name="T2" fmla="*/ 298 w 298"/>
                <a:gd name="T3" fmla="*/ 0 h 55"/>
                <a:gd name="T4" fmla="*/ 282 w 298"/>
                <a:gd name="T5" fmla="*/ 0 h 55"/>
                <a:gd name="T6" fmla="*/ 282 w 298"/>
                <a:gd name="T7" fmla="*/ 0 h 55"/>
                <a:gd name="T8" fmla="*/ 272 w 298"/>
                <a:gd name="T9" fmla="*/ 0 h 55"/>
                <a:gd name="T10" fmla="*/ 231 w 298"/>
                <a:gd name="T11" fmla="*/ 0 h 55"/>
                <a:gd name="T12" fmla="*/ 221 w 298"/>
                <a:gd name="T13" fmla="*/ 0 h 55"/>
                <a:gd name="T14" fmla="*/ 208 w 298"/>
                <a:gd name="T15" fmla="*/ 0 h 55"/>
                <a:gd name="T16" fmla="*/ 195 w 298"/>
                <a:gd name="T17" fmla="*/ 0 h 55"/>
                <a:gd name="T18" fmla="*/ 184 w 298"/>
                <a:gd name="T19" fmla="*/ 0 h 55"/>
                <a:gd name="T20" fmla="*/ 150 w 298"/>
                <a:gd name="T21" fmla="*/ 0 h 55"/>
                <a:gd name="T22" fmla="*/ 133 w 298"/>
                <a:gd name="T23" fmla="*/ 0 h 55"/>
                <a:gd name="T24" fmla="*/ 117 w 298"/>
                <a:gd name="T25" fmla="*/ 0 h 55"/>
                <a:gd name="T26" fmla="*/ 110 w 298"/>
                <a:gd name="T27" fmla="*/ 0 h 55"/>
                <a:gd name="T28" fmla="*/ 101 w 298"/>
                <a:gd name="T29" fmla="*/ 0 h 55"/>
                <a:gd name="T30" fmla="*/ 59 w 298"/>
                <a:gd name="T31" fmla="*/ 0 h 55"/>
                <a:gd name="T32" fmla="*/ 50 w 298"/>
                <a:gd name="T33" fmla="*/ 0 h 55"/>
                <a:gd name="T34" fmla="*/ 50 w 298"/>
                <a:gd name="T35" fmla="*/ 0 h 55"/>
                <a:gd name="T36" fmla="*/ 0 w 298"/>
                <a:gd name="T37" fmla="*/ 7 h 55"/>
                <a:gd name="T38" fmla="*/ 0 w 298"/>
                <a:gd name="T39" fmla="*/ 8 h 55"/>
                <a:gd name="T40" fmla="*/ 295 w 298"/>
                <a:gd name="T41" fmla="*/ 55 h 55"/>
                <a:gd name="T42" fmla="*/ 298 w 298"/>
                <a:gd name="T4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8" h="55">
                  <a:moveTo>
                    <a:pt x="298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93" y="0"/>
                    <a:pt x="287" y="0"/>
                    <a:pt x="282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79" y="0"/>
                    <a:pt x="275" y="0"/>
                    <a:pt x="272" y="0"/>
                  </a:cubicBezTo>
                  <a:cubicBezTo>
                    <a:pt x="258" y="0"/>
                    <a:pt x="245" y="0"/>
                    <a:pt x="231" y="0"/>
                  </a:cubicBezTo>
                  <a:cubicBezTo>
                    <a:pt x="228" y="0"/>
                    <a:pt x="225" y="0"/>
                    <a:pt x="221" y="0"/>
                  </a:cubicBezTo>
                  <a:cubicBezTo>
                    <a:pt x="217" y="0"/>
                    <a:pt x="212" y="0"/>
                    <a:pt x="208" y="0"/>
                  </a:cubicBezTo>
                  <a:cubicBezTo>
                    <a:pt x="203" y="0"/>
                    <a:pt x="199" y="0"/>
                    <a:pt x="195" y="0"/>
                  </a:cubicBezTo>
                  <a:cubicBezTo>
                    <a:pt x="192" y="0"/>
                    <a:pt x="188" y="0"/>
                    <a:pt x="184" y="0"/>
                  </a:cubicBezTo>
                  <a:cubicBezTo>
                    <a:pt x="173" y="0"/>
                    <a:pt x="162" y="0"/>
                    <a:pt x="150" y="0"/>
                  </a:cubicBezTo>
                  <a:cubicBezTo>
                    <a:pt x="145" y="0"/>
                    <a:pt x="139" y="0"/>
                    <a:pt x="133" y="0"/>
                  </a:cubicBezTo>
                  <a:cubicBezTo>
                    <a:pt x="128" y="0"/>
                    <a:pt x="123" y="0"/>
                    <a:pt x="117" y="0"/>
                  </a:cubicBezTo>
                  <a:cubicBezTo>
                    <a:pt x="115" y="0"/>
                    <a:pt x="112" y="0"/>
                    <a:pt x="110" y="0"/>
                  </a:cubicBezTo>
                  <a:cubicBezTo>
                    <a:pt x="107" y="0"/>
                    <a:pt x="104" y="0"/>
                    <a:pt x="101" y="0"/>
                  </a:cubicBezTo>
                  <a:cubicBezTo>
                    <a:pt x="87" y="0"/>
                    <a:pt x="73" y="0"/>
                    <a:pt x="59" y="0"/>
                  </a:cubicBezTo>
                  <a:cubicBezTo>
                    <a:pt x="56" y="0"/>
                    <a:pt x="53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2" y="1"/>
                    <a:pt x="2" y="3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9" y="9"/>
                    <a:pt x="168" y="32"/>
                    <a:pt x="295" y="55"/>
                  </a:cubicBezTo>
                  <a:cubicBezTo>
                    <a:pt x="298" y="0"/>
                    <a:pt x="298" y="0"/>
                    <a:pt x="298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</p:spPr>
          <p:txBody>
            <a:bodyPr lIns="68580" tIns="34290" rIns="68580" bIns="34290">
              <a:normAutofit fontScale="5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2" name="Freeform 85"/>
            <p:cNvSpPr/>
            <p:nvPr/>
          </p:nvSpPr>
          <p:spPr bwMode="auto">
            <a:xfrm>
              <a:off x="5209649" y="6361531"/>
              <a:ext cx="1365146" cy="541013"/>
            </a:xfrm>
            <a:custGeom>
              <a:avLst/>
              <a:gdLst>
                <a:gd name="T0" fmla="*/ 331 w 363"/>
                <a:gd name="T1" fmla="*/ 0 h 144"/>
                <a:gd name="T2" fmla="*/ 32 w 363"/>
                <a:gd name="T3" fmla="*/ 0 h 144"/>
                <a:gd name="T4" fmla="*/ 32 w 363"/>
                <a:gd name="T5" fmla="*/ 144 h 144"/>
                <a:gd name="T6" fmla="*/ 331 w 363"/>
                <a:gd name="T7" fmla="*/ 144 h 144"/>
                <a:gd name="T8" fmla="*/ 331 w 363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144">
                  <a:moveTo>
                    <a:pt x="331" y="0"/>
                  </a:moveTo>
                  <a:cubicBezTo>
                    <a:pt x="231" y="15"/>
                    <a:pt x="132" y="15"/>
                    <a:pt x="32" y="0"/>
                  </a:cubicBezTo>
                  <a:cubicBezTo>
                    <a:pt x="0" y="48"/>
                    <a:pt x="0" y="96"/>
                    <a:pt x="32" y="144"/>
                  </a:cubicBezTo>
                  <a:cubicBezTo>
                    <a:pt x="132" y="129"/>
                    <a:pt x="231" y="129"/>
                    <a:pt x="331" y="144"/>
                  </a:cubicBezTo>
                  <a:cubicBezTo>
                    <a:pt x="363" y="96"/>
                    <a:pt x="363" y="48"/>
                    <a:pt x="331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3" name="Freeform 86"/>
            <p:cNvSpPr>
              <a:spLocks noEditPoints="1"/>
            </p:cNvSpPr>
            <p:nvPr/>
          </p:nvSpPr>
          <p:spPr bwMode="auto">
            <a:xfrm>
              <a:off x="6521204" y="6496784"/>
              <a:ext cx="25386" cy="112007"/>
            </a:xfrm>
            <a:custGeom>
              <a:avLst/>
              <a:gdLst>
                <a:gd name="T0" fmla="*/ 6 w 7"/>
                <a:gd name="T1" fmla="*/ 16 h 30"/>
                <a:gd name="T2" fmla="*/ 4 w 7"/>
                <a:gd name="T3" fmla="*/ 17 h 30"/>
                <a:gd name="T4" fmla="*/ 6 w 7"/>
                <a:gd name="T5" fmla="*/ 28 h 30"/>
                <a:gd name="T6" fmla="*/ 6 w 7"/>
                <a:gd name="T7" fmla="*/ 30 h 30"/>
                <a:gd name="T8" fmla="*/ 6 w 7"/>
                <a:gd name="T9" fmla="*/ 16 h 30"/>
                <a:gd name="T10" fmla="*/ 0 w 7"/>
                <a:gd name="T11" fmla="*/ 0 h 30"/>
                <a:gd name="T12" fmla="*/ 2 w 7"/>
                <a:gd name="T13" fmla="*/ 8 h 30"/>
                <a:gd name="T14" fmla="*/ 3 w 7"/>
                <a:gd name="T15" fmla="*/ 8 h 30"/>
                <a:gd name="T16" fmla="*/ 0 w 7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0">
                  <a:moveTo>
                    <a:pt x="6" y="16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1"/>
                    <a:pt x="5" y="24"/>
                    <a:pt x="6" y="2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28"/>
                    <a:pt x="7" y="23"/>
                    <a:pt x="6" y="16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5"/>
                    <a:pt x="1" y="3"/>
                    <a:pt x="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4" name="Freeform 87"/>
            <p:cNvSpPr/>
            <p:nvPr/>
          </p:nvSpPr>
          <p:spPr bwMode="auto">
            <a:xfrm>
              <a:off x="6543768" y="6600338"/>
              <a:ext cx="0" cy="8453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5" name="Freeform 88"/>
            <p:cNvSpPr/>
            <p:nvPr/>
          </p:nvSpPr>
          <p:spPr bwMode="auto">
            <a:xfrm>
              <a:off x="6526845" y="6526371"/>
              <a:ext cx="16923" cy="33813"/>
            </a:xfrm>
            <a:custGeom>
              <a:avLst/>
              <a:gdLst>
                <a:gd name="T0" fmla="*/ 1 w 4"/>
                <a:gd name="T1" fmla="*/ 0 h 9"/>
                <a:gd name="T2" fmla="*/ 0 w 4"/>
                <a:gd name="T3" fmla="*/ 0 h 9"/>
                <a:gd name="T4" fmla="*/ 2 w 4"/>
                <a:gd name="T5" fmla="*/ 9 h 9"/>
                <a:gd name="T6" fmla="*/ 4 w 4"/>
                <a:gd name="T7" fmla="*/ 8 h 9"/>
                <a:gd name="T8" fmla="*/ 1 w 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2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5"/>
                    <a:pt x="2" y="3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6" name="Freeform 89"/>
            <p:cNvSpPr/>
            <p:nvPr/>
          </p:nvSpPr>
          <p:spPr bwMode="auto">
            <a:xfrm>
              <a:off x="5277342" y="6435498"/>
              <a:ext cx="1266426" cy="173293"/>
            </a:xfrm>
            <a:custGeom>
              <a:avLst/>
              <a:gdLst>
                <a:gd name="T0" fmla="*/ 320 w 337"/>
                <a:gd name="T1" fmla="*/ 0 h 46"/>
                <a:gd name="T2" fmla="*/ 0 w 337"/>
                <a:gd name="T3" fmla="*/ 9 h 46"/>
                <a:gd name="T4" fmla="*/ 337 w 337"/>
                <a:gd name="T5" fmla="*/ 46 h 46"/>
                <a:gd name="T6" fmla="*/ 337 w 337"/>
                <a:gd name="T7" fmla="*/ 44 h 46"/>
                <a:gd name="T8" fmla="*/ 335 w 337"/>
                <a:gd name="T9" fmla="*/ 33 h 46"/>
                <a:gd name="T10" fmla="*/ 333 w 337"/>
                <a:gd name="T11" fmla="*/ 24 h 46"/>
                <a:gd name="T12" fmla="*/ 331 w 337"/>
                <a:gd name="T13" fmla="*/ 16 h 46"/>
                <a:gd name="T14" fmla="*/ 320 w 337"/>
                <a:gd name="T1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7" h="46">
                  <a:moveTo>
                    <a:pt x="32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202" y="15"/>
                    <a:pt x="337" y="46"/>
                  </a:cubicBezTo>
                  <a:cubicBezTo>
                    <a:pt x="337" y="46"/>
                    <a:pt x="337" y="45"/>
                    <a:pt x="337" y="44"/>
                  </a:cubicBezTo>
                  <a:cubicBezTo>
                    <a:pt x="336" y="40"/>
                    <a:pt x="336" y="37"/>
                    <a:pt x="335" y="33"/>
                  </a:cubicBezTo>
                  <a:cubicBezTo>
                    <a:pt x="335" y="30"/>
                    <a:pt x="334" y="27"/>
                    <a:pt x="333" y="24"/>
                  </a:cubicBezTo>
                  <a:cubicBezTo>
                    <a:pt x="333" y="22"/>
                    <a:pt x="332" y="19"/>
                    <a:pt x="331" y="16"/>
                  </a:cubicBezTo>
                  <a:cubicBezTo>
                    <a:pt x="328" y="11"/>
                    <a:pt x="325" y="6"/>
                    <a:pt x="32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</p:spPr>
          <p:txBody>
            <a:bodyPr lIns="68580" tIns="34290" rIns="68580" bIns="34290">
              <a:normAutofit fontScale="3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7" name="Freeform 90"/>
            <p:cNvSpPr/>
            <p:nvPr/>
          </p:nvSpPr>
          <p:spPr bwMode="auto">
            <a:xfrm>
              <a:off x="5260419" y="6847597"/>
              <a:ext cx="1260785" cy="109893"/>
            </a:xfrm>
            <a:custGeom>
              <a:avLst/>
              <a:gdLst>
                <a:gd name="T0" fmla="*/ 317 w 335"/>
                <a:gd name="T1" fmla="*/ 0 h 29"/>
                <a:gd name="T2" fmla="*/ 18 w 335"/>
                <a:gd name="T3" fmla="*/ 0 h 29"/>
                <a:gd name="T4" fmla="*/ 18 w 335"/>
                <a:gd name="T5" fmla="*/ 29 h 29"/>
                <a:gd name="T6" fmla="*/ 317 w 335"/>
                <a:gd name="T7" fmla="*/ 29 h 29"/>
                <a:gd name="T8" fmla="*/ 317 w 335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29">
                  <a:moveTo>
                    <a:pt x="317" y="0"/>
                  </a:moveTo>
                  <a:cubicBezTo>
                    <a:pt x="217" y="0"/>
                    <a:pt x="118" y="0"/>
                    <a:pt x="18" y="0"/>
                  </a:cubicBezTo>
                  <a:cubicBezTo>
                    <a:pt x="0" y="1"/>
                    <a:pt x="0" y="27"/>
                    <a:pt x="18" y="29"/>
                  </a:cubicBezTo>
                  <a:cubicBezTo>
                    <a:pt x="118" y="29"/>
                    <a:pt x="217" y="29"/>
                    <a:pt x="317" y="29"/>
                  </a:cubicBezTo>
                  <a:cubicBezTo>
                    <a:pt x="335" y="27"/>
                    <a:pt x="335" y="1"/>
                    <a:pt x="317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8" name="Freeform 91"/>
            <p:cNvSpPr/>
            <p:nvPr/>
          </p:nvSpPr>
          <p:spPr bwMode="auto">
            <a:xfrm>
              <a:off x="5133493" y="6361531"/>
              <a:ext cx="1514636" cy="109893"/>
            </a:xfrm>
            <a:custGeom>
              <a:avLst/>
              <a:gdLst>
                <a:gd name="T0" fmla="*/ 385 w 403"/>
                <a:gd name="T1" fmla="*/ 0 h 29"/>
                <a:gd name="T2" fmla="*/ 18 w 403"/>
                <a:gd name="T3" fmla="*/ 0 h 29"/>
                <a:gd name="T4" fmla="*/ 18 w 403"/>
                <a:gd name="T5" fmla="*/ 29 h 29"/>
                <a:gd name="T6" fmla="*/ 385 w 403"/>
                <a:gd name="T7" fmla="*/ 29 h 29"/>
                <a:gd name="T8" fmla="*/ 385 w 403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29">
                  <a:moveTo>
                    <a:pt x="385" y="0"/>
                  </a:moveTo>
                  <a:cubicBezTo>
                    <a:pt x="263" y="0"/>
                    <a:pt x="140" y="0"/>
                    <a:pt x="18" y="0"/>
                  </a:cubicBezTo>
                  <a:cubicBezTo>
                    <a:pt x="0" y="1"/>
                    <a:pt x="0" y="27"/>
                    <a:pt x="18" y="29"/>
                  </a:cubicBezTo>
                  <a:cubicBezTo>
                    <a:pt x="140" y="29"/>
                    <a:pt x="263" y="29"/>
                    <a:pt x="385" y="29"/>
                  </a:cubicBezTo>
                  <a:cubicBezTo>
                    <a:pt x="403" y="27"/>
                    <a:pt x="403" y="1"/>
                    <a:pt x="385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9" name="Freeform 92"/>
            <p:cNvSpPr/>
            <p:nvPr/>
          </p:nvSpPr>
          <p:spPr bwMode="auto">
            <a:xfrm>
              <a:off x="6146072" y="6980738"/>
              <a:ext cx="228464" cy="202880"/>
            </a:xfrm>
            <a:custGeom>
              <a:avLst/>
              <a:gdLst>
                <a:gd name="T0" fmla="*/ 56 w 61"/>
                <a:gd name="T1" fmla="*/ 54 h 54"/>
                <a:gd name="T2" fmla="*/ 54 w 61"/>
                <a:gd name="T3" fmla="*/ 53 h 54"/>
                <a:gd name="T4" fmla="*/ 2 w 61"/>
                <a:gd name="T5" fmla="*/ 9 h 54"/>
                <a:gd name="T6" fmla="*/ 2 w 61"/>
                <a:gd name="T7" fmla="*/ 2 h 54"/>
                <a:gd name="T8" fmla="*/ 8 w 61"/>
                <a:gd name="T9" fmla="*/ 2 h 54"/>
                <a:gd name="T10" fmla="*/ 59 w 61"/>
                <a:gd name="T11" fmla="*/ 47 h 54"/>
                <a:gd name="T12" fmla="*/ 60 w 61"/>
                <a:gd name="T13" fmla="*/ 53 h 54"/>
                <a:gd name="T14" fmla="*/ 56 w 61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4">
                  <a:moveTo>
                    <a:pt x="56" y="54"/>
                  </a:moveTo>
                  <a:cubicBezTo>
                    <a:pt x="55" y="54"/>
                    <a:pt x="54" y="54"/>
                    <a:pt x="54" y="53"/>
                  </a:cubicBezTo>
                  <a:cubicBezTo>
                    <a:pt x="37" y="39"/>
                    <a:pt x="19" y="24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1"/>
                    <a:pt x="6" y="0"/>
                    <a:pt x="8" y="2"/>
                  </a:cubicBezTo>
                  <a:cubicBezTo>
                    <a:pt x="25" y="17"/>
                    <a:pt x="42" y="32"/>
                    <a:pt x="59" y="47"/>
                  </a:cubicBezTo>
                  <a:cubicBezTo>
                    <a:pt x="61" y="48"/>
                    <a:pt x="61" y="51"/>
                    <a:pt x="60" y="53"/>
                  </a:cubicBezTo>
                  <a:cubicBezTo>
                    <a:pt x="59" y="54"/>
                    <a:pt x="58" y="54"/>
                    <a:pt x="56" y="54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4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0" name="Freeform 93"/>
            <p:cNvSpPr/>
            <p:nvPr/>
          </p:nvSpPr>
          <p:spPr bwMode="auto">
            <a:xfrm>
              <a:off x="5892222" y="6995530"/>
              <a:ext cx="479494" cy="424780"/>
            </a:xfrm>
            <a:custGeom>
              <a:avLst/>
              <a:gdLst>
                <a:gd name="T0" fmla="*/ 123 w 127"/>
                <a:gd name="T1" fmla="*/ 112 h 113"/>
                <a:gd name="T2" fmla="*/ 120 w 127"/>
                <a:gd name="T3" fmla="*/ 112 h 113"/>
                <a:gd name="T4" fmla="*/ 2 w 127"/>
                <a:gd name="T5" fmla="*/ 9 h 113"/>
                <a:gd name="T6" fmla="*/ 1 w 127"/>
                <a:gd name="T7" fmla="*/ 2 h 113"/>
                <a:gd name="T8" fmla="*/ 7 w 127"/>
                <a:gd name="T9" fmla="*/ 2 h 113"/>
                <a:gd name="T10" fmla="*/ 125 w 127"/>
                <a:gd name="T11" fmla="*/ 105 h 113"/>
                <a:gd name="T12" fmla="*/ 126 w 127"/>
                <a:gd name="T13" fmla="*/ 111 h 113"/>
                <a:gd name="T14" fmla="*/ 123 w 127"/>
                <a:gd name="T1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13">
                  <a:moveTo>
                    <a:pt x="123" y="112"/>
                  </a:moveTo>
                  <a:cubicBezTo>
                    <a:pt x="122" y="113"/>
                    <a:pt x="121" y="112"/>
                    <a:pt x="120" y="112"/>
                  </a:cubicBezTo>
                  <a:cubicBezTo>
                    <a:pt x="80" y="80"/>
                    <a:pt x="41" y="44"/>
                    <a:pt x="2" y="9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47" y="38"/>
                    <a:pt x="86" y="73"/>
                    <a:pt x="125" y="105"/>
                  </a:cubicBezTo>
                  <a:cubicBezTo>
                    <a:pt x="127" y="106"/>
                    <a:pt x="127" y="109"/>
                    <a:pt x="126" y="111"/>
                  </a:cubicBezTo>
                  <a:cubicBezTo>
                    <a:pt x="125" y="112"/>
                    <a:pt x="124" y="112"/>
                    <a:pt x="123" y="11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1" name="Freeform 94"/>
            <p:cNvSpPr/>
            <p:nvPr/>
          </p:nvSpPr>
          <p:spPr bwMode="auto">
            <a:xfrm>
              <a:off x="5638373" y="7010324"/>
              <a:ext cx="727702" cy="642453"/>
            </a:xfrm>
            <a:custGeom>
              <a:avLst/>
              <a:gdLst>
                <a:gd name="T0" fmla="*/ 190 w 194"/>
                <a:gd name="T1" fmla="*/ 171 h 171"/>
                <a:gd name="T2" fmla="*/ 187 w 194"/>
                <a:gd name="T3" fmla="*/ 170 h 171"/>
                <a:gd name="T4" fmla="*/ 2 w 194"/>
                <a:gd name="T5" fmla="*/ 8 h 171"/>
                <a:gd name="T6" fmla="*/ 2 w 194"/>
                <a:gd name="T7" fmla="*/ 2 h 171"/>
                <a:gd name="T8" fmla="*/ 8 w 194"/>
                <a:gd name="T9" fmla="*/ 2 h 171"/>
                <a:gd name="T10" fmla="*/ 192 w 194"/>
                <a:gd name="T11" fmla="*/ 163 h 171"/>
                <a:gd name="T12" fmla="*/ 193 w 194"/>
                <a:gd name="T13" fmla="*/ 169 h 171"/>
                <a:gd name="T14" fmla="*/ 190 w 194"/>
                <a:gd name="T1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1">
                  <a:moveTo>
                    <a:pt x="190" y="171"/>
                  </a:moveTo>
                  <a:cubicBezTo>
                    <a:pt x="189" y="171"/>
                    <a:pt x="188" y="170"/>
                    <a:pt x="187" y="170"/>
                  </a:cubicBezTo>
                  <a:cubicBezTo>
                    <a:pt x="125" y="122"/>
                    <a:pt x="64" y="64"/>
                    <a:pt x="2" y="8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cubicBezTo>
                    <a:pt x="69" y="57"/>
                    <a:pt x="131" y="115"/>
                    <a:pt x="192" y="163"/>
                  </a:cubicBezTo>
                  <a:cubicBezTo>
                    <a:pt x="194" y="164"/>
                    <a:pt x="194" y="167"/>
                    <a:pt x="193" y="169"/>
                  </a:cubicBezTo>
                  <a:cubicBezTo>
                    <a:pt x="192" y="170"/>
                    <a:pt x="191" y="170"/>
                    <a:pt x="190" y="17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2" name="Freeform 95"/>
            <p:cNvSpPr/>
            <p:nvPr/>
          </p:nvSpPr>
          <p:spPr bwMode="auto">
            <a:xfrm>
              <a:off x="5384523" y="7027231"/>
              <a:ext cx="978730" cy="858013"/>
            </a:xfrm>
            <a:custGeom>
              <a:avLst/>
              <a:gdLst>
                <a:gd name="T0" fmla="*/ 256 w 260"/>
                <a:gd name="T1" fmla="*/ 229 h 229"/>
                <a:gd name="T2" fmla="*/ 253 w 260"/>
                <a:gd name="T3" fmla="*/ 228 h 229"/>
                <a:gd name="T4" fmla="*/ 2 w 260"/>
                <a:gd name="T5" fmla="*/ 8 h 229"/>
                <a:gd name="T6" fmla="*/ 1 w 260"/>
                <a:gd name="T7" fmla="*/ 2 h 229"/>
                <a:gd name="T8" fmla="*/ 7 w 260"/>
                <a:gd name="T9" fmla="*/ 1 h 229"/>
                <a:gd name="T10" fmla="*/ 258 w 260"/>
                <a:gd name="T11" fmla="*/ 221 h 229"/>
                <a:gd name="T12" fmla="*/ 259 w 260"/>
                <a:gd name="T13" fmla="*/ 227 h 229"/>
                <a:gd name="T14" fmla="*/ 256 w 260"/>
                <a:gd name="T15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0" h="229">
                  <a:moveTo>
                    <a:pt x="256" y="229"/>
                  </a:moveTo>
                  <a:cubicBezTo>
                    <a:pt x="255" y="229"/>
                    <a:pt x="254" y="229"/>
                    <a:pt x="253" y="228"/>
                  </a:cubicBezTo>
                  <a:cubicBezTo>
                    <a:pt x="169" y="165"/>
                    <a:pt x="85" y="82"/>
                    <a:pt x="2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91" y="75"/>
                    <a:pt x="175" y="159"/>
                    <a:pt x="258" y="221"/>
                  </a:cubicBezTo>
                  <a:cubicBezTo>
                    <a:pt x="260" y="222"/>
                    <a:pt x="260" y="225"/>
                    <a:pt x="259" y="227"/>
                  </a:cubicBezTo>
                  <a:cubicBezTo>
                    <a:pt x="258" y="228"/>
                    <a:pt x="257" y="229"/>
                    <a:pt x="256" y="22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3" name="Freeform 96"/>
            <p:cNvSpPr/>
            <p:nvPr/>
          </p:nvSpPr>
          <p:spPr bwMode="auto">
            <a:xfrm>
              <a:off x="5390164" y="7238564"/>
              <a:ext cx="727702" cy="665699"/>
            </a:xfrm>
            <a:custGeom>
              <a:avLst/>
              <a:gdLst>
                <a:gd name="T0" fmla="*/ 189 w 194"/>
                <a:gd name="T1" fmla="*/ 177 h 177"/>
                <a:gd name="T2" fmla="*/ 186 w 194"/>
                <a:gd name="T3" fmla="*/ 176 h 177"/>
                <a:gd name="T4" fmla="*/ 2 w 194"/>
                <a:gd name="T5" fmla="*/ 8 h 177"/>
                <a:gd name="T6" fmla="*/ 1 w 194"/>
                <a:gd name="T7" fmla="*/ 2 h 177"/>
                <a:gd name="T8" fmla="*/ 7 w 194"/>
                <a:gd name="T9" fmla="*/ 2 h 177"/>
                <a:gd name="T10" fmla="*/ 192 w 194"/>
                <a:gd name="T11" fmla="*/ 169 h 177"/>
                <a:gd name="T12" fmla="*/ 192 w 194"/>
                <a:gd name="T13" fmla="*/ 176 h 177"/>
                <a:gd name="T14" fmla="*/ 189 w 194"/>
                <a:gd name="T15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7">
                  <a:moveTo>
                    <a:pt x="189" y="177"/>
                  </a:moveTo>
                  <a:cubicBezTo>
                    <a:pt x="188" y="177"/>
                    <a:pt x="187" y="177"/>
                    <a:pt x="186" y="176"/>
                  </a:cubicBezTo>
                  <a:cubicBezTo>
                    <a:pt x="125" y="125"/>
                    <a:pt x="63" y="64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69" y="58"/>
                    <a:pt x="130" y="118"/>
                    <a:pt x="192" y="169"/>
                  </a:cubicBezTo>
                  <a:cubicBezTo>
                    <a:pt x="194" y="171"/>
                    <a:pt x="194" y="174"/>
                    <a:pt x="192" y="176"/>
                  </a:cubicBezTo>
                  <a:cubicBezTo>
                    <a:pt x="191" y="177"/>
                    <a:pt x="190" y="177"/>
                    <a:pt x="189" y="1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4" name="Freeform 97"/>
            <p:cNvSpPr/>
            <p:nvPr/>
          </p:nvSpPr>
          <p:spPr bwMode="auto">
            <a:xfrm>
              <a:off x="5392984" y="7458351"/>
              <a:ext cx="476674" cy="448026"/>
            </a:xfrm>
            <a:custGeom>
              <a:avLst/>
              <a:gdLst>
                <a:gd name="T0" fmla="*/ 122 w 127"/>
                <a:gd name="T1" fmla="*/ 120 h 120"/>
                <a:gd name="T2" fmla="*/ 120 w 127"/>
                <a:gd name="T3" fmla="*/ 119 h 120"/>
                <a:gd name="T4" fmla="*/ 2 w 127"/>
                <a:gd name="T5" fmla="*/ 7 h 120"/>
                <a:gd name="T6" fmla="*/ 1 w 127"/>
                <a:gd name="T7" fmla="*/ 1 h 120"/>
                <a:gd name="T8" fmla="*/ 7 w 127"/>
                <a:gd name="T9" fmla="*/ 1 h 120"/>
                <a:gd name="T10" fmla="*/ 125 w 127"/>
                <a:gd name="T11" fmla="*/ 113 h 120"/>
                <a:gd name="T12" fmla="*/ 126 w 127"/>
                <a:gd name="T13" fmla="*/ 119 h 120"/>
                <a:gd name="T14" fmla="*/ 122 w 127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0">
                  <a:moveTo>
                    <a:pt x="122" y="120"/>
                  </a:moveTo>
                  <a:cubicBezTo>
                    <a:pt x="121" y="120"/>
                    <a:pt x="120" y="120"/>
                    <a:pt x="120" y="119"/>
                  </a:cubicBezTo>
                  <a:cubicBezTo>
                    <a:pt x="80" y="83"/>
                    <a:pt x="41" y="45"/>
                    <a:pt x="2" y="7"/>
                  </a:cubicBezTo>
                  <a:cubicBezTo>
                    <a:pt x="0" y="6"/>
                    <a:pt x="0" y="3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46" y="39"/>
                    <a:pt x="86" y="77"/>
                    <a:pt x="125" y="113"/>
                  </a:cubicBezTo>
                  <a:cubicBezTo>
                    <a:pt x="127" y="114"/>
                    <a:pt x="127" y="117"/>
                    <a:pt x="126" y="119"/>
                  </a:cubicBezTo>
                  <a:cubicBezTo>
                    <a:pt x="125" y="120"/>
                    <a:pt x="124" y="120"/>
                    <a:pt x="122" y="12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5" name="Freeform 98"/>
            <p:cNvSpPr/>
            <p:nvPr/>
          </p:nvSpPr>
          <p:spPr bwMode="auto">
            <a:xfrm>
              <a:off x="5395805" y="7671797"/>
              <a:ext cx="228464" cy="224013"/>
            </a:xfrm>
            <a:custGeom>
              <a:avLst/>
              <a:gdLst>
                <a:gd name="T0" fmla="*/ 56 w 60"/>
                <a:gd name="T1" fmla="*/ 60 h 60"/>
                <a:gd name="T2" fmla="*/ 53 w 60"/>
                <a:gd name="T3" fmla="*/ 58 h 60"/>
                <a:gd name="T4" fmla="*/ 2 w 60"/>
                <a:gd name="T5" fmla="*/ 8 h 60"/>
                <a:gd name="T6" fmla="*/ 1 w 60"/>
                <a:gd name="T7" fmla="*/ 2 h 60"/>
                <a:gd name="T8" fmla="*/ 7 w 60"/>
                <a:gd name="T9" fmla="*/ 2 h 60"/>
                <a:gd name="T10" fmla="*/ 58 w 60"/>
                <a:gd name="T11" fmla="*/ 52 h 60"/>
                <a:gd name="T12" fmla="*/ 59 w 60"/>
                <a:gd name="T13" fmla="*/ 58 h 60"/>
                <a:gd name="T14" fmla="*/ 56 w 60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cubicBezTo>
                    <a:pt x="55" y="60"/>
                    <a:pt x="54" y="59"/>
                    <a:pt x="53" y="58"/>
                  </a:cubicBezTo>
                  <a:cubicBezTo>
                    <a:pt x="36" y="42"/>
                    <a:pt x="19" y="25"/>
                    <a:pt x="2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24" y="19"/>
                    <a:pt x="41" y="36"/>
                    <a:pt x="58" y="52"/>
                  </a:cubicBezTo>
                  <a:cubicBezTo>
                    <a:pt x="60" y="54"/>
                    <a:pt x="60" y="57"/>
                    <a:pt x="59" y="58"/>
                  </a:cubicBezTo>
                  <a:cubicBezTo>
                    <a:pt x="58" y="59"/>
                    <a:pt x="57" y="60"/>
                    <a:pt x="56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5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6" name="Freeform 99"/>
            <p:cNvSpPr/>
            <p:nvPr/>
          </p:nvSpPr>
          <p:spPr bwMode="auto">
            <a:xfrm>
              <a:off x="5384523" y="6980738"/>
              <a:ext cx="231285" cy="202880"/>
            </a:xfrm>
            <a:custGeom>
              <a:avLst/>
              <a:gdLst>
                <a:gd name="T0" fmla="*/ 4 w 61"/>
                <a:gd name="T1" fmla="*/ 54 h 54"/>
                <a:gd name="T2" fmla="*/ 1 w 61"/>
                <a:gd name="T3" fmla="*/ 53 h 54"/>
                <a:gd name="T4" fmla="*/ 2 w 61"/>
                <a:gd name="T5" fmla="*/ 47 h 54"/>
                <a:gd name="T6" fmla="*/ 53 w 61"/>
                <a:gd name="T7" fmla="*/ 2 h 54"/>
                <a:gd name="T8" fmla="*/ 59 w 61"/>
                <a:gd name="T9" fmla="*/ 2 h 54"/>
                <a:gd name="T10" fmla="*/ 59 w 61"/>
                <a:gd name="T11" fmla="*/ 9 h 54"/>
                <a:gd name="T12" fmla="*/ 7 w 61"/>
                <a:gd name="T13" fmla="*/ 53 h 54"/>
                <a:gd name="T14" fmla="*/ 4 w 61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4">
                  <a:moveTo>
                    <a:pt x="4" y="54"/>
                  </a:moveTo>
                  <a:cubicBezTo>
                    <a:pt x="3" y="54"/>
                    <a:pt x="2" y="54"/>
                    <a:pt x="1" y="53"/>
                  </a:cubicBezTo>
                  <a:cubicBezTo>
                    <a:pt x="0" y="51"/>
                    <a:pt x="0" y="48"/>
                    <a:pt x="2" y="47"/>
                  </a:cubicBezTo>
                  <a:cubicBezTo>
                    <a:pt x="19" y="32"/>
                    <a:pt x="36" y="17"/>
                    <a:pt x="53" y="2"/>
                  </a:cubicBezTo>
                  <a:cubicBezTo>
                    <a:pt x="55" y="0"/>
                    <a:pt x="58" y="1"/>
                    <a:pt x="59" y="2"/>
                  </a:cubicBezTo>
                  <a:cubicBezTo>
                    <a:pt x="61" y="4"/>
                    <a:pt x="60" y="7"/>
                    <a:pt x="59" y="9"/>
                  </a:cubicBezTo>
                  <a:cubicBezTo>
                    <a:pt x="42" y="24"/>
                    <a:pt x="24" y="39"/>
                    <a:pt x="7" y="53"/>
                  </a:cubicBezTo>
                  <a:cubicBezTo>
                    <a:pt x="6" y="54"/>
                    <a:pt x="5" y="54"/>
                    <a:pt x="4" y="54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4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7" name="Freeform 100"/>
            <p:cNvSpPr/>
            <p:nvPr/>
          </p:nvSpPr>
          <p:spPr bwMode="auto">
            <a:xfrm>
              <a:off x="5390164" y="6995530"/>
              <a:ext cx="476672" cy="424780"/>
            </a:xfrm>
            <a:custGeom>
              <a:avLst/>
              <a:gdLst>
                <a:gd name="T0" fmla="*/ 4 w 127"/>
                <a:gd name="T1" fmla="*/ 112 h 113"/>
                <a:gd name="T2" fmla="*/ 1 w 127"/>
                <a:gd name="T3" fmla="*/ 111 h 113"/>
                <a:gd name="T4" fmla="*/ 2 w 127"/>
                <a:gd name="T5" fmla="*/ 105 h 113"/>
                <a:gd name="T6" fmla="*/ 120 w 127"/>
                <a:gd name="T7" fmla="*/ 2 h 113"/>
                <a:gd name="T8" fmla="*/ 126 w 127"/>
                <a:gd name="T9" fmla="*/ 2 h 113"/>
                <a:gd name="T10" fmla="*/ 125 w 127"/>
                <a:gd name="T11" fmla="*/ 9 h 113"/>
                <a:gd name="T12" fmla="*/ 7 w 127"/>
                <a:gd name="T13" fmla="*/ 112 h 113"/>
                <a:gd name="T14" fmla="*/ 4 w 127"/>
                <a:gd name="T1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13">
                  <a:moveTo>
                    <a:pt x="4" y="112"/>
                  </a:moveTo>
                  <a:cubicBezTo>
                    <a:pt x="3" y="112"/>
                    <a:pt x="2" y="112"/>
                    <a:pt x="1" y="111"/>
                  </a:cubicBezTo>
                  <a:cubicBezTo>
                    <a:pt x="0" y="109"/>
                    <a:pt x="0" y="106"/>
                    <a:pt x="2" y="105"/>
                  </a:cubicBezTo>
                  <a:cubicBezTo>
                    <a:pt x="41" y="73"/>
                    <a:pt x="80" y="38"/>
                    <a:pt x="120" y="2"/>
                  </a:cubicBezTo>
                  <a:cubicBezTo>
                    <a:pt x="121" y="0"/>
                    <a:pt x="124" y="0"/>
                    <a:pt x="126" y="2"/>
                  </a:cubicBezTo>
                  <a:cubicBezTo>
                    <a:pt x="127" y="4"/>
                    <a:pt x="127" y="7"/>
                    <a:pt x="125" y="9"/>
                  </a:cubicBezTo>
                  <a:cubicBezTo>
                    <a:pt x="86" y="44"/>
                    <a:pt x="46" y="80"/>
                    <a:pt x="7" y="112"/>
                  </a:cubicBezTo>
                  <a:cubicBezTo>
                    <a:pt x="6" y="112"/>
                    <a:pt x="5" y="113"/>
                    <a:pt x="4" y="11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8" name="Freeform 101"/>
            <p:cNvSpPr/>
            <p:nvPr/>
          </p:nvSpPr>
          <p:spPr bwMode="auto">
            <a:xfrm>
              <a:off x="5392984" y="7010324"/>
              <a:ext cx="730523" cy="642453"/>
            </a:xfrm>
            <a:custGeom>
              <a:avLst/>
              <a:gdLst>
                <a:gd name="T0" fmla="*/ 4 w 194"/>
                <a:gd name="T1" fmla="*/ 171 h 171"/>
                <a:gd name="T2" fmla="*/ 1 w 194"/>
                <a:gd name="T3" fmla="*/ 169 h 171"/>
                <a:gd name="T4" fmla="*/ 2 w 194"/>
                <a:gd name="T5" fmla="*/ 163 h 171"/>
                <a:gd name="T6" fmla="*/ 186 w 194"/>
                <a:gd name="T7" fmla="*/ 2 h 171"/>
                <a:gd name="T8" fmla="*/ 192 w 194"/>
                <a:gd name="T9" fmla="*/ 2 h 171"/>
                <a:gd name="T10" fmla="*/ 192 w 194"/>
                <a:gd name="T11" fmla="*/ 8 h 171"/>
                <a:gd name="T12" fmla="*/ 7 w 194"/>
                <a:gd name="T13" fmla="*/ 170 h 171"/>
                <a:gd name="T14" fmla="*/ 4 w 194"/>
                <a:gd name="T1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1">
                  <a:moveTo>
                    <a:pt x="4" y="171"/>
                  </a:moveTo>
                  <a:cubicBezTo>
                    <a:pt x="3" y="170"/>
                    <a:pt x="2" y="170"/>
                    <a:pt x="1" y="169"/>
                  </a:cubicBezTo>
                  <a:cubicBezTo>
                    <a:pt x="0" y="167"/>
                    <a:pt x="0" y="164"/>
                    <a:pt x="2" y="163"/>
                  </a:cubicBezTo>
                  <a:cubicBezTo>
                    <a:pt x="63" y="115"/>
                    <a:pt x="125" y="57"/>
                    <a:pt x="186" y="2"/>
                  </a:cubicBezTo>
                  <a:cubicBezTo>
                    <a:pt x="188" y="0"/>
                    <a:pt x="191" y="0"/>
                    <a:pt x="192" y="2"/>
                  </a:cubicBezTo>
                  <a:cubicBezTo>
                    <a:pt x="194" y="4"/>
                    <a:pt x="194" y="7"/>
                    <a:pt x="192" y="8"/>
                  </a:cubicBezTo>
                  <a:cubicBezTo>
                    <a:pt x="130" y="64"/>
                    <a:pt x="69" y="122"/>
                    <a:pt x="7" y="170"/>
                  </a:cubicBezTo>
                  <a:cubicBezTo>
                    <a:pt x="6" y="170"/>
                    <a:pt x="5" y="171"/>
                    <a:pt x="4" y="17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9" name="Freeform 102"/>
            <p:cNvSpPr/>
            <p:nvPr/>
          </p:nvSpPr>
          <p:spPr bwMode="auto">
            <a:xfrm>
              <a:off x="5395805" y="7027231"/>
              <a:ext cx="978730" cy="858013"/>
            </a:xfrm>
            <a:custGeom>
              <a:avLst/>
              <a:gdLst>
                <a:gd name="T0" fmla="*/ 4 w 260"/>
                <a:gd name="T1" fmla="*/ 229 h 229"/>
                <a:gd name="T2" fmla="*/ 1 w 260"/>
                <a:gd name="T3" fmla="*/ 227 h 229"/>
                <a:gd name="T4" fmla="*/ 1 w 260"/>
                <a:gd name="T5" fmla="*/ 221 h 229"/>
                <a:gd name="T6" fmla="*/ 253 w 260"/>
                <a:gd name="T7" fmla="*/ 1 h 229"/>
                <a:gd name="T8" fmla="*/ 259 w 260"/>
                <a:gd name="T9" fmla="*/ 2 h 229"/>
                <a:gd name="T10" fmla="*/ 258 w 260"/>
                <a:gd name="T11" fmla="*/ 8 h 229"/>
                <a:gd name="T12" fmla="*/ 7 w 260"/>
                <a:gd name="T13" fmla="*/ 228 h 229"/>
                <a:gd name="T14" fmla="*/ 4 w 260"/>
                <a:gd name="T15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0" h="229">
                  <a:moveTo>
                    <a:pt x="4" y="229"/>
                  </a:moveTo>
                  <a:cubicBezTo>
                    <a:pt x="3" y="229"/>
                    <a:pt x="2" y="228"/>
                    <a:pt x="1" y="227"/>
                  </a:cubicBezTo>
                  <a:cubicBezTo>
                    <a:pt x="0" y="225"/>
                    <a:pt x="0" y="222"/>
                    <a:pt x="1" y="221"/>
                  </a:cubicBezTo>
                  <a:cubicBezTo>
                    <a:pt x="85" y="159"/>
                    <a:pt x="169" y="75"/>
                    <a:pt x="253" y="1"/>
                  </a:cubicBezTo>
                  <a:cubicBezTo>
                    <a:pt x="254" y="0"/>
                    <a:pt x="257" y="0"/>
                    <a:pt x="259" y="2"/>
                  </a:cubicBezTo>
                  <a:cubicBezTo>
                    <a:pt x="260" y="3"/>
                    <a:pt x="260" y="6"/>
                    <a:pt x="258" y="8"/>
                  </a:cubicBezTo>
                  <a:cubicBezTo>
                    <a:pt x="175" y="82"/>
                    <a:pt x="91" y="165"/>
                    <a:pt x="7" y="228"/>
                  </a:cubicBezTo>
                  <a:cubicBezTo>
                    <a:pt x="6" y="229"/>
                    <a:pt x="5" y="229"/>
                    <a:pt x="4" y="22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0" name="Freeform 103"/>
            <p:cNvSpPr/>
            <p:nvPr/>
          </p:nvSpPr>
          <p:spPr bwMode="auto">
            <a:xfrm>
              <a:off x="5641192" y="7238564"/>
              <a:ext cx="730523" cy="665699"/>
            </a:xfrm>
            <a:custGeom>
              <a:avLst/>
              <a:gdLst>
                <a:gd name="T0" fmla="*/ 5 w 194"/>
                <a:gd name="T1" fmla="*/ 177 h 177"/>
                <a:gd name="T2" fmla="*/ 2 w 194"/>
                <a:gd name="T3" fmla="*/ 176 h 177"/>
                <a:gd name="T4" fmla="*/ 2 w 194"/>
                <a:gd name="T5" fmla="*/ 169 h 177"/>
                <a:gd name="T6" fmla="*/ 187 w 194"/>
                <a:gd name="T7" fmla="*/ 2 h 177"/>
                <a:gd name="T8" fmla="*/ 193 w 194"/>
                <a:gd name="T9" fmla="*/ 2 h 177"/>
                <a:gd name="T10" fmla="*/ 192 w 194"/>
                <a:gd name="T11" fmla="*/ 8 h 177"/>
                <a:gd name="T12" fmla="*/ 8 w 194"/>
                <a:gd name="T13" fmla="*/ 176 h 177"/>
                <a:gd name="T14" fmla="*/ 5 w 194"/>
                <a:gd name="T15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7">
                  <a:moveTo>
                    <a:pt x="5" y="177"/>
                  </a:moveTo>
                  <a:cubicBezTo>
                    <a:pt x="4" y="177"/>
                    <a:pt x="2" y="177"/>
                    <a:pt x="2" y="176"/>
                  </a:cubicBezTo>
                  <a:cubicBezTo>
                    <a:pt x="0" y="174"/>
                    <a:pt x="0" y="171"/>
                    <a:pt x="2" y="169"/>
                  </a:cubicBezTo>
                  <a:cubicBezTo>
                    <a:pt x="64" y="118"/>
                    <a:pt x="125" y="58"/>
                    <a:pt x="187" y="2"/>
                  </a:cubicBezTo>
                  <a:cubicBezTo>
                    <a:pt x="188" y="0"/>
                    <a:pt x="191" y="0"/>
                    <a:pt x="193" y="2"/>
                  </a:cubicBezTo>
                  <a:cubicBezTo>
                    <a:pt x="194" y="4"/>
                    <a:pt x="194" y="6"/>
                    <a:pt x="192" y="8"/>
                  </a:cubicBezTo>
                  <a:cubicBezTo>
                    <a:pt x="131" y="64"/>
                    <a:pt x="69" y="125"/>
                    <a:pt x="8" y="176"/>
                  </a:cubicBezTo>
                  <a:cubicBezTo>
                    <a:pt x="7" y="177"/>
                    <a:pt x="6" y="177"/>
                    <a:pt x="5" y="1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1" name="Freeform 104"/>
            <p:cNvSpPr/>
            <p:nvPr/>
          </p:nvSpPr>
          <p:spPr bwMode="auto">
            <a:xfrm>
              <a:off x="5889401" y="7458351"/>
              <a:ext cx="476674" cy="448026"/>
            </a:xfrm>
            <a:custGeom>
              <a:avLst/>
              <a:gdLst>
                <a:gd name="T0" fmla="*/ 5 w 127"/>
                <a:gd name="T1" fmla="*/ 120 h 120"/>
                <a:gd name="T2" fmla="*/ 1 w 127"/>
                <a:gd name="T3" fmla="*/ 119 h 120"/>
                <a:gd name="T4" fmla="*/ 2 w 127"/>
                <a:gd name="T5" fmla="*/ 113 h 120"/>
                <a:gd name="T6" fmla="*/ 120 w 127"/>
                <a:gd name="T7" fmla="*/ 1 h 120"/>
                <a:gd name="T8" fmla="*/ 126 w 127"/>
                <a:gd name="T9" fmla="*/ 1 h 120"/>
                <a:gd name="T10" fmla="*/ 125 w 127"/>
                <a:gd name="T11" fmla="*/ 7 h 120"/>
                <a:gd name="T12" fmla="*/ 7 w 127"/>
                <a:gd name="T13" fmla="*/ 119 h 120"/>
                <a:gd name="T14" fmla="*/ 5 w 127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0">
                  <a:moveTo>
                    <a:pt x="5" y="120"/>
                  </a:moveTo>
                  <a:cubicBezTo>
                    <a:pt x="3" y="120"/>
                    <a:pt x="2" y="120"/>
                    <a:pt x="1" y="119"/>
                  </a:cubicBezTo>
                  <a:cubicBezTo>
                    <a:pt x="0" y="117"/>
                    <a:pt x="0" y="114"/>
                    <a:pt x="2" y="113"/>
                  </a:cubicBezTo>
                  <a:cubicBezTo>
                    <a:pt x="41" y="77"/>
                    <a:pt x="81" y="39"/>
                    <a:pt x="120" y="1"/>
                  </a:cubicBezTo>
                  <a:cubicBezTo>
                    <a:pt x="122" y="0"/>
                    <a:pt x="124" y="0"/>
                    <a:pt x="126" y="1"/>
                  </a:cubicBezTo>
                  <a:cubicBezTo>
                    <a:pt x="127" y="3"/>
                    <a:pt x="127" y="6"/>
                    <a:pt x="125" y="7"/>
                  </a:cubicBezTo>
                  <a:cubicBezTo>
                    <a:pt x="86" y="45"/>
                    <a:pt x="47" y="83"/>
                    <a:pt x="7" y="119"/>
                  </a:cubicBezTo>
                  <a:cubicBezTo>
                    <a:pt x="7" y="120"/>
                    <a:pt x="6" y="120"/>
                    <a:pt x="5" y="12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2" name="Freeform 105"/>
            <p:cNvSpPr/>
            <p:nvPr/>
          </p:nvSpPr>
          <p:spPr bwMode="auto">
            <a:xfrm>
              <a:off x="6137609" y="7671797"/>
              <a:ext cx="225644" cy="224013"/>
            </a:xfrm>
            <a:custGeom>
              <a:avLst/>
              <a:gdLst>
                <a:gd name="T0" fmla="*/ 4 w 60"/>
                <a:gd name="T1" fmla="*/ 60 h 60"/>
                <a:gd name="T2" fmla="*/ 1 w 60"/>
                <a:gd name="T3" fmla="*/ 58 h 60"/>
                <a:gd name="T4" fmla="*/ 2 w 60"/>
                <a:gd name="T5" fmla="*/ 52 h 60"/>
                <a:gd name="T6" fmla="*/ 53 w 60"/>
                <a:gd name="T7" fmla="*/ 2 h 60"/>
                <a:gd name="T8" fmla="*/ 59 w 60"/>
                <a:gd name="T9" fmla="*/ 2 h 60"/>
                <a:gd name="T10" fmla="*/ 58 w 60"/>
                <a:gd name="T11" fmla="*/ 8 h 60"/>
                <a:gd name="T12" fmla="*/ 7 w 60"/>
                <a:gd name="T13" fmla="*/ 58 h 60"/>
                <a:gd name="T14" fmla="*/ 4 w 60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0">
                  <a:moveTo>
                    <a:pt x="4" y="60"/>
                  </a:moveTo>
                  <a:cubicBezTo>
                    <a:pt x="3" y="60"/>
                    <a:pt x="2" y="59"/>
                    <a:pt x="1" y="58"/>
                  </a:cubicBezTo>
                  <a:cubicBezTo>
                    <a:pt x="0" y="57"/>
                    <a:pt x="0" y="54"/>
                    <a:pt x="2" y="52"/>
                  </a:cubicBezTo>
                  <a:cubicBezTo>
                    <a:pt x="19" y="36"/>
                    <a:pt x="36" y="19"/>
                    <a:pt x="53" y="2"/>
                  </a:cubicBezTo>
                  <a:cubicBezTo>
                    <a:pt x="55" y="0"/>
                    <a:pt x="57" y="0"/>
                    <a:pt x="59" y="2"/>
                  </a:cubicBezTo>
                  <a:cubicBezTo>
                    <a:pt x="60" y="3"/>
                    <a:pt x="60" y="6"/>
                    <a:pt x="58" y="8"/>
                  </a:cubicBezTo>
                  <a:cubicBezTo>
                    <a:pt x="41" y="25"/>
                    <a:pt x="24" y="42"/>
                    <a:pt x="7" y="58"/>
                  </a:cubicBezTo>
                  <a:cubicBezTo>
                    <a:pt x="6" y="59"/>
                    <a:pt x="5" y="60"/>
                    <a:pt x="4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5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3" name="Freeform 106"/>
            <p:cNvSpPr/>
            <p:nvPr/>
          </p:nvSpPr>
          <p:spPr bwMode="auto">
            <a:xfrm>
              <a:off x="5424011" y="6496784"/>
              <a:ext cx="262310" cy="319114"/>
            </a:xfrm>
            <a:custGeom>
              <a:avLst/>
              <a:gdLst>
                <a:gd name="T0" fmla="*/ 65 w 70"/>
                <a:gd name="T1" fmla="*/ 85 h 85"/>
                <a:gd name="T2" fmla="*/ 61 w 70"/>
                <a:gd name="T3" fmla="*/ 83 h 85"/>
                <a:gd name="T4" fmla="*/ 1 w 70"/>
                <a:gd name="T5" fmla="*/ 7 h 85"/>
                <a:gd name="T6" fmla="*/ 2 w 70"/>
                <a:gd name="T7" fmla="*/ 1 h 85"/>
                <a:gd name="T8" fmla="*/ 8 w 70"/>
                <a:gd name="T9" fmla="*/ 2 h 85"/>
                <a:gd name="T10" fmla="*/ 68 w 70"/>
                <a:gd name="T11" fmla="*/ 78 h 85"/>
                <a:gd name="T12" fmla="*/ 67 w 70"/>
                <a:gd name="T13" fmla="*/ 84 h 85"/>
                <a:gd name="T14" fmla="*/ 65 w 70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70" y="80"/>
                    <a:pt x="69" y="83"/>
                    <a:pt x="67" y="84"/>
                  </a:cubicBezTo>
                  <a:cubicBezTo>
                    <a:pt x="67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4" name="Freeform 107"/>
            <p:cNvSpPr/>
            <p:nvPr/>
          </p:nvSpPr>
          <p:spPr bwMode="auto">
            <a:xfrm>
              <a:off x="5424011" y="6496784"/>
              <a:ext cx="262310" cy="319114"/>
            </a:xfrm>
            <a:custGeom>
              <a:avLst/>
              <a:gdLst>
                <a:gd name="T0" fmla="*/ 5 w 70"/>
                <a:gd name="T1" fmla="*/ 85 h 85"/>
                <a:gd name="T2" fmla="*/ 2 w 70"/>
                <a:gd name="T3" fmla="*/ 84 h 85"/>
                <a:gd name="T4" fmla="*/ 1 w 70"/>
                <a:gd name="T5" fmla="*/ 78 h 85"/>
                <a:gd name="T6" fmla="*/ 61 w 70"/>
                <a:gd name="T7" fmla="*/ 2 h 85"/>
                <a:gd name="T8" fmla="*/ 67 w 70"/>
                <a:gd name="T9" fmla="*/ 1 h 85"/>
                <a:gd name="T10" fmla="*/ 68 w 70"/>
                <a:gd name="T11" fmla="*/ 7 h 85"/>
                <a:gd name="T12" fmla="*/ 8 w 70"/>
                <a:gd name="T13" fmla="*/ 83 h 85"/>
                <a:gd name="T14" fmla="*/ 5 w 70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70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5" name="Freeform 108"/>
            <p:cNvSpPr/>
            <p:nvPr/>
          </p:nvSpPr>
          <p:spPr bwMode="auto">
            <a:xfrm>
              <a:off x="5649655" y="6496784"/>
              <a:ext cx="259491" cy="319114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6" name="Freeform 109"/>
            <p:cNvSpPr/>
            <p:nvPr/>
          </p:nvSpPr>
          <p:spPr bwMode="auto">
            <a:xfrm>
              <a:off x="5649655" y="6496784"/>
              <a:ext cx="259491" cy="319114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7" name="Freeform 110"/>
            <p:cNvSpPr/>
            <p:nvPr/>
          </p:nvSpPr>
          <p:spPr bwMode="auto">
            <a:xfrm>
              <a:off x="5872478" y="6496784"/>
              <a:ext cx="262312" cy="319114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8" name="Freeform 111"/>
            <p:cNvSpPr/>
            <p:nvPr/>
          </p:nvSpPr>
          <p:spPr bwMode="auto">
            <a:xfrm>
              <a:off x="5872478" y="6496784"/>
              <a:ext cx="262312" cy="319114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9" name="Freeform 112"/>
            <p:cNvSpPr/>
            <p:nvPr/>
          </p:nvSpPr>
          <p:spPr bwMode="auto">
            <a:xfrm>
              <a:off x="6098122" y="6496784"/>
              <a:ext cx="262312" cy="319114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5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10" name="Freeform 113"/>
            <p:cNvSpPr/>
            <p:nvPr/>
          </p:nvSpPr>
          <p:spPr bwMode="auto">
            <a:xfrm>
              <a:off x="6098122" y="6496784"/>
              <a:ext cx="262312" cy="319114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11" name="Freeform 114"/>
            <p:cNvSpPr/>
            <p:nvPr/>
          </p:nvSpPr>
          <p:spPr bwMode="auto">
            <a:xfrm>
              <a:off x="4885285" y="5148478"/>
              <a:ext cx="2016694" cy="1221506"/>
            </a:xfrm>
            <a:custGeom>
              <a:avLst/>
              <a:gdLst>
                <a:gd name="T0" fmla="*/ 488 w 536"/>
                <a:gd name="T1" fmla="*/ 213 h 325"/>
                <a:gd name="T2" fmla="*/ 488 w 536"/>
                <a:gd name="T3" fmla="*/ 212 h 325"/>
                <a:gd name="T4" fmla="*/ 268 w 536"/>
                <a:gd name="T5" fmla="*/ 0 h 325"/>
                <a:gd name="T6" fmla="*/ 47 w 536"/>
                <a:gd name="T7" fmla="*/ 212 h 325"/>
                <a:gd name="T8" fmla="*/ 47 w 536"/>
                <a:gd name="T9" fmla="*/ 213 h 325"/>
                <a:gd name="T10" fmla="*/ 0 w 536"/>
                <a:gd name="T11" fmla="*/ 269 h 325"/>
                <a:gd name="T12" fmla="*/ 56 w 536"/>
                <a:gd name="T13" fmla="*/ 325 h 325"/>
                <a:gd name="T14" fmla="*/ 479 w 536"/>
                <a:gd name="T15" fmla="*/ 325 h 325"/>
                <a:gd name="T16" fmla="*/ 536 w 536"/>
                <a:gd name="T17" fmla="*/ 269 h 325"/>
                <a:gd name="T18" fmla="*/ 488 w 536"/>
                <a:gd name="T19" fmla="*/ 213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6" h="325">
                  <a:moveTo>
                    <a:pt x="488" y="213"/>
                  </a:moveTo>
                  <a:cubicBezTo>
                    <a:pt x="488" y="212"/>
                    <a:pt x="488" y="212"/>
                    <a:pt x="488" y="212"/>
                  </a:cubicBezTo>
                  <a:cubicBezTo>
                    <a:pt x="488" y="95"/>
                    <a:pt x="390" y="0"/>
                    <a:pt x="268" y="0"/>
                  </a:cubicBezTo>
                  <a:cubicBezTo>
                    <a:pt x="146" y="0"/>
                    <a:pt x="47" y="95"/>
                    <a:pt x="47" y="212"/>
                  </a:cubicBezTo>
                  <a:cubicBezTo>
                    <a:pt x="47" y="213"/>
                    <a:pt x="47" y="213"/>
                    <a:pt x="47" y="213"/>
                  </a:cubicBezTo>
                  <a:cubicBezTo>
                    <a:pt x="20" y="217"/>
                    <a:pt x="0" y="240"/>
                    <a:pt x="0" y="269"/>
                  </a:cubicBezTo>
                  <a:cubicBezTo>
                    <a:pt x="0" y="300"/>
                    <a:pt x="25" y="325"/>
                    <a:pt x="56" y="325"/>
                  </a:cubicBezTo>
                  <a:cubicBezTo>
                    <a:pt x="479" y="325"/>
                    <a:pt x="479" y="325"/>
                    <a:pt x="479" y="325"/>
                  </a:cubicBezTo>
                  <a:cubicBezTo>
                    <a:pt x="510" y="325"/>
                    <a:pt x="536" y="300"/>
                    <a:pt x="536" y="269"/>
                  </a:cubicBezTo>
                  <a:cubicBezTo>
                    <a:pt x="536" y="240"/>
                    <a:pt x="515" y="217"/>
                    <a:pt x="488" y="213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</p:grpSp>
      <p:sp>
        <p:nvSpPr>
          <p:cNvPr id="112" name="Freeform 7"/>
          <p:cNvSpPr>
            <a:spLocks noEditPoints="1"/>
          </p:cNvSpPr>
          <p:nvPr/>
        </p:nvSpPr>
        <p:spPr bwMode="auto">
          <a:xfrm>
            <a:off x="2968626" y="2981325"/>
            <a:ext cx="3206750" cy="1703388"/>
          </a:xfrm>
          <a:custGeom>
            <a:avLst/>
            <a:gdLst>
              <a:gd name="T0" fmla="*/ 258 w 318"/>
              <a:gd name="T1" fmla="*/ 100 h 127"/>
              <a:gd name="T2" fmla="*/ 184 w 318"/>
              <a:gd name="T3" fmla="*/ 100 h 127"/>
              <a:gd name="T4" fmla="*/ 110 w 318"/>
              <a:gd name="T5" fmla="*/ 100 h 127"/>
              <a:gd name="T6" fmla="*/ 36 w 318"/>
              <a:gd name="T7" fmla="*/ 100 h 127"/>
              <a:gd name="T8" fmla="*/ 14 w 318"/>
              <a:gd name="T9" fmla="*/ 127 h 127"/>
              <a:gd name="T10" fmla="*/ 19 w 318"/>
              <a:gd name="T11" fmla="*/ 124 h 127"/>
              <a:gd name="T12" fmla="*/ 14 w 318"/>
              <a:gd name="T13" fmla="*/ 122 h 127"/>
              <a:gd name="T14" fmla="*/ 35 w 318"/>
              <a:gd name="T15" fmla="*/ 117 h 127"/>
              <a:gd name="T16" fmla="*/ 48 w 318"/>
              <a:gd name="T17" fmla="*/ 111 h 127"/>
              <a:gd name="T18" fmla="*/ 61 w 318"/>
              <a:gd name="T19" fmla="*/ 117 h 127"/>
              <a:gd name="T20" fmla="*/ 85 w 318"/>
              <a:gd name="T21" fmla="*/ 117 h 127"/>
              <a:gd name="T22" fmla="*/ 109 w 318"/>
              <a:gd name="T23" fmla="*/ 117 h 127"/>
              <a:gd name="T24" fmla="*/ 122 w 318"/>
              <a:gd name="T25" fmla="*/ 111 h 127"/>
              <a:gd name="T26" fmla="*/ 135 w 318"/>
              <a:gd name="T27" fmla="*/ 117 h 127"/>
              <a:gd name="T28" fmla="*/ 159 w 318"/>
              <a:gd name="T29" fmla="*/ 117 h 127"/>
              <a:gd name="T30" fmla="*/ 183 w 318"/>
              <a:gd name="T31" fmla="*/ 117 h 127"/>
              <a:gd name="T32" fmla="*/ 196 w 318"/>
              <a:gd name="T33" fmla="*/ 111 h 127"/>
              <a:gd name="T34" fmla="*/ 209 w 318"/>
              <a:gd name="T35" fmla="*/ 117 h 127"/>
              <a:gd name="T36" fmla="*/ 233 w 318"/>
              <a:gd name="T37" fmla="*/ 117 h 127"/>
              <a:gd name="T38" fmla="*/ 257 w 318"/>
              <a:gd name="T39" fmla="*/ 117 h 127"/>
              <a:gd name="T40" fmla="*/ 270 w 318"/>
              <a:gd name="T41" fmla="*/ 111 h 127"/>
              <a:gd name="T42" fmla="*/ 283 w 318"/>
              <a:gd name="T43" fmla="*/ 117 h 127"/>
              <a:gd name="T44" fmla="*/ 304 w 318"/>
              <a:gd name="T45" fmla="*/ 122 h 127"/>
              <a:gd name="T46" fmla="*/ 299 w 318"/>
              <a:gd name="T47" fmla="*/ 124 h 127"/>
              <a:gd name="T48" fmla="*/ 304 w 318"/>
              <a:gd name="T49" fmla="*/ 127 h 127"/>
              <a:gd name="T50" fmla="*/ 304 w 318"/>
              <a:gd name="T51" fmla="*/ 0 h 127"/>
              <a:gd name="T52" fmla="*/ 299 w 318"/>
              <a:gd name="T53" fmla="*/ 3 h 127"/>
              <a:gd name="T54" fmla="*/ 304 w 318"/>
              <a:gd name="T55" fmla="*/ 4 h 127"/>
              <a:gd name="T56" fmla="*/ 283 w 318"/>
              <a:gd name="T57" fmla="*/ 10 h 127"/>
              <a:gd name="T58" fmla="*/ 270 w 318"/>
              <a:gd name="T59" fmla="*/ 16 h 127"/>
              <a:gd name="T60" fmla="*/ 257 w 318"/>
              <a:gd name="T61" fmla="*/ 10 h 127"/>
              <a:gd name="T62" fmla="*/ 233 w 318"/>
              <a:gd name="T63" fmla="*/ 9 h 127"/>
              <a:gd name="T64" fmla="*/ 209 w 318"/>
              <a:gd name="T65" fmla="*/ 10 h 127"/>
              <a:gd name="T66" fmla="*/ 196 w 318"/>
              <a:gd name="T67" fmla="*/ 16 h 127"/>
              <a:gd name="T68" fmla="*/ 183 w 318"/>
              <a:gd name="T69" fmla="*/ 10 h 127"/>
              <a:gd name="T70" fmla="*/ 159 w 318"/>
              <a:gd name="T71" fmla="*/ 9 h 127"/>
              <a:gd name="T72" fmla="*/ 135 w 318"/>
              <a:gd name="T73" fmla="*/ 10 h 127"/>
              <a:gd name="T74" fmla="*/ 122 w 318"/>
              <a:gd name="T75" fmla="*/ 16 h 127"/>
              <a:gd name="T76" fmla="*/ 109 w 318"/>
              <a:gd name="T77" fmla="*/ 10 h 127"/>
              <a:gd name="T78" fmla="*/ 85 w 318"/>
              <a:gd name="T79" fmla="*/ 9 h 127"/>
              <a:gd name="T80" fmla="*/ 61 w 318"/>
              <a:gd name="T81" fmla="*/ 10 h 127"/>
              <a:gd name="T82" fmla="*/ 48 w 318"/>
              <a:gd name="T83" fmla="*/ 16 h 127"/>
              <a:gd name="T84" fmla="*/ 35 w 318"/>
              <a:gd name="T85" fmla="*/ 10 h 127"/>
              <a:gd name="T86" fmla="*/ 14 w 318"/>
              <a:gd name="T87" fmla="*/ 4 h 127"/>
              <a:gd name="T88" fmla="*/ 19 w 318"/>
              <a:gd name="T89" fmla="*/ 3 h 127"/>
              <a:gd name="T90" fmla="*/ 14 w 318"/>
              <a:gd name="T91" fmla="*/ 0 h 127"/>
              <a:gd name="T92" fmla="*/ 36 w 318"/>
              <a:gd name="T93" fmla="*/ 26 h 127"/>
              <a:gd name="T94" fmla="*/ 110 w 318"/>
              <a:gd name="T95" fmla="*/ 26 h 127"/>
              <a:gd name="T96" fmla="*/ 184 w 318"/>
              <a:gd name="T97" fmla="*/ 26 h 127"/>
              <a:gd name="T98" fmla="*/ 258 w 318"/>
              <a:gd name="T99" fmla="*/ 26 h 127"/>
              <a:gd name="T100" fmla="*/ 315 w 318"/>
              <a:gd name="T101" fmla="*/ 7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127">
                <a:moveTo>
                  <a:pt x="307" y="100"/>
                </a:moveTo>
                <a:cubicBezTo>
                  <a:pt x="282" y="100"/>
                  <a:pt x="282" y="100"/>
                  <a:pt x="282" y="100"/>
                </a:cubicBezTo>
                <a:cubicBezTo>
                  <a:pt x="258" y="100"/>
                  <a:pt x="258" y="100"/>
                  <a:pt x="258" y="100"/>
                </a:cubicBezTo>
                <a:cubicBezTo>
                  <a:pt x="233" y="100"/>
                  <a:pt x="233" y="100"/>
                  <a:pt x="233" y="100"/>
                </a:cubicBezTo>
                <a:cubicBezTo>
                  <a:pt x="208" y="100"/>
                  <a:pt x="208" y="100"/>
                  <a:pt x="208" y="100"/>
                </a:cubicBezTo>
                <a:cubicBezTo>
                  <a:pt x="184" y="100"/>
                  <a:pt x="184" y="100"/>
                  <a:pt x="184" y="100"/>
                </a:cubicBezTo>
                <a:cubicBezTo>
                  <a:pt x="159" y="100"/>
                  <a:pt x="159" y="100"/>
                  <a:pt x="159" y="100"/>
                </a:cubicBezTo>
                <a:cubicBezTo>
                  <a:pt x="134" y="100"/>
                  <a:pt x="134" y="100"/>
                  <a:pt x="134" y="100"/>
                </a:cubicBezTo>
                <a:cubicBezTo>
                  <a:pt x="110" y="100"/>
                  <a:pt x="110" y="100"/>
                  <a:pt x="110" y="100"/>
                </a:cubicBezTo>
                <a:cubicBezTo>
                  <a:pt x="85" y="100"/>
                  <a:pt x="85" y="100"/>
                  <a:pt x="85" y="10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36" y="100"/>
                  <a:pt x="36" y="100"/>
                  <a:pt x="36" y="100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" y="105"/>
                  <a:pt x="0" y="114"/>
                  <a:pt x="3" y="120"/>
                </a:cubicBezTo>
                <a:cubicBezTo>
                  <a:pt x="5" y="123"/>
                  <a:pt x="10" y="127"/>
                  <a:pt x="14" y="127"/>
                </a:cubicBezTo>
                <a:cubicBezTo>
                  <a:pt x="14" y="127"/>
                  <a:pt x="15" y="126"/>
                  <a:pt x="16" y="126"/>
                </a:cubicBezTo>
                <a:cubicBezTo>
                  <a:pt x="17" y="126"/>
                  <a:pt x="18" y="125"/>
                  <a:pt x="19" y="124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18" y="123"/>
                  <a:pt x="18" y="123"/>
                  <a:pt x="18" y="123"/>
                </a:cubicBezTo>
                <a:cubicBezTo>
                  <a:pt x="18" y="123"/>
                  <a:pt x="17" y="124"/>
                  <a:pt x="17" y="124"/>
                </a:cubicBezTo>
                <a:cubicBezTo>
                  <a:pt x="16" y="124"/>
                  <a:pt x="15" y="123"/>
                  <a:pt x="14" y="122"/>
                </a:cubicBezTo>
                <a:cubicBezTo>
                  <a:pt x="11" y="119"/>
                  <a:pt x="14" y="114"/>
                  <a:pt x="17" y="113"/>
                </a:cubicBezTo>
                <a:cubicBezTo>
                  <a:pt x="19" y="112"/>
                  <a:pt x="21" y="111"/>
                  <a:pt x="24" y="111"/>
                </a:cubicBezTo>
                <a:cubicBezTo>
                  <a:pt x="28" y="111"/>
                  <a:pt x="32" y="113"/>
                  <a:pt x="35" y="117"/>
                </a:cubicBezTo>
                <a:cubicBezTo>
                  <a:pt x="36" y="117"/>
                  <a:pt x="36" y="117"/>
                  <a:pt x="36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9" y="113"/>
                  <a:pt x="43" y="111"/>
                  <a:pt x="48" y="111"/>
                </a:cubicBezTo>
                <a:cubicBezTo>
                  <a:pt x="53" y="111"/>
                  <a:pt x="57" y="113"/>
                  <a:pt x="60" y="117"/>
                </a:cubicBezTo>
                <a:cubicBezTo>
                  <a:pt x="60" y="117"/>
                  <a:pt x="60" y="117"/>
                  <a:pt x="60" y="117"/>
                </a:cubicBezTo>
                <a:cubicBezTo>
                  <a:pt x="61" y="117"/>
                  <a:pt x="61" y="117"/>
                  <a:pt x="61" y="117"/>
                </a:cubicBezTo>
                <a:cubicBezTo>
                  <a:pt x="64" y="113"/>
                  <a:pt x="68" y="111"/>
                  <a:pt x="73" y="111"/>
                </a:cubicBezTo>
                <a:cubicBezTo>
                  <a:pt x="78" y="111"/>
                  <a:pt x="82" y="113"/>
                  <a:pt x="84" y="117"/>
                </a:cubicBezTo>
                <a:cubicBezTo>
                  <a:pt x="85" y="117"/>
                  <a:pt x="85" y="117"/>
                  <a:pt x="85" y="117"/>
                </a:cubicBezTo>
                <a:cubicBezTo>
                  <a:pt x="86" y="117"/>
                  <a:pt x="86" y="117"/>
                  <a:pt x="86" y="117"/>
                </a:cubicBezTo>
                <a:cubicBezTo>
                  <a:pt x="89" y="113"/>
                  <a:pt x="93" y="111"/>
                  <a:pt x="97" y="111"/>
                </a:cubicBezTo>
                <a:cubicBezTo>
                  <a:pt x="102" y="111"/>
                  <a:pt x="106" y="113"/>
                  <a:pt x="109" y="117"/>
                </a:cubicBezTo>
                <a:cubicBezTo>
                  <a:pt x="110" y="117"/>
                  <a:pt x="110" y="117"/>
                  <a:pt x="110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13" y="113"/>
                  <a:pt x="117" y="111"/>
                  <a:pt x="122" y="111"/>
                </a:cubicBezTo>
                <a:cubicBezTo>
                  <a:pt x="127" y="111"/>
                  <a:pt x="131" y="113"/>
                  <a:pt x="134" y="117"/>
                </a:cubicBezTo>
                <a:cubicBezTo>
                  <a:pt x="134" y="117"/>
                  <a:pt x="134" y="117"/>
                  <a:pt x="134" y="117"/>
                </a:cubicBezTo>
                <a:cubicBezTo>
                  <a:pt x="135" y="117"/>
                  <a:pt x="135" y="117"/>
                  <a:pt x="135" y="117"/>
                </a:cubicBezTo>
                <a:cubicBezTo>
                  <a:pt x="138" y="113"/>
                  <a:pt x="142" y="111"/>
                  <a:pt x="147" y="111"/>
                </a:cubicBezTo>
                <a:cubicBezTo>
                  <a:pt x="151" y="111"/>
                  <a:pt x="156" y="113"/>
                  <a:pt x="158" y="117"/>
                </a:cubicBezTo>
                <a:cubicBezTo>
                  <a:pt x="159" y="117"/>
                  <a:pt x="159" y="117"/>
                  <a:pt x="159" y="117"/>
                </a:cubicBezTo>
                <a:cubicBezTo>
                  <a:pt x="160" y="117"/>
                  <a:pt x="160" y="117"/>
                  <a:pt x="160" y="117"/>
                </a:cubicBezTo>
                <a:cubicBezTo>
                  <a:pt x="163" y="113"/>
                  <a:pt x="167" y="111"/>
                  <a:pt x="171" y="111"/>
                </a:cubicBezTo>
                <a:cubicBezTo>
                  <a:pt x="176" y="111"/>
                  <a:pt x="180" y="113"/>
                  <a:pt x="183" y="117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7" y="113"/>
                  <a:pt x="191" y="111"/>
                  <a:pt x="196" y="111"/>
                </a:cubicBezTo>
                <a:cubicBezTo>
                  <a:pt x="201" y="111"/>
                  <a:pt x="205" y="113"/>
                  <a:pt x="208" y="117"/>
                </a:cubicBezTo>
                <a:cubicBezTo>
                  <a:pt x="208" y="117"/>
                  <a:pt x="208" y="117"/>
                  <a:pt x="208" y="117"/>
                </a:cubicBezTo>
                <a:cubicBezTo>
                  <a:pt x="209" y="117"/>
                  <a:pt x="209" y="117"/>
                  <a:pt x="209" y="117"/>
                </a:cubicBezTo>
                <a:cubicBezTo>
                  <a:pt x="212" y="113"/>
                  <a:pt x="216" y="111"/>
                  <a:pt x="221" y="111"/>
                </a:cubicBezTo>
                <a:cubicBezTo>
                  <a:pt x="225" y="111"/>
                  <a:pt x="230" y="113"/>
                  <a:pt x="232" y="117"/>
                </a:cubicBezTo>
                <a:cubicBezTo>
                  <a:pt x="233" y="117"/>
                  <a:pt x="233" y="117"/>
                  <a:pt x="233" y="117"/>
                </a:cubicBezTo>
                <a:cubicBezTo>
                  <a:pt x="234" y="117"/>
                  <a:pt x="234" y="117"/>
                  <a:pt x="234" y="117"/>
                </a:cubicBezTo>
                <a:cubicBezTo>
                  <a:pt x="236" y="113"/>
                  <a:pt x="241" y="111"/>
                  <a:pt x="245" y="111"/>
                </a:cubicBezTo>
                <a:cubicBezTo>
                  <a:pt x="250" y="111"/>
                  <a:pt x="254" y="113"/>
                  <a:pt x="257" y="117"/>
                </a:cubicBezTo>
                <a:cubicBezTo>
                  <a:pt x="258" y="117"/>
                  <a:pt x="258" y="117"/>
                  <a:pt x="258" y="117"/>
                </a:cubicBezTo>
                <a:cubicBezTo>
                  <a:pt x="258" y="117"/>
                  <a:pt x="258" y="117"/>
                  <a:pt x="258" y="117"/>
                </a:cubicBezTo>
                <a:cubicBezTo>
                  <a:pt x="261" y="113"/>
                  <a:pt x="265" y="111"/>
                  <a:pt x="270" y="111"/>
                </a:cubicBezTo>
                <a:cubicBezTo>
                  <a:pt x="275" y="111"/>
                  <a:pt x="279" y="113"/>
                  <a:pt x="282" y="117"/>
                </a:cubicBezTo>
                <a:cubicBezTo>
                  <a:pt x="282" y="117"/>
                  <a:pt x="282" y="117"/>
                  <a:pt x="282" y="117"/>
                </a:cubicBezTo>
                <a:cubicBezTo>
                  <a:pt x="283" y="117"/>
                  <a:pt x="283" y="117"/>
                  <a:pt x="283" y="117"/>
                </a:cubicBezTo>
                <a:cubicBezTo>
                  <a:pt x="286" y="113"/>
                  <a:pt x="290" y="111"/>
                  <a:pt x="295" y="111"/>
                </a:cubicBezTo>
                <a:cubicBezTo>
                  <a:pt x="297" y="111"/>
                  <a:pt x="299" y="112"/>
                  <a:pt x="301" y="113"/>
                </a:cubicBezTo>
                <a:cubicBezTo>
                  <a:pt x="304" y="114"/>
                  <a:pt x="307" y="119"/>
                  <a:pt x="304" y="122"/>
                </a:cubicBezTo>
                <a:cubicBezTo>
                  <a:pt x="304" y="123"/>
                  <a:pt x="303" y="124"/>
                  <a:pt x="301" y="124"/>
                </a:cubicBezTo>
                <a:cubicBezTo>
                  <a:pt x="301" y="124"/>
                  <a:pt x="300" y="123"/>
                  <a:pt x="300" y="123"/>
                </a:cubicBezTo>
                <a:cubicBezTo>
                  <a:pt x="299" y="124"/>
                  <a:pt x="299" y="124"/>
                  <a:pt x="299" y="124"/>
                </a:cubicBezTo>
                <a:cubicBezTo>
                  <a:pt x="299" y="124"/>
                  <a:pt x="299" y="124"/>
                  <a:pt x="299" y="124"/>
                </a:cubicBezTo>
                <a:cubicBezTo>
                  <a:pt x="300" y="125"/>
                  <a:pt x="301" y="126"/>
                  <a:pt x="303" y="126"/>
                </a:cubicBezTo>
                <a:cubicBezTo>
                  <a:pt x="303" y="126"/>
                  <a:pt x="304" y="127"/>
                  <a:pt x="304" y="127"/>
                </a:cubicBezTo>
                <a:cubicBezTo>
                  <a:pt x="309" y="127"/>
                  <a:pt x="313" y="123"/>
                  <a:pt x="315" y="120"/>
                </a:cubicBezTo>
                <a:cubicBezTo>
                  <a:pt x="318" y="114"/>
                  <a:pt x="317" y="105"/>
                  <a:pt x="307" y="100"/>
                </a:cubicBezTo>
                <a:moveTo>
                  <a:pt x="304" y="0"/>
                </a:moveTo>
                <a:cubicBezTo>
                  <a:pt x="304" y="0"/>
                  <a:pt x="303" y="0"/>
                  <a:pt x="303" y="0"/>
                </a:cubicBezTo>
                <a:cubicBezTo>
                  <a:pt x="301" y="1"/>
                  <a:pt x="300" y="1"/>
                  <a:pt x="299" y="2"/>
                </a:cubicBezTo>
                <a:cubicBezTo>
                  <a:pt x="299" y="3"/>
                  <a:pt x="299" y="3"/>
                  <a:pt x="299" y="3"/>
                </a:cubicBezTo>
                <a:cubicBezTo>
                  <a:pt x="300" y="3"/>
                  <a:pt x="300" y="3"/>
                  <a:pt x="300" y="3"/>
                </a:cubicBezTo>
                <a:cubicBezTo>
                  <a:pt x="300" y="3"/>
                  <a:pt x="301" y="3"/>
                  <a:pt x="301" y="3"/>
                </a:cubicBezTo>
                <a:cubicBezTo>
                  <a:pt x="303" y="3"/>
                  <a:pt x="304" y="4"/>
                  <a:pt x="304" y="4"/>
                </a:cubicBezTo>
                <a:cubicBezTo>
                  <a:pt x="307" y="7"/>
                  <a:pt x="304" y="12"/>
                  <a:pt x="301" y="14"/>
                </a:cubicBezTo>
                <a:cubicBezTo>
                  <a:pt x="299" y="15"/>
                  <a:pt x="297" y="16"/>
                  <a:pt x="295" y="16"/>
                </a:cubicBezTo>
                <a:cubicBezTo>
                  <a:pt x="290" y="16"/>
                  <a:pt x="286" y="13"/>
                  <a:pt x="283" y="10"/>
                </a:cubicBezTo>
                <a:cubicBezTo>
                  <a:pt x="282" y="9"/>
                  <a:pt x="282" y="9"/>
                  <a:pt x="282" y="9"/>
                </a:cubicBezTo>
                <a:cubicBezTo>
                  <a:pt x="282" y="10"/>
                  <a:pt x="282" y="10"/>
                  <a:pt x="282" y="10"/>
                </a:cubicBezTo>
                <a:cubicBezTo>
                  <a:pt x="279" y="13"/>
                  <a:pt x="275" y="16"/>
                  <a:pt x="270" y="16"/>
                </a:cubicBezTo>
                <a:cubicBezTo>
                  <a:pt x="265" y="16"/>
                  <a:pt x="261" y="13"/>
                  <a:pt x="258" y="10"/>
                </a:cubicBezTo>
                <a:cubicBezTo>
                  <a:pt x="258" y="9"/>
                  <a:pt x="258" y="9"/>
                  <a:pt x="258" y="9"/>
                </a:cubicBezTo>
                <a:cubicBezTo>
                  <a:pt x="257" y="10"/>
                  <a:pt x="257" y="10"/>
                  <a:pt x="257" y="10"/>
                </a:cubicBezTo>
                <a:cubicBezTo>
                  <a:pt x="254" y="13"/>
                  <a:pt x="250" y="16"/>
                  <a:pt x="245" y="16"/>
                </a:cubicBezTo>
                <a:cubicBezTo>
                  <a:pt x="241" y="16"/>
                  <a:pt x="236" y="13"/>
                  <a:pt x="234" y="10"/>
                </a:cubicBezTo>
                <a:cubicBezTo>
                  <a:pt x="233" y="9"/>
                  <a:pt x="233" y="9"/>
                  <a:pt x="233" y="9"/>
                </a:cubicBezTo>
                <a:cubicBezTo>
                  <a:pt x="232" y="10"/>
                  <a:pt x="232" y="10"/>
                  <a:pt x="232" y="10"/>
                </a:cubicBezTo>
                <a:cubicBezTo>
                  <a:pt x="230" y="13"/>
                  <a:pt x="225" y="16"/>
                  <a:pt x="221" y="16"/>
                </a:cubicBezTo>
                <a:cubicBezTo>
                  <a:pt x="216" y="16"/>
                  <a:pt x="212" y="13"/>
                  <a:pt x="209" y="10"/>
                </a:cubicBezTo>
                <a:cubicBezTo>
                  <a:pt x="208" y="9"/>
                  <a:pt x="208" y="9"/>
                  <a:pt x="208" y="9"/>
                </a:cubicBezTo>
                <a:cubicBezTo>
                  <a:pt x="208" y="10"/>
                  <a:pt x="208" y="10"/>
                  <a:pt x="208" y="10"/>
                </a:cubicBezTo>
                <a:cubicBezTo>
                  <a:pt x="205" y="13"/>
                  <a:pt x="201" y="16"/>
                  <a:pt x="196" y="16"/>
                </a:cubicBezTo>
                <a:cubicBezTo>
                  <a:pt x="191" y="16"/>
                  <a:pt x="187" y="13"/>
                  <a:pt x="185" y="10"/>
                </a:cubicBezTo>
                <a:cubicBezTo>
                  <a:pt x="184" y="9"/>
                  <a:pt x="184" y="9"/>
                  <a:pt x="184" y="9"/>
                </a:cubicBezTo>
                <a:cubicBezTo>
                  <a:pt x="183" y="10"/>
                  <a:pt x="183" y="10"/>
                  <a:pt x="183" y="10"/>
                </a:cubicBezTo>
                <a:cubicBezTo>
                  <a:pt x="180" y="13"/>
                  <a:pt x="176" y="16"/>
                  <a:pt x="171" y="16"/>
                </a:cubicBezTo>
                <a:cubicBezTo>
                  <a:pt x="167" y="16"/>
                  <a:pt x="163" y="13"/>
                  <a:pt x="160" y="10"/>
                </a:cubicBezTo>
                <a:cubicBezTo>
                  <a:pt x="159" y="9"/>
                  <a:pt x="159" y="9"/>
                  <a:pt x="159" y="9"/>
                </a:cubicBezTo>
                <a:cubicBezTo>
                  <a:pt x="158" y="10"/>
                  <a:pt x="158" y="10"/>
                  <a:pt x="158" y="10"/>
                </a:cubicBezTo>
                <a:cubicBezTo>
                  <a:pt x="156" y="13"/>
                  <a:pt x="151" y="16"/>
                  <a:pt x="147" y="16"/>
                </a:cubicBezTo>
                <a:cubicBezTo>
                  <a:pt x="142" y="16"/>
                  <a:pt x="138" y="13"/>
                  <a:pt x="135" y="10"/>
                </a:cubicBezTo>
                <a:cubicBezTo>
                  <a:pt x="134" y="9"/>
                  <a:pt x="134" y="9"/>
                  <a:pt x="134" y="9"/>
                </a:cubicBezTo>
                <a:cubicBezTo>
                  <a:pt x="134" y="10"/>
                  <a:pt x="134" y="10"/>
                  <a:pt x="134" y="10"/>
                </a:cubicBezTo>
                <a:cubicBezTo>
                  <a:pt x="131" y="13"/>
                  <a:pt x="127" y="16"/>
                  <a:pt x="122" y="16"/>
                </a:cubicBezTo>
                <a:cubicBezTo>
                  <a:pt x="117" y="16"/>
                  <a:pt x="113" y="13"/>
                  <a:pt x="111" y="10"/>
                </a:cubicBezTo>
                <a:cubicBezTo>
                  <a:pt x="110" y="9"/>
                  <a:pt x="110" y="9"/>
                  <a:pt x="110" y="9"/>
                </a:cubicBezTo>
                <a:cubicBezTo>
                  <a:pt x="109" y="10"/>
                  <a:pt x="109" y="10"/>
                  <a:pt x="109" y="10"/>
                </a:cubicBezTo>
                <a:cubicBezTo>
                  <a:pt x="106" y="13"/>
                  <a:pt x="102" y="16"/>
                  <a:pt x="97" y="16"/>
                </a:cubicBezTo>
                <a:cubicBezTo>
                  <a:pt x="93" y="16"/>
                  <a:pt x="89" y="13"/>
                  <a:pt x="86" y="10"/>
                </a:cubicBezTo>
                <a:cubicBezTo>
                  <a:pt x="85" y="9"/>
                  <a:pt x="85" y="9"/>
                  <a:pt x="85" y="9"/>
                </a:cubicBezTo>
                <a:cubicBezTo>
                  <a:pt x="84" y="10"/>
                  <a:pt x="84" y="10"/>
                  <a:pt x="84" y="10"/>
                </a:cubicBezTo>
                <a:cubicBezTo>
                  <a:pt x="82" y="13"/>
                  <a:pt x="78" y="16"/>
                  <a:pt x="73" y="16"/>
                </a:cubicBezTo>
                <a:cubicBezTo>
                  <a:pt x="68" y="16"/>
                  <a:pt x="64" y="13"/>
                  <a:pt x="61" y="10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10"/>
                  <a:pt x="60" y="10"/>
                  <a:pt x="60" y="10"/>
                </a:cubicBezTo>
                <a:cubicBezTo>
                  <a:pt x="57" y="13"/>
                  <a:pt x="53" y="16"/>
                  <a:pt x="48" y="16"/>
                </a:cubicBezTo>
                <a:cubicBezTo>
                  <a:pt x="43" y="16"/>
                  <a:pt x="39" y="13"/>
                  <a:pt x="37" y="10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32" y="13"/>
                  <a:pt x="28" y="16"/>
                  <a:pt x="24" y="16"/>
                </a:cubicBezTo>
                <a:cubicBezTo>
                  <a:pt x="21" y="16"/>
                  <a:pt x="19" y="15"/>
                  <a:pt x="17" y="14"/>
                </a:cubicBezTo>
                <a:cubicBezTo>
                  <a:pt x="14" y="12"/>
                  <a:pt x="11" y="7"/>
                  <a:pt x="14" y="4"/>
                </a:cubicBezTo>
                <a:cubicBezTo>
                  <a:pt x="15" y="4"/>
                  <a:pt x="16" y="3"/>
                  <a:pt x="17" y="3"/>
                </a:cubicBezTo>
                <a:cubicBezTo>
                  <a:pt x="17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7" y="1"/>
                  <a:pt x="16" y="0"/>
                </a:cubicBezTo>
                <a:cubicBezTo>
                  <a:pt x="15" y="0"/>
                  <a:pt x="14" y="0"/>
                  <a:pt x="14" y="0"/>
                </a:cubicBezTo>
                <a:cubicBezTo>
                  <a:pt x="10" y="0"/>
                  <a:pt x="5" y="3"/>
                  <a:pt x="3" y="7"/>
                </a:cubicBezTo>
                <a:cubicBezTo>
                  <a:pt x="0" y="13"/>
                  <a:pt x="1" y="22"/>
                  <a:pt x="11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60" y="26"/>
                  <a:pt x="60" y="26"/>
                  <a:pt x="60" y="26"/>
                </a:cubicBezTo>
                <a:cubicBezTo>
                  <a:pt x="85" y="26"/>
                  <a:pt x="85" y="26"/>
                  <a:pt x="85" y="26"/>
                </a:cubicBezTo>
                <a:cubicBezTo>
                  <a:pt x="110" y="26"/>
                  <a:pt x="110" y="26"/>
                  <a:pt x="110" y="26"/>
                </a:cubicBezTo>
                <a:cubicBezTo>
                  <a:pt x="134" y="26"/>
                  <a:pt x="134" y="26"/>
                  <a:pt x="134" y="26"/>
                </a:cubicBezTo>
                <a:cubicBezTo>
                  <a:pt x="159" y="26"/>
                  <a:pt x="159" y="26"/>
                  <a:pt x="159" y="26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208" y="26"/>
                  <a:pt x="208" y="26"/>
                  <a:pt x="208" y="26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58" y="26"/>
                  <a:pt x="258" y="26"/>
                  <a:pt x="258" y="26"/>
                </a:cubicBezTo>
                <a:cubicBezTo>
                  <a:pt x="282" y="26"/>
                  <a:pt x="282" y="26"/>
                  <a:pt x="282" y="26"/>
                </a:cubicBezTo>
                <a:cubicBezTo>
                  <a:pt x="307" y="26"/>
                  <a:pt x="307" y="26"/>
                  <a:pt x="307" y="26"/>
                </a:cubicBezTo>
                <a:cubicBezTo>
                  <a:pt x="317" y="22"/>
                  <a:pt x="318" y="13"/>
                  <a:pt x="315" y="7"/>
                </a:cubicBezTo>
                <a:cubicBezTo>
                  <a:pt x="313" y="3"/>
                  <a:pt x="309" y="0"/>
                  <a:pt x="304" y="0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lIns="68572" tIns="34287" rIns="68572" bIns="34287">
            <a:normAutofit/>
          </a:bodyPr>
          <a:lstStyle/>
          <a:p>
            <a:pPr fontAlgn="auto">
              <a:defRPr/>
            </a:pPr>
            <a:endParaRPr lang="zh-CN" altLang="en-US" sz="1400" noProof="1">
              <a:cs typeface="+mn-ea"/>
              <a:sym typeface="+mn-lt"/>
            </a:endParaRPr>
          </a:p>
        </p:txBody>
      </p:sp>
      <p:sp>
        <p:nvSpPr>
          <p:cNvPr id="113" name="五角星 112"/>
          <p:cNvSpPr/>
          <p:nvPr/>
        </p:nvSpPr>
        <p:spPr>
          <a:xfrm>
            <a:off x="1411289" y="3654426"/>
            <a:ext cx="276225" cy="366713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>
            <a:normAutofit fontScale="25000" lnSpcReduction="20000"/>
          </a:bodyPr>
          <a:lstStyle/>
          <a:p>
            <a:pPr algn="ctr" fontAlgn="auto">
              <a:defRPr/>
            </a:pPr>
            <a:endParaRPr lang="zh-CN" altLang="en-US" sz="1400" noProof="1">
              <a:cs typeface="+mn-ea"/>
              <a:sym typeface="+mn-lt"/>
            </a:endParaRPr>
          </a:p>
        </p:txBody>
      </p:sp>
      <p:sp>
        <p:nvSpPr>
          <p:cNvPr id="114" name="五角星 113"/>
          <p:cNvSpPr/>
          <p:nvPr/>
        </p:nvSpPr>
        <p:spPr>
          <a:xfrm>
            <a:off x="7450139" y="3654426"/>
            <a:ext cx="274637" cy="366713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>
            <a:normAutofit fontScale="25000" lnSpcReduction="20000"/>
          </a:bodyPr>
          <a:lstStyle/>
          <a:p>
            <a:pPr algn="ctr" fontAlgn="auto">
              <a:defRPr/>
            </a:pPr>
            <a:endParaRPr lang="zh-CN" altLang="en-US" sz="1400" noProof="1"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02077" y="3513433"/>
            <a:ext cx="5739848" cy="637801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02076" y="4731279"/>
            <a:ext cx="5747749" cy="52652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6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11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6E3D5-2EF2-4CEE-A3D2-1B2CCB676E71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角星 3"/>
          <p:cNvSpPr/>
          <p:nvPr/>
        </p:nvSpPr>
        <p:spPr>
          <a:xfrm>
            <a:off x="2290763" y="1042989"/>
            <a:ext cx="196850" cy="261937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>
            <a:normAutofit fontScale="25000" lnSpcReduction="20000"/>
          </a:bodyPr>
          <a:lstStyle/>
          <a:p>
            <a:pPr algn="ctr" fontAlgn="auto">
              <a:defRPr/>
            </a:pPr>
            <a:endParaRPr lang="zh-CN" altLang="en-US" sz="1400" noProof="1">
              <a:cs typeface="+mn-ea"/>
              <a:sym typeface="+mn-lt"/>
            </a:endParaRPr>
          </a:p>
        </p:txBody>
      </p:sp>
      <p:sp>
        <p:nvSpPr>
          <p:cNvPr id="5" name="五角星 4"/>
          <p:cNvSpPr/>
          <p:nvPr/>
        </p:nvSpPr>
        <p:spPr>
          <a:xfrm>
            <a:off x="6656388" y="1042989"/>
            <a:ext cx="196850" cy="261937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>
            <a:normAutofit fontScale="25000" lnSpcReduction="20000"/>
          </a:bodyPr>
          <a:lstStyle/>
          <a:p>
            <a:pPr algn="ctr" fontAlgn="auto">
              <a:defRPr/>
            </a:pPr>
            <a:endParaRPr lang="zh-CN" altLang="en-US" sz="1400" noProof="1"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08200" y="849600"/>
            <a:ext cx="3928500" cy="648000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06300" y="2228401"/>
            <a:ext cx="5529600" cy="2167200"/>
          </a:xfrm>
        </p:spPr>
        <p:txBody>
          <a:bodyPr>
            <a:normAutofit/>
          </a:bodyPr>
          <a:lstStyle/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1ABF1-B4DF-45FF-845B-025B46A4E69B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18"/>
          <p:cNvGrpSpPr/>
          <p:nvPr/>
        </p:nvGrpSpPr>
        <p:grpSpPr bwMode="auto">
          <a:xfrm>
            <a:off x="3651251" y="1106488"/>
            <a:ext cx="1841500" cy="2266950"/>
            <a:chOff x="4321175" y="4949825"/>
            <a:chExt cx="3271838" cy="3017838"/>
          </a:xfrm>
        </p:grpSpPr>
        <p:sp>
          <p:nvSpPr>
            <p:cNvPr id="5" name="Oval 9"/>
            <p:cNvSpPr>
              <a:spLocks noChangeArrowheads="1"/>
            </p:cNvSpPr>
            <p:nvPr/>
          </p:nvSpPr>
          <p:spPr bwMode="auto">
            <a:xfrm>
              <a:off x="4552460" y="4949825"/>
              <a:ext cx="2814909" cy="281707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" name="Freeform 10"/>
            <p:cNvSpPr/>
            <p:nvPr/>
          </p:nvSpPr>
          <p:spPr bwMode="auto">
            <a:xfrm>
              <a:off x="5903504" y="6701777"/>
              <a:ext cx="1128220" cy="1075687"/>
            </a:xfrm>
            <a:custGeom>
              <a:avLst/>
              <a:gdLst>
                <a:gd name="T0" fmla="*/ 300 w 300"/>
                <a:gd name="T1" fmla="*/ 61 h 286"/>
                <a:gd name="T2" fmla="*/ 44 w 300"/>
                <a:gd name="T3" fmla="*/ 0 h 286"/>
                <a:gd name="T4" fmla="*/ 0 w 300"/>
                <a:gd name="T5" fmla="*/ 230 h 286"/>
                <a:gd name="T6" fmla="*/ 235 w 300"/>
                <a:gd name="T7" fmla="*/ 286 h 286"/>
                <a:gd name="T8" fmla="*/ 300 w 300"/>
                <a:gd name="T9" fmla="*/ 61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286">
                  <a:moveTo>
                    <a:pt x="300" y="61"/>
                  </a:moveTo>
                  <a:cubicBezTo>
                    <a:pt x="214" y="41"/>
                    <a:pt x="129" y="21"/>
                    <a:pt x="44" y="0"/>
                  </a:cubicBezTo>
                  <a:cubicBezTo>
                    <a:pt x="29" y="76"/>
                    <a:pt x="15" y="153"/>
                    <a:pt x="0" y="230"/>
                  </a:cubicBezTo>
                  <a:cubicBezTo>
                    <a:pt x="76" y="259"/>
                    <a:pt x="155" y="277"/>
                    <a:pt x="235" y="286"/>
                  </a:cubicBezTo>
                  <a:cubicBezTo>
                    <a:pt x="257" y="210"/>
                    <a:pt x="278" y="136"/>
                    <a:pt x="300" y="61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" name="Freeform 11"/>
            <p:cNvSpPr/>
            <p:nvPr/>
          </p:nvSpPr>
          <p:spPr bwMode="auto">
            <a:xfrm>
              <a:off x="6504281" y="6803216"/>
              <a:ext cx="527444" cy="126800"/>
            </a:xfrm>
            <a:custGeom>
              <a:avLst/>
              <a:gdLst>
                <a:gd name="T0" fmla="*/ 1 w 140"/>
                <a:gd name="T1" fmla="*/ 0 h 34"/>
                <a:gd name="T2" fmla="*/ 0 w 140"/>
                <a:gd name="T3" fmla="*/ 1 h 34"/>
                <a:gd name="T4" fmla="*/ 140 w 140"/>
                <a:gd name="T5" fmla="*/ 34 h 34"/>
                <a:gd name="T6" fmla="*/ 140 w 140"/>
                <a:gd name="T7" fmla="*/ 34 h 34"/>
                <a:gd name="T8" fmla="*/ 1 w 140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34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47" y="12"/>
                    <a:pt x="93" y="23"/>
                    <a:pt x="140" y="34"/>
                  </a:cubicBezTo>
                  <a:cubicBezTo>
                    <a:pt x="140" y="34"/>
                    <a:pt x="140" y="34"/>
                    <a:pt x="140" y="34"/>
                  </a:cubicBezTo>
                  <a:cubicBezTo>
                    <a:pt x="140" y="34"/>
                    <a:pt x="68" y="15"/>
                    <a:pt x="1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" name="Freeform 12"/>
            <p:cNvSpPr/>
            <p:nvPr/>
          </p:nvSpPr>
          <p:spPr bwMode="auto">
            <a:xfrm>
              <a:off x="6461973" y="6807443"/>
              <a:ext cx="569751" cy="304320"/>
            </a:xfrm>
            <a:custGeom>
              <a:avLst/>
              <a:gdLst>
                <a:gd name="T0" fmla="*/ 12 w 152"/>
                <a:gd name="T1" fmla="*/ 0 h 81"/>
                <a:gd name="T2" fmla="*/ 0 w 152"/>
                <a:gd name="T3" fmla="*/ 22 h 81"/>
                <a:gd name="T4" fmla="*/ 8 w 152"/>
                <a:gd name="T5" fmla="*/ 18 h 81"/>
                <a:gd name="T6" fmla="*/ 9 w 152"/>
                <a:gd name="T7" fmla="*/ 17 h 81"/>
                <a:gd name="T8" fmla="*/ 13 w 152"/>
                <a:gd name="T9" fmla="*/ 19 h 81"/>
                <a:gd name="T10" fmla="*/ 11 w 152"/>
                <a:gd name="T11" fmla="*/ 25 h 81"/>
                <a:gd name="T12" fmla="*/ 9 w 152"/>
                <a:gd name="T13" fmla="*/ 26 h 81"/>
                <a:gd name="T14" fmla="*/ 51 w 152"/>
                <a:gd name="T15" fmla="*/ 43 h 81"/>
                <a:gd name="T16" fmla="*/ 65 w 152"/>
                <a:gd name="T17" fmla="*/ 35 h 81"/>
                <a:gd name="T18" fmla="*/ 66 w 152"/>
                <a:gd name="T19" fmla="*/ 35 h 81"/>
                <a:gd name="T20" fmla="*/ 70 w 152"/>
                <a:gd name="T21" fmla="*/ 37 h 81"/>
                <a:gd name="T22" fmla="*/ 68 w 152"/>
                <a:gd name="T23" fmla="*/ 42 h 81"/>
                <a:gd name="T24" fmla="*/ 60 w 152"/>
                <a:gd name="T25" fmla="*/ 47 h 81"/>
                <a:gd name="T26" fmla="*/ 138 w 152"/>
                <a:gd name="T27" fmla="*/ 81 h 81"/>
                <a:gd name="T28" fmla="*/ 152 w 152"/>
                <a:gd name="T29" fmla="*/ 33 h 81"/>
                <a:gd name="T30" fmla="*/ 12 w 152"/>
                <a:gd name="T3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81">
                  <a:moveTo>
                    <a:pt x="12" y="0"/>
                  </a:moveTo>
                  <a:cubicBezTo>
                    <a:pt x="9" y="7"/>
                    <a:pt x="5" y="14"/>
                    <a:pt x="0" y="22"/>
                  </a:cubicBezTo>
                  <a:cubicBezTo>
                    <a:pt x="3" y="20"/>
                    <a:pt x="5" y="19"/>
                    <a:pt x="8" y="18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11" y="17"/>
                    <a:pt x="12" y="18"/>
                    <a:pt x="13" y="19"/>
                  </a:cubicBezTo>
                  <a:cubicBezTo>
                    <a:pt x="14" y="21"/>
                    <a:pt x="13" y="24"/>
                    <a:pt x="11" y="25"/>
                  </a:cubicBezTo>
                  <a:cubicBezTo>
                    <a:pt x="10" y="25"/>
                    <a:pt x="10" y="25"/>
                    <a:pt x="9" y="26"/>
                  </a:cubicBezTo>
                  <a:cubicBezTo>
                    <a:pt x="23" y="31"/>
                    <a:pt x="36" y="37"/>
                    <a:pt x="51" y="43"/>
                  </a:cubicBezTo>
                  <a:cubicBezTo>
                    <a:pt x="55" y="40"/>
                    <a:pt x="60" y="38"/>
                    <a:pt x="65" y="35"/>
                  </a:cubicBezTo>
                  <a:cubicBezTo>
                    <a:pt x="65" y="35"/>
                    <a:pt x="66" y="35"/>
                    <a:pt x="66" y="35"/>
                  </a:cubicBezTo>
                  <a:cubicBezTo>
                    <a:pt x="68" y="35"/>
                    <a:pt x="69" y="35"/>
                    <a:pt x="70" y="37"/>
                  </a:cubicBezTo>
                  <a:cubicBezTo>
                    <a:pt x="71" y="38"/>
                    <a:pt x="70" y="41"/>
                    <a:pt x="68" y="42"/>
                  </a:cubicBezTo>
                  <a:cubicBezTo>
                    <a:pt x="65" y="43"/>
                    <a:pt x="62" y="45"/>
                    <a:pt x="60" y="47"/>
                  </a:cubicBezTo>
                  <a:cubicBezTo>
                    <a:pt x="86" y="58"/>
                    <a:pt x="113" y="69"/>
                    <a:pt x="138" y="81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05" y="22"/>
                    <a:pt x="59" y="11"/>
                    <a:pt x="12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</p:spPr>
          <p:txBody>
            <a:bodyPr lIns="68580" tIns="34290" rIns="68580" bIns="34290">
              <a:normAutofit fontScale="9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" name="Freeform 13"/>
            <p:cNvSpPr/>
            <p:nvPr/>
          </p:nvSpPr>
          <p:spPr bwMode="auto">
            <a:xfrm>
              <a:off x="5996582" y="6241070"/>
              <a:ext cx="1226940" cy="648794"/>
            </a:xfrm>
            <a:custGeom>
              <a:avLst/>
              <a:gdLst>
                <a:gd name="T0" fmla="*/ 326 w 326"/>
                <a:gd name="T1" fmla="*/ 55 h 173"/>
                <a:gd name="T2" fmla="*/ 49 w 326"/>
                <a:gd name="T3" fmla="*/ 0 h 173"/>
                <a:gd name="T4" fmla="*/ 0 w 326"/>
                <a:gd name="T5" fmla="*/ 118 h 173"/>
                <a:gd name="T6" fmla="*/ 276 w 326"/>
                <a:gd name="T7" fmla="*/ 173 h 173"/>
                <a:gd name="T8" fmla="*/ 326 w 326"/>
                <a:gd name="T9" fmla="*/ 5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173">
                  <a:moveTo>
                    <a:pt x="326" y="55"/>
                  </a:moveTo>
                  <a:cubicBezTo>
                    <a:pt x="225" y="41"/>
                    <a:pt x="127" y="33"/>
                    <a:pt x="49" y="0"/>
                  </a:cubicBezTo>
                  <a:cubicBezTo>
                    <a:pt x="23" y="37"/>
                    <a:pt x="4" y="76"/>
                    <a:pt x="0" y="118"/>
                  </a:cubicBezTo>
                  <a:cubicBezTo>
                    <a:pt x="101" y="132"/>
                    <a:pt x="199" y="140"/>
                    <a:pt x="276" y="173"/>
                  </a:cubicBezTo>
                  <a:cubicBezTo>
                    <a:pt x="302" y="136"/>
                    <a:pt x="321" y="97"/>
                    <a:pt x="326" y="55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" name="Freeform 14"/>
            <p:cNvSpPr>
              <a:spLocks noEditPoints="1"/>
            </p:cNvSpPr>
            <p:nvPr/>
          </p:nvSpPr>
          <p:spPr bwMode="auto">
            <a:xfrm>
              <a:off x="6115045" y="6300243"/>
              <a:ext cx="1066168" cy="380400"/>
            </a:xfrm>
            <a:custGeom>
              <a:avLst/>
              <a:gdLst>
                <a:gd name="T0" fmla="*/ 284 w 284"/>
                <a:gd name="T1" fmla="*/ 85 h 101"/>
                <a:gd name="T2" fmla="*/ 278 w 284"/>
                <a:gd name="T3" fmla="*/ 99 h 101"/>
                <a:gd name="T4" fmla="*/ 282 w 284"/>
                <a:gd name="T5" fmla="*/ 101 h 101"/>
                <a:gd name="T6" fmla="*/ 284 w 284"/>
                <a:gd name="T7" fmla="*/ 85 h 101"/>
                <a:gd name="T8" fmla="*/ 0 w 284"/>
                <a:gd name="T9" fmla="*/ 0 h 101"/>
                <a:gd name="T10" fmla="*/ 6 w 284"/>
                <a:gd name="T11" fmla="*/ 2 h 101"/>
                <a:gd name="T12" fmla="*/ 7 w 284"/>
                <a:gd name="T13" fmla="*/ 1 h 101"/>
                <a:gd name="T14" fmla="*/ 0 w 284"/>
                <a:gd name="T1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4" h="101">
                  <a:moveTo>
                    <a:pt x="284" y="85"/>
                  </a:moveTo>
                  <a:cubicBezTo>
                    <a:pt x="282" y="90"/>
                    <a:pt x="280" y="94"/>
                    <a:pt x="278" y="99"/>
                  </a:cubicBezTo>
                  <a:cubicBezTo>
                    <a:pt x="280" y="100"/>
                    <a:pt x="281" y="100"/>
                    <a:pt x="282" y="101"/>
                  </a:cubicBezTo>
                  <a:cubicBezTo>
                    <a:pt x="282" y="101"/>
                    <a:pt x="284" y="95"/>
                    <a:pt x="284" y="85"/>
                  </a:cubicBezTo>
                  <a:moveTo>
                    <a:pt x="0" y="0"/>
                  </a:moveTo>
                  <a:cubicBezTo>
                    <a:pt x="0" y="0"/>
                    <a:pt x="2" y="0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1" name="Freeform 15"/>
            <p:cNvSpPr>
              <a:spLocks noEditPoints="1"/>
            </p:cNvSpPr>
            <p:nvPr/>
          </p:nvSpPr>
          <p:spPr bwMode="auto">
            <a:xfrm>
              <a:off x="6137609" y="6304470"/>
              <a:ext cx="1043604" cy="367720"/>
            </a:xfrm>
            <a:custGeom>
              <a:avLst/>
              <a:gdLst>
                <a:gd name="T0" fmla="*/ 86 w 278"/>
                <a:gd name="T1" fmla="*/ 18 h 98"/>
                <a:gd name="T2" fmla="*/ 92 w 278"/>
                <a:gd name="T3" fmla="*/ 28 h 98"/>
                <a:gd name="T4" fmla="*/ 128 w 278"/>
                <a:gd name="T5" fmla="*/ 41 h 98"/>
                <a:gd name="T6" fmla="*/ 130 w 278"/>
                <a:gd name="T7" fmla="*/ 39 h 98"/>
                <a:gd name="T8" fmla="*/ 132 w 278"/>
                <a:gd name="T9" fmla="*/ 38 h 98"/>
                <a:gd name="T10" fmla="*/ 135 w 278"/>
                <a:gd name="T11" fmla="*/ 40 h 98"/>
                <a:gd name="T12" fmla="*/ 136 w 278"/>
                <a:gd name="T13" fmla="*/ 43 h 98"/>
                <a:gd name="T14" fmla="*/ 272 w 278"/>
                <a:gd name="T15" fmla="*/ 98 h 98"/>
                <a:gd name="T16" fmla="*/ 278 w 278"/>
                <a:gd name="T17" fmla="*/ 84 h 98"/>
                <a:gd name="T18" fmla="*/ 270 w 278"/>
                <a:gd name="T19" fmla="*/ 57 h 98"/>
                <a:gd name="T20" fmla="*/ 86 w 278"/>
                <a:gd name="T21" fmla="*/ 18 h 98"/>
                <a:gd name="T22" fmla="*/ 1 w 278"/>
                <a:gd name="T23" fmla="*/ 0 h 98"/>
                <a:gd name="T24" fmla="*/ 0 w 278"/>
                <a:gd name="T25" fmla="*/ 1 h 98"/>
                <a:gd name="T26" fmla="*/ 60 w 278"/>
                <a:gd name="T27" fmla="*/ 18 h 98"/>
                <a:gd name="T28" fmla="*/ 76 w 278"/>
                <a:gd name="T29" fmla="*/ 16 h 98"/>
                <a:gd name="T30" fmla="*/ 1 w 278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8" h="98">
                  <a:moveTo>
                    <a:pt x="86" y="18"/>
                  </a:moveTo>
                  <a:cubicBezTo>
                    <a:pt x="88" y="22"/>
                    <a:pt x="90" y="25"/>
                    <a:pt x="92" y="28"/>
                  </a:cubicBezTo>
                  <a:cubicBezTo>
                    <a:pt x="104" y="32"/>
                    <a:pt x="116" y="36"/>
                    <a:pt x="128" y="41"/>
                  </a:cubicBezTo>
                  <a:cubicBezTo>
                    <a:pt x="130" y="39"/>
                    <a:pt x="130" y="39"/>
                    <a:pt x="130" y="39"/>
                  </a:cubicBezTo>
                  <a:cubicBezTo>
                    <a:pt x="131" y="39"/>
                    <a:pt x="131" y="38"/>
                    <a:pt x="132" y="38"/>
                  </a:cubicBezTo>
                  <a:cubicBezTo>
                    <a:pt x="133" y="38"/>
                    <a:pt x="134" y="39"/>
                    <a:pt x="135" y="40"/>
                  </a:cubicBezTo>
                  <a:cubicBezTo>
                    <a:pt x="136" y="41"/>
                    <a:pt x="136" y="42"/>
                    <a:pt x="136" y="43"/>
                  </a:cubicBezTo>
                  <a:cubicBezTo>
                    <a:pt x="182" y="59"/>
                    <a:pt x="231" y="78"/>
                    <a:pt x="272" y="98"/>
                  </a:cubicBezTo>
                  <a:cubicBezTo>
                    <a:pt x="274" y="93"/>
                    <a:pt x="276" y="89"/>
                    <a:pt x="278" y="84"/>
                  </a:cubicBezTo>
                  <a:cubicBezTo>
                    <a:pt x="278" y="77"/>
                    <a:pt x="276" y="67"/>
                    <a:pt x="270" y="57"/>
                  </a:cubicBezTo>
                  <a:cubicBezTo>
                    <a:pt x="86" y="18"/>
                    <a:pt x="86" y="18"/>
                    <a:pt x="86" y="18"/>
                  </a:cubicBezTo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10" y="3"/>
                    <a:pt x="32" y="10"/>
                    <a:pt x="60" y="18"/>
                  </a:cubicBezTo>
                  <a:cubicBezTo>
                    <a:pt x="65" y="18"/>
                    <a:pt x="71" y="17"/>
                    <a:pt x="76" y="16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</p:spPr>
          <p:txBody>
            <a:bodyPr lIns="68580" tIns="34290" rIns="68580" bIns="34290">
              <a:normAutofit fontScale="95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2" name="Freeform 16"/>
            <p:cNvSpPr/>
            <p:nvPr/>
          </p:nvSpPr>
          <p:spPr bwMode="auto">
            <a:xfrm>
              <a:off x="5937351" y="6636264"/>
              <a:ext cx="1232579" cy="321226"/>
            </a:xfrm>
            <a:custGeom>
              <a:avLst/>
              <a:gdLst>
                <a:gd name="T0" fmla="*/ 328 w 328"/>
                <a:gd name="T1" fmla="*/ 68 h 86"/>
                <a:gd name="T2" fmla="*/ 39 w 328"/>
                <a:gd name="T3" fmla="*/ 0 h 86"/>
                <a:gd name="T4" fmla="*/ 0 w 328"/>
                <a:gd name="T5" fmla="*/ 19 h 86"/>
                <a:gd name="T6" fmla="*/ 289 w 328"/>
                <a:gd name="T7" fmla="*/ 86 h 86"/>
                <a:gd name="T8" fmla="*/ 328 w 328"/>
                <a:gd name="T9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86">
                  <a:moveTo>
                    <a:pt x="328" y="68"/>
                  </a:moveTo>
                  <a:cubicBezTo>
                    <a:pt x="237" y="43"/>
                    <a:pt x="88" y="3"/>
                    <a:pt x="39" y="0"/>
                  </a:cubicBezTo>
                  <a:cubicBezTo>
                    <a:pt x="22" y="2"/>
                    <a:pt x="9" y="9"/>
                    <a:pt x="0" y="19"/>
                  </a:cubicBezTo>
                  <a:cubicBezTo>
                    <a:pt x="91" y="43"/>
                    <a:pt x="240" y="83"/>
                    <a:pt x="289" y="86"/>
                  </a:cubicBezTo>
                  <a:cubicBezTo>
                    <a:pt x="306" y="85"/>
                    <a:pt x="319" y="78"/>
                    <a:pt x="328" y="68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3" name="Freeform 17"/>
            <p:cNvSpPr/>
            <p:nvPr/>
          </p:nvSpPr>
          <p:spPr bwMode="auto">
            <a:xfrm>
              <a:off x="5923247" y="6190350"/>
              <a:ext cx="1461045" cy="376173"/>
            </a:xfrm>
            <a:custGeom>
              <a:avLst/>
              <a:gdLst>
                <a:gd name="T0" fmla="*/ 389 w 389"/>
                <a:gd name="T1" fmla="*/ 83 h 100"/>
                <a:gd name="T2" fmla="*/ 40 w 389"/>
                <a:gd name="T3" fmla="*/ 0 h 100"/>
                <a:gd name="T4" fmla="*/ 0 w 389"/>
                <a:gd name="T5" fmla="*/ 17 h 100"/>
                <a:gd name="T6" fmla="*/ 349 w 389"/>
                <a:gd name="T7" fmla="*/ 100 h 100"/>
                <a:gd name="T8" fmla="*/ 389 w 389"/>
                <a:gd name="T9" fmla="*/ 8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100">
                  <a:moveTo>
                    <a:pt x="389" y="83"/>
                  </a:moveTo>
                  <a:cubicBezTo>
                    <a:pt x="285" y="55"/>
                    <a:pt x="101" y="4"/>
                    <a:pt x="40" y="0"/>
                  </a:cubicBezTo>
                  <a:cubicBezTo>
                    <a:pt x="23" y="1"/>
                    <a:pt x="10" y="8"/>
                    <a:pt x="0" y="17"/>
                  </a:cubicBezTo>
                  <a:cubicBezTo>
                    <a:pt x="104" y="44"/>
                    <a:pt x="288" y="96"/>
                    <a:pt x="349" y="100"/>
                  </a:cubicBezTo>
                  <a:cubicBezTo>
                    <a:pt x="366" y="99"/>
                    <a:pt x="379" y="92"/>
                    <a:pt x="389" y="83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4" name="Freeform 18"/>
            <p:cNvSpPr/>
            <p:nvPr/>
          </p:nvSpPr>
          <p:spPr bwMode="auto">
            <a:xfrm>
              <a:off x="6752489" y="6923677"/>
              <a:ext cx="163592" cy="215560"/>
            </a:xfrm>
            <a:custGeom>
              <a:avLst/>
              <a:gdLst>
                <a:gd name="T0" fmla="*/ 38 w 43"/>
                <a:gd name="T1" fmla="*/ 56 h 57"/>
                <a:gd name="T2" fmla="*/ 36 w 43"/>
                <a:gd name="T3" fmla="*/ 55 h 57"/>
                <a:gd name="T4" fmla="*/ 1 w 43"/>
                <a:gd name="T5" fmla="*/ 6 h 57"/>
                <a:gd name="T6" fmla="*/ 2 w 43"/>
                <a:gd name="T7" fmla="*/ 1 h 57"/>
                <a:gd name="T8" fmla="*/ 7 w 43"/>
                <a:gd name="T9" fmla="*/ 2 h 57"/>
                <a:gd name="T10" fmla="*/ 42 w 43"/>
                <a:gd name="T11" fmla="*/ 50 h 57"/>
                <a:gd name="T12" fmla="*/ 41 w 43"/>
                <a:gd name="T13" fmla="*/ 56 h 57"/>
                <a:gd name="T14" fmla="*/ 38 w 43"/>
                <a:gd name="T15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7">
                  <a:moveTo>
                    <a:pt x="38" y="56"/>
                  </a:moveTo>
                  <a:cubicBezTo>
                    <a:pt x="37" y="56"/>
                    <a:pt x="36" y="56"/>
                    <a:pt x="36" y="55"/>
                  </a:cubicBezTo>
                  <a:cubicBezTo>
                    <a:pt x="24" y="39"/>
                    <a:pt x="12" y="23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9" y="18"/>
                    <a:pt x="30" y="34"/>
                    <a:pt x="42" y="50"/>
                  </a:cubicBezTo>
                  <a:cubicBezTo>
                    <a:pt x="43" y="52"/>
                    <a:pt x="43" y="54"/>
                    <a:pt x="41" y="56"/>
                  </a:cubicBezTo>
                  <a:cubicBezTo>
                    <a:pt x="40" y="56"/>
                    <a:pt x="39" y="57"/>
                    <a:pt x="38" y="5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47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5" name="Freeform 19"/>
            <p:cNvSpPr/>
            <p:nvPr/>
          </p:nvSpPr>
          <p:spPr bwMode="auto">
            <a:xfrm>
              <a:off x="6532486" y="6883523"/>
              <a:ext cx="332825" cy="456480"/>
            </a:xfrm>
            <a:custGeom>
              <a:avLst/>
              <a:gdLst>
                <a:gd name="T0" fmla="*/ 83 w 89"/>
                <a:gd name="T1" fmla="*/ 121 h 122"/>
                <a:gd name="T2" fmla="*/ 81 w 89"/>
                <a:gd name="T3" fmla="*/ 120 h 122"/>
                <a:gd name="T4" fmla="*/ 1 w 89"/>
                <a:gd name="T5" fmla="*/ 7 h 122"/>
                <a:gd name="T6" fmla="*/ 2 w 89"/>
                <a:gd name="T7" fmla="*/ 1 h 122"/>
                <a:gd name="T8" fmla="*/ 7 w 89"/>
                <a:gd name="T9" fmla="*/ 2 h 122"/>
                <a:gd name="T10" fmla="*/ 87 w 89"/>
                <a:gd name="T11" fmla="*/ 115 h 122"/>
                <a:gd name="T12" fmla="*/ 86 w 89"/>
                <a:gd name="T13" fmla="*/ 121 h 122"/>
                <a:gd name="T14" fmla="*/ 83 w 89"/>
                <a:gd name="T15" fmla="*/ 12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122">
                  <a:moveTo>
                    <a:pt x="83" y="121"/>
                  </a:moveTo>
                  <a:cubicBezTo>
                    <a:pt x="83" y="121"/>
                    <a:pt x="82" y="121"/>
                    <a:pt x="81" y="120"/>
                  </a:cubicBezTo>
                  <a:cubicBezTo>
                    <a:pt x="55" y="84"/>
                    <a:pt x="28" y="46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34" y="41"/>
                    <a:pt x="61" y="79"/>
                    <a:pt x="87" y="115"/>
                  </a:cubicBezTo>
                  <a:cubicBezTo>
                    <a:pt x="89" y="117"/>
                    <a:pt x="88" y="119"/>
                    <a:pt x="86" y="121"/>
                  </a:cubicBezTo>
                  <a:cubicBezTo>
                    <a:pt x="86" y="121"/>
                    <a:pt x="84" y="122"/>
                    <a:pt x="83" y="12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6" name="Freeform 20"/>
            <p:cNvSpPr/>
            <p:nvPr/>
          </p:nvSpPr>
          <p:spPr bwMode="auto">
            <a:xfrm>
              <a:off x="6309664" y="6841256"/>
              <a:ext cx="504878" cy="701626"/>
            </a:xfrm>
            <a:custGeom>
              <a:avLst/>
              <a:gdLst>
                <a:gd name="T0" fmla="*/ 129 w 134"/>
                <a:gd name="T1" fmla="*/ 187 h 187"/>
                <a:gd name="T2" fmla="*/ 127 w 134"/>
                <a:gd name="T3" fmla="*/ 186 h 187"/>
                <a:gd name="T4" fmla="*/ 1 w 134"/>
                <a:gd name="T5" fmla="*/ 7 h 187"/>
                <a:gd name="T6" fmla="*/ 2 w 134"/>
                <a:gd name="T7" fmla="*/ 1 h 187"/>
                <a:gd name="T8" fmla="*/ 8 w 134"/>
                <a:gd name="T9" fmla="*/ 2 h 187"/>
                <a:gd name="T10" fmla="*/ 133 w 134"/>
                <a:gd name="T11" fmla="*/ 181 h 187"/>
                <a:gd name="T12" fmla="*/ 132 w 134"/>
                <a:gd name="T13" fmla="*/ 186 h 187"/>
                <a:gd name="T14" fmla="*/ 129 w 134"/>
                <a:gd name="T15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87">
                  <a:moveTo>
                    <a:pt x="129" y="187"/>
                  </a:moveTo>
                  <a:cubicBezTo>
                    <a:pt x="128" y="187"/>
                    <a:pt x="127" y="186"/>
                    <a:pt x="127" y="186"/>
                  </a:cubicBezTo>
                  <a:cubicBezTo>
                    <a:pt x="85" y="129"/>
                    <a:pt x="43" y="68"/>
                    <a:pt x="1" y="7"/>
                  </a:cubicBezTo>
                  <a:cubicBezTo>
                    <a:pt x="0" y="5"/>
                    <a:pt x="1" y="3"/>
                    <a:pt x="2" y="1"/>
                  </a:cubicBezTo>
                  <a:cubicBezTo>
                    <a:pt x="4" y="0"/>
                    <a:pt x="6" y="1"/>
                    <a:pt x="8" y="2"/>
                  </a:cubicBezTo>
                  <a:cubicBezTo>
                    <a:pt x="49" y="63"/>
                    <a:pt x="91" y="125"/>
                    <a:pt x="133" y="181"/>
                  </a:cubicBezTo>
                  <a:cubicBezTo>
                    <a:pt x="134" y="182"/>
                    <a:pt x="134" y="185"/>
                    <a:pt x="132" y="186"/>
                  </a:cubicBezTo>
                  <a:cubicBezTo>
                    <a:pt x="131" y="187"/>
                    <a:pt x="130" y="187"/>
                    <a:pt x="129" y="187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7" name="Freeform 21"/>
            <p:cNvSpPr/>
            <p:nvPr/>
          </p:nvSpPr>
          <p:spPr bwMode="auto">
            <a:xfrm>
              <a:off x="6092480" y="6801104"/>
              <a:ext cx="674112" cy="948885"/>
            </a:xfrm>
            <a:custGeom>
              <a:avLst/>
              <a:gdLst>
                <a:gd name="T0" fmla="*/ 174 w 179"/>
                <a:gd name="T1" fmla="*/ 253 h 253"/>
                <a:gd name="T2" fmla="*/ 171 w 179"/>
                <a:gd name="T3" fmla="*/ 252 h 253"/>
                <a:gd name="T4" fmla="*/ 1 w 179"/>
                <a:gd name="T5" fmla="*/ 7 h 253"/>
                <a:gd name="T6" fmla="*/ 2 w 179"/>
                <a:gd name="T7" fmla="*/ 1 h 253"/>
                <a:gd name="T8" fmla="*/ 7 w 179"/>
                <a:gd name="T9" fmla="*/ 2 h 253"/>
                <a:gd name="T10" fmla="*/ 178 w 179"/>
                <a:gd name="T11" fmla="*/ 247 h 253"/>
                <a:gd name="T12" fmla="*/ 177 w 179"/>
                <a:gd name="T13" fmla="*/ 252 h 253"/>
                <a:gd name="T14" fmla="*/ 174 w 179"/>
                <a:gd name="T15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53">
                  <a:moveTo>
                    <a:pt x="174" y="253"/>
                  </a:moveTo>
                  <a:cubicBezTo>
                    <a:pt x="173" y="253"/>
                    <a:pt x="172" y="252"/>
                    <a:pt x="171" y="252"/>
                  </a:cubicBezTo>
                  <a:cubicBezTo>
                    <a:pt x="115" y="175"/>
                    <a:pt x="58" y="88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6" y="1"/>
                    <a:pt x="7" y="2"/>
                  </a:cubicBezTo>
                  <a:cubicBezTo>
                    <a:pt x="64" y="84"/>
                    <a:pt x="121" y="170"/>
                    <a:pt x="178" y="247"/>
                  </a:cubicBezTo>
                  <a:cubicBezTo>
                    <a:pt x="179" y="248"/>
                    <a:pt x="178" y="251"/>
                    <a:pt x="177" y="252"/>
                  </a:cubicBezTo>
                  <a:cubicBezTo>
                    <a:pt x="176" y="253"/>
                    <a:pt x="175" y="253"/>
                    <a:pt x="174" y="25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8" name="Freeform 22"/>
            <p:cNvSpPr/>
            <p:nvPr/>
          </p:nvSpPr>
          <p:spPr bwMode="auto">
            <a:xfrm>
              <a:off x="6050173" y="6989190"/>
              <a:ext cx="504878" cy="720647"/>
            </a:xfrm>
            <a:custGeom>
              <a:avLst/>
              <a:gdLst>
                <a:gd name="T0" fmla="*/ 129 w 134"/>
                <a:gd name="T1" fmla="*/ 192 h 192"/>
                <a:gd name="T2" fmla="*/ 126 w 134"/>
                <a:gd name="T3" fmla="*/ 190 h 192"/>
                <a:gd name="T4" fmla="*/ 1 w 134"/>
                <a:gd name="T5" fmla="*/ 7 h 192"/>
                <a:gd name="T6" fmla="*/ 2 w 134"/>
                <a:gd name="T7" fmla="*/ 2 h 192"/>
                <a:gd name="T8" fmla="*/ 7 w 134"/>
                <a:gd name="T9" fmla="*/ 3 h 192"/>
                <a:gd name="T10" fmla="*/ 132 w 134"/>
                <a:gd name="T11" fmla="*/ 185 h 192"/>
                <a:gd name="T12" fmla="*/ 132 w 134"/>
                <a:gd name="T13" fmla="*/ 191 h 192"/>
                <a:gd name="T14" fmla="*/ 129 w 134"/>
                <a:gd name="T1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92">
                  <a:moveTo>
                    <a:pt x="129" y="192"/>
                  </a:moveTo>
                  <a:cubicBezTo>
                    <a:pt x="128" y="191"/>
                    <a:pt x="127" y="191"/>
                    <a:pt x="126" y="190"/>
                  </a:cubicBezTo>
                  <a:cubicBezTo>
                    <a:pt x="84" y="130"/>
                    <a:pt x="43" y="67"/>
                    <a:pt x="1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49" y="63"/>
                    <a:pt x="91" y="126"/>
                    <a:pt x="132" y="185"/>
                  </a:cubicBezTo>
                  <a:cubicBezTo>
                    <a:pt x="134" y="187"/>
                    <a:pt x="133" y="190"/>
                    <a:pt x="132" y="191"/>
                  </a:cubicBezTo>
                  <a:cubicBezTo>
                    <a:pt x="131" y="192"/>
                    <a:pt x="130" y="192"/>
                    <a:pt x="129" y="192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9" name="Freeform 23"/>
            <p:cNvSpPr/>
            <p:nvPr/>
          </p:nvSpPr>
          <p:spPr bwMode="auto">
            <a:xfrm>
              <a:off x="6007864" y="7175163"/>
              <a:ext cx="332825" cy="477613"/>
            </a:xfrm>
            <a:custGeom>
              <a:avLst/>
              <a:gdLst>
                <a:gd name="T0" fmla="*/ 83 w 88"/>
                <a:gd name="T1" fmla="*/ 127 h 127"/>
                <a:gd name="T2" fmla="*/ 81 w 88"/>
                <a:gd name="T3" fmla="*/ 125 h 127"/>
                <a:gd name="T4" fmla="*/ 1 w 88"/>
                <a:gd name="T5" fmla="*/ 6 h 127"/>
                <a:gd name="T6" fmla="*/ 2 w 88"/>
                <a:gd name="T7" fmla="*/ 1 h 127"/>
                <a:gd name="T8" fmla="*/ 7 w 88"/>
                <a:gd name="T9" fmla="*/ 2 h 127"/>
                <a:gd name="T10" fmla="*/ 87 w 88"/>
                <a:gd name="T11" fmla="*/ 121 h 127"/>
                <a:gd name="T12" fmla="*/ 86 w 88"/>
                <a:gd name="T13" fmla="*/ 126 h 127"/>
                <a:gd name="T14" fmla="*/ 83 w 88"/>
                <a:gd name="T15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27">
                  <a:moveTo>
                    <a:pt x="83" y="127"/>
                  </a:moveTo>
                  <a:cubicBezTo>
                    <a:pt x="82" y="127"/>
                    <a:pt x="82" y="126"/>
                    <a:pt x="81" y="125"/>
                  </a:cubicBezTo>
                  <a:cubicBezTo>
                    <a:pt x="54" y="86"/>
                    <a:pt x="28" y="46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34" y="41"/>
                    <a:pt x="61" y="81"/>
                    <a:pt x="87" y="121"/>
                  </a:cubicBezTo>
                  <a:cubicBezTo>
                    <a:pt x="88" y="123"/>
                    <a:pt x="88" y="125"/>
                    <a:pt x="86" y="126"/>
                  </a:cubicBezTo>
                  <a:cubicBezTo>
                    <a:pt x="85" y="127"/>
                    <a:pt x="84" y="127"/>
                    <a:pt x="83" y="12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20" name="Freeform 24"/>
            <p:cNvSpPr/>
            <p:nvPr/>
          </p:nvSpPr>
          <p:spPr bwMode="auto">
            <a:xfrm>
              <a:off x="5968376" y="7359023"/>
              <a:ext cx="160772" cy="228240"/>
            </a:xfrm>
            <a:custGeom>
              <a:avLst/>
              <a:gdLst>
                <a:gd name="T0" fmla="*/ 38 w 43"/>
                <a:gd name="T1" fmla="*/ 60 h 61"/>
                <a:gd name="T2" fmla="*/ 36 w 43"/>
                <a:gd name="T3" fmla="*/ 59 h 61"/>
                <a:gd name="T4" fmla="*/ 1 w 43"/>
                <a:gd name="T5" fmla="*/ 6 h 61"/>
                <a:gd name="T6" fmla="*/ 2 w 43"/>
                <a:gd name="T7" fmla="*/ 1 h 61"/>
                <a:gd name="T8" fmla="*/ 7 w 43"/>
                <a:gd name="T9" fmla="*/ 2 h 61"/>
                <a:gd name="T10" fmla="*/ 42 w 43"/>
                <a:gd name="T11" fmla="*/ 55 h 61"/>
                <a:gd name="T12" fmla="*/ 41 w 43"/>
                <a:gd name="T13" fmla="*/ 60 h 61"/>
                <a:gd name="T14" fmla="*/ 38 w 43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61">
                  <a:moveTo>
                    <a:pt x="38" y="60"/>
                  </a:moveTo>
                  <a:cubicBezTo>
                    <a:pt x="37" y="60"/>
                    <a:pt x="37" y="60"/>
                    <a:pt x="36" y="59"/>
                  </a:cubicBezTo>
                  <a:cubicBezTo>
                    <a:pt x="24" y="41"/>
                    <a:pt x="13" y="24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9" y="20"/>
                    <a:pt x="31" y="37"/>
                    <a:pt x="42" y="55"/>
                  </a:cubicBezTo>
                  <a:cubicBezTo>
                    <a:pt x="43" y="56"/>
                    <a:pt x="43" y="59"/>
                    <a:pt x="41" y="60"/>
                  </a:cubicBezTo>
                  <a:cubicBezTo>
                    <a:pt x="40" y="61"/>
                    <a:pt x="39" y="61"/>
                    <a:pt x="38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5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21" name="Freeform 25"/>
            <p:cNvSpPr/>
            <p:nvPr/>
          </p:nvSpPr>
          <p:spPr bwMode="auto">
            <a:xfrm>
              <a:off x="6067096" y="6803216"/>
              <a:ext cx="231285" cy="139480"/>
            </a:xfrm>
            <a:custGeom>
              <a:avLst/>
              <a:gdLst>
                <a:gd name="T0" fmla="*/ 3 w 62"/>
                <a:gd name="T1" fmla="*/ 37 h 37"/>
                <a:gd name="T2" fmla="*/ 1 w 62"/>
                <a:gd name="T3" fmla="*/ 35 h 37"/>
                <a:gd name="T4" fmla="*/ 2 w 62"/>
                <a:gd name="T5" fmla="*/ 30 h 37"/>
                <a:gd name="T6" fmla="*/ 55 w 62"/>
                <a:gd name="T7" fmla="*/ 1 h 37"/>
                <a:gd name="T8" fmla="*/ 61 w 62"/>
                <a:gd name="T9" fmla="*/ 3 h 37"/>
                <a:gd name="T10" fmla="*/ 59 w 62"/>
                <a:gd name="T11" fmla="*/ 8 h 37"/>
                <a:gd name="T12" fmla="*/ 6 w 62"/>
                <a:gd name="T13" fmla="*/ 36 h 37"/>
                <a:gd name="T14" fmla="*/ 3 w 62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7">
                  <a:moveTo>
                    <a:pt x="3" y="37"/>
                  </a:moveTo>
                  <a:cubicBezTo>
                    <a:pt x="2" y="36"/>
                    <a:pt x="1" y="36"/>
                    <a:pt x="1" y="35"/>
                  </a:cubicBezTo>
                  <a:cubicBezTo>
                    <a:pt x="0" y="33"/>
                    <a:pt x="0" y="30"/>
                    <a:pt x="2" y="30"/>
                  </a:cubicBezTo>
                  <a:cubicBezTo>
                    <a:pt x="20" y="20"/>
                    <a:pt x="38" y="11"/>
                    <a:pt x="55" y="1"/>
                  </a:cubicBezTo>
                  <a:cubicBezTo>
                    <a:pt x="57" y="0"/>
                    <a:pt x="60" y="1"/>
                    <a:pt x="61" y="3"/>
                  </a:cubicBezTo>
                  <a:cubicBezTo>
                    <a:pt x="62" y="5"/>
                    <a:pt x="61" y="7"/>
                    <a:pt x="59" y="8"/>
                  </a:cubicBezTo>
                  <a:cubicBezTo>
                    <a:pt x="41" y="18"/>
                    <a:pt x="23" y="27"/>
                    <a:pt x="6" y="36"/>
                  </a:cubicBezTo>
                  <a:cubicBezTo>
                    <a:pt x="5" y="37"/>
                    <a:pt x="4" y="37"/>
                    <a:pt x="3" y="37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22" name="Freeform 26"/>
            <p:cNvSpPr/>
            <p:nvPr/>
          </p:nvSpPr>
          <p:spPr bwMode="auto">
            <a:xfrm>
              <a:off x="6021968" y="6872957"/>
              <a:ext cx="490776" cy="272619"/>
            </a:xfrm>
            <a:custGeom>
              <a:avLst/>
              <a:gdLst>
                <a:gd name="T0" fmla="*/ 3 w 131"/>
                <a:gd name="T1" fmla="*/ 72 h 73"/>
                <a:gd name="T2" fmla="*/ 1 w 131"/>
                <a:gd name="T3" fmla="*/ 70 h 73"/>
                <a:gd name="T4" fmla="*/ 2 w 131"/>
                <a:gd name="T5" fmla="*/ 65 h 73"/>
                <a:gd name="T6" fmla="*/ 125 w 131"/>
                <a:gd name="T7" fmla="*/ 1 h 73"/>
                <a:gd name="T8" fmla="*/ 130 w 131"/>
                <a:gd name="T9" fmla="*/ 2 h 73"/>
                <a:gd name="T10" fmla="*/ 128 w 131"/>
                <a:gd name="T11" fmla="*/ 8 h 73"/>
                <a:gd name="T12" fmla="*/ 6 w 131"/>
                <a:gd name="T13" fmla="*/ 72 h 73"/>
                <a:gd name="T14" fmla="*/ 3 w 131"/>
                <a:gd name="T15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3">
                  <a:moveTo>
                    <a:pt x="3" y="72"/>
                  </a:moveTo>
                  <a:cubicBezTo>
                    <a:pt x="2" y="72"/>
                    <a:pt x="1" y="71"/>
                    <a:pt x="1" y="70"/>
                  </a:cubicBezTo>
                  <a:cubicBezTo>
                    <a:pt x="0" y="68"/>
                    <a:pt x="1" y="66"/>
                    <a:pt x="2" y="65"/>
                  </a:cubicBezTo>
                  <a:cubicBezTo>
                    <a:pt x="43" y="45"/>
                    <a:pt x="84" y="23"/>
                    <a:pt x="125" y="1"/>
                  </a:cubicBezTo>
                  <a:cubicBezTo>
                    <a:pt x="126" y="0"/>
                    <a:pt x="129" y="0"/>
                    <a:pt x="130" y="2"/>
                  </a:cubicBezTo>
                  <a:cubicBezTo>
                    <a:pt x="131" y="4"/>
                    <a:pt x="130" y="7"/>
                    <a:pt x="128" y="8"/>
                  </a:cubicBezTo>
                  <a:cubicBezTo>
                    <a:pt x="87" y="30"/>
                    <a:pt x="47" y="52"/>
                    <a:pt x="6" y="72"/>
                  </a:cubicBezTo>
                  <a:cubicBezTo>
                    <a:pt x="5" y="73"/>
                    <a:pt x="4" y="73"/>
                    <a:pt x="3" y="72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7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23" name="Freeform 27"/>
            <p:cNvSpPr/>
            <p:nvPr/>
          </p:nvSpPr>
          <p:spPr bwMode="auto">
            <a:xfrm>
              <a:off x="5974017" y="6936357"/>
              <a:ext cx="753088" cy="409986"/>
            </a:xfrm>
            <a:custGeom>
              <a:avLst/>
              <a:gdLst>
                <a:gd name="T0" fmla="*/ 4 w 200"/>
                <a:gd name="T1" fmla="*/ 108 h 109"/>
                <a:gd name="T2" fmla="*/ 1 w 200"/>
                <a:gd name="T3" fmla="*/ 106 h 109"/>
                <a:gd name="T4" fmla="*/ 3 w 200"/>
                <a:gd name="T5" fmla="*/ 101 h 109"/>
                <a:gd name="T6" fmla="*/ 194 w 200"/>
                <a:gd name="T7" fmla="*/ 1 h 109"/>
                <a:gd name="T8" fmla="*/ 199 w 200"/>
                <a:gd name="T9" fmla="*/ 3 h 109"/>
                <a:gd name="T10" fmla="*/ 197 w 200"/>
                <a:gd name="T11" fmla="*/ 8 h 109"/>
                <a:gd name="T12" fmla="*/ 6 w 200"/>
                <a:gd name="T13" fmla="*/ 108 h 109"/>
                <a:gd name="T14" fmla="*/ 4 w 200"/>
                <a:gd name="T15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0" h="109">
                  <a:moveTo>
                    <a:pt x="4" y="108"/>
                  </a:moveTo>
                  <a:cubicBezTo>
                    <a:pt x="3" y="108"/>
                    <a:pt x="2" y="107"/>
                    <a:pt x="1" y="106"/>
                  </a:cubicBezTo>
                  <a:cubicBezTo>
                    <a:pt x="0" y="104"/>
                    <a:pt x="1" y="102"/>
                    <a:pt x="3" y="101"/>
                  </a:cubicBezTo>
                  <a:cubicBezTo>
                    <a:pt x="66" y="72"/>
                    <a:pt x="130" y="36"/>
                    <a:pt x="194" y="1"/>
                  </a:cubicBezTo>
                  <a:cubicBezTo>
                    <a:pt x="196" y="0"/>
                    <a:pt x="198" y="1"/>
                    <a:pt x="199" y="3"/>
                  </a:cubicBezTo>
                  <a:cubicBezTo>
                    <a:pt x="200" y="4"/>
                    <a:pt x="199" y="7"/>
                    <a:pt x="197" y="8"/>
                  </a:cubicBezTo>
                  <a:cubicBezTo>
                    <a:pt x="134" y="43"/>
                    <a:pt x="70" y="79"/>
                    <a:pt x="6" y="108"/>
                  </a:cubicBezTo>
                  <a:cubicBezTo>
                    <a:pt x="5" y="109"/>
                    <a:pt x="4" y="109"/>
                    <a:pt x="4" y="108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24" name="Freeform 28"/>
            <p:cNvSpPr/>
            <p:nvPr/>
          </p:nvSpPr>
          <p:spPr bwMode="auto">
            <a:xfrm>
              <a:off x="5931710" y="6995530"/>
              <a:ext cx="1009757" cy="545240"/>
            </a:xfrm>
            <a:custGeom>
              <a:avLst/>
              <a:gdLst>
                <a:gd name="T0" fmla="*/ 4 w 269"/>
                <a:gd name="T1" fmla="*/ 145 h 145"/>
                <a:gd name="T2" fmla="*/ 1 w 269"/>
                <a:gd name="T3" fmla="*/ 143 h 145"/>
                <a:gd name="T4" fmla="*/ 3 w 269"/>
                <a:gd name="T5" fmla="*/ 138 h 145"/>
                <a:gd name="T6" fmla="*/ 263 w 269"/>
                <a:gd name="T7" fmla="*/ 1 h 145"/>
                <a:gd name="T8" fmla="*/ 268 w 269"/>
                <a:gd name="T9" fmla="*/ 3 h 145"/>
                <a:gd name="T10" fmla="*/ 266 w 269"/>
                <a:gd name="T11" fmla="*/ 8 h 145"/>
                <a:gd name="T12" fmla="*/ 6 w 269"/>
                <a:gd name="T13" fmla="*/ 145 h 145"/>
                <a:gd name="T14" fmla="*/ 4 w 269"/>
                <a:gd name="T15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9" h="145">
                  <a:moveTo>
                    <a:pt x="4" y="145"/>
                  </a:moveTo>
                  <a:cubicBezTo>
                    <a:pt x="3" y="144"/>
                    <a:pt x="2" y="144"/>
                    <a:pt x="1" y="143"/>
                  </a:cubicBezTo>
                  <a:cubicBezTo>
                    <a:pt x="0" y="141"/>
                    <a:pt x="1" y="138"/>
                    <a:pt x="3" y="138"/>
                  </a:cubicBezTo>
                  <a:cubicBezTo>
                    <a:pt x="89" y="101"/>
                    <a:pt x="176" y="49"/>
                    <a:pt x="263" y="1"/>
                  </a:cubicBezTo>
                  <a:cubicBezTo>
                    <a:pt x="265" y="0"/>
                    <a:pt x="267" y="1"/>
                    <a:pt x="268" y="3"/>
                  </a:cubicBezTo>
                  <a:cubicBezTo>
                    <a:pt x="269" y="4"/>
                    <a:pt x="268" y="7"/>
                    <a:pt x="266" y="8"/>
                  </a:cubicBezTo>
                  <a:cubicBezTo>
                    <a:pt x="180" y="56"/>
                    <a:pt x="93" y="108"/>
                    <a:pt x="6" y="145"/>
                  </a:cubicBezTo>
                  <a:cubicBezTo>
                    <a:pt x="6" y="145"/>
                    <a:pt x="5" y="145"/>
                    <a:pt x="4" y="14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25" name="Freeform 29"/>
            <p:cNvSpPr/>
            <p:nvPr/>
          </p:nvSpPr>
          <p:spPr bwMode="auto">
            <a:xfrm>
              <a:off x="6146072" y="7183616"/>
              <a:ext cx="747445" cy="422666"/>
            </a:xfrm>
            <a:custGeom>
              <a:avLst/>
              <a:gdLst>
                <a:gd name="T0" fmla="*/ 3 w 199"/>
                <a:gd name="T1" fmla="*/ 113 h 113"/>
                <a:gd name="T2" fmla="*/ 1 w 199"/>
                <a:gd name="T3" fmla="*/ 111 h 113"/>
                <a:gd name="T4" fmla="*/ 2 w 199"/>
                <a:gd name="T5" fmla="*/ 105 h 113"/>
                <a:gd name="T6" fmla="*/ 193 w 199"/>
                <a:gd name="T7" fmla="*/ 1 h 113"/>
                <a:gd name="T8" fmla="*/ 198 w 199"/>
                <a:gd name="T9" fmla="*/ 2 h 113"/>
                <a:gd name="T10" fmla="*/ 197 w 199"/>
                <a:gd name="T11" fmla="*/ 7 h 113"/>
                <a:gd name="T12" fmla="*/ 6 w 199"/>
                <a:gd name="T13" fmla="*/ 112 h 113"/>
                <a:gd name="T14" fmla="*/ 3 w 199"/>
                <a:gd name="T1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113">
                  <a:moveTo>
                    <a:pt x="3" y="113"/>
                  </a:moveTo>
                  <a:cubicBezTo>
                    <a:pt x="2" y="112"/>
                    <a:pt x="1" y="112"/>
                    <a:pt x="1" y="111"/>
                  </a:cubicBezTo>
                  <a:cubicBezTo>
                    <a:pt x="0" y="109"/>
                    <a:pt x="0" y="106"/>
                    <a:pt x="2" y="105"/>
                  </a:cubicBezTo>
                  <a:cubicBezTo>
                    <a:pt x="66" y="75"/>
                    <a:pt x="130" y="38"/>
                    <a:pt x="193" y="1"/>
                  </a:cubicBezTo>
                  <a:cubicBezTo>
                    <a:pt x="195" y="0"/>
                    <a:pt x="197" y="0"/>
                    <a:pt x="198" y="2"/>
                  </a:cubicBezTo>
                  <a:cubicBezTo>
                    <a:pt x="199" y="4"/>
                    <a:pt x="199" y="6"/>
                    <a:pt x="197" y="7"/>
                  </a:cubicBezTo>
                  <a:cubicBezTo>
                    <a:pt x="133" y="45"/>
                    <a:pt x="69" y="82"/>
                    <a:pt x="6" y="112"/>
                  </a:cubicBezTo>
                  <a:cubicBezTo>
                    <a:pt x="5" y="113"/>
                    <a:pt x="4" y="113"/>
                    <a:pt x="3" y="113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26" name="Freeform 30"/>
            <p:cNvSpPr/>
            <p:nvPr/>
          </p:nvSpPr>
          <p:spPr bwMode="auto">
            <a:xfrm>
              <a:off x="6354792" y="7371703"/>
              <a:ext cx="493595" cy="293752"/>
            </a:xfrm>
            <a:custGeom>
              <a:avLst/>
              <a:gdLst>
                <a:gd name="T0" fmla="*/ 4 w 131"/>
                <a:gd name="T1" fmla="*/ 78 h 78"/>
                <a:gd name="T2" fmla="*/ 1 w 131"/>
                <a:gd name="T3" fmla="*/ 76 h 78"/>
                <a:gd name="T4" fmla="*/ 3 w 131"/>
                <a:gd name="T5" fmla="*/ 71 h 78"/>
                <a:gd name="T6" fmla="*/ 125 w 131"/>
                <a:gd name="T7" fmla="*/ 1 h 78"/>
                <a:gd name="T8" fmla="*/ 130 w 131"/>
                <a:gd name="T9" fmla="*/ 2 h 78"/>
                <a:gd name="T10" fmla="*/ 128 w 131"/>
                <a:gd name="T11" fmla="*/ 8 h 78"/>
                <a:gd name="T12" fmla="*/ 6 w 131"/>
                <a:gd name="T13" fmla="*/ 78 h 78"/>
                <a:gd name="T14" fmla="*/ 4 w 131"/>
                <a:gd name="T1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8">
                  <a:moveTo>
                    <a:pt x="4" y="78"/>
                  </a:moveTo>
                  <a:cubicBezTo>
                    <a:pt x="3" y="78"/>
                    <a:pt x="2" y="77"/>
                    <a:pt x="1" y="76"/>
                  </a:cubicBezTo>
                  <a:cubicBezTo>
                    <a:pt x="0" y="74"/>
                    <a:pt x="1" y="72"/>
                    <a:pt x="3" y="71"/>
                  </a:cubicBezTo>
                  <a:cubicBezTo>
                    <a:pt x="43" y="49"/>
                    <a:pt x="84" y="25"/>
                    <a:pt x="125" y="1"/>
                  </a:cubicBezTo>
                  <a:cubicBezTo>
                    <a:pt x="127" y="0"/>
                    <a:pt x="129" y="1"/>
                    <a:pt x="130" y="2"/>
                  </a:cubicBezTo>
                  <a:cubicBezTo>
                    <a:pt x="131" y="4"/>
                    <a:pt x="130" y="6"/>
                    <a:pt x="128" y="8"/>
                  </a:cubicBezTo>
                  <a:cubicBezTo>
                    <a:pt x="88" y="32"/>
                    <a:pt x="47" y="56"/>
                    <a:pt x="6" y="78"/>
                  </a:cubicBezTo>
                  <a:cubicBezTo>
                    <a:pt x="5" y="78"/>
                    <a:pt x="4" y="78"/>
                    <a:pt x="4" y="78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8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27" name="Freeform 31"/>
            <p:cNvSpPr/>
            <p:nvPr/>
          </p:nvSpPr>
          <p:spPr bwMode="auto">
            <a:xfrm>
              <a:off x="6569154" y="7561903"/>
              <a:ext cx="231285" cy="150046"/>
            </a:xfrm>
            <a:custGeom>
              <a:avLst/>
              <a:gdLst>
                <a:gd name="T0" fmla="*/ 3 w 61"/>
                <a:gd name="T1" fmla="*/ 40 h 40"/>
                <a:gd name="T2" fmla="*/ 1 w 61"/>
                <a:gd name="T3" fmla="*/ 38 h 40"/>
                <a:gd name="T4" fmla="*/ 2 w 61"/>
                <a:gd name="T5" fmla="*/ 33 h 40"/>
                <a:gd name="T6" fmla="*/ 55 w 61"/>
                <a:gd name="T7" fmla="*/ 1 h 40"/>
                <a:gd name="T8" fmla="*/ 60 w 61"/>
                <a:gd name="T9" fmla="*/ 2 h 40"/>
                <a:gd name="T10" fmla="*/ 59 w 61"/>
                <a:gd name="T11" fmla="*/ 7 h 40"/>
                <a:gd name="T12" fmla="*/ 6 w 61"/>
                <a:gd name="T13" fmla="*/ 39 h 40"/>
                <a:gd name="T14" fmla="*/ 3 w 61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40">
                  <a:moveTo>
                    <a:pt x="3" y="40"/>
                  </a:moveTo>
                  <a:cubicBezTo>
                    <a:pt x="2" y="40"/>
                    <a:pt x="1" y="39"/>
                    <a:pt x="1" y="38"/>
                  </a:cubicBezTo>
                  <a:cubicBezTo>
                    <a:pt x="0" y="36"/>
                    <a:pt x="0" y="34"/>
                    <a:pt x="2" y="33"/>
                  </a:cubicBezTo>
                  <a:cubicBezTo>
                    <a:pt x="20" y="22"/>
                    <a:pt x="38" y="12"/>
                    <a:pt x="55" y="1"/>
                  </a:cubicBezTo>
                  <a:cubicBezTo>
                    <a:pt x="57" y="0"/>
                    <a:pt x="60" y="0"/>
                    <a:pt x="60" y="2"/>
                  </a:cubicBezTo>
                  <a:cubicBezTo>
                    <a:pt x="61" y="4"/>
                    <a:pt x="61" y="6"/>
                    <a:pt x="59" y="7"/>
                  </a:cubicBezTo>
                  <a:cubicBezTo>
                    <a:pt x="41" y="18"/>
                    <a:pt x="23" y="29"/>
                    <a:pt x="6" y="39"/>
                  </a:cubicBezTo>
                  <a:cubicBezTo>
                    <a:pt x="5" y="40"/>
                    <a:pt x="4" y="40"/>
                    <a:pt x="3" y="4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28" name="Freeform 32"/>
            <p:cNvSpPr/>
            <p:nvPr/>
          </p:nvSpPr>
          <p:spPr bwMode="auto">
            <a:xfrm>
              <a:off x="6230688" y="6353077"/>
              <a:ext cx="169233" cy="323339"/>
            </a:xfrm>
            <a:custGeom>
              <a:avLst/>
              <a:gdLst>
                <a:gd name="T0" fmla="*/ 39 w 45"/>
                <a:gd name="T1" fmla="*/ 86 h 86"/>
                <a:gd name="T2" fmla="*/ 37 w 45"/>
                <a:gd name="T3" fmla="*/ 84 h 86"/>
                <a:gd name="T4" fmla="*/ 1 w 45"/>
                <a:gd name="T5" fmla="*/ 6 h 86"/>
                <a:gd name="T6" fmla="*/ 3 w 45"/>
                <a:gd name="T7" fmla="*/ 1 h 86"/>
                <a:gd name="T8" fmla="*/ 8 w 45"/>
                <a:gd name="T9" fmla="*/ 3 h 86"/>
                <a:gd name="T10" fmla="*/ 44 w 45"/>
                <a:gd name="T11" fmla="*/ 81 h 86"/>
                <a:gd name="T12" fmla="*/ 42 w 45"/>
                <a:gd name="T13" fmla="*/ 86 h 86"/>
                <a:gd name="T14" fmla="*/ 39 w 4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86">
                  <a:moveTo>
                    <a:pt x="39" y="86"/>
                  </a:moveTo>
                  <a:cubicBezTo>
                    <a:pt x="38" y="86"/>
                    <a:pt x="37" y="85"/>
                    <a:pt x="37" y="8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5" y="83"/>
                    <a:pt x="44" y="85"/>
                    <a:pt x="42" y="86"/>
                  </a:cubicBezTo>
                  <a:cubicBezTo>
                    <a:pt x="41" y="86"/>
                    <a:pt x="40" y="86"/>
                    <a:pt x="39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29" name="Freeform 33"/>
            <p:cNvSpPr/>
            <p:nvPr/>
          </p:nvSpPr>
          <p:spPr bwMode="auto">
            <a:xfrm>
              <a:off x="6174277" y="6401683"/>
              <a:ext cx="282055" cy="230354"/>
            </a:xfrm>
            <a:custGeom>
              <a:avLst/>
              <a:gdLst>
                <a:gd name="T0" fmla="*/ 3 w 75"/>
                <a:gd name="T1" fmla="*/ 61 h 61"/>
                <a:gd name="T2" fmla="*/ 1 w 75"/>
                <a:gd name="T3" fmla="*/ 60 h 61"/>
                <a:gd name="T4" fmla="*/ 2 w 75"/>
                <a:gd name="T5" fmla="*/ 54 h 61"/>
                <a:gd name="T6" fmla="*/ 69 w 75"/>
                <a:gd name="T7" fmla="*/ 1 h 61"/>
                <a:gd name="T8" fmla="*/ 74 w 75"/>
                <a:gd name="T9" fmla="*/ 2 h 61"/>
                <a:gd name="T10" fmla="*/ 73 w 75"/>
                <a:gd name="T11" fmla="*/ 7 h 61"/>
                <a:gd name="T12" fmla="*/ 6 w 75"/>
                <a:gd name="T13" fmla="*/ 60 h 61"/>
                <a:gd name="T14" fmla="*/ 3 w 75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1">
                  <a:moveTo>
                    <a:pt x="3" y="61"/>
                  </a:moveTo>
                  <a:cubicBezTo>
                    <a:pt x="2" y="61"/>
                    <a:pt x="2" y="60"/>
                    <a:pt x="1" y="60"/>
                  </a:cubicBezTo>
                  <a:cubicBezTo>
                    <a:pt x="0" y="58"/>
                    <a:pt x="0" y="56"/>
                    <a:pt x="2" y="5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0" y="0"/>
                    <a:pt x="72" y="0"/>
                    <a:pt x="74" y="2"/>
                  </a:cubicBezTo>
                  <a:cubicBezTo>
                    <a:pt x="75" y="3"/>
                    <a:pt x="75" y="6"/>
                    <a:pt x="73" y="7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61"/>
                    <a:pt x="4" y="61"/>
                    <a:pt x="3" y="61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6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30" name="Freeform 34"/>
            <p:cNvSpPr/>
            <p:nvPr/>
          </p:nvSpPr>
          <p:spPr bwMode="auto">
            <a:xfrm>
              <a:off x="6425305" y="6401683"/>
              <a:ext cx="166413" cy="319114"/>
            </a:xfrm>
            <a:custGeom>
              <a:avLst/>
              <a:gdLst>
                <a:gd name="T0" fmla="*/ 39 w 44"/>
                <a:gd name="T1" fmla="*/ 85 h 85"/>
                <a:gd name="T2" fmla="*/ 36 w 44"/>
                <a:gd name="T3" fmla="*/ 83 h 85"/>
                <a:gd name="T4" fmla="*/ 0 w 44"/>
                <a:gd name="T5" fmla="*/ 6 h 85"/>
                <a:gd name="T6" fmla="*/ 2 w 44"/>
                <a:gd name="T7" fmla="*/ 1 h 85"/>
                <a:gd name="T8" fmla="*/ 7 w 44"/>
                <a:gd name="T9" fmla="*/ 2 h 85"/>
                <a:gd name="T10" fmla="*/ 43 w 44"/>
                <a:gd name="T11" fmla="*/ 80 h 85"/>
                <a:gd name="T12" fmla="*/ 41 w 44"/>
                <a:gd name="T13" fmla="*/ 85 h 85"/>
                <a:gd name="T14" fmla="*/ 39 w 44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5">
                  <a:moveTo>
                    <a:pt x="39" y="85"/>
                  </a:moveTo>
                  <a:cubicBezTo>
                    <a:pt x="38" y="85"/>
                    <a:pt x="37" y="84"/>
                    <a:pt x="36" y="8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4" y="82"/>
                    <a:pt x="43" y="84"/>
                    <a:pt x="41" y="85"/>
                  </a:cubicBezTo>
                  <a:cubicBezTo>
                    <a:pt x="40" y="85"/>
                    <a:pt x="40" y="85"/>
                    <a:pt x="39" y="85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31" name="Freeform 35"/>
            <p:cNvSpPr/>
            <p:nvPr/>
          </p:nvSpPr>
          <p:spPr bwMode="auto">
            <a:xfrm>
              <a:off x="6366075" y="6446064"/>
              <a:ext cx="282055" cy="230353"/>
            </a:xfrm>
            <a:custGeom>
              <a:avLst/>
              <a:gdLst>
                <a:gd name="T0" fmla="*/ 3 w 75"/>
                <a:gd name="T1" fmla="*/ 61 h 61"/>
                <a:gd name="T2" fmla="*/ 1 w 75"/>
                <a:gd name="T3" fmla="*/ 60 h 61"/>
                <a:gd name="T4" fmla="*/ 2 w 75"/>
                <a:gd name="T5" fmla="*/ 54 h 61"/>
                <a:gd name="T6" fmla="*/ 69 w 75"/>
                <a:gd name="T7" fmla="*/ 1 h 61"/>
                <a:gd name="T8" fmla="*/ 74 w 75"/>
                <a:gd name="T9" fmla="*/ 2 h 61"/>
                <a:gd name="T10" fmla="*/ 74 w 75"/>
                <a:gd name="T11" fmla="*/ 7 h 61"/>
                <a:gd name="T12" fmla="*/ 7 w 75"/>
                <a:gd name="T13" fmla="*/ 60 h 61"/>
                <a:gd name="T14" fmla="*/ 3 w 75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1">
                  <a:moveTo>
                    <a:pt x="3" y="61"/>
                  </a:moveTo>
                  <a:cubicBezTo>
                    <a:pt x="3" y="61"/>
                    <a:pt x="2" y="60"/>
                    <a:pt x="1" y="60"/>
                  </a:cubicBezTo>
                  <a:cubicBezTo>
                    <a:pt x="0" y="58"/>
                    <a:pt x="0" y="56"/>
                    <a:pt x="2" y="5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1" y="0"/>
                    <a:pt x="73" y="0"/>
                    <a:pt x="74" y="2"/>
                  </a:cubicBezTo>
                  <a:cubicBezTo>
                    <a:pt x="75" y="4"/>
                    <a:pt x="75" y="6"/>
                    <a:pt x="74" y="7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6" y="61"/>
                    <a:pt x="4" y="61"/>
                    <a:pt x="3" y="61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6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32" name="Freeform 36"/>
            <p:cNvSpPr/>
            <p:nvPr/>
          </p:nvSpPr>
          <p:spPr bwMode="auto">
            <a:xfrm>
              <a:off x="6617103" y="6446064"/>
              <a:ext cx="166413" cy="325453"/>
            </a:xfrm>
            <a:custGeom>
              <a:avLst/>
              <a:gdLst>
                <a:gd name="T0" fmla="*/ 39 w 44"/>
                <a:gd name="T1" fmla="*/ 86 h 86"/>
                <a:gd name="T2" fmla="*/ 37 w 44"/>
                <a:gd name="T3" fmla="*/ 83 h 86"/>
                <a:gd name="T4" fmla="*/ 1 w 44"/>
                <a:gd name="T5" fmla="*/ 6 h 86"/>
                <a:gd name="T6" fmla="*/ 3 w 44"/>
                <a:gd name="T7" fmla="*/ 1 h 86"/>
                <a:gd name="T8" fmla="*/ 8 w 44"/>
                <a:gd name="T9" fmla="*/ 3 h 86"/>
                <a:gd name="T10" fmla="*/ 43 w 44"/>
                <a:gd name="T11" fmla="*/ 80 h 86"/>
                <a:gd name="T12" fmla="*/ 42 w 44"/>
                <a:gd name="T13" fmla="*/ 85 h 86"/>
                <a:gd name="T14" fmla="*/ 39 w 44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6">
                  <a:moveTo>
                    <a:pt x="39" y="86"/>
                  </a:moveTo>
                  <a:cubicBezTo>
                    <a:pt x="38" y="85"/>
                    <a:pt x="37" y="85"/>
                    <a:pt x="37" y="8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4" y="82"/>
                    <a:pt x="43" y="84"/>
                    <a:pt x="42" y="85"/>
                  </a:cubicBezTo>
                  <a:cubicBezTo>
                    <a:pt x="41" y="86"/>
                    <a:pt x="40" y="86"/>
                    <a:pt x="39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33" name="Freeform 37"/>
            <p:cNvSpPr/>
            <p:nvPr/>
          </p:nvSpPr>
          <p:spPr bwMode="auto">
            <a:xfrm>
              <a:off x="6557872" y="6492557"/>
              <a:ext cx="284875" cy="232467"/>
            </a:xfrm>
            <a:custGeom>
              <a:avLst/>
              <a:gdLst>
                <a:gd name="T0" fmla="*/ 4 w 76"/>
                <a:gd name="T1" fmla="*/ 61 h 62"/>
                <a:gd name="T2" fmla="*/ 2 w 76"/>
                <a:gd name="T3" fmla="*/ 60 h 62"/>
                <a:gd name="T4" fmla="*/ 2 w 76"/>
                <a:gd name="T5" fmla="*/ 55 h 62"/>
                <a:gd name="T6" fmla="*/ 69 w 76"/>
                <a:gd name="T7" fmla="*/ 2 h 62"/>
                <a:gd name="T8" fmla="*/ 75 w 76"/>
                <a:gd name="T9" fmla="*/ 2 h 62"/>
                <a:gd name="T10" fmla="*/ 74 w 76"/>
                <a:gd name="T11" fmla="*/ 7 h 62"/>
                <a:gd name="T12" fmla="*/ 7 w 76"/>
                <a:gd name="T13" fmla="*/ 61 h 62"/>
                <a:gd name="T14" fmla="*/ 4 w 76"/>
                <a:gd name="T15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2">
                  <a:moveTo>
                    <a:pt x="4" y="61"/>
                  </a:moveTo>
                  <a:cubicBezTo>
                    <a:pt x="3" y="61"/>
                    <a:pt x="2" y="61"/>
                    <a:pt x="2" y="60"/>
                  </a:cubicBezTo>
                  <a:cubicBezTo>
                    <a:pt x="0" y="58"/>
                    <a:pt x="1" y="56"/>
                    <a:pt x="2" y="55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1" y="0"/>
                    <a:pt x="73" y="1"/>
                    <a:pt x="75" y="2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6" y="61"/>
                    <a:pt x="5" y="62"/>
                    <a:pt x="4" y="6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6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34" name="Freeform 38"/>
            <p:cNvSpPr/>
            <p:nvPr/>
          </p:nvSpPr>
          <p:spPr bwMode="auto">
            <a:xfrm>
              <a:off x="6811722" y="6492557"/>
              <a:ext cx="169233" cy="323339"/>
            </a:xfrm>
            <a:custGeom>
              <a:avLst/>
              <a:gdLst>
                <a:gd name="T0" fmla="*/ 39 w 45"/>
                <a:gd name="T1" fmla="*/ 86 h 86"/>
                <a:gd name="T2" fmla="*/ 37 w 45"/>
                <a:gd name="T3" fmla="*/ 84 h 86"/>
                <a:gd name="T4" fmla="*/ 1 w 45"/>
                <a:gd name="T5" fmla="*/ 6 h 86"/>
                <a:gd name="T6" fmla="*/ 3 w 45"/>
                <a:gd name="T7" fmla="*/ 1 h 86"/>
                <a:gd name="T8" fmla="*/ 8 w 45"/>
                <a:gd name="T9" fmla="*/ 3 h 86"/>
                <a:gd name="T10" fmla="*/ 44 w 45"/>
                <a:gd name="T11" fmla="*/ 81 h 86"/>
                <a:gd name="T12" fmla="*/ 42 w 45"/>
                <a:gd name="T13" fmla="*/ 86 h 86"/>
                <a:gd name="T14" fmla="*/ 39 w 4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86">
                  <a:moveTo>
                    <a:pt x="39" y="86"/>
                  </a:moveTo>
                  <a:cubicBezTo>
                    <a:pt x="38" y="86"/>
                    <a:pt x="37" y="85"/>
                    <a:pt x="37" y="8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5" y="82"/>
                    <a:pt x="44" y="85"/>
                    <a:pt x="42" y="86"/>
                  </a:cubicBezTo>
                  <a:cubicBezTo>
                    <a:pt x="41" y="86"/>
                    <a:pt x="40" y="86"/>
                    <a:pt x="39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35" name="Freeform 39"/>
            <p:cNvSpPr/>
            <p:nvPr/>
          </p:nvSpPr>
          <p:spPr bwMode="auto">
            <a:xfrm>
              <a:off x="6752489" y="6536937"/>
              <a:ext cx="282055" cy="234581"/>
            </a:xfrm>
            <a:custGeom>
              <a:avLst/>
              <a:gdLst>
                <a:gd name="T0" fmla="*/ 3 w 75"/>
                <a:gd name="T1" fmla="*/ 62 h 62"/>
                <a:gd name="T2" fmla="*/ 1 w 75"/>
                <a:gd name="T3" fmla="*/ 60 h 62"/>
                <a:gd name="T4" fmla="*/ 2 w 75"/>
                <a:gd name="T5" fmla="*/ 55 h 62"/>
                <a:gd name="T6" fmla="*/ 69 w 75"/>
                <a:gd name="T7" fmla="*/ 2 h 62"/>
                <a:gd name="T8" fmla="*/ 74 w 75"/>
                <a:gd name="T9" fmla="*/ 2 h 62"/>
                <a:gd name="T10" fmla="*/ 73 w 75"/>
                <a:gd name="T11" fmla="*/ 8 h 62"/>
                <a:gd name="T12" fmla="*/ 6 w 75"/>
                <a:gd name="T13" fmla="*/ 61 h 62"/>
                <a:gd name="T14" fmla="*/ 3 w 75"/>
                <a:gd name="T1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2">
                  <a:moveTo>
                    <a:pt x="3" y="62"/>
                  </a:moveTo>
                  <a:cubicBezTo>
                    <a:pt x="2" y="61"/>
                    <a:pt x="2" y="61"/>
                    <a:pt x="1" y="60"/>
                  </a:cubicBezTo>
                  <a:cubicBezTo>
                    <a:pt x="0" y="59"/>
                    <a:pt x="0" y="56"/>
                    <a:pt x="2" y="55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0" y="0"/>
                    <a:pt x="73" y="1"/>
                    <a:pt x="74" y="2"/>
                  </a:cubicBezTo>
                  <a:cubicBezTo>
                    <a:pt x="75" y="4"/>
                    <a:pt x="75" y="6"/>
                    <a:pt x="73" y="8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5" y="62"/>
                    <a:pt x="4" y="62"/>
                    <a:pt x="3" y="6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6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36" name="Freeform 40"/>
            <p:cNvSpPr/>
            <p:nvPr/>
          </p:nvSpPr>
          <p:spPr bwMode="auto">
            <a:xfrm>
              <a:off x="5818888" y="5201311"/>
              <a:ext cx="1774125" cy="1325060"/>
            </a:xfrm>
            <a:custGeom>
              <a:avLst/>
              <a:gdLst>
                <a:gd name="T0" fmla="*/ 437 w 472"/>
                <a:gd name="T1" fmla="*/ 252 h 353"/>
                <a:gd name="T2" fmla="*/ 437 w 472"/>
                <a:gd name="T3" fmla="*/ 252 h 353"/>
                <a:gd name="T4" fmla="*/ 291 w 472"/>
                <a:gd name="T5" fmla="*/ 25 h 353"/>
                <a:gd name="T6" fmla="*/ 59 w 472"/>
                <a:gd name="T7" fmla="*/ 162 h 353"/>
                <a:gd name="T8" fmla="*/ 59 w 472"/>
                <a:gd name="T9" fmla="*/ 162 h 353"/>
                <a:gd name="T10" fmla="*/ 7 w 472"/>
                <a:gd name="T11" fmla="*/ 200 h 353"/>
                <a:gd name="T12" fmla="*/ 44 w 472"/>
                <a:gd name="T13" fmla="*/ 260 h 353"/>
                <a:gd name="T14" fmla="*/ 406 w 472"/>
                <a:gd name="T15" fmla="*/ 347 h 353"/>
                <a:gd name="T16" fmla="*/ 466 w 472"/>
                <a:gd name="T17" fmla="*/ 310 h 353"/>
                <a:gd name="T18" fmla="*/ 437 w 472"/>
                <a:gd name="T19" fmla="*/ 25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2" h="353">
                  <a:moveTo>
                    <a:pt x="437" y="252"/>
                  </a:moveTo>
                  <a:cubicBezTo>
                    <a:pt x="437" y="252"/>
                    <a:pt x="437" y="252"/>
                    <a:pt x="437" y="252"/>
                  </a:cubicBezTo>
                  <a:cubicBezTo>
                    <a:pt x="461" y="151"/>
                    <a:pt x="396" y="50"/>
                    <a:pt x="291" y="25"/>
                  </a:cubicBezTo>
                  <a:cubicBezTo>
                    <a:pt x="187" y="0"/>
                    <a:pt x="83" y="61"/>
                    <a:pt x="59" y="162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35" y="160"/>
                    <a:pt x="13" y="176"/>
                    <a:pt x="7" y="200"/>
                  </a:cubicBezTo>
                  <a:cubicBezTo>
                    <a:pt x="0" y="227"/>
                    <a:pt x="17" y="254"/>
                    <a:pt x="44" y="260"/>
                  </a:cubicBezTo>
                  <a:cubicBezTo>
                    <a:pt x="406" y="347"/>
                    <a:pt x="406" y="347"/>
                    <a:pt x="406" y="347"/>
                  </a:cubicBezTo>
                  <a:cubicBezTo>
                    <a:pt x="433" y="353"/>
                    <a:pt x="460" y="336"/>
                    <a:pt x="466" y="310"/>
                  </a:cubicBezTo>
                  <a:cubicBezTo>
                    <a:pt x="472" y="286"/>
                    <a:pt x="459" y="262"/>
                    <a:pt x="437" y="2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37" name="Freeform 41"/>
            <p:cNvSpPr/>
            <p:nvPr/>
          </p:nvSpPr>
          <p:spPr bwMode="auto">
            <a:xfrm>
              <a:off x="4893748" y="6708117"/>
              <a:ext cx="1133861" cy="1084139"/>
            </a:xfrm>
            <a:custGeom>
              <a:avLst/>
              <a:gdLst>
                <a:gd name="T0" fmla="*/ 255 w 302"/>
                <a:gd name="T1" fmla="*/ 0 h 289"/>
                <a:gd name="T2" fmla="*/ 0 w 302"/>
                <a:gd name="T3" fmla="*/ 65 h 289"/>
                <a:gd name="T4" fmla="*/ 69 w 302"/>
                <a:gd name="T5" fmla="*/ 289 h 289"/>
                <a:gd name="T6" fmla="*/ 302 w 302"/>
                <a:gd name="T7" fmla="*/ 229 h 289"/>
                <a:gd name="T8" fmla="*/ 255 w 302"/>
                <a:gd name="T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289">
                  <a:moveTo>
                    <a:pt x="255" y="0"/>
                  </a:moveTo>
                  <a:cubicBezTo>
                    <a:pt x="170" y="22"/>
                    <a:pt x="85" y="44"/>
                    <a:pt x="0" y="65"/>
                  </a:cubicBezTo>
                  <a:cubicBezTo>
                    <a:pt x="23" y="139"/>
                    <a:pt x="46" y="214"/>
                    <a:pt x="69" y="289"/>
                  </a:cubicBezTo>
                  <a:cubicBezTo>
                    <a:pt x="148" y="279"/>
                    <a:pt x="227" y="259"/>
                    <a:pt x="302" y="229"/>
                  </a:cubicBezTo>
                  <a:cubicBezTo>
                    <a:pt x="286" y="152"/>
                    <a:pt x="271" y="76"/>
                    <a:pt x="255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38" name="Freeform 42"/>
            <p:cNvSpPr>
              <a:spLocks noEditPoints="1"/>
            </p:cNvSpPr>
            <p:nvPr/>
          </p:nvSpPr>
          <p:spPr bwMode="auto">
            <a:xfrm>
              <a:off x="4899389" y="6841256"/>
              <a:ext cx="400518" cy="135253"/>
            </a:xfrm>
            <a:custGeom>
              <a:avLst/>
              <a:gdLst>
                <a:gd name="T0" fmla="*/ 0 w 106"/>
                <a:gd name="T1" fmla="*/ 35 h 36"/>
                <a:gd name="T2" fmla="*/ 0 w 106"/>
                <a:gd name="T3" fmla="*/ 36 h 36"/>
                <a:gd name="T4" fmla="*/ 0 w 106"/>
                <a:gd name="T5" fmla="*/ 36 h 36"/>
                <a:gd name="T6" fmla="*/ 0 w 106"/>
                <a:gd name="T7" fmla="*/ 35 h 36"/>
                <a:gd name="T8" fmla="*/ 105 w 106"/>
                <a:gd name="T9" fmla="*/ 0 h 36"/>
                <a:gd name="T10" fmla="*/ 42 w 106"/>
                <a:gd name="T11" fmla="*/ 18 h 36"/>
                <a:gd name="T12" fmla="*/ 106 w 106"/>
                <a:gd name="T13" fmla="*/ 2 h 36"/>
                <a:gd name="T14" fmla="*/ 105 w 106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36"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105" y="0"/>
                  </a:moveTo>
                  <a:cubicBezTo>
                    <a:pt x="82" y="7"/>
                    <a:pt x="60" y="13"/>
                    <a:pt x="42" y="18"/>
                  </a:cubicBezTo>
                  <a:cubicBezTo>
                    <a:pt x="63" y="13"/>
                    <a:pt x="84" y="7"/>
                    <a:pt x="106" y="2"/>
                  </a:cubicBezTo>
                  <a:cubicBezTo>
                    <a:pt x="105" y="1"/>
                    <a:pt x="105" y="1"/>
                    <a:pt x="105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39" name="Freeform 43"/>
            <p:cNvSpPr>
              <a:spLocks noEditPoints="1"/>
            </p:cNvSpPr>
            <p:nvPr/>
          </p:nvSpPr>
          <p:spPr bwMode="auto">
            <a:xfrm>
              <a:off x="4899389" y="6847597"/>
              <a:ext cx="990012" cy="128913"/>
            </a:xfrm>
            <a:custGeom>
              <a:avLst/>
              <a:gdLst>
                <a:gd name="T0" fmla="*/ 174 w 263"/>
                <a:gd name="T1" fmla="*/ 7 h 34"/>
                <a:gd name="T2" fmla="*/ 137 w 263"/>
                <a:gd name="T3" fmla="*/ 11 h 34"/>
                <a:gd name="T4" fmla="*/ 152 w 263"/>
                <a:gd name="T5" fmla="*/ 19 h 34"/>
                <a:gd name="T6" fmla="*/ 167 w 263"/>
                <a:gd name="T7" fmla="*/ 18 h 34"/>
                <a:gd name="T8" fmla="*/ 174 w 263"/>
                <a:gd name="T9" fmla="*/ 7 h 34"/>
                <a:gd name="T10" fmla="*/ 201 w 263"/>
                <a:gd name="T11" fmla="*/ 5 h 34"/>
                <a:gd name="T12" fmla="*/ 183 w 263"/>
                <a:gd name="T13" fmla="*/ 6 h 34"/>
                <a:gd name="T14" fmla="*/ 183 w 263"/>
                <a:gd name="T15" fmla="*/ 8 h 34"/>
                <a:gd name="T16" fmla="*/ 177 w 263"/>
                <a:gd name="T17" fmla="*/ 17 h 34"/>
                <a:gd name="T18" fmla="*/ 218 w 263"/>
                <a:gd name="T19" fmla="*/ 14 h 34"/>
                <a:gd name="T20" fmla="*/ 201 w 263"/>
                <a:gd name="T21" fmla="*/ 5 h 34"/>
                <a:gd name="T22" fmla="*/ 227 w 263"/>
                <a:gd name="T23" fmla="*/ 3 h 34"/>
                <a:gd name="T24" fmla="*/ 216 w 263"/>
                <a:gd name="T25" fmla="*/ 4 h 34"/>
                <a:gd name="T26" fmla="*/ 224 w 263"/>
                <a:gd name="T27" fmla="*/ 8 h 34"/>
                <a:gd name="T28" fmla="*/ 227 w 263"/>
                <a:gd name="T29" fmla="*/ 3 h 34"/>
                <a:gd name="T30" fmla="*/ 262 w 263"/>
                <a:gd name="T31" fmla="*/ 3 h 34"/>
                <a:gd name="T32" fmla="*/ 237 w 263"/>
                <a:gd name="T33" fmla="*/ 3 h 34"/>
                <a:gd name="T34" fmla="*/ 231 w 263"/>
                <a:gd name="T35" fmla="*/ 12 h 34"/>
                <a:gd name="T36" fmla="*/ 233 w 263"/>
                <a:gd name="T37" fmla="*/ 12 h 34"/>
                <a:gd name="T38" fmla="*/ 263 w 263"/>
                <a:gd name="T39" fmla="*/ 10 h 34"/>
                <a:gd name="T40" fmla="*/ 262 w 263"/>
                <a:gd name="T41" fmla="*/ 3 h 34"/>
                <a:gd name="T42" fmla="*/ 106 w 263"/>
                <a:gd name="T43" fmla="*/ 0 h 34"/>
                <a:gd name="T44" fmla="*/ 42 w 263"/>
                <a:gd name="T45" fmla="*/ 16 h 34"/>
                <a:gd name="T46" fmla="*/ 0 w 263"/>
                <a:gd name="T47" fmla="*/ 33 h 34"/>
                <a:gd name="T48" fmla="*/ 0 w 263"/>
                <a:gd name="T49" fmla="*/ 34 h 34"/>
                <a:gd name="T50" fmla="*/ 113 w 263"/>
                <a:gd name="T51" fmla="*/ 23 h 34"/>
                <a:gd name="T52" fmla="*/ 114 w 263"/>
                <a:gd name="T53" fmla="*/ 21 h 34"/>
                <a:gd name="T54" fmla="*/ 114 w 263"/>
                <a:gd name="T55" fmla="*/ 21 h 34"/>
                <a:gd name="T56" fmla="*/ 115 w 263"/>
                <a:gd name="T57" fmla="*/ 21 h 34"/>
                <a:gd name="T58" fmla="*/ 118 w 263"/>
                <a:gd name="T59" fmla="*/ 16 h 34"/>
                <a:gd name="T60" fmla="*/ 121 w 263"/>
                <a:gd name="T61" fmla="*/ 14 h 34"/>
                <a:gd name="T62" fmla="*/ 123 w 263"/>
                <a:gd name="T63" fmla="*/ 15 h 34"/>
                <a:gd name="T64" fmla="*/ 124 w 263"/>
                <a:gd name="T65" fmla="*/ 20 h 34"/>
                <a:gd name="T66" fmla="*/ 124 w 263"/>
                <a:gd name="T67" fmla="*/ 21 h 34"/>
                <a:gd name="T68" fmla="*/ 132 w 263"/>
                <a:gd name="T69" fmla="*/ 21 h 34"/>
                <a:gd name="T70" fmla="*/ 138 w 263"/>
                <a:gd name="T71" fmla="*/ 20 h 34"/>
                <a:gd name="T72" fmla="*/ 133 w 263"/>
                <a:gd name="T73" fmla="*/ 18 h 34"/>
                <a:gd name="T74" fmla="*/ 132 w 263"/>
                <a:gd name="T75" fmla="*/ 12 h 34"/>
                <a:gd name="T76" fmla="*/ 132 w 263"/>
                <a:gd name="T77" fmla="*/ 12 h 34"/>
                <a:gd name="T78" fmla="*/ 114 w 263"/>
                <a:gd name="T79" fmla="*/ 14 h 34"/>
                <a:gd name="T80" fmla="*/ 106 w 263"/>
                <a:gd name="T8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3" h="34">
                  <a:moveTo>
                    <a:pt x="174" y="7"/>
                  </a:moveTo>
                  <a:cubicBezTo>
                    <a:pt x="162" y="8"/>
                    <a:pt x="150" y="9"/>
                    <a:pt x="137" y="11"/>
                  </a:cubicBezTo>
                  <a:cubicBezTo>
                    <a:pt x="142" y="14"/>
                    <a:pt x="147" y="16"/>
                    <a:pt x="152" y="19"/>
                  </a:cubicBezTo>
                  <a:cubicBezTo>
                    <a:pt x="157" y="19"/>
                    <a:pt x="162" y="18"/>
                    <a:pt x="167" y="18"/>
                  </a:cubicBezTo>
                  <a:cubicBezTo>
                    <a:pt x="170" y="14"/>
                    <a:pt x="172" y="11"/>
                    <a:pt x="174" y="7"/>
                  </a:cubicBezTo>
                  <a:moveTo>
                    <a:pt x="201" y="5"/>
                  </a:moveTo>
                  <a:cubicBezTo>
                    <a:pt x="195" y="5"/>
                    <a:pt x="189" y="6"/>
                    <a:pt x="183" y="6"/>
                  </a:cubicBezTo>
                  <a:cubicBezTo>
                    <a:pt x="183" y="7"/>
                    <a:pt x="183" y="8"/>
                    <a:pt x="183" y="8"/>
                  </a:cubicBezTo>
                  <a:cubicBezTo>
                    <a:pt x="181" y="11"/>
                    <a:pt x="179" y="14"/>
                    <a:pt x="177" y="17"/>
                  </a:cubicBezTo>
                  <a:cubicBezTo>
                    <a:pt x="191" y="16"/>
                    <a:pt x="204" y="15"/>
                    <a:pt x="218" y="14"/>
                  </a:cubicBezTo>
                  <a:cubicBezTo>
                    <a:pt x="212" y="11"/>
                    <a:pt x="207" y="8"/>
                    <a:pt x="201" y="5"/>
                  </a:cubicBezTo>
                  <a:moveTo>
                    <a:pt x="227" y="3"/>
                  </a:moveTo>
                  <a:cubicBezTo>
                    <a:pt x="224" y="4"/>
                    <a:pt x="220" y="4"/>
                    <a:pt x="216" y="4"/>
                  </a:cubicBezTo>
                  <a:cubicBezTo>
                    <a:pt x="219" y="5"/>
                    <a:pt x="221" y="7"/>
                    <a:pt x="224" y="8"/>
                  </a:cubicBezTo>
                  <a:cubicBezTo>
                    <a:pt x="225" y="7"/>
                    <a:pt x="226" y="5"/>
                    <a:pt x="227" y="3"/>
                  </a:cubicBezTo>
                  <a:moveTo>
                    <a:pt x="262" y="3"/>
                  </a:moveTo>
                  <a:cubicBezTo>
                    <a:pt x="253" y="3"/>
                    <a:pt x="245" y="3"/>
                    <a:pt x="237" y="3"/>
                  </a:cubicBezTo>
                  <a:cubicBezTo>
                    <a:pt x="235" y="6"/>
                    <a:pt x="233" y="9"/>
                    <a:pt x="231" y="12"/>
                  </a:cubicBezTo>
                  <a:cubicBezTo>
                    <a:pt x="231" y="12"/>
                    <a:pt x="232" y="12"/>
                    <a:pt x="233" y="12"/>
                  </a:cubicBezTo>
                  <a:cubicBezTo>
                    <a:pt x="243" y="12"/>
                    <a:pt x="253" y="11"/>
                    <a:pt x="263" y="10"/>
                  </a:cubicBezTo>
                  <a:cubicBezTo>
                    <a:pt x="262" y="3"/>
                    <a:pt x="262" y="3"/>
                    <a:pt x="262" y="3"/>
                  </a:cubicBezTo>
                  <a:moveTo>
                    <a:pt x="106" y="0"/>
                  </a:moveTo>
                  <a:cubicBezTo>
                    <a:pt x="84" y="5"/>
                    <a:pt x="63" y="11"/>
                    <a:pt x="42" y="16"/>
                  </a:cubicBezTo>
                  <a:cubicBezTo>
                    <a:pt x="18" y="23"/>
                    <a:pt x="2" y="30"/>
                    <a:pt x="0" y="33"/>
                  </a:cubicBezTo>
                  <a:cubicBezTo>
                    <a:pt x="0" y="33"/>
                    <a:pt x="0" y="34"/>
                    <a:pt x="0" y="34"/>
                  </a:cubicBezTo>
                  <a:cubicBezTo>
                    <a:pt x="5" y="34"/>
                    <a:pt x="52" y="28"/>
                    <a:pt x="113" y="23"/>
                  </a:cubicBezTo>
                  <a:cubicBezTo>
                    <a:pt x="114" y="22"/>
                    <a:pt x="114" y="22"/>
                    <a:pt x="114" y="21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4" y="21"/>
                    <a:pt x="114" y="21"/>
                    <a:pt x="115" y="21"/>
                  </a:cubicBezTo>
                  <a:cubicBezTo>
                    <a:pt x="116" y="19"/>
                    <a:pt x="117" y="17"/>
                    <a:pt x="118" y="16"/>
                  </a:cubicBezTo>
                  <a:cubicBezTo>
                    <a:pt x="119" y="15"/>
                    <a:pt x="120" y="14"/>
                    <a:pt x="121" y="14"/>
                  </a:cubicBezTo>
                  <a:cubicBezTo>
                    <a:pt x="122" y="14"/>
                    <a:pt x="123" y="14"/>
                    <a:pt x="123" y="15"/>
                  </a:cubicBezTo>
                  <a:cubicBezTo>
                    <a:pt x="125" y="16"/>
                    <a:pt x="125" y="18"/>
                    <a:pt x="124" y="20"/>
                  </a:cubicBezTo>
                  <a:cubicBezTo>
                    <a:pt x="124" y="20"/>
                    <a:pt x="124" y="21"/>
                    <a:pt x="124" y="21"/>
                  </a:cubicBezTo>
                  <a:cubicBezTo>
                    <a:pt x="127" y="21"/>
                    <a:pt x="129" y="21"/>
                    <a:pt x="132" y="21"/>
                  </a:cubicBezTo>
                  <a:cubicBezTo>
                    <a:pt x="134" y="21"/>
                    <a:pt x="136" y="20"/>
                    <a:pt x="138" y="20"/>
                  </a:cubicBezTo>
                  <a:cubicBezTo>
                    <a:pt x="136" y="19"/>
                    <a:pt x="135" y="19"/>
                    <a:pt x="133" y="18"/>
                  </a:cubicBezTo>
                  <a:cubicBezTo>
                    <a:pt x="131" y="17"/>
                    <a:pt x="131" y="14"/>
                    <a:pt x="132" y="12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26" y="13"/>
                    <a:pt x="120" y="13"/>
                    <a:pt x="114" y="14"/>
                  </a:cubicBezTo>
                  <a:cubicBezTo>
                    <a:pt x="111" y="10"/>
                    <a:pt x="108" y="5"/>
                    <a:pt x="106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40" name="Freeform 44"/>
            <p:cNvSpPr/>
            <p:nvPr/>
          </p:nvSpPr>
          <p:spPr bwMode="auto">
            <a:xfrm>
              <a:off x="4693488" y="6245297"/>
              <a:ext cx="1232581" cy="663586"/>
            </a:xfrm>
            <a:custGeom>
              <a:avLst/>
              <a:gdLst>
                <a:gd name="T0" fmla="*/ 276 w 328"/>
                <a:gd name="T1" fmla="*/ 0 h 177"/>
                <a:gd name="T2" fmla="*/ 0 w 328"/>
                <a:gd name="T3" fmla="*/ 59 h 177"/>
                <a:gd name="T4" fmla="*/ 52 w 328"/>
                <a:gd name="T5" fmla="*/ 177 h 177"/>
                <a:gd name="T6" fmla="*/ 328 w 328"/>
                <a:gd name="T7" fmla="*/ 118 h 177"/>
                <a:gd name="T8" fmla="*/ 276 w 328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177">
                  <a:moveTo>
                    <a:pt x="276" y="0"/>
                  </a:moveTo>
                  <a:cubicBezTo>
                    <a:pt x="199" y="35"/>
                    <a:pt x="100" y="43"/>
                    <a:pt x="0" y="59"/>
                  </a:cubicBezTo>
                  <a:cubicBezTo>
                    <a:pt x="5" y="101"/>
                    <a:pt x="26" y="140"/>
                    <a:pt x="52" y="177"/>
                  </a:cubicBezTo>
                  <a:cubicBezTo>
                    <a:pt x="129" y="143"/>
                    <a:pt x="227" y="134"/>
                    <a:pt x="328" y="118"/>
                  </a:cubicBezTo>
                  <a:cubicBezTo>
                    <a:pt x="322" y="76"/>
                    <a:pt x="302" y="37"/>
                    <a:pt x="276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41" name="Freeform 45"/>
            <p:cNvSpPr/>
            <p:nvPr/>
          </p:nvSpPr>
          <p:spPr bwMode="auto">
            <a:xfrm>
              <a:off x="5756836" y="6281224"/>
              <a:ext cx="101540" cy="120459"/>
            </a:xfrm>
            <a:custGeom>
              <a:avLst/>
              <a:gdLst>
                <a:gd name="T0" fmla="*/ 3 w 27"/>
                <a:gd name="T1" fmla="*/ 0 h 32"/>
                <a:gd name="T2" fmla="*/ 0 w 27"/>
                <a:gd name="T3" fmla="*/ 1 h 32"/>
                <a:gd name="T4" fmla="*/ 19 w 27"/>
                <a:gd name="T5" fmla="*/ 32 h 32"/>
                <a:gd name="T6" fmla="*/ 27 w 27"/>
                <a:gd name="T7" fmla="*/ 32 h 32"/>
                <a:gd name="T8" fmla="*/ 3 w 2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2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1"/>
                    <a:pt x="13" y="22"/>
                    <a:pt x="19" y="32"/>
                  </a:cubicBezTo>
                  <a:cubicBezTo>
                    <a:pt x="22" y="32"/>
                    <a:pt x="24" y="32"/>
                    <a:pt x="27" y="32"/>
                  </a:cubicBezTo>
                  <a:cubicBezTo>
                    <a:pt x="26" y="26"/>
                    <a:pt x="21" y="12"/>
                    <a:pt x="3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42" name="Freeform 46"/>
            <p:cNvSpPr>
              <a:spLocks noEditPoints="1"/>
            </p:cNvSpPr>
            <p:nvPr/>
          </p:nvSpPr>
          <p:spPr bwMode="auto">
            <a:xfrm>
              <a:off x="4749899" y="6285451"/>
              <a:ext cx="1080272" cy="285299"/>
            </a:xfrm>
            <a:custGeom>
              <a:avLst/>
              <a:gdLst>
                <a:gd name="T0" fmla="*/ 145 w 287"/>
                <a:gd name="T1" fmla="*/ 35 h 76"/>
                <a:gd name="T2" fmla="*/ 0 w 287"/>
                <a:gd name="T3" fmla="*/ 76 h 76"/>
                <a:gd name="T4" fmla="*/ 138 w 287"/>
                <a:gd name="T5" fmla="*/ 51 h 76"/>
                <a:gd name="T6" fmla="*/ 138 w 287"/>
                <a:gd name="T7" fmla="*/ 49 h 76"/>
                <a:gd name="T8" fmla="*/ 139 w 287"/>
                <a:gd name="T9" fmla="*/ 48 h 76"/>
                <a:gd name="T10" fmla="*/ 139 w 287"/>
                <a:gd name="T11" fmla="*/ 48 h 76"/>
                <a:gd name="T12" fmla="*/ 145 w 287"/>
                <a:gd name="T13" fmla="*/ 35 h 76"/>
                <a:gd name="T14" fmla="*/ 268 w 287"/>
                <a:gd name="T15" fmla="*/ 0 h 76"/>
                <a:gd name="T16" fmla="*/ 184 w 287"/>
                <a:gd name="T17" fmla="*/ 24 h 76"/>
                <a:gd name="T18" fmla="*/ 238 w 287"/>
                <a:gd name="T19" fmla="*/ 29 h 76"/>
                <a:gd name="T20" fmla="*/ 241 w 287"/>
                <a:gd name="T21" fmla="*/ 23 h 76"/>
                <a:gd name="T22" fmla="*/ 244 w 287"/>
                <a:gd name="T23" fmla="*/ 21 h 76"/>
                <a:gd name="T24" fmla="*/ 246 w 287"/>
                <a:gd name="T25" fmla="*/ 21 h 76"/>
                <a:gd name="T26" fmla="*/ 248 w 287"/>
                <a:gd name="T27" fmla="*/ 26 h 76"/>
                <a:gd name="T28" fmla="*/ 246 w 287"/>
                <a:gd name="T29" fmla="*/ 30 h 76"/>
                <a:gd name="T30" fmla="*/ 287 w 287"/>
                <a:gd name="T31" fmla="*/ 31 h 76"/>
                <a:gd name="T32" fmla="*/ 268 w 287"/>
                <a:gd name="T3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7" h="76">
                  <a:moveTo>
                    <a:pt x="145" y="35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62" y="62"/>
                    <a:pt x="138" y="51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38" y="49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41" y="43"/>
                    <a:pt x="143" y="39"/>
                    <a:pt x="145" y="35"/>
                  </a:cubicBezTo>
                  <a:moveTo>
                    <a:pt x="268" y="0"/>
                  </a:moveTo>
                  <a:cubicBezTo>
                    <a:pt x="184" y="24"/>
                    <a:pt x="184" y="24"/>
                    <a:pt x="184" y="24"/>
                  </a:cubicBezTo>
                  <a:cubicBezTo>
                    <a:pt x="202" y="26"/>
                    <a:pt x="220" y="28"/>
                    <a:pt x="238" y="29"/>
                  </a:cubicBezTo>
                  <a:cubicBezTo>
                    <a:pt x="241" y="23"/>
                    <a:pt x="241" y="23"/>
                    <a:pt x="241" y="23"/>
                  </a:cubicBezTo>
                  <a:cubicBezTo>
                    <a:pt x="241" y="21"/>
                    <a:pt x="243" y="21"/>
                    <a:pt x="244" y="21"/>
                  </a:cubicBezTo>
                  <a:cubicBezTo>
                    <a:pt x="245" y="21"/>
                    <a:pt x="245" y="21"/>
                    <a:pt x="246" y="21"/>
                  </a:cubicBezTo>
                  <a:cubicBezTo>
                    <a:pt x="248" y="22"/>
                    <a:pt x="248" y="24"/>
                    <a:pt x="248" y="26"/>
                  </a:cubicBezTo>
                  <a:cubicBezTo>
                    <a:pt x="246" y="30"/>
                    <a:pt x="246" y="30"/>
                    <a:pt x="246" y="30"/>
                  </a:cubicBezTo>
                  <a:cubicBezTo>
                    <a:pt x="259" y="31"/>
                    <a:pt x="273" y="31"/>
                    <a:pt x="287" y="31"/>
                  </a:cubicBezTo>
                  <a:cubicBezTo>
                    <a:pt x="281" y="21"/>
                    <a:pt x="275" y="10"/>
                    <a:pt x="268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</p:spPr>
          <p:txBody>
            <a:bodyPr lIns="68580" tIns="34290" rIns="68580" bIns="34290">
              <a:normAutofit fontScale="7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43" name="Freeform 47"/>
            <p:cNvSpPr/>
            <p:nvPr/>
          </p:nvSpPr>
          <p:spPr bwMode="auto">
            <a:xfrm>
              <a:off x="4752720" y="6638377"/>
              <a:ext cx="1229760" cy="338133"/>
            </a:xfrm>
            <a:custGeom>
              <a:avLst/>
              <a:gdLst>
                <a:gd name="T0" fmla="*/ 288 w 327"/>
                <a:gd name="T1" fmla="*/ 0 h 90"/>
                <a:gd name="T2" fmla="*/ 0 w 327"/>
                <a:gd name="T3" fmla="*/ 72 h 90"/>
                <a:gd name="T4" fmla="*/ 39 w 327"/>
                <a:gd name="T5" fmla="*/ 90 h 90"/>
                <a:gd name="T6" fmla="*/ 327 w 327"/>
                <a:gd name="T7" fmla="*/ 18 h 90"/>
                <a:gd name="T8" fmla="*/ 288 w 327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90">
                  <a:moveTo>
                    <a:pt x="288" y="0"/>
                  </a:moveTo>
                  <a:cubicBezTo>
                    <a:pt x="241" y="4"/>
                    <a:pt x="88" y="47"/>
                    <a:pt x="0" y="72"/>
                  </a:cubicBezTo>
                  <a:cubicBezTo>
                    <a:pt x="9" y="82"/>
                    <a:pt x="22" y="89"/>
                    <a:pt x="39" y="90"/>
                  </a:cubicBezTo>
                  <a:cubicBezTo>
                    <a:pt x="86" y="87"/>
                    <a:pt x="239" y="43"/>
                    <a:pt x="327" y="18"/>
                  </a:cubicBezTo>
                  <a:cubicBezTo>
                    <a:pt x="318" y="9"/>
                    <a:pt x="304" y="2"/>
                    <a:pt x="288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</p:spPr>
          <p:txBody>
            <a:bodyPr lIns="68580" tIns="34290" rIns="68580" bIns="34290">
              <a:normAutofit fontScale="90000" lnSpcReduction="1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44" name="Freeform 48"/>
            <p:cNvSpPr/>
            <p:nvPr/>
          </p:nvSpPr>
          <p:spPr bwMode="auto">
            <a:xfrm>
              <a:off x="4527076" y="6196691"/>
              <a:ext cx="1466686" cy="393080"/>
            </a:xfrm>
            <a:custGeom>
              <a:avLst/>
              <a:gdLst>
                <a:gd name="T0" fmla="*/ 349 w 390"/>
                <a:gd name="T1" fmla="*/ 0 h 105"/>
                <a:gd name="T2" fmla="*/ 0 w 390"/>
                <a:gd name="T3" fmla="*/ 88 h 105"/>
                <a:gd name="T4" fmla="*/ 42 w 390"/>
                <a:gd name="T5" fmla="*/ 105 h 105"/>
                <a:gd name="T6" fmla="*/ 390 w 390"/>
                <a:gd name="T7" fmla="*/ 16 h 105"/>
                <a:gd name="T8" fmla="*/ 349 w 390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05">
                  <a:moveTo>
                    <a:pt x="349" y="0"/>
                  </a:moveTo>
                  <a:cubicBezTo>
                    <a:pt x="291" y="4"/>
                    <a:pt x="102" y="60"/>
                    <a:pt x="0" y="88"/>
                  </a:cubicBezTo>
                  <a:cubicBezTo>
                    <a:pt x="11" y="97"/>
                    <a:pt x="25" y="103"/>
                    <a:pt x="42" y="105"/>
                  </a:cubicBezTo>
                  <a:cubicBezTo>
                    <a:pt x="99" y="101"/>
                    <a:pt x="289" y="45"/>
                    <a:pt x="390" y="16"/>
                  </a:cubicBezTo>
                  <a:cubicBezTo>
                    <a:pt x="379" y="7"/>
                    <a:pt x="365" y="1"/>
                    <a:pt x="349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45" name="Freeform 49"/>
            <p:cNvSpPr/>
            <p:nvPr/>
          </p:nvSpPr>
          <p:spPr bwMode="auto">
            <a:xfrm>
              <a:off x="5607346" y="6815896"/>
              <a:ext cx="234107" cy="133141"/>
            </a:xfrm>
            <a:custGeom>
              <a:avLst/>
              <a:gdLst>
                <a:gd name="T0" fmla="*/ 58 w 62"/>
                <a:gd name="T1" fmla="*/ 36 h 36"/>
                <a:gd name="T2" fmla="*/ 56 w 62"/>
                <a:gd name="T3" fmla="*/ 36 h 36"/>
                <a:gd name="T4" fmla="*/ 2 w 62"/>
                <a:gd name="T5" fmla="*/ 8 h 36"/>
                <a:gd name="T6" fmla="*/ 0 w 62"/>
                <a:gd name="T7" fmla="*/ 3 h 36"/>
                <a:gd name="T8" fmla="*/ 6 w 62"/>
                <a:gd name="T9" fmla="*/ 1 h 36"/>
                <a:gd name="T10" fmla="*/ 59 w 62"/>
                <a:gd name="T11" fmla="*/ 29 h 36"/>
                <a:gd name="T12" fmla="*/ 61 w 62"/>
                <a:gd name="T13" fmla="*/ 34 h 36"/>
                <a:gd name="T14" fmla="*/ 58 w 62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6">
                  <a:moveTo>
                    <a:pt x="58" y="36"/>
                  </a:moveTo>
                  <a:cubicBezTo>
                    <a:pt x="58" y="36"/>
                    <a:pt x="57" y="36"/>
                    <a:pt x="56" y="36"/>
                  </a:cubicBezTo>
                  <a:cubicBezTo>
                    <a:pt x="38" y="27"/>
                    <a:pt x="20" y="17"/>
                    <a:pt x="2" y="8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1"/>
                    <a:pt x="4" y="0"/>
                    <a:pt x="6" y="1"/>
                  </a:cubicBezTo>
                  <a:cubicBezTo>
                    <a:pt x="23" y="11"/>
                    <a:pt x="41" y="20"/>
                    <a:pt x="59" y="29"/>
                  </a:cubicBezTo>
                  <a:cubicBezTo>
                    <a:pt x="61" y="30"/>
                    <a:pt x="62" y="32"/>
                    <a:pt x="61" y="34"/>
                  </a:cubicBezTo>
                  <a:cubicBezTo>
                    <a:pt x="60" y="35"/>
                    <a:pt x="59" y="36"/>
                    <a:pt x="58" y="3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46" name="Freeform 50"/>
            <p:cNvSpPr/>
            <p:nvPr/>
          </p:nvSpPr>
          <p:spPr bwMode="auto">
            <a:xfrm>
              <a:off x="5392984" y="6885637"/>
              <a:ext cx="490776" cy="268392"/>
            </a:xfrm>
            <a:custGeom>
              <a:avLst/>
              <a:gdLst>
                <a:gd name="T0" fmla="*/ 128 w 131"/>
                <a:gd name="T1" fmla="*/ 70 h 71"/>
                <a:gd name="T2" fmla="*/ 125 w 131"/>
                <a:gd name="T3" fmla="*/ 70 h 71"/>
                <a:gd name="T4" fmla="*/ 2 w 131"/>
                <a:gd name="T5" fmla="*/ 8 h 71"/>
                <a:gd name="T6" fmla="*/ 1 w 131"/>
                <a:gd name="T7" fmla="*/ 2 h 71"/>
                <a:gd name="T8" fmla="*/ 6 w 131"/>
                <a:gd name="T9" fmla="*/ 1 h 71"/>
                <a:gd name="T10" fmla="*/ 129 w 131"/>
                <a:gd name="T11" fmla="*/ 63 h 71"/>
                <a:gd name="T12" fmla="*/ 130 w 131"/>
                <a:gd name="T13" fmla="*/ 68 h 71"/>
                <a:gd name="T14" fmla="*/ 128 w 131"/>
                <a:gd name="T15" fmla="*/ 7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1">
                  <a:moveTo>
                    <a:pt x="128" y="70"/>
                  </a:moveTo>
                  <a:cubicBezTo>
                    <a:pt x="127" y="71"/>
                    <a:pt x="126" y="71"/>
                    <a:pt x="125" y="70"/>
                  </a:cubicBezTo>
                  <a:cubicBezTo>
                    <a:pt x="84" y="51"/>
                    <a:pt x="43" y="29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47" y="22"/>
                    <a:pt x="88" y="44"/>
                    <a:pt x="129" y="63"/>
                  </a:cubicBezTo>
                  <a:cubicBezTo>
                    <a:pt x="131" y="64"/>
                    <a:pt x="131" y="66"/>
                    <a:pt x="130" y="68"/>
                  </a:cubicBezTo>
                  <a:cubicBezTo>
                    <a:pt x="130" y="69"/>
                    <a:pt x="129" y="70"/>
                    <a:pt x="128" y="7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7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47" name="Freeform 51"/>
            <p:cNvSpPr/>
            <p:nvPr/>
          </p:nvSpPr>
          <p:spPr bwMode="auto">
            <a:xfrm>
              <a:off x="5178622" y="6955376"/>
              <a:ext cx="755907" cy="397306"/>
            </a:xfrm>
            <a:custGeom>
              <a:avLst/>
              <a:gdLst>
                <a:gd name="T0" fmla="*/ 198 w 201"/>
                <a:gd name="T1" fmla="*/ 105 h 106"/>
                <a:gd name="T2" fmla="*/ 195 w 201"/>
                <a:gd name="T3" fmla="*/ 105 h 106"/>
                <a:gd name="T4" fmla="*/ 2 w 201"/>
                <a:gd name="T5" fmla="*/ 8 h 106"/>
                <a:gd name="T6" fmla="*/ 1 w 201"/>
                <a:gd name="T7" fmla="*/ 3 h 106"/>
                <a:gd name="T8" fmla="*/ 6 w 201"/>
                <a:gd name="T9" fmla="*/ 1 h 106"/>
                <a:gd name="T10" fmla="*/ 198 w 201"/>
                <a:gd name="T11" fmla="*/ 98 h 106"/>
                <a:gd name="T12" fmla="*/ 200 w 201"/>
                <a:gd name="T13" fmla="*/ 103 h 106"/>
                <a:gd name="T14" fmla="*/ 198 w 201"/>
                <a:gd name="T15" fmla="*/ 10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1" h="106">
                  <a:moveTo>
                    <a:pt x="198" y="105"/>
                  </a:moveTo>
                  <a:cubicBezTo>
                    <a:pt x="197" y="106"/>
                    <a:pt x="196" y="106"/>
                    <a:pt x="195" y="105"/>
                  </a:cubicBezTo>
                  <a:cubicBezTo>
                    <a:pt x="131" y="77"/>
                    <a:pt x="67" y="42"/>
                    <a:pt x="2" y="8"/>
                  </a:cubicBezTo>
                  <a:cubicBezTo>
                    <a:pt x="1" y="7"/>
                    <a:pt x="0" y="4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0" y="35"/>
                    <a:pt x="134" y="70"/>
                    <a:pt x="198" y="98"/>
                  </a:cubicBezTo>
                  <a:cubicBezTo>
                    <a:pt x="200" y="99"/>
                    <a:pt x="201" y="101"/>
                    <a:pt x="200" y="103"/>
                  </a:cubicBezTo>
                  <a:cubicBezTo>
                    <a:pt x="200" y="104"/>
                    <a:pt x="199" y="105"/>
                    <a:pt x="198" y="10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48" name="Freeform 52"/>
            <p:cNvSpPr/>
            <p:nvPr/>
          </p:nvSpPr>
          <p:spPr bwMode="auto">
            <a:xfrm>
              <a:off x="4964260" y="7018776"/>
              <a:ext cx="1018219" cy="528333"/>
            </a:xfrm>
            <a:custGeom>
              <a:avLst/>
              <a:gdLst>
                <a:gd name="T0" fmla="*/ 267 w 271"/>
                <a:gd name="T1" fmla="*/ 140 h 141"/>
                <a:gd name="T2" fmla="*/ 265 w 271"/>
                <a:gd name="T3" fmla="*/ 140 h 141"/>
                <a:gd name="T4" fmla="*/ 3 w 271"/>
                <a:gd name="T5" fmla="*/ 8 h 141"/>
                <a:gd name="T6" fmla="*/ 1 w 271"/>
                <a:gd name="T7" fmla="*/ 2 h 141"/>
                <a:gd name="T8" fmla="*/ 6 w 271"/>
                <a:gd name="T9" fmla="*/ 1 h 141"/>
                <a:gd name="T10" fmla="*/ 268 w 271"/>
                <a:gd name="T11" fmla="*/ 133 h 141"/>
                <a:gd name="T12" fmla="*/ 270 w 271"/>
                <a:gd name="T13" fmla="*/ 138 h 141"/>
                <a:gd name="T14" fmla="*/ 267 w 271"/>
                <a:gd name="T15" fmla="*/ 14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1" h="141">
                  <a:moveTo>
                    <a:pt x="267" y="140"/>
                  </a:moveTo>
                  <a:cubicBezTo>
                    <a:pt x="266" y="141"/>
                    <a:pt x="265" y="141"/>
                    <a:pt x="265" y="140"/>
                  </a:cubicBezTo>
                  <a:cubicBezTo>
                    <a:pt x="178" y="105"/>
                    <a:pt x="90" y="55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93" y="48"/>
                    <a:pt x="181" y="98"/>
                    <a:pt x="268" y="133"/>
                  </a:cubicBezTo>
                  <a:cubicBezTo>
                    <a:pt x="270" y="134"/>
                    <a:pt x="271" y="136"/>
                    <a:pt x="270" y="138"/>
                  </a:cubicBezTo>
                  <a:cubicBezTo>
                    <a:pt x="269" y="139"/>
                    <a:pt x="268" y="140"/>
                    <a:pt x="267" y="14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49" name="Freeform 53"/>
            <p:cNvSpPr/>
            <p:nvPr/>
          </p:nvSpPr>
          <p:spPr bwMode="auto">
            <a:xfrm>
              <a:off x="5012211" y="7202637"/>
              <a:ext cx="758727" cy="412099"/>
            </a:xfrm>
            <a:custGeom>
              <a:avLst/>
              <a:gdLst>
                <a:gd name="T0" fmla="*/ 198 w 202"/>
                <a:gd name="T1" fmla="*/ 110 h 110"/>
                <a:gd name="T2" fmla="*/ 196 w 202"/>
                <a:gd name="T3" fmla="*/ 110 h 110"/>
                <a:gd name="T4" fmla="*/ 3 w 202"/>
                <a:gd name="T5" fmla="*/ 8 h 110"/>
                <a:gd name="T6" fmla="*/ 1 w 202"/>
                <a:gd name="T7" fmla="*/ 3 h 110"/>
                <a:gd name="T8" fmla="*/ 6 w 202"/>
                <a:gd name="T9" fmla="*/ 1 h 110"/>
                <a:gd name="T10" fmla="*/ 199 w 202"/>
                <a:gd name="T11" fmla="*/ 103 h 110"/>
                <a:gd name="T12" fmla="*/ 201 w 202"/>
                <a:gd name="T13" fmla="*/ 108 h 110"/>
                <a:gd name="T14" fmla="*/ 198 w 202"/>
                <a:gd name="T1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110">
                  <a:moveTo>
                    <a:pt x="198" y="110"/>
                  </a:moveTo>
                  <a:cubicBezTo>
                    <a:pt x="197" y="110"/>
                    <a:pt x="196" y="110"/>
                    <a:pt x="196" y="110"/>
                  </a:cubicBezTo>
                  <a:cubicBezTo>
                    <a:pt x="131" y="81"/>
                    <a:pt x="67" y="44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0" y="37"/>
                    <a:pt x="135" y="74"/>
                    <a:pt x="199" y="103"/>
                  </a:cubicBezTo>
                  <a:cubicBezTo>
                    <a:pt x="201" y="104"/>
                    <a:pt x="202" y="106"/>
                    <a:pt x="201" y="108"/>
                  </a:cubicBezTo>
                  <a:cubicBezTo>
                    <a:pt x="200" y="109"/>
                    <a:pt x="199" y="110"/>
                    <a:pt x="198" y="11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50" name="Freeform 54"/>
            <p:cNvSpPr/>
            <p:nvPr/>
          </p:nvSpPr>
          <p:spPr bwMode="auto">
            <a:xfrm>
              <a:off x="5065800" y="7390723"/>
              <a:ext cx="490776" cy="287413"/>
            </a:xfrm>
            <a:custGeom>
              <a:avLst/>
              <a:gdLst>
                <a:gd name="T0" fmla="*/ 128 w 131"/>
                <a:gd name="T1" fmla="*/ 77 h 77"/>
                <a:gd name="T2" fmla="*/ 125 w 131"/>
                <a:gd name="T3" fmla="*/ 76 h 77"/>
                <a:gd name="T4" fmla="*/ 2 w 131"/>
                <a:gd name="T5" fmla="*/ 8 h 77"/>
                <a:gd name="T6" fmla="*/ 0 w 131"/>
                <a:gd name="T7" fmla="*/ 3 h 77"/>
                <a:gd name="T8" fmla="*/ 5 w 131"/>
                <a:gd name="T9" fmla="*/ 2 h 77"/>
                <a:gd name="T10" fmla="*/ 129 w 131"/>
                <a:gd name="T11" fmla="*/ 69 h 77"/>
                <a:gd name="T12" fmla="*/ 130 w 131"/>
                <a:gd name="T13" fmla="*/ 75 h 77"/>
                <a:gd name="T14" fmla="*/ 128 w 131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7">
                  <a:moveTo>
                    <a:pt x="128" y="77"/>
                  </a:moveTo>
                  <a:cubicBezTo>
                    <a:pt x="127" y="77"/>
                    <a:pt x="126" y="77"/>
                    <a:pt x="125" y="76"/>
                  </a:cubicBezTo>
                  <a:cubicBezTo>
                    <a:pt x="84" y="55"/>
                    <a:pt x="43" y="32"/>
                    <a:pt x="2" y="8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1"/>
                    <a:pt x="4" y="0"/>
                    <a:pt x="5" y="2"/>
                  </a:cubicBezTo>
                  <a:cubicBezTo>
                    <a:pt x="46" y="25"/>
                    <a:pt x="88" y="49"/>
                    <a:pt x="129" y="69"/>
                  </a:cubicBezTo>
                  <a:cubicBezTo>
                    <a:pt x="131" y="70"/>
                    <a:pt x="131" y="73"/>
                    <a:pt x="130" y="75"/>
                  </a:cubicBezTo>
                  <a:cubicBezTo>
                    <a:pt x="130" y="76"/>
                    <a:pt x="129" y="76"/>
                    <a:pt x="128" y="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8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51" name="Freeform 55"/>
            <p:cNvSpPr/>
            <p:nvPr/>
          </p:nvSpPr>
          <p:spPr bwMode="auto">
            <a:xfrm>
              <a:off x="5113750" y="7580923"/>
              <a:ext cx="234105" cy="147933"/>
            </a:xfrm>
            <a:custGeom>
              <a:avLst/>
              <a:gdLst>
                <a:gd name="T0" fmla="*/ 59 w 62"/>
                <a:gd name="T1" fmla="*/ 39 h 39"/>
                <a:gd name="T2" fmla="*/ 56 w 62"/>
                <a:gd name="T3" fmla="*/ 39 h 39"/>
                <a:gd name="T4" fmla="*/ 2 w 62"/>
                <a:gd name="T5" fmla="*/ 8 h 39"/>
                <a:gd name="T6" fmla="*/ 1 w 62"/>
                <a:gd name="T7" fmla="*/ 2 h 39"/>
                <a:gd name="T8" fmla="*/ 6 w 62"/>
                <a:gd name="T9" fmla="*/ 1 h 39"/>
                <a:gd name="T10" fmla="*/ 59 w 62"/>
                <a:gd name="T11" fmla="*/ 32 h 39"/>
                <a:gd name="T12" fmla="*/ 61 w 62"/>
                <a:gd name="T13" fmla="*/ 37 h 39"/>
                <a:gd name="T14" fmla="*/ 59 w 62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9">
                  <a:moveTo>
                    <a:pt x="59" y="39"/>
                  </a:moveTo>
                  <a:cubicBezTo>
                    <a:pt x="58" y="39"/>
                    <a:pt x="57" y="39"/>
                    <a:pt x="56" y="39"/>
                  </a:cubicBezTo>
                  <a:cubicBezTo>
                    <a:pt x="38" y="29"/>
                    <a:pt x="20" y="18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24" y="12"/>
                    <a:pt x="41" y="22"/>
                    <a:pt x="59" y="32"/>
                  </a:cubicBezTo>
                  <a:cubicBezTo>
                    <a:pt x="61" y="33"/>
                    <a:pt x="62" y="35"/>
                    <a:pt x="61" y="37"/>
                  </a:cubicBezTo>
                  <a:cubicBezTo>
                    <a:pt x="60" y="38"/>
                    <a:pt x="60" y="39"/>
                    <a:pt x="59" y="3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52" name="Freeform 56"/>
            <p:cNvSpPr/>
            <p:nvPr/>
          </p:nvSpPr>
          <p:spPr bwMode="auto">
            <a:xfrm>
              <a:off x="4992466" y="6942696"/>
              <a:ext cx="157951" cy="213447"/>
            </a:xfrm>
            <a:custGeom>
              <a:avLst/>
              <a:gdLst>
                <a:gd name="T0" fmla="*/ 6 w 43"/>
                <a:gd name="T1" fmla="*/ 57 h 57"/>
                <a:gd name="T2" fmla="*/ 2 w 43"/>
                <a:gd name="T3" fmla="*/ 56 h 57"/>
                <a:gd name="T4" fmla="*/ 2 w 43"/>
                <a:gd name="T5" fmla="*/ 51 h 57"/>
                <a:gd name="T6" fmla="*/ 36 w 43"/>
                <a:gd name="T7" fmla="*/ 2 h 57"/>
                <a:gd name="T8" fmla="*/ 41 w 43"/>
                <a:gd name="T9" fmla="*/ 1 h 57"/>
                <a:gd name="T10" fmla="*/ 42 w 43"/>
                <a:gd name="T11" fmla="*/ 6 h 57"/>
                <a:gd name="T12" fmla="*/ 8 w 43"/>
                <a:gd name="T13" fmla="*/ 56 h 57"/>
                <a:gd name="T14" fmla="*/ 6 w 43"/>
                <a:gd name="T1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7">
                  <a:moveTo>
                    <a:pt x="6" y="57"/>
                  </a:moveTo>
                  <a:cubicBezTo>
                    <a:pt x="5" y="57"/>
                    <a:pt x="3" y="57"/>
                    <a:pt x="2" y="56"/>
                  </a:cubicBezTo>
                  <a:cubicBezTo>
                    <a:pt x="1" y="55"/>
                    <a:pt x="0" y="53"/>
                    <a:pt x="2" y="51"/>
                  </a:cubicBezTo>
                  <a:cubicBezTo>
                    <a:pt x="13" y="35"/>
                    <a:pt x="24" y="19"/>
                    <a:pt x="36" y="2"/>
                  </a:cubicBezTo>
                  <a:cubicBezTo>
                    <a:pt x="37" y="0"/>
                    <a:pt x="39" y="0"/>
                    <a:pt x="41" y="1"/>
                  </a:cubicBezTo>
                  <a:cubicBezTo>
                    <a:pt x="43" y="2"/>
                    <a:pt x="43" y="5"/>
                    <a:pt x="42" y="6"/>
                  </a:cubicBezTo>
                  <a:cubicBezTo>
                    <a:pt x="30" y="23"/>
                    <a:pt x="19" y="40"/>
                    <a:pt x="8" y="56"/>
                  </a:cubicBezTo>
                  <a:cubicBezTo>
                    <a:pt x="7" y="56"/>
                    <a:pt x="6" y="57"/>
                    <a:pt x="6" y="5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47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53" name="Freeform 57"/>
            <p:cNvSpPr/>
            <p:nvPr/>
          </p:nvSpPr>
          <p:spPr bwMode="auto">
            <a:xfrm>
              <a:off x="5046057" y="6898317"/>
              <a:ext cx="324362" cy="460706"/>
            </a:xfrm>
            <a:custGeom>
              <a:avLst/>
              <a:gdLst>
                <a:gd name="T0" fmla="*/ 5 w 86"/>
                <a:gd name="T1" fmla="*/ 123 h 123"/>
                <a:gd name="T2" fmla="*/ 2 w 86"/>
                <a:gd name="T3" fmla="*/ 122 h 123"/>
                <a:gd name="T4" fmla="*/ 1 w 86"/>
                <a:gd name="T5" fmla="*/ 117 h 123"/>
                <a:gd name="T6" fmla="*/ 79 w 86"/>
                <a:gd name="T7" fmla="*/ 3 h 123"/>
                <a:gd name="T8" fmla="*/ 84 w 86"/>
                <a:gd name="T9" fmla="*/ 2 h 123"/>
                <a:gd name="T10" fmla="*/ 85 w 86"/>
                <a:gd name="T11" fmla="*/ 7 h 123"/>
                <a:gd name="T12" fmla="*/ 7 w 86"/>
                <a:gd name="T13" fmla="*/ 122 h 123"/>
                <a:gd name="T14" fmla="*/ 5 w 86"/>
                <a:gd name="T1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123">
                  <a:moveTo>
                    <a:pt x="5" y="123"/>
                  </a:moveTo>
                  <a:cubicBezTo>
                    <a:pt x="4" y="123"/>
                    <a:pt x="3" y="123"/>
                    <a:pt x="2" y="122"/>
                  </a:cubicBezTo>
                  <a:cubicBezTo>
                    <a:pt x="0" y="121"/>
                    <a:pt x="0" y="118"/>
                    <a:pt x="1" y="117"/>
                  </a:cubicBezTo>
                  <a:cubicBezTo>
                    <a:pt x="27" y="80"/>
                    <a:pt x="53" y="42"/>
                    <a:pt x="79" y="3"/>
                  </a:cubicBezTo>
                  <a:cubicBezTo>
                    <a:pt x="80" y="1"/>
                    <a:pt x="83" y="0"/>
                    <a:pt x="84" y="2"/>
                  </a:cubicBezTo>
                  <a:cubicBezTo>
                    <a:pt x="86" y="3"/>
                    <a:pt x="86" y="5"/>
                    <a:pt x="85" y="7"/>
                  </a:cubicBezTo>
                  <a:cubicBezTo>
                    <a:pt x="59" y="46"/>
                    <a:pt x="33" y="85"/>
                    <a:pt x="7" y="122"/>
                  </a:cubicBezTo>
                  <a:cubicBezTo>
                    <a:pt x="6" y="122"/>
                    <a:pt x="6" y="123"/>
                    <a:pt x="5" y="12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54" name="Freeform 58"/>
            <p:cNvSpPr/>
            <p:nvPr/>
          </p:nvSpPr>
          <p:spPr bwMode="auto">
            <a:xfrm>
              <a:off x="5099647" y="6856050"/>
              <a:ext cx="493597" cy="710080"/>
            </a:xfrm>
            <a:custGeom>
              <a:avLst/>
              <a:gdLst>
                <a:gd name="T0" fmla="*/ 5 w 131"/>
                <a:gd name="T1" fmla="*/ 188 h 189"/>
                <a:gd name="T2" fmla="*/ 2 w 131"/>
                <a:gd name="T3" fmla="*/ 188 h 189"/>
                <a:gd name="T4" fmla="*/ 1 w 131"/>
                <a:gd name="T5" fmla="*/ 182 h 189"/>
                <a:gd name="T6" fmla="*/ 124 w 131"/>
                <a:gd name="T7" fmla="*/ 2 h 189"/>
                <a:gd name="T8" fmla="*/ 129 w 131"/>
                <a:gd name="T9" fmla="*/ 1 h 189"/>
                <a:gd name="T10" fmla="*/ 130 w 131"/>
                <a:gd name="T11" fmla="*/ 6 h 189"/>
                <a:gd name="T12" fmla="*/ 7 w 131"/>
                <a:gd name="T13" fmla="*/ 187 h 189"/>
                <a:gd name="T14" fmla="*/ 5 w 131"/>
                <a:gd name="T15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189">
                  <a:moveTo>
                    <a:pt x="5" y="188"/>
                  </a:moveTo>
                  <a:cubicBezTo>
                    <a:pt x="4" y="189"/>
                    <a:pt x="3" y="188"/>
                    <a:pt x="2" y="188"/>
                  </a:cubicBezTo>
                  <a:cubicBezTo>
                    <a:pt x="0" y="186"/>
                    <a:pt x="0" y="184"/>
                    <a:pt x="1" y="182"/>
                  </a:cubicBezTo>
                  <a:cubicBezTo>
                    <a:pt x="42" y="125"/>
                    <a:pt x="83" y="63"/>
                    <a:pt x="124" y="2"/>
                  </a:cubicBezTo>
                  <a:cubicBezTo>
                    <a:pt x="125" y="0"/>
                    <a:pt x="127" y="0"/>
                    <a:pt x="129" y="1"/>
                  </a:cubicBezTo>
                  <a:cubicBezTo>
                    <a:pt x="131" y="2"/>
                    <a:pt x="131" y="4"/>
                    <a:pt x="130" y="6"/>
                  </a:cubicBezTo>
                  <a:cubicBezTo>
                    <a:pt x="89" y="68"/>
                    <a:pt x="48" y="130"/>
                    <a:pt x="7" y="187"/>
                  </a:cubicBezTo>
                  <a:cubicBezTo>
                    <a:pt x="7" y="188"/>
                    <a:pt x="6" y="188"/>
                    <a:pt x="5" y="188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55" name="Freeform 59"/>
            <p:cNvSpPr/>
            <p:nvPr/>
          </p:nvSpPr>
          <p:spPr bwMode="auto">
            <a:xfrm>
              <a:off x="5150417" y="6811670"/>
              <a:ext cx="660009" cy="957340"/>
            </a:xfrm>
            <a:custGeom>
              <a:avLst/>
              <a:gdLst>
                <a:gd name="T0" fmla="*/ 5 w 175"/>
                <a:gd name="T1" fmla="*/ 255 h 255"/>
                <a:gd name="T2" fmla="*/ 2 w 175"/>
                <a:gd name="T3" fmla="*/ 254 h 255"/>
                <a:gd name="T4" fmla="*/ 1 w 175"/>
                <a:gd name="T5" fmla="*/ 249 h 255"/>
                <a:gd name="T6" fmla="*/ 168 w 175"/>
                <a:gd name="T7" fmla="*/ 2 h 255"/>
                <a:gd name="T8" fmla="*/ 173 w 175"/>
                <a:gd name="T9" fmla="*/ 1 h 255"/>
                <a:gd name="T10" fmla="*/ 174 w 175"/>
                <a:gd name="T11" fmla="*/ 6 h 255"/>
                <a:gd name="T12" fmla="*/ 7 w 175"/>
                <a:gd name="T13" fmla="*/ 254 h 255"/>
                <a:gd name="T14" fmla="*/ 5 w 175"/>
                <a:gd name="T1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255">
                  <a:moveTo>
                    <a:pt x="5" y="255"/>
                  </a:moveTo>
                  <a:cubicBezTo>
                    <a:pt x="4" y="255"/>
                    <a:pt x="3" y="255"/>
                    <a:pt x="2" y="254"/>
                  </a:cubicBezTo>
                  <a:cubicBezTo>
                    <a:pt x="0" y="253"/>
                    <a:pt x="0" y="251"/>
                    <a:pt x="1" y="249"/>
                  </a:cubicBezTo>
                  <a:cubicBezTo>
                    <a:pt x="57" y="171"/>
                    <a:pt x="113" y="84"/>
                    <a:pt x="168" y="2"/>
                  </a:cubicBezTo>
                  <a:cubicBezTo>
                    <a:pt x="169" y="0"/>
                    <a:pt x="172" y="0"/>
                    <a:pt x="173" y="1"/>
                  </a:cubicBezTo>
                  <a:cubicBezTo>
                    <a:pt x="175" y="2"/>
                    <a:pt x="175" y="4"/>
                    <a:pt x="174" y="6"/>
                  </a:cubicBezTo>
                  <a:cubicBezTo>
                    <a:pt x="119" y="89"/>
                    <a:pt x="63" y="176"/>
                    <a:pt x="7" y="254"/>
                  </a:cubicBezTo>
                  <a:cubicBezTo>
                    <a:pt x="7" y="255"/>
                    <a:pt x="6" y="255"/>
                    <a:pt x="5" y="255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56" name="Freeform 60"/>
            <p:cNvSpPr/>
            <p:nvPr/>
          </p:nvSpPr>
          <p:spPr bwMode="auto">
            <a:xfrm>
              <a:off x="5361959" y="6999757"/>
              <a:ext cx="493595" cy="724872"/>
            </a:xfrm>
            <a:custGeom>
              <a:avLst/>
              <a:gdLst>
                <a:gd name="T0" fmla="*/ 5 w 131"/>
                <a:gd name="T1" fmla="*/ 193 h 193"/>
                <a:gd name="T2" fmla="*/ 2 w 131"/>
                <a:gd name="T3" fmla="*/ 192 h 193"/>
                <a:gd name="T4" fmla="*/ 1 w 131"/>
                <a:gd name="T5" fmla="*/ 187 h 193"/>
                <a:gd name="T6" fmla="*/ 124 w 131"/>
                <a:gd name="T7" fmla="*/ 2 h 193"/>
                <a:gd name="T8" fmla="*/ 129 w 131"/>
                <a:gd name="T9" fmla="*/ 1 h 193"/>
                <a:gd name="T10" fmla="*/ 130 w 131"/>
                <a:gd name="T11" fmla="*/ 6 h 193"/>
                <a:gd name="T12" fmla="*/ 7 w 131"/>
                <a:gd name="T13" fmla="*/ 191 h 193"/>
                <a:gd name="T14" fmla="*/ 5 w 131"/>
                <a:gd name="T15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193">
                  <a:moveTo>
                    <a:pt x="5" y="193"/>
                  </a:moveTo>
                  <a:cubicBezTo>
                    <a:pt x="4" y="193"/>
                    <a:pt x="3" y="193"/>
                    <a:pt x="2" y="192"/>
                  </a:cubicBezTo>
                  <a:cubicBezTo>
                    <a:pt x="0" y="191"/>
                    <a:pt x="0" y="188"/>
                    <a:pt x="1" y="187"/>
                  </a:cubicBezTo>
                  <a:cubicBezTo>
                    <a:pt x="42" y="126"/>
                    <a:pt x="83" y="63"/>
                    <a:pt x="124" y="2"/>
                  </a:cubicBezTo>
                  <a:cubicBezTo>
                    <a:pt x="125" y="0"/>
                    <a:pt x="127" y="0"/>
                    <a:pt x="129" y="1"/>
                  </a:cubicBezTo>
                  <a:cubicBezTo>
                    <a:pt x="131" y="2"/>
                    <a:pt x="131" y="4"/>
                    <a:pt x="130" y="6"/>
                  </a:cubicBezTo>
                  <a:cubicBezTo>
                    <a:pt x="89" y="67"/>
                    <a:pt x="48" y="131"/>
                    <a:pt x="7" y="191"/>
                  </a:cubicBezTo>
                  <a:cubicBezTo>
                    <a:pt x="7" y="192"/>
                    <a:pt x="6" y="193"/>
                    <a:pt x="5" y="19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57" name="Freeform 61"/>
            <p:cNvSpPr/>
            <p:nvPr/>
          </p:nvSpPr>
          <p:spPr bwMode="auto">
            <a:xfrm>
              <a:off x="5573499" y="7183616"/>
              <a:ext cx="327184" cy="481840"/>
            </a:xfrm>
            <a:custGeom>
              <a:avLst/>
              <a:gdLst>
                <a:gd name="T0" fmla="*/ 5 w 87"/>
                <a:gd name="T1" fmla="*/ 128 h 128"/>
                <a:gd name="T2" fmla="*/ 2 w 87"/>
                <a:gd name="T3" fmla="*/ 128 h 128"/>
                <a:gd name="T4" fmla="*/ 1 w 87"/>
                <a:gd name="T5" fmla="*/ 122 h 128"/>
                <a:gd name="T6" fmla="*/ 79 w 87"/>
                <a:gd name="T7" fmla="*/ 2 h 128"/>
                <a:gd name="T8" fmla="*/ 85 w 87"/>
                <a:gd name="T9" fmla="*/ 1 h 128"/>
                <a:gd name="T10" fmla="*/ 86 w 87"/>
                <a:gd name="T11" fmla="*/ 6 h 128"/>
                <a:gd name="T12" fmla="*/ 7 w 87"/>
                <a:gd name="T13" fmla="*/ 126 h 128"/>
                <a:gd name="T14" fmla="*/ 5 w 87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128">
                  <a:moveTo>
                    <a:pt x="5" y="128"/>
                  </a:moveTo>
                  <a:cubicBezTo>
                    <a:pt x="4" y="128"/>
                    <a:pt x="3" y="128"/>
                    <a:pt x="2" y="128"/>
                  </a:cubicBezTo>
                  <a:cubicBezTo>
                    <a:pt x="0" y="126"/>
                    <a:pt x="0" y="124"/>
                    <a:pt x="1" y="122"/>
                  </a:cubicBezTo>
                  <a:cubicBezTo>
                    <a:pt x="27" y="82"/>
                    <a:pt x="53" y="42"/>
                    <a:pt x="79" y="2"/>
                  </a:cubicBezTo>
                  <a:cubicBezTo>
                    <a:pt x="81" y="1"/>
                    <a:pt x="83" y="0"/>
                    <a:pt x="85" y="1"/>
                  </a:cubicBezTo>
                  <a:cubicBezTo>
                    <a:pt x="86" y="2"/>
                    <a:pt x="87" y="5"/>
                    <a:pt x="86" y="6"/>
                  </a:cubicBezTo>
                  <a:cubicBezTo>
                    <a:pt x="59" y="46"/>
                    <a:pt x="33" y="86"/>
                    <a:pt x="7" y="126"/>
                  </a:cubicBezTo>
                  <a:cubicBezTo>
                    <a:pt x="7" y="127"/>
                    <a:pt x="6" y="128"/>
                    <a:pt x="5" y="128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58" name="Freeform 62"/>
            <p:cNvSpPr/>
            <p:nvPr/>
          </p:nvSpPr>
          <p:spPr bwMode="auto">
            <a:xfrm>
              <a:off x="5782220" y="7367477"/>
              <a:ext cx="160772" cy="228240"/>
            </a:xfrm>
            <a:custGeom>
              <a:avLst/>
              <a:gdLst>
                <a:gd name="T0" fmla="*/ 5 w 42"/>
                <a:gd name="T1" fmla="*/ 61 h 61"/>
                <a:gd name="T2" fmla="*/ 2 w 42"/>
                <a:gd name="T3" fmla="*/ 60 h 61"/>
                <a:gd name="T4" fmla="*/ 1 w 42"/>
                <a:gd name="T5" fmla="*/ 55 h 61"/>
                <a:gd name="T6" fmla="*/ 35 w 42"/>
                <a:gd name="T7" fmla="*/ 2 h 61"/>
                <a:gd name="T8" fmla="*/ 40 w 42"/>
                <a:gd name="T9" fmla="*/ 1 h 61"/>
                <a:gd name="T10" fmla="*/ 41 w 42"/>
                <a:gd name="T11" fmla="*/ 6 h 61"/>
                <a:gd name="T12" fmla="*/ 7 w 42"/>
                <a:gd name="T13" fmla="*/ 59 h 61"/>
                <a:gd name="T14" fmla="*/ 5 w 42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61">
                  <a:moveTo>
                    <a:pt x="5" y="61"/>
                  </a:moveTo>
                  <a:cubicBezTo>
                    <a:pt x="4" y="61"/>
                    <a:pt x="3" y="61"/>
                    <a:pt x="2" y="60"/>
                  </a:cubicBezTo>
                  <a:cubicBezTo>
                    <a:pt x="0" y="59"/>
                    <a:pt x="0" y="57"/>
                    <a:pt x="1" y="55"/>
                  </a:cubicBezTo>
                  <a:cubicBezTo>
                    <a:pt x="12" y="37"/>
                    <a:pt x="24" y="20"/>
                    <a:pt x="35" y="2"/>
                  </a:cubicBezTo>
                  <a:cubicBezTo>
                    <a:pt x="36" y="1"/>
                    <a:pt x="39" y="0"/>
                    <a:pt x="40" y="1"/>
                  </a:cubicBezTo>
                  <a:cubicBezTo>
                    <a:pt x="42" y="2"/>
                    <a:pt x="42" y="4"/>
                    <a:pt x="41" y="6"/>
                  </a:cubicBezTo>
                  <a:cubicBezTo>
                    <a:pt x="30" y="24"/>
                    <a:pt x="18" y="41"/>
                    <a:pt x="7" y="59"/>
                  </a:cubicBezTo>
                  <a:cubicBezTo>
                    <a:pt x="7" y="60"/>
                    <a:pt x="6" y="60"/>
                    <a:pt x="5" y="6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5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59" name="Freeform 63"/>
            <p:cNvSpPr/>
            <p:nvPr/>
          </p:nvSpPr>
          <p:spPr bwMode="auto">
            <a:xfrm>
              <a:off x="4882465" y="6555957"/>
              <a:ext cx="284875" cy="228240"/>
            </a:xfrm>
            <a:custGeom>
              <a:avLst/>
              <a:gdLst>
                <a:gd name="T0" fmla="*/ 73 w 76"/>
                <a:gd name="T1" fmla="*/ 60 h 61"/>
                <a:gd name="T2" fmla="*/ 70 w 76"/>
                <a:gd name="T3" fmla="*/ 60 h 61"/>
                <a:gd name="T4" fmla="*/ 2 w 76"/>
                <a:gd name="T5" fmla="*/ 8 h 61"/>
                <a:gd name="T6" fmla="*/ 1 w 76"/>
                <a:gd name="T7" fmla="*/ 2 h 61"/>
                <a:gd name="T8" fmla="*/ 7 w 76"/>
                <a:gd name="T9" fmla="*/ 2 h 61"/>
                <a:gd name="T10" fmla="*/ 74 w 76"/>
                <a:gd name="T11" fmla="*/ 54 h 61"/>
                <a:gd name="T12" fmla="*/ 75 w 76"/>
                <a:gd name="T13" fmla="*/ 59 h 61"/>
                <a:gd name="T14" fmla="*/ 73 w 76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1">
                  <a:moveTo>
                    <a:pt x="73" y="60"/>
                  </a:moveTo>
                  <a:cubicBezTo>
                    <a:pt x="72" y="61"/>
                    <a:pt x="71" y="60"/>
                    <a:pt x="70" y="6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5"/>
                    <a:pt x="76" y="57"/>
                    <a:pt x="75" y="59"/>
                  </a:cubicBezTo>
                  <a:cubicBezTo>
                    <a:pt x="75" y="60"/>
                    <a:pt x="74" y="60"/>
                    <a:pt x="73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6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0" name="Freeform 64"/>
            <p:cNvSpPr/>
            <p:nvPr/>
          </p:nvSpPr>
          <p:spPr bwMode="auto">
            <a:xfrm>
              <a:off x="4944517" y="6507350"/>
              <a:ext cx="163592" cy="327567"/>
            </a:xfrm>
            <a:custGeom>
              <a:avLst/>
              <a:gdLst>
                <a:gd name="T0" fmla="*/ 5 w 43"/>
                <a:gd name="T1" fmla="*/ 86 h 87"/>
                <a:gd name="T2" fmla="*/ 2 w 43"/>
                <a:gd name="T3" fmla="*/ 86 h 87"/>
                <a:gd name="T4" fmla="*/ 1 w 43"/>
                <a:gd name="T5" fmla="*/ 81 h 87"/>
                <a:gd name="T6" fmla="*/ 35 w 43"/>
                <a:gd name="T7" fmla="*/ 3 h 87"/>
                <a:gd name="T8" fmla="*/ 40 w 43"/>
                <a:gd name="T9" fmla="*/ 1 h 87"/>
                <a:gd name="T10" fmla="*/ 42 w 43"/>
                <a:gd name="T11" fmla="*/ 6 h 87"/>
                <a:gd name="T12" fmla="*/ 7 w 43"/>
                <a:gd name="T13" fmla="*/ 84 h 87"/>
                <a:gd name="T14" fmla="*/ 5 w 43"/>
                <a:gd name="T15" fmla="*/ 8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7">
                  <a:moveTo>
                    <a:pt x="5" y="86"/>
                  </a:moveTo>
                  <a:cubicBezTo>
                    <a:pt x="4" y="87"/>
                    <a:pt x="3" y="86"/>
                    <a:pt x="2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7" y="85"/>
                    <a:pt x="6" y="86"/>
                    <a:pt x="5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1" name="Freeform 65"/>
            <p:cNvSpPr/>
            <p:nvPr/>
          </p:nvSpPr>
          <p:spPr bwMode="auto">
            <a:xfrm>
              <a:off x="5074263" y="6507350"/>
              <a:ext cx="287696" cy="228240"/>
            </a:xfrm>
            <a:custGeom>
              <a:avLst/>
              <a:gdLst>
                <a:gd name="T0" fmla="*/ 73 w 77"/>
                <a:gd name="T1" fmla="*/ 60 h 61"/>
                <a:gd name="T2" fmla="*/ 70 w 77"/>
                <a:gd name="T3" fmla="*/ 60 h 61"/>
                <a:gd name="T4" fmla="*/ 2 w 77"/>
                <a:gd name="T5" fmla="*/ 7 h 61"/>
                <a:gd name="T6" fmla="*/ 2 w 77"/>
                <a:gd name="T7" fmla="*/ 2 h 61"/>
                <a:gd name="T8" fmla="*/ 7 w 77"/>
                <a:gd name="T9" fmla="*/ 2 h 61"/>
                <a:gd name="T10" fmla="*/ 75 w 77"/>
                <a:gd name="T11" fmla="*/ 54 h 61"/>
                <a:gd name="T12" fmla="*/ 75 w 77"/>
                <a:gd name="T13" fmla="*/ 59 h 61"/>
                <a:gd name="T14" fmla="*/ 73 w 77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61">
                  <a:moveTo>
                    <a:pt x="73" y="60"/>
                  </a:moveTo>
                  <a:cubicBezTo>
                    <a:pt x="72" y="61"/>
                    <a:pt x="71" y="60"/>
                    <a:pt x="70" y="6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6"/>
                    <a:pt x="0" y="4"/>
                    <a:pt x="2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6" y="55"/>
                    <a:pt x="77" y="57"/>
                    <a:pt x="75" y="59"/>
                  </a:cubicBezTo>
                  <a:cubicBezTo>
                    <a:pt x="75" y="60"/>
                    <a:pt x="74" y="60"/>
                    <a:pt x="73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6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2" name="Freeform 66"/>
            <p:cNvSpPr/>
            <p:nvPr/>
          </p:nvSpPr>
          <p:spPr bwMode="auto">
            <a:xfrm>
              <a:off x="5136315" y="6458744"/>
              <a:ext cx="163592" cy="323339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5 w 43"/>
                <a:gd name="T7" fmla="*/ 3 h 86"/>
                <a:gd name="T8" fmla="*/ 40 w 43"/>
                <a:gd name="T9" fmla="*/ 1 h 86"/>
                <a:gd name="T10" fmla="*/ 42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4" y="86"/>
                    <a:pt x="3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6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3" name="Freeform 67"/>
            <p:cNvSpPr/>
            <p:nvPr/>
          </p:nvSpPr>
          <p:spPr bwMode="auto">
            <a:xfrm>
              <a:off x="5268880" y="6458744"/>
              <a:ext cx="284876" cy="224013"/>
            </a:xfrm>
            <a:custGeom>
              <a:avLst/>
              <a:gdLst>
                <a:gd name="T0" fmla="*/ 72 w 76"/>
                <a:gd name="T1" fmla="*/ 60 h 60"/>
                <a:gd name="T2" fmla="*/ 69 w 76"/>
                <a:gd name="T3" fmla="*/ 60 h 60"/>
                <a:gd name="T4" fmla="*/ 1 w 76"/>
                <a:gd name="T5" fmla="*/ 7 h 60"/>
                <a:gd name="T6" fmla="*/ 1 w 76"/>
                <a:gd name="T7" fmla="*/ 2 h 60"/>
                <a:gd name="T8" fmla="*/ 6 w 76"/>
                <a:gd name="T9" fmla="*/ 1 h 60"/>
                <a:gd name="T10" fmla="*/ 74 w 76"/>
                <a:gd name="T11" fmla="*/ 54 h 60"/>
                <a:gd name="T12" fmla="*/ 75 w 76"/>
                <a:gd name="T13" fmla="*/ 59 h 60"/>
                <a:gd name="T14" fmla="*/ 72 w 76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0">
                  <a:moveTo>
                    <a:pt x="72" y="60"/>
                  </a:moveTo>
                  <a:cubicBezTo>
                    <a:pt x="71" y="60"/>
                    <a:pt x="70" y="60"/>
                    <a:pt x="69" y="6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5" y="55"/>
                    <a:pt x="76" y="57"/>
                    <a:pt x="75" y="59"/>
                  </a:cubicBezTo>
                  <a:cubicBezTo>
                    <a:pt x="74" y="60"/>
                    <a:pt x="73" y="60"/>
                    <a:pt x="72" y="6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6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4" name="Freeform 68"/>
            <p:cNvSpPr/>
            <p:nvPr/>
          </p:nvSpPr>
          <p:spPr bwMode="auto">
            <a:xfrm>
              <a:off x="5328112" y="6410137"/>
              <a:ext cx="163592" cy="323340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5 w 43"/>
                <a:gd name="T7" fmla="*/ 3 h 86"/>
                <a:gd name="T8" fmla="*/ 40 w 43"/>
                <a:gd name="T9" fmla="*/ 1 h 86"/>
                <a:gd name="T10" fmla="*/ 42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4" y="86"/>
                    <a:pt x="4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9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6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5" name="Freeform 69"/>
            <p:cNvSpPr/>
            <p:nvPr/>
          </p:nvSpPr>
          <p:spPr bwMode="auto">
            <a:xfrm>
              <a:off x="5460677" y="6410137"/>
              <a:ext cx="284876" cy="226127"/>
            </a:xfrm>
            <a:custGeom>
              <a:avLst/>
              <a:gdLst>
                <a:gd name="T0" fmla="*/ 73 w 76"/>
                <a:gd name="T1" fmla="*/ 60 h 60"/>
                <a:gd name="T2" fmla="*/ 69 w 76"/>
                <a:gd name="T3" fmla="*/ 60 h 60"/>
                <a:gd name="T4" fmla="*/ 2 w 76"/>
                <a:gd name="T5" fmla="*/ 7 h 60"/>
                <a:gd name="T6" fmla="*/ 1 w 76"/>
                <a:gd name="T7" fmla="*/ 2 h 60"/>
                <a:gd name="T8" fmla="*/ 6 w 76"/>
                <a:gd name="T9" fmla="*/ 1 h 60"/>
                <a:gd name="T10" fmla="*/ 74 w 76"/>
                <a:gd name="T11" fmla="*/ 54 h 60"/>
                <a:gd name="T12" fmla="*/ 75 w 76"/>
                <a:gd name="T13" fmla="*/ 59 h 60"/>
                <a:gd name="T14" fmla="*/ 73 w 76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0">
                  <a:moveTo>
                    <a:pt x="73" y="60"/>
                  </a:moveTo>
                  <a:cubicBezTo>
                    <a:pt x="72" y="60"/>
                    <a:pt x="70" y="60"/>
                    <a:pt x="69" y="6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0"/>
                    <a:pt x="5" y="0"/>
                    <a:pt x="6" y="1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5"/>
                    <a:pt x="76" y="57"/>
                    <a:pt x="75" y="59"/>
                  </a:cubicBezTo>
                  <a:cubicBezTo>
                    <a:pt x="74" y="60"/>
                    <a:pt x="73" y="60"/>
                    <a:pt x="73" y="6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6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6" name="Freeform 70"/>
            <p:cNvSpPr/>
            <p:nvPr/>
          </p:nvSpPr>
          <p:spPr bwMode="auto">
            <a:xfrm>
              <a:off x="5522729" y="6361531"/>
              <a:ext cx="157951" cy="321226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6 w 43"/>
                <a:gd name="T7" fmla="*/ 3 h 86"/>
                <a:gd name="T8" fmla="*/ 41 w 43"/>
                <a:gd name="T9" fmla="*/ 1 h 86"/>
                <a:gd name="T10" fmla="*/ 43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5" y="86"/>
                    <a:pt x="4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1"/>
                    <a:pt x="39" y="0"/>
                    <a:pt x="41" y="1"/>
                  </a:cubicBezTo>
                  <a:cubicBezTo>
                    <a:pt x="43" y="2"/>
                    <a:pt x="43" y="4"/>
                    <a:pt x="43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7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7" name="Freeform 71"/>
            <p:cNvSpPr/>
            <p:nvPr/>
          </p:nvSpPr>
          <p:spPr bwMode="auto">
            <a:xfrm>
              <a:off x="4321175" y="5211878"/>
              <a:ext cx="1771305" cy="1341965"/>
            </a:xfrm>
            <a:custGeom>
              <a:avLst/>
              <a:gdLst>
                <a:gd name="T0" fmla="*/ 411 w 471"/>
                <a:gd name="T1" fmla="*/ 160 h 357"/>
                <a:gd name="T2" fmla="*/ 411 w 471"/>
                <a:gd name="T3" fmla="*/ 159 h 357"/>
                <a:gd name="T4" fmla="*/ 177 w 471"/>
                <a:gd name="T5" fmla="*/ 26 h 357"/>
                <a:gd name="T6" fmla="*/ 35 w 471"/>
                <a:gd name="T7" fmla="*/ 255 h 357"/>
                <a:gd name="T8" fmla="*/ 35 w 471"/>
                <a:gd name="T9" fmla="*/ 256 h 357"/>
                <a:gd name="T10" fmla="*/ 6 w 471"/>
                <a:gd name="T11" fmla="*/ 314 h 357"/>
                <a:gd name="T12" fmla="*/ 67 w 471"/>
                <a:gd name="T13" fmla="*/ 350 h 357"/>
                <a:gd name="T14" fmla="*/ 428 w 471"/>
                <a:gd name="T15" fmla="*/ 258 h 357"/>
                <a:gd name="T16" fmla="*/ 464 w 471"/>
                <a:gd name="T17" fmla="*/ 197 h 357"/>
                <a:gd name="T18" fmla="*/ 411 w 471"/>
                <a:gd name="T19" fmla="*/ 16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1" h="357">
                  <a:moveTo>
                    <a:pt x="411" y="160"/>
                  </a:moveTo>
                  <a:cubicBezTo>
                    <a:pt x="411" y="159"/>
                    <a:pt x="411" y="159"/>
                    <a:pt x="411" y="159"/>
                  </a:cubicBezTo>
                  <a:cubicBezTo>
                    <a:pt x="386" y="59"/>
                    <a:pt x="281" y="0"/>
                    <a:pt x="177" y="26"/>
                  </a:cubicBezTo>
                  <a:cubicBezTo>
                    <a:pt x="73" y="53"/>
                    <a:pt x="9" y="155"/>
                    <a:pt x="35" y="255"/>
                  </a:cubicBezTo>
                  <a:cubicBezTo>
                    <a:pt x="35" y="256"/>
                    <a:pt x="35" y="256"/>
                    <a:pt x="35" y="256"/>
                  </a:cubicBezTo>
                  <a:cubicBezTo>
                    <a:pt x="13" y="266"/>
                    <a:pt x="0" y="290"/>
                    <a:pt x="6" y="314"/>
                  </a:cubicBezTo>
                  <a:cubicBezTo>
                    <a:pt x="13" y="340"/>
                    <a:pt x="40" y="357"/>
                    <a:pt x="67" y="350"/>
                  </a:cubicBezTo>
                  <a:cubicBezTo>
                    <a:pt x="428" y="258"/>
                    <a:pt x="428" y="258"/>
                    <a:pt x="428" y="258"/>
                  </a:cubicBezTo>
                  <a:cubicBezTo>
                    <a:pt x="455" y="251"/>
                    <a:pt x="471" y="224"/>
                    <a:pt x="464" y="197"/>
                  </a:cubicBezTo>
                  <a:cubicBezTo>
                    <a:pt x="458" y="173"/>
                    <a:pt x="435" y="158"/>
                    <a:pt x="411" y="16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8" name="Freeform 72"/>
            <p:cNvSpPr/>
            <p:nvPr/>
          </p:nvSpPr>
          <p:spPr bwMode="auto">
            <a:xfrm>
              <a:off x="5328112" y="6927904"/>
              <a:ext cx="1125399" cy="1039759"/>
            </a:xfrm>
            <a:custGeom>
              <a:avLst/>
              <a:gdLst>
                <a:gd name="T0" fmla="*/ 299 w 299"/>
                <a:gd name="T1" fmla="*/ 0 h 277"/>
                <a:gd name="T2" fmla="*/ 0 w 299"/>
                <a:gd name="T3" fmla="*/ 0 h 277"/>
                <a:gd name="T4" fmla="*/ 13 w 299"/>
                <a:gd name="T5" fmla="*/ 265 h 277"/>
                <a:gd name="T6" fmla="*/ 286 w 299"/>
                <a:gd name="T7" fmla="*/ 265 h 277"/>
                <a:gd name="T8" fmla="*/ 299 w 299"/>
                <a:gd name="T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277">
                  <a:moveTo>
                    <a:pt x="299" y="0"/>
                  </a:moveTo>
                  <a:cubicBezTo>
                    <a:pt x="199" y="0"/>
                    <a:pt x="100" y="0"/>
                    <a:pt x="0" y="0"/>
                  </a:cubicBezTo>
                  <a:cubicBezTo>
                    <a:pt x="4" y="88"/>
                    <a:pt x="9" y="176"/>
                    <a:pt x="13" y="265"/>
                  </a:cubicBezTo>
                  <a:cubicBezTo>
                    <a:pt x="103" y="277"/>
                    <a:pt x="196" y="277"/>
                    <a:pt x="286" y="265"/>
                  </a:cubicBezTo>
                  <a:cubicBezTo>
                    <a:pt x="291" y="176"/>
                    <a:pt x="295" y="88"/>
                    <a:pt x="299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9" name="Freeform 73"/>
            <p:cNvSpPr/>
            <p:nvPr/>
          </p:nvSpPr>
          <p:spPr bwMode="auto">
            <a:xfrm>
              <a:off x="5895042" y="6919450"/>
              <a:ext cx="132567" cy="8453"/>
            </a:xfrm>
            <a:custGeom>
              <a:avLst/>
              <a:gdLst>
                <a:gd name="T0" fmla="*/ 2 w 35"/>
                <a:gd name="T1" fmla="*/ 0 h 2"/>
                <a:gd name="T2" fmla="*/ 0 w 35"/>
                <a:gd name="T3" fmla="*/ 0 h 2"/>
                <a:gd name="T4" fmla="*/ 0 w 35"/>
                <a:gd name="T5" fmla="*/ 2 h 2"/>
                <a:gd name="T6" fmla="*/ 34 w 35"/>
                <a:gd name="T7" fmla="*/ 2 h 2"/>
                <a:gd name="T8" fmla="*/ 35 w 35"/>
                <a:gd name="T9" fmla="*/ 0 h 2"/>
                <a:gd name="T10" fmla="*/ 2 w 35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2" y="2"/>
                    <a:pt x="23" y="2"/>
                    <a:pt x="34" y="2"/>
                  </a:cubicBezTo>
                  <a:cubicBezTo>
                    <a:pt x="35" y="1"/>
                    <a:pt x="35" y="1"/>
                    <a:pt x="35" y="0"/>
                  </a:cubicBezTo>
                  <a:cubicBezTo>
                    <a:pt x="24" y="0"/>
                    <a:pt x="13" y="0"/>
                    <a:pt x="2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0" name="Freeform 74"/>
            <p:cNvSpPr>
              <a:spLocks noEditPoints="1"/>
            </p:cNvSpPr>
            <p:nvPr/>
          </p:nvSpPr>
          <p:spPr bwMode="auto">
            <a:xfrm>
              <a:off x="6024787" y="6919450"/>
              <a:ext cx="428724" cy="8453"/>
            </a:xfrm>
            <a:custGeom>
              <a:avLst/>
              <a:gdLst>
                <a:gd name="T0" fmla="*/ 114 w 114"/>
                <a:gd name="T1" fmla="*/ 2 h 2"/>
                <a:gd name="T2" fmla="*/ 114 w 114"/>
                <a:gd name="T3" fmla="*/ 2 h 2"/>
                <a:gd name="T4" fmla="*/ 114 w 114"/>
                <a:gd name="T5" fmla="*/ 2 h 2"/>
                <a:gd name="T6" fmla="*/ 114 w 114"/>
                <a:gd name="T7" fmla="*/ 2 h 2"/>
                <a:gd name="T8" fmla="*/ 114 w 114"/>
                <a:gd name="T9" fmla="*/ 2 h 2"/>
                <a:gd name="T10" fmla="*/ 97 w 114"/>
                <a:gd name="T11" fmla="*/ 1 h 2"/>
                <a:gd name="T12" fmla="*/ 98 w 114"/>
                <a:gd name="T13" fmla="*/ 2 h 2"/>
                <a:gd name="T14" fmla="*/ 98 w 114"/>
                <a:gd name="T15" fmla="*/ 2 h 2"/>
                <a:gd name="T16" fmla="*/ 98 w 114"/>
                <a:gd name="T17" fmla="*/ 1 h 2"/>
                <a:gd name="T18" fmla="*/ 97 w 114"/>
                <a:gd name="T19" fmla="*/ 1 h 2"/>
                <a:gd name="T20" fmla="*/ 46 w 114"/>
                <a:gd name="T21" fmla="*/ 1 h 2"/>
                <a:gd name="T22" fmla="*/ 47 w 114"/>
                <a:gd name="T23" fmla="*/ 2 h 2"/>
                <a:gd name="T24" fmla="*/ 88 w 114"/>
                <a:gd name="T25" fmla="*/ 2 h 2"/>
                <a:gd name="T26" fmla="*/ 88 w 114"/>
                <a:gd name="T27" fmla="*/ 1 h 2"/>
                <a:gd name="T28" fmla="*/ 46 w 114"/>
                <a:gd name="T29" fmla="*/ 1 h 2"/>
                <a:gd name="T30" fmla="*/ 26 w 114"/>
                <a:gd name="T31" fmla="*/ 0 h 2"/>
                <a:gd name="T32" fmla="*/ 24 w 114"/>
                <a:gd name="T33" fmla="*/ 2 h 2"/>
                <a:gd name="T34" fmla="*/ 37 w 114"/>
                <a:gd name="T35" fmla="*/ 2 h 2"/>
                <a:gd name="T36" fmla="*/ 37 w 114"/>
                <a:gd name="T37" fmla="*/ 0 h 2"/>
                <a:gd name="T38" fmla="*/ 26 w 114"/>
                <a:gd name="T39" fmla="*/ 0 h 2"/>
                <a:gd name="T40" fmla="*/ 1 w 114"/>
                <a:gd name="T41" fmla="*/ 0 h 2"/>
                <a:gd name="T42" fmla="*/ 0 w 114"/>
                <a:gd name="T43" fmla="*/ 2 h 2"/>
                <a:gd name="T44" fmla="*/ 11 w 114"/>
                <a:gd name="T45" fmla="*/ 2 h 2"/>
                <a:gd name="T46" fmla="*/ 12 w 114"/>
                <a:gd name="T47" fmla="*/ 0 h 2"/>
                <a:gd name="T48" fmla="*/ 1 w 114"/>
                <a:gd name="T4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4" h="2">
                  <a:moveTo>
                    <a:pt x="114" y="2"/>
                  </a:move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moveTo>
                    <a:pt x="97" y="1"/>
                  </a:moveTo>
                  <a:cubicBezTo>
                    <a:pt x="97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1"/>
                  </a:cubicBezTo>
                  <a:cubicBezTo>
                    <a:pt x="98" y="1"/>
                    <a:pt x="98" y="1"/>
                    <a:pt x="97" y="1"/>
                  </a:cubicBezTo>
                  <a:moveTo>
                    <a:pt x="46" y="1"/>
                  </a:moveTo>
                  <a:cubicBezTo>
                    <a:pt x="46" y="1"/>
                    <a:pt x="46" y="1"/>
                    <a:pt x="47" y="2"/>
                  </a:cubicBezTo>
                  <a:cubicBezTo>
                    <a:pt x="61" y="2"/>
                    <a:pt x="74" y="2"/>
                    <a:pt x="88" y="2"/>
                  </a:cubicBezTo>
                  <a:cubicBezTo>
                    <a:pt x="88" y="2"/>
                    <a:pt x="88" y="1"/>
                    <a:pt x="88" y="1"/>
                  </a:cubicBezTo>
                  <a:cubicBezTo>
                    <a:pt x="77" y="1"/>
                    <a:pt x="62" y="1"/>
                    <a:pt x="46" y="1"/>
                  </a:cubicBezTo>
                  <a:moveTo>
                    <a:pt x="26" y="0"/>
                  </a:moveTo>
                  <a:cubicBezTo>
                    <a:pt x="25" y="1"/>
                    <a:pt x="25" y="1"/>
                    <a:pt x="24" y="2"/>
                  </a:cubicBezTo>
                  <a:cubicBezTo>
                    <a:pt x="28" y="2"/>
                    <a:pt x="33" y="2"/>
                    <a:pt x="37" y="2"/>
                  </a:cubicBezTo>
                  <a:cubicBezTo>
                    <a:pt x="37" y="1"/>
                    <a:pt x="37" y="1"/>
                    <a:pt x="37" y="0"/>
                  </a:cubicBezTo>
                  <a:cubicBezTo>
                    <a:pt x="33" y="0"/>
                    <a:pt x="30" y="0"/>
                    <a:pt x="26" y="0"/>
                  </a:cubicBezTo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4" y="2"/>
                    <a:pt x="8" y="2"/>
                    <a:pt x="11" y="2"/>
                  </a:cubicBezTo>
                  <a:cubicBezTo>
                    <a:pt x="11" y="1"/>
                    <a:pt x="11" y="1"/>
                    <a:pt x="12" y="0"/>
                  </a:cubicBezTo>
                  <a:cubicBezTo>
                    <a:pt x="8" y="0"/>
                    <a:pt x="4" y="0"/>
                    <a:pt x="1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1" name="Freeform 75"/>
            <p:cNvSpPr/>
            <p:nvPr/>
          </p:nvSpPr>
          <p:spPr bwMode="auto">
            <a:xfrm>
              <a:off x="6354792" y="6923677"/>
              <a:ext cx="36666" cy="4227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1 h 1"/>
                <a:gd name="T4" fmla="*/ 10 w 10"/>
                <a:gd name="T5" fmla="*/ 1 h 1"/>
                <a:gd name="T6" fmla="*/ 9 w 10"/>
                <a:gd name="T7" fmla="*/ 0 h 1"/>
                <a:gd name="T8" fmla="*/ 0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3" y="1"/>
                    <a:pt x="7" y="1"/>
                    <a:pt x="10" y="1"/>
                  </a:cubicBezTo>
                  <a:cubicBezTo>
                    <a:pt x="10" y="1"/>
                    <a:pt x="9" y="1"/>
                    <a:pt x="9" y="0"/>
                  </a:cubicBezTo>
                  <a:cubicBezTo>
                    <a:pt x="7" y="0"/>
                    <a:pt x="3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2" name="Freeform 76"/>
            <p:cNvSpPr/>
            <p:nvPr/>
          </p:nvSpPr>
          <p:spPr bwMode="auto">
            <a:xfrm>
              <a:off x="6162995" y="6919450"/>
              <a:ext cx="36666" cy="8453"/>
            </a:xfrm>
            <a:custGeom>
              <a:avLst/>
              <a:gdLst>
                <a:gd name="T0" fmla="*/ 0 w 10"/>
                <a:gd name="T1" fmla="*/ 0 h 2"/>
                <a:gd name="T2" fmla="*/ 0 w 10"/>
                <a:gd name="T3" fmla="*/ 2 h 2"/>
                <a:gd name="T4" fmla="*/ 10 w 10"/>
                <a:gd name="T5" fmla="*/ 2 h 2"/>
                <a:gd name="T6" fmla="*/ 9 w 10"/>
                <a:gd name="T7" fmla="*/ 1 h 2"/>
                <a:gd name="T8" fmla="*/ 0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4" y="2"/>
                    <a:pt x="7" y="2"/>
                    <a:pt x="10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0"/>
                    <a:pt x="3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3" name="Freeform 77"/>
            <p:cNvSpPr/>
            <p:nvPr/>
          </p:nvSpPr>
          <p:spPr bwMode="auto">
            <a:xfrm>
              <a:off x="6067096" y="6919450"/>
              <a:ext cx="56411" cy="8453"/>
            </a:xfrm>
            <a:custGeom>
              <a:avLst/>
              <a:gdLst>
                <a:gd name="T0" fmla="*/ 1 w 15"/>
                <a:gd name="T1" fmla="*/ 0 h 2"/>
                <a:gd name="T2" fmla="*/ 0 w 15"/>
                <a:gd name="T3" fmla="*/ 2 h 2"/>
                <a:gd name="T4" fmla="*/ 13 w 15"/>
                <a:gd name="T5" fmla="*/ 2 h 2"/>
                <a:gd name="T6" fmla="*/ 15 w 15"/>
                <a:gd name="T7" fmla="*/ 0 h 2"/>
                <a:gd name="T8" fmla="*/ 1 w 1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">
                  <a:moveTo>
                    <a:pt x="1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4" y="2"/>
                    <a:pt x="8" y="2"/>
                    <a:pt x="13" y="2"/>
                  </a:cubicBezTo>
                  <a:cubicBezTo>
                    <a:pt x="14" y="1"/>
                    <a:pt x="14" y="1"/>
                    <a:pt x="15" y="0"/>
                  </a:cubicBezTo>
                  <a:cubicBezTo>
                    <a:pt x="11" y="0"/>
                    <a:pt x="6" y="0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4" name="Freeform 78"/>
            <p:cNvSpPr/>
            <p:nvPr/>
          </p:nvSpPr>
          <p:spPr bwMode="auto">
            <a:xfrm>
              <a:off x="6391459" y="6923677"/>
              <a:ext cx="62052" cy="4227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1 h 1"/>
                <a:gd name="T4" fmla="*/ 16 w 16"/>
                <a:gd name="T5" fmla="*/ 1 h 1"/>
                <a:gd name="T6" fmla="*/ 16 w 16"/>
                <a:gd name="T7" fmla="*/ 1 h 1"/>
                <a:gd name="T8" fmla="*/ 0 w 1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11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0" y="1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5" name="Freeform 79"/>
            <p:cNvSpPr>
              <a:spLocks noEditPoints="1"/>
            </p:cNvSpPr>
            <p:nvPr/>
          </p:nvSpPr>
          <p:spPr bwMode="auto">
            <a:xfrm>
              <a:off x="5522729" y="6919450"/>
              <a:ext cx="372313" cy="8453"/>
            </a:xfrm>
            <a:custGeom>
              <a:avLst/>
              <a:gdLst>
                <a:gd name="T0" fmla="*/ 0 w 100"/>
                <a:gd name="T1" fmla="*/ 2 h 2"/>
                <a:gd name="T2" fmla="*/ 0 w 100"/>
                <a:gd name="T3" fmla="*/ 2 h 2"/>
                <a:gd name="T4" fmla="*/ 0 w 100"/>
                <a:gd name="T5" fmla="*/ 2 h 2"/>
                <a:gd name="T6" fmla="*/ 0 w 100"/>
                <a:gd name="T7" fmla="*/ 2 h 2"/>
                <a:gd name="T8" fmla="*/ 52 w 100"/>
                <a:gd name="T9" fmla="*/ 0 h 2"/>
                <a:gd name="T10" fmla="*/ 10 w 100"/>
                <a:gd name="T11" fmla="*/ 1 h 2"/>
                <a:gd name="T12" fmla="*/ 9 w 100"/>
                <a:gd name="T13" fmla="*/ 2 h 2"/>
                <a:gd name="T14" fmla="*/ 51 w 100"/>
                <a:gd name="T15" fmla="*/ 2 h 2"/>
                <a:gd name="T16" fmla="*/ 52 w 100"/>
                <a:gd name="T17" fmla="*/ 0 h 2"/>
                <a:gd name="T18" fmla="*/ 64 w 100"/>
                <a:gd name="T19" fmla="*/ 0 h 2"/>
                <a:gd name="T20" fmla="*/ 61 w 100"/>
                <a:gd name="T21" fmla="*/ 0 h 2"/>
                <a:gd name="T22" fmla="*/ 60 w 100"/>
                <a:gd name="T23" fmla="*/ 2 h 2"/>
                <a:gd name="T24" fmla="*/ 67 w 100"/>
                <a:gd name="T25" fmla="*/ 2 h 2"/>
                <a:gd name="T26" fmla="*/ 64 w 100"/>
                <a:gd name="T27" fmla="*/ 0 h 2"/>
                <a:gd name="T28" fmla="*/ 100 w 100"/>
                <a:gd name="T29" fmla="*/ 0 h 2"/>
                <a:gd name="T30" fmla="*/ 81 w 100"/>
                <a:gd name="T31" fmla="*/ 0 h 2"/>
                <a:gd name="T32" fmla="*/ 82 w 100"/>
                <a:gd name="T33" fmla="*/ 1 h 2"/>
                <a:gd name="T34" fmla="*/ 83 w 100"/>
                <a:gd name="T35" fmla="*/ 2 h 2"/>
                <a:gd name="T36" fmla="*/ 100 w 100"/>
                <a:gd name="T37" fmla="*/ 2 h 2"/>
                <a:gd name="T38" fmla="*/ 100 w 100"/>
                <a:gd name="T3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0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52" y="0"/>
                  </a:moveTo>
                  <a:cubicBezTo>
                    <a:pt x="37" y="1"/>
                    <a:pt x="22" y="1"/>
                    <a:pt x="10" y="1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23" y="2"/>
                    <a:pt x="37" y="2"/>
                    <a:pt x="51" y="2"/>
                  </a:cubicBezTo>
                  <a:cubicBezTo>
                    <a:pt x="51" y="1"/>
                    <a:pt x="51" y="1"/>
                    <a:pt x="52" y="0"/>
                  </a:cubicBezTo>
                  <a:moveTo>
                    <a:pt x="64" y="0"/>
                  </a:moveTo>
                  <a:cubicBezTo>
                    <a:pt x="63" y="0"/>
                    <a:pt x="62" y="0"/>
                    <a:pt x="61" y="0"/>
                  </a:cubicBezTo>
                  <a:cubicBezTo>
                    <a:pt x="60" y="1"/>
                    <a:pt x="60" y="1"/>
                    <a:pt x="60" y="2"/>
                  </a:cubicBezTo>
                  <a:cubicBezTo>
                    <a:pt x="62" y="2"/>
                    <a:pt x="65" y="2"/>
                    <a:pt x="67" y="2"/>
                  </a:cubicBezTo>
                  <a:cubicBezTo>
                    <a:pt x="66" y="1"/>
                    <a:pt x="65" y="1"/>
                    <a:pt x="64" y="0"/>
                  </a:cubicBezTo>
                  <a:moveTo>
                    <a:pt x="100" y="0"/>
                  </a:moveTo>
                  <a:cubicBezTo>
                    <a:pt x="93" y="0"/>
                    <a:pt x="87" y="0"/>
                    <a:pt x="81" y="0"/>
                  </a:cubicBezTo>
                  <a:cubicBezTo>
                    <a:pt x="81" y="0"/>
                    <a:pt x="82" y="1"/>
                    <a:pt x="82" y="1"/>
                  </a:cubicBezTo>
                  <a:cubicBezTo>
                    <a:pt x="83" y="1"/>
                    <a:pt x="83" y="1"/>
                    <a:pt x="83" y="2"/>
                  </a:cubicBezTo>
                  <a:cubicBezTo>
                    <a:pt x="89" y="2"/>
                    <a:pt x="95" y="2"/>
                    <a:pt x="100" y="2"/>
                  </a:cubicBezTo>
                  <a:cubicBezTo>
                    <a:pt x="100" y="1"/>
                    <a:pt x="100" y="1"/>
                    <a:pt x="10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6" name="Freeform 80"/>
            <p:cNvSpPr/>
            <p:nvPr/>
          </p:nvSpPr>
          <p:spPr bwMode="auto">
            <a:xfrm>
              <a:off x="5759656" y="6919450"/>
              <a:ext cx="73334" cy="8453"/>
            </a:xfrm>
            <a:custGeom>
              <a:avLst/>
              <a:gdLst>
                <a:gd name="T0" fmla="*/ 17 w 19"/>
                <a:gd name="T1" fmla="*/ 0 h 2"/>
                <a:gd name="T2" fmla="*/ 0 w 19"/>
                <a:gd name="T3" fmla="*/ 0 h 2"/>
                <a:gd name="T4" fmla="*/ 3 w 19"/>
                <a:gd name="T5" fmla="*/ 2 h 2"/>
                <a:gd name="T6" fmla="*/ 19 w 19"/>
                <a:gd name="T7" fmla="*/ 2 h 2"/>
                <a:gd name="T8" fmla="*/ 18 w 19"/>
                <a:gd name="T9" fmla="*/ 1 h 2"/>
                <a:gd name="T10" fmla="*/ 17 w 19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">
                  <a:moveTo>
                    <a:pt x="17" y="0"/>
                  </a:moveTo>
                  <a:cubicBezTo>
                    <a:pt x="11" y="0"/>
                    <a:pt x="5" y="0"/>
                    <a:pt x="0" y="0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9" y="2"/>
                    <a:pt x="14" y="2"/>
                    <a:pt x="19" y="2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8" y="1"/>
                    <a:pt x="17" y="0"/>
                    <a:pt x="17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7" name="Freeform 81"/>
            <p:cNvSpPr/>
            <p:nvPr/>
          </p:nvSpPr>
          <p:spPr bwMode="auto">
            <a:xfrm>
              <a:off x="5522729" y="6923677"/>
              <a:ext cx="33847" cy="4227"/>
            </a:xfrm>
            <a:custGeom>
              <a:avLst/>
              <a:gdLst>
                <a:gd name="T0" fmla="*/ 10 w 10"/>
                <a:gd name="T1" fmla="*/ 0 h 1"/>
                <a:gd name="T2" fmla="*/ 0 w 10"/>
                <a:gd name="T3" fmla="*/ 1 h 1"/>
                <a:gd name="T4" fmla="*/ 0 w 10"/>
                <a:gd name="T5" fmla="*/ 1 h 1"/>
                <a:gd name="T6" fmla="*/ 9 w 10"/>
                <a:gd name="T7" fmla="*/ 1 h 1"/>
                <a:gd name="T8" fmla="*/ 10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10" y="0"/>
                  </a:moveTo>
                  <a:cubicBezTo>
                    <a:pt x="6" y="0"/>
                    <a:pt x="3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6" y="1"/>
                    <a:pt x="9" y="1"/>
                  </a:cubicBezTo>
                  <a:cubicBezTo>
                    <a:pt x="9" y="1"/>
                    <a:pt x="10" y="1"/>
                    <a:pt x="1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8" name="Freeform 82"/>
            <p:cNvSpPr/>
            <p:nvPr/>
          </p:nvSpPr>
          <p:spPr bwMode="auto">
            <a:xfrm>
              <a:off x="5711707" y="6919450"/>
              <a:ext cx="39488" cy="8453"/>
            </a:xfrm>
            <a:custGeom>
              <a:avLst/>
              <a:gdLst>
                <a:gd name="T0" fmla="*/ 10 w 10"/>
                <a:gd name="T1" fmla="*/ 0 h 2"/>
                <a:gd name="T2" fmla="*/ 1 w 10"/>
                <a:gd name="T3" fmla="*/ 0 h 2"/>
                <a:gd name="T4" fmla="*/ 0 w 10"/>
                <a:gd name="T5" fmla="*/ 2 h 2"/>
                <a:gd name="T6" fmla="*/ 9 w 10"/>
                <a:gd name="T7" fmla="*/ 2 h 2"/>
                <a:gd name="T8" fmla="*/ 10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cubicBezTo>
                    <a:pt x="7" y="0"/>
                    <a:pt x="4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3" y="2"/>
                    <a:pt x="6" y="2"/>
                    <a:pt x="9" y="2"/>
                  </a:cubicBezTo>
                  <a:cubicBezTo>
                    <a:pt x="9" y="1"/>
                    <a:pt x="9" y="1"/>
                    <a:pt x="1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9" name="Freeform 83"/>
            <p:cNvSpPr/>
            <p:nvPr/>
          </p:nvSpPr>
          <p:spPr bwMode="auto">
            <a:xfrm>
              <a:off x="5328112" y="6955376"/>
              <a:ext cx="5641" cy="2114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0" name="Freeform 84"/>
            <p:cNvSpPr/>
            <p:nvPr/>
          </p:nvSpPr>
          <p:spPr bwMode="auto">
            <a:xfrm>
              <a:off x="5333753" y="6927904"/>
              <a:ext cx="1119757" cy="207107"/>
            </a:xfrm>
            <a:custGeom>
              <a:avLst/>
              <a:gdLst>
                <a:gd name="T0" fmla="*/ 298 w 298"/>
                <a:gd name="T1" fmla="*/ 0 h 55"/>
                <a:gd name="T2" fmla="*/ 298 w 298"/>
                <a:gd name="T3" fmla="*/ 0 h 55"/>
                <a:gd name="T4" fmla="*/ 282 w 298"/>
                <a:gd name="T5" fmla="*/ 0 h 55"/>
                <a:gd name="T6" fmla="*/ 282 w 298"/>
                <a:gd name="T7" fmla="*/ 0 h 55"/>
                <a:gd name="T8" fmla="*/ 272 w 298"/>
                <a:gd name="T9" fmla="*/ 0 h 55"/>
                <a:gd name="T10" fmla="*/ 231 w 298"/>
                <a:gd name="T11" fmla="*/ 0 h 55"/>
                <a:gd name="T12" fmla="*/ 221 w 298"/>
                <a:gd name="T13" fmla="*/ 0 h 55"/>
                <a:gd name="T14" fmla="*/ 208 w 298"/>
                <a:gd name="T15" fmla="*/ 0 h 55"/>
                <a:gd name="T16" fmla="*/ 195 w 298"/>
                <a:gd name="T17" fmla="*/ 0 h 55"/>
                <a:gd name="T18" fmla="*/ 184 w 298"/>
                <a:gd name="T19" fmla="*/ 0 h 55"/>
                <a:gd name="T20" fmla="*/ 150 w 298"/>
                <a:gd name="T21" fmla="*/ 0 h 55"/>
                <a:gd name="T22" fmla="*/ 133 w 298"/>
                <a:gd name="T23" fmla="*/ 0 h 55"/>
                <a:gd name="T24" fmla="*/ 117 w 298"/>
                <a:gd name="T25" fmla="*/ 0 h 55"/>
                <a:gd name="T26" fmla="*/ 110 w 298"/>
                <a:gd name="T27" fmla="*/ 0 h 55"/>
                <a:gd name="T28" fmla="*/ 101 w 298"/>
                <a:gd name="T29" fmla="*/ 0 h 55"/>
                <a:gd name="T30" fmla="*/ 59 w 298"/>
                <a:gd name="T31" fmla="*/ 0 h 55"/>
                <a:gd name="T32" fmla="*/ 50 w 298"/>
                <a:gd name="T33" fmla="*/ 0 h 55"/>
                <a:gd name="T34" fmla="*/ 50 w 298"/>
                <a:gd name="T35" fmla="*/ 0 h 55"/>
                <a:gd name="T36" fmla="*/ 0 w 298"/>
                <a:gd name="T37" fmla="*/ 7 h 55"/>
                <a:gd name="T38" fmla="*/ 0 w 298"/>
                <a:gd name="T39" fmla="*/ 8 h 55"/>
                <a:gd name="T40" fmla="*/ 295 w 298"/>
                <a:gd name="T41" fmla="*/ 55 h 55"/>
                <a:gd name="T42" fmla="*/ 298 w 298"/>
                <a:gd name="T4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8" h="55">
                  <a:moveTo>
                    <a:pt x="298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93" y="0"/>
                    <a:pt x="287" y="0"/>
                    <a:pt x="282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79" y="0"/>
                    <a:pt x="275" y="0"/>
                    <a:pt x="272" y="0"/>
                  </a:cubicBezTo>
                  <a:cubicBezTo>
                    <a:pt x="258" y="0"/>
                    <a:pt x="245" y="0"/>
                    <a:pt x="231" y="0"/>
                  </a:cubicBezTo>
                  <a:cubicBezTo>
                    <a:pt x="228" y="0"/>
                    <a:pt x="225" y="0"/>
                    <a:pt x="221" y="0"/>
                  </a:cubicBezTo>
                  <a:cubicBezTo>
                    <a:pt x="217" y="0"/>
                    <a:pt x="212" y="0"/>
                    <a:pt x="208" y="0"/>
                  </a:cubicBezTo>
                  <a:cubicBezTo>
                    <a:pt x="203" y="0"/>
                    <a:pt x="199" y="0"/>
                    <a:pt x="195" y="0"/>
                  </a:cubicBezTo>
                  <a:cubicBezTo>
                    <a:pt x="192" y="0"/>
                    <a:pt x="188" y="0"/>
                    <a:pt x="184" y="0"/>
                  </a:cubicBezTo>
                  <a:cubicBezTo>
                    <a:pt x="173" y="0"/>
                    <a:pt x="162" y="0"/>
                    <a:pt x="150" y="0"/>
                  </a:cubicBezTo>
                  <a:cubicBezTo>
                    <a:pt x="145" y="0"/>
                    <a:pt x="139" y="0"/>
                    <a:pt x="133" y="0"/>
                  </a:cubicBezTo>
                  <a:cubicBezTo>
                    <a:pt x="128" y="0"/>
                    <a:pt x="123" y="0"/>
                    <a:pt x="117" y="0"/>
                  </a:cubicBezTo>
                  <a:cubicBezTo>
                    <a:pt x="115" y="0"/>
                    <a:pt x="112" y="0"/>
                    <a:pt x="110" y="0"/>
                  </a:cubicBezTo>
                  <a:cubicBezTo>
                    <a:pt x="107" y="0"/>
                    <a:pt x="104" y="0"/>
                    <a:pt x="101" y="0"/>
                  </a:cubicBezTo>
                  <a:cubicBezTo>
                    <a:pt x="87" y="0"/>
                    <a:pt x="73" y="0"/>
                    <a:pt x="59" y="0"/>
                  </a:cubicBezTo>
                  <a:cubicBezTo>
                    <a:pt x="56" y="0"/>
                    <a:pt x="53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2" y="1"/>
                    <a:pt x="2" y="3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9" y="9"/>
                    <a:pt x="168" y="32"/>
                    <a:pt x="295" y="55"/>
                  </a:cubicBezTo>
                  <a:cubicBezTo>
                    <a:pt x="298" y="0"/>
                    <a:pt x="298" y="0"/>
                    <a:pt x="298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</p:spPr>
          <p:txBody>
            <a:bodyPr lIns="68580" tIns="34290" rIns="68580" bIns="34290">
              <a:normAutofit fontScale="5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1" name="Freeform 85"/>
            <p:cNvSpPr/>
            <p:nvPr/>
          </p:nvSpPr>
          <p:spPr bwMode="auto">
            <a:xfrm>
              <a:off x="5209649" y="6361531"/>
              <a:ext cx="1365146" cy="541013"/>
            </a:xfrm>
            <a:custGeom>
              <a:avLst/>
              <a:gdLst>
                <a:gd name="T0" fmla="*/ 331 w 363"/>
                <a:gd name="T1" fmla="*/ 0 h 144"/>
                <a:gd name="T2" fmla="*/ 32 w 363"/>
                <a:gd name="T3" fmla="*/ 0 h 144"/>
                <a:gd name="T4" fmla="*/ 32 w 363"/>
                <a:gd name="T5" fmla="*/ 144 h 144"/>
                <a:gd name="T6" fmla="*/ 331 w 363"/>
                <a:gd name="T7" fmla="*/ 144 h 144"/>
                <a:gd name="T8" fmla="*/ 331 w 363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144">
                  <a:moveTo>
                    <a:pt x="331" y="0"/>
                  </a:moveTo>
                  <a:cubicBezTo>
                    <a:pt x="231" y="15"/>
                    <a:pt x="132" y="15"/>
                    <a:pt x="32" y="0"/>
                  </a:cubicBezTo>
                  <a:cubicBezTo>
                    <a:pt x="0" y="48"/>
                    <a:pt x="0" y="96"/>
                    <a:pt x="32" y="144"/>
                  </a:cubicBezTo>
                  <a:cubicBezTo>
                    <a:pt x="132" y="129"/>
                    <a:pt x="231" y="129"/>
                    <a:pt x="331" y="144"/>
                  </a:cubicBezTo>
                  <a:cubicBezTo>
                    <a:pt x="363" y="96"/>
                    <a:pt x="363" y="48"/>
                    <a:pt x="331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2" name="Freeform 86"/>
            <p:cNvSpPr>
              <a:spLocks noEditPoints="1"/>
            </p:cNvSpPr>
            <p:nvPr/>
          </p:nvSpPr>
          <p:spPr bwMode="auto">
            <a:xfrm>
              <a:off x="6521204" y="6496784"/>
              <a:ext cx="25386" cy="112006"/>
            </a:xfrm>
            <a:custGeom>
              <a:avLst/>
              <a:gdLst>
                <a:gd name="T0" fmla="*/ 6 w 7"/>
                <a:gd name="T1" fmla="*/ 16 h 30"/>
                <a:gd name="T2" fmla="*/ 4 w 7"/>
                <a:gd name="T3" fmla="*/ 17 h 30"/>
                <a:gd name="T4" fmla="*/ 6 w 7"/>
                <a:gd name="T5" fmla="*/ 28 h 30"/>
                <a:gd name="T6" fmla="*/ 6 w 7"/>
                <a:gd name="T7" fmla="*/ 30 h 30"/>
                <a:gd name="T8" fmla="*/ 6 w 7"/>
                <a:gd name="T9" fmla="*/ 16 h 30"/>
                <a:gd name="T10" fmla="*/ 0 w 7"/>
                <a:gd name="T11" fmla="*/ 0 h 30"/>
                <a:gd name="T12" fmla="*/ 2 w 7"/>
                <a:gd name="T13" fmla="*/ 8 h 30"/>
                <a:gd name="T14" fmla="*/ 3 w 7"/>
                <a:gd name="T15" fmla="*/ 8 h 30"/>
                <a:gd name="T16" fmla="*/ 0 w 7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0">
                  <a:moveTo>
                    <a:pt x="6" y="16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1"/>
                    <a:pt x="5" y="24"/>
                    <a:pt x="6" y="2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28"/>
                    <a:pt x="7" y="23"/>
                    <a:pt x="6" y="16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5"/>
                    <a:pt x="1" y="3"/>
                    <a:pt x="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3" name="Freeform 87"/>
            <p:cNvSpPr/>
            <p:nvPr/>
          </p:nvSpPr>
          <p:spPr bwMode="auto">
            <a:xfrm>
              <a:off x="6543768" y="6600337"/>
              <a:ext cx="0" cy="8453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4" name="Freeform 88"/>
            <p:cNvSpPr/>
            <p:nvPr/>
          </p:nvSpPr>
          <p:spPr bwMode="auto">
            <a:xfrm>
              <a:off x="6526845" y="6526371"/>
              <a:ext cx="16923" cy="33813"/>
            </a:xfrm>
            <a:custGeom>
              <a:avLst/>
              <a:gdLst>
                <a:gd name="T0" fmla="*/ 1 w 4"/>
                <a:gd name="T1" fmla="*/ 0 h 9"/>
                <a:gd name="T2" fmla="*/ 0 w 4"/>
                <a:gd name="T3" fmla="*/ 0 h 9"/>
                <a:gd name="T4" fmla="*/ 2 w 4"/>
                <a:gd name="T5" fmla="*/ 9 h 9"/>
                <a:gd name="T6" fmla="*/ 4 w 4"/>
                <a:gd name="T7" fmla="*/ 8 h 9"/>
                <a:gd name="T8" fmla="*/ 1 w 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2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5"/>
                    <a:pt x="2" y="3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5" name="Freeform 89"/>
            <p:cNvSpPr/>
            <p:nvPr/>
          </p:nvSpPr>
          <p:spPr bwMode="auto">
            <a:xfrm>
              <a:off x="5277342" y="6435497"/>
              <a:ext cx="1266426" cy="173293"/>
            </a:xfrm>
            <a:custGeom>
              <a:avLst/>
              <a:gdLst>
                <a:gd name="T0" fmla="*/ 320 w 337"/>
                <a:gd name="T1" fmla="*/ 0 h 46"/>
                <a:gd name="T2" fmla="*/ 0 w 337"/>
                <a:gd name="T3" fmla="*/ 9 h 46"/>
                <a:gd name="T4" fmla="*/ 337 w 337"/>
                <a:gd name="T5" fmla="*/ 46 h 46"/>
                <a:gd name="T6" fmla="*/ 337 w 337"/>
                <a:gd name="T7" fmla="*/ 44 h 46"/>
                <a:gd name="T8" fmla="*/ 335 w 337"/>
                <a:gd name="T9" fmla="*/ 33 h 46"/>
                <a:gd name="T10" fmla="*/ 333 w 337"/>
                <a:gd name="T11" fmla="*/ 24 h 46"/>
                <a:gd name="T12" fmla="*/ 331 w 337"/>
                <a:gd name="T13" fmla="*/ 16 h 46"/>
                <a:gd name="T14" fmla="*/ 320 w 337"/>
                <a:gd name="T1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7" h="46">
                  <a:moveTo>
                    <a:pt x="32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202" y="15"/>
                    <a:pt x="337" y="46"/>
                  </a:cubicBezTo>
                  <a:cubicBezTo>
                    <a:pt x="337" y="46"/>
                    <a:pt x="337" y="45"/>
                    <a:pt x="337" y="44"/>
                  </a:cubicBezTo>
                  <a:cubicBezTo>
                    <a:pt x="336" y="40"/>
                    <a:pt x="336" y="37"/>
                    <a:pt x="335" y="33"/>
                  </a:cubicBezTo>
                  <a:cubicBezTo>
                    <a:pt x="335" y="30"/>
                    <a:pt x="334" y="27"/>
                    <a:pt x="333" y="24"/>
                  </a:cubicBezTo>
                  <a:cubicBezTo>
                    <a:pt x="333" y="22"/>
                    <a:pt x="332" y="19"/>
                    <a:pt x="331" y="16"/>
                  </a:cubicBezTo>
                  <a:cubicBezTo>
                    <a:pt x="328" y="11"/>
                    <a:pt x="325" y="6"/>
                    <a:pt x="32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</p:spPr>
          <p:txBody>
            <a:bodyPr lIns="68580" tIns="34290" rIns="68580" bIns="34290">
              <a:normAutofit fontScale="3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6" name="Freeform 90"/>
            <p:cNvSpPr/>
            <p:nvPr/>
          </p:nvSpPr>
          <p:spPr bwMode="auto">
            <a:xfrm>
              <a:off x="5260419" y="6847597"/>
              <a:ext cx="1260785" cy="109893"/>
            </a:xfrm>
            <a:custGeom>
              <a:avLst/>
              <a:gdLst>
                <a:gd name="T0" fmla="*/ 317 w 335"/>
                <a:gd name="T1" fmla="*/ 0 h 29"/>
                <a:gd name="T2" fmla="*/ 18 w 335"/>
                <a:gd name="T3" fmla="*/ 0 h 29"/>
                <a:gd name="T4" fmla="*/ 18 w 335"/>
                <a:gd name="T5" fmla="*/ 29 h 29"/>
                <a:gd name="T6" fmla="*/ 317 w 335"/>
                <a:gd name="T7" fmla="*/ 29 h 29"/>
                <a:gd name="T8" fmla="*/ 317 w 335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29">
                  <a:moveTo>
                    <a:pt x="317" y="0"/>
                  </a:moveTo>
                  <a:cubicBezTo>
                    <a:pt x="217" y="0"/>
                    <a:pt x="118" y="0"/>
                    <a:pt x="18" y="0"/>
                  </a:cubicBezTo>
                  <a:cubicBezTo>
                    <a:pt x="0" y="1"/>
                    <a:pt x="0" y="27"/>
                    <a:pt x="18" y="29"/>
                  </a:cubicBezTo>
                  <a:cubicBezTo>
                    <a:pt x="118" y="29"/>
                    <a:pt x="217" y="29"/>
                    <a:pt x="317" y="29"/>
                  </a:cubicBezTo>
                  <a:cubicBezTo>
                    <a:pt x="335" y="27"/>
                    <a:pt x="335" y="1"/>
                    <a:pt x="317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7" name="Freeform 91"/>
            <p:cNvSpPr/>
            <p:nvPr/>
          </p:nvSpPr>
          <p:spPr bwMode="auto">
            <a:xfrm>
              <a:off x="5133493" y="6361531"/>
              <a:ext cx="1514636" cy="109893"/>
            </a:xfrm>
            <a:custGeom>
              <a:avLst/>
              <a:gdLst>
                <a:gd name="T0" fmla="*/ 385 w 403"/>
                <a:gd name="T1" fmla="*/ 0 h 29"/>
                <a:gd name="T2" fmla="*/ 18 w 403"/>
                <a:gd name="T3" fmla="*/ 0 h 29"/>
                <a:gd name="T4" fmla="*/ 18 w 403"/>
                <a:gd name="T5" fmla="*/ 29 h 29"/>
                <a:gd name="T6" fmla="*/ 385 w 403"/>
                <a:gd name="T7" fmla="*/ 29 h 29"/>
                <a:gd name="T8" fmla="*/ 385 w 403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29">
                  <a:moveTo>
                    <a:pt x="385" y="0"/>
                  </a:moveTo>
                  <a:cubicBezTo>
                    <a:pt x="263" y="0"/>
                    <a:pt x="140" y="0"/>
                    <a:pt x="18" y="0"/>
                  </a:cubicBezTo>
                  <a:cubicBezTo>
                    <a:pt x="0" y="1"/>
                    <a:pt x="0" y="27"/>
                    <a:pt x="18" y="29"/>
                  </a:cubicBezTo>
                  <a:cubicBezTo>
                    <a:pt x="140" y="29"/>
                    <a:pt x="263" y="29"/>
                    <a:pt x="385" y="29"/>
                  </a:cubicBezTo>
                  <a:cubicBezTo>
                    <a:pt x="403" y="27"/>
                    <a:pt x="403" y="1"/>
                    <a:pt x="385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8" name="Freeform 92"/>
            <p:cNvSpPr/>
            <p:nvPr/>
          </p:nvSpPr>
          <p:spPr bwMode="auto">
            <a:xfrm>
              <a:off x="6146072" y="6980736"/>
              <a:ext cx="228464" cy="202880"/>
            </a:xfrm>
            <a:custGeom>
              <a:avLst/>
              <a:gdLst>
                <a:gd name="T0" fmla="*/ 56 w 61"/>
                <a:gd name="T1" fmla="*/ 54 h 54"/>
                <a:gd name="T2" fmla="*/ 54 w 61"/>
                <a:gd name="T3" fmla="*/ 53 h 54"/>
                <a:gd name="T4" fmla="*/ 2 w 61"/>
                <a:gd name="T5" fmla="*/ 9 h 54"/>
                <a:gd name="T6" fmla="*/ 2 w 61"/>
                <a:gd name="T7" fmla="*/ 2 h 54"/>
                <a:gd name="T8" fmla="*/ 8 w 61"/>
                <a:gd name="T9" fmla="*/ 2 h 54"/>
                <a:gd name="T10" fmla="*/ 59 w 61"/>
                <a:gd name="T11" fmla="*/ 47 h 54"/>
                <a:gd name="T12" fmla="*/ 60 w 61"/>
                <a:gd name="T13" fmla="*/ 53 h 54"/>
                <a:gd name="T14" fmla="*/ 56 w 61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4">
                  <a:moveTo>
                    <a:pt x="56" y="54"/>
                  </a:moveTo>
                  <a:cubicBezTo>
                    <a:pt x="55" y="54"/>
                    <a:pt x="54" y="54"/>
                    <a:pt x="54" y="53"/>
                  </a:cubicBezTo>
                  <a:cubicBezTo>
                    <a:pt x="37" y="39"/>
                    <a:pt x="19" y="24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1"/>
                    <a:pt x="6" y="0"/>
                    <a:pt x="8" y="2"/>
                  </a:cubicBezTo>
                  <a:cubicBezTo>
                    <a:pt x="25" y="17"/>
                    <a:pt x="42" y="32"/>
                    <a:pt x="59" y="47"/>
                  </a:cubicBezTo>
                  <a:cubicBezTo>
                    <a:pt x="61" y="48"/>
                    <a:pt x="61" y="51"/>
                    <a:pt x="60" y="53"/>
                  </a:cubicBezTo>
                  <a:cubicBezTo>
                    <a:pt x="59" y="54"/>
                    <a:pt x="58" y="54"/>
                    <a:pt x="56" y="54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4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9" name="Freeform 93"/>
            <p:cNvSpPr/>
            <p:nvPr/>
          </p:nvSpPr>
          <p:spPr bwMode="auto">
            <a:xfrm>
              <a:off x="5892222" y="6995530"/>
              <a:ext cx="479494" cy="424779"/>
            </a:xfrm>
            <a:custGeom>
              <a:avLst/>
              <a:gdLst>
                <a:gd name="T0" fmla="*/ 123 w 127"/>
                <a:gd name="T1" fmla="*/ 112 h 113"/>
                <a:gd name="T2" fmla="*/ 120 w 127"/>
                <a:gd name="T3" fmla="*/ 112 h 113"/>
                <a:gd name="T4" fmla="*/ 2 w 127"/>
                <a:gd name="T5" fmla="*/ 9 h 113"/>
                <a:gd name="T6" fmla="*/ 1 w 127"/>
                <a:gd name="T7" fmla="*/ 2 h 113"/>
                <a:gd name="T8" fmla="*/ 7 w 127"/>
                <a:gd name="T9" fmla="*/ 2 h 113"/>
                <a:gd name="T10" fmla="*/ 125 w 127"/>
                <a:gd name="T11" fmla="*/ 105 h 113"/>
                <a:gd name="T12" fmla="*/ 126 w 127"/>
                <a:gd name="T13" fmla="*/ 111 h 113"/>
                <a:gd name="T14" fmla="*/ 123 w 127"/>
                <a:gd name="T1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13">
                  <a:moveTo>
                    <a:pt x="123" y="112"/>
                  </a:moveTo>
                  <a:cubicBezTo>
                    <a:pt x="122" y="113"/>
                    <a:pt x="121" y="112"/>
                    <a:pt x="120" y="112"/>
                  </a:cubicBezTo>
                  <a:cubicBezTo>
                    <a:pt x="80" y="80"/>
                    <a:pt x="41" y="44"/>
                    <a:pt x="2" y="9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47" y="38"/>
                    <a:pt x="86" y="73"/>
                    <a:pt x="125" y="105"/>
                  </a:cubicBezTo>
                  <a:cubicBezTo>
                    <a:pt x="127" y="106"/>
                    <a:pt x="127" y="109"/>
                    <a:pt x="126" y="111"/>
                  </a:cubicBezTo>
                  <a:cubicBezTo>
                    <a:pt x="125" y="112"/>
                    <a:pt x="124" y="112"/>
                    <a:pt x="123" y="11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0" name="Freeform 94"/>
            <p:cNvSpPr/>
            <p:nvPr/>
          </p:nvSpPr>
          <p:spPr bwMode="auto">
            <a:xfrm>
              <a:off x="5638373" y="7010323"/>
              <a:ext cx="727702" cy="642453"/>
            </a:xfrm>
            <a:custGeom>
              <a:avLst/>
              <a:gdLst>
                <a:gd name="T0" fmla="*/ 190 w 194"/>
                <a:gd name="T1" fmla="*/ 171 h 171"/>
                <a:gd name="T2" fmla="*/ 187 w 194"/>
                <a:gd name="T3" fmla="*/ 170 h 171"/>
                <a:gd name="T4" fmla="*/ 2 w 194"/>
                <a:gd name="T5" fmla="*/ 8 h 171"/>
                <a:gd name="T6" fmla="*/ 2 w 194"/>
                <a:gd name="T7" fmla="*/ 2 h 171"/>
                <a:gd name="T8" fmla="*/ 8 w 194"/>
                <a:gd name="T9" fmla="*/ 2 h 171"/>
                <a:gd name="T10" fmla="*/ 192 w 194"/>
                <a:gd name="T11" fmla="*/ 163 h 171"/>
                <a:gd name="T12" fmla="*/ 193 w 194"/>
                <a:gd name="T13" fmla="*/ 169 h 171"/>
                <a:gd name="T14" fmla="*/ 190 w 194"/>
                <a:gd name="T1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1">
                  <a:moveTo>
                    <a:pt x="190" y="171"/>
                  </a:moveTo>
                  <a:cubicBezTo>
                    <a:pt x="189" y="171"/>
                    <a:pt x="188" y="170"/>
                    <a:pt x="187" y="170"/>
                  </a:cubicBezTo>
                  <a:cubicBezTo>
                    <a:pt x="125" y="122"/>
                    <a:pt x="64" y="64"/>
                    <a:pt x="2" y="8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cubicBezTo>
                    <a:pt x="69" y="57"/>
                    <a:pt x="131" y="115"/>
                    <a:pt x="192" y="163"/>
                  </a:cubicBezTo>
                  <a:cubicBezTo>
                    <a:pt x="194" y="164"/>
                    <a:pt x="194" y="167"/>
                    <a:pt x="193" y="169"/>
                  </a:cubicBezTo>
                  <a:cubicBezTo>
                    <a:pt x="192" y="170"/>
                    <a:pt x="191" y="170"/>
                    <a:pt x="190" y="17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1" name="Freeform 95"/>
            <p:cNvSpPr/>
            <p:nvPr/>
          </p:nvSpPr>
          <p:spPr bwMode="auto">
            <a:xfrm>
              <a:off x="5384523" y="7027230"/>
              <a:ext cx="978730" cy="858013"/>
            </a:xfrm>
            <a:custGeom>
              <a:avLst/>
              <a:gdLst>
                <a:gd name="T0" fmla="*/ 256 w 260"/>
                <a:gd name="T1" fmla="*/ 229 h 229"/>
                <a:gd name="T2" fmla="*/ 253 w 260"/>
                <a:gd name="T3" fmla="*/ 228 h 229"/>
                <a:gd name="T4" fmla="*/ 2 w 260"/>
                <a:gd name="T5" fmla="*/ 8 h 229"/>
                <a:gd name="T6" fmla="*/ 1 w 260"/>
                <a:gd name="T7" fmla="*/ 2 h 229"/>
                <a:gd name="T8" fmla="*/ 7 w 260"/>
                <a:gd name="T9" fmla="*/ 1 h 229"/>
                <a:gd name="T10" fmla="*/ 258 w 260"/>
                <a:gd name="T11" fmla="*/ 221 h 229"/>
                <a:gd name="T12" fmla="*/ 259 w 260"/>
                <a:gd name="T13" fmla="*/ 227 h 229"/>
                <a:gd name="T14" fmla="*/ 256 w 260"/>
                <a:gd name="T15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0" h="229">
                  <a:moveTo>
                    <a:pt x="256" y="229"/>
                  </a:moveTo>
                  <a:cubicBezTo>
                    <a:pt x="255" y="229"/>
                    <a:pt x="254" y="229"/>
                    <a:pt x="253" y="228"/>
                  </a:cubicBezTo>
                  <a:cubicBezTo>
                    <a:pt x="169" y="165"/>
                    <a:pt x="85" y="82"/>
                    <a:pt x="2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91" y="75"/>
                    <a:pt x="175" y="159"/>
                    <a:pt x="258" y="221"/>
                  </a:cubicBezTo>
                  <a:cubicBezTo>
                    <a:pt x="260" y="222"/>
                    <a:pt x="260" y="225"/>
                    <a:pt x="259" y="227"/>
                  </a:cubicBezTo>
                  <a:cubicBezTo>
                    <a:pt x="258" y="228"/>
                    <a:pt x="257" y="229"/>
                    <a:pt x="256" y="22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2" name="Freeform 96"/>
            <p:cNvSpPr/>
            <p:nvPr/>
          </p:nvSpPr>
          <p:spPr bwMode="auto">
            <a:xfrm>
              <a:off x="5390164" y="7238563"/>
              <a:ext cx="727702" cy="665700"/>
            </a:xfrm>
            <a:custGeom>
              <a:avLst/>
              <a:gdLst>
                <a:gd name="T0" fmla="*/ 189 w 194"/>
                <a:gd name="T1" fmla="*/ 177 h 177"/>
                <a:gd name="T2" fmla="*/ 186 w 194"/>
                <a:gd name="T3" fmla="*/ 176 h 177"/>
                <a:gd name="T4" fmla="*/ 2 w 194"/>
                <a:gd name="T5" fmla="*/ 8 h 177"/>
                <a:gd name="T6" fmla="*/ 1 w 194"/>
                <a:gd name="T7" fmla="*/ 2 h 177"/>
                <a:gd name="T8" fmla="*/ 7 w 194"/>
                <a:gd name="T9" fmla="*/ 2 h 177"/>
                <a:gd name="T10" fmla="*/ 192 w 194"/>
                <a:gd name="T11" fmla="*/ 169 h 177"/>
                <a:gd name="T12" fmla="*/ 192 w 194"/>
                <a:gd name="T13" fmla="*/ 176 h 177"/>
                <a:gd name="T14" fmla="*/ 189 w 194"/>
                <a:gd name="T15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7">
                  <a:moveTo>
                    <a:pt x="189" y="177"/>
                  </a:moveTo>
                  <a:cubicBezTo>
                    <a:pt x="188" y="177"/>
                    <a:pt x="187" y="177"/>
                    <a:pt x="186" y="176"/>
                  </a:cubicBezTo>
                  <a:cubicBezTo>
                    <a:pt x="125" y="125"/>
                    <a:pt x="63" y="64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69" y="58"/>
                    <a:pt x="130" y="118"/>
                    <a:pt x="192" y="169"/>
                  </a:cubicBezTo>
                  <a:cubicBezTo>
                    <a:pt x="194" y="171"/>
                    <a:pt x="194" y="174"/>
                    <a:pt x="192" y="176"/>
                  </a:cubicBezTo>
                  <a:cubicBezTo>
                    <a:pt x="191" y="177"/>
                    <a:pt x="190" y="177"/>
                    <a:pt x="189" y="1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3" name="Freeform 97"/>
            <p:cNvSpPr/>
            <p:nvPr/>
          </p:nvSpPr>
          <p:spPr bwMode="auto">
            <a:xfrm>
              <a:off x="5392984" y="7458349"/>
              <a:ext cx="476674" cy="448026"/>
            </a:xfrm>
            <a:custGeom>
              <a:avLst/>
              <a:gdLst>
                <a:gd name="T0" fmla="*/ 122 w 127"/>
                <a:gd name="T1" fmla="*/ 120 h 120"/>
                <a:gd name="T2" fmla="*/ 120 w 127"/>
                <a:gd name="T3" fmla="*/ 119 h 120"/>
                <a:gd name="T4" fmla="*/ 2 w 127"/>
                <a:gd name="T5" fmla="*/ 7 h 120"/>
                <a:gd name="T6" fmla="*/ 1 w 127"/>
                <a:gd name="T7" fmla="*/ 1 h 120"/>
                <a:gd name="T8" fmla="*/ 7 w 127"/>
                <a:gd name="T9" fmla="*/ 1 h 120"/>
                <a:gd name="T10" fmla="*/ 125 w 127"/>
                <a:gd name="T11" fmla="*/ 113 h 120"/>
                <a:gd name="T12" fmla="*/ 126 w 127"/>
                <a:gd name="T13" fmla="*/ 119 h 120"/>
                <a:gd name="T14" fmla="*/ 122 w 127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0">
                  <a:moveTo>
                    <a:pt x="122" y="120"/>
                  </a:moveTo>
                  <a:cubicBezTo>
                    <a:pt x="121" y="120"/>
                    <a:pt x="120" y="120"/>
                    <a:pt x="120" y="119"/>
                  </a:cubicBezTo>
                  <a:cubicBezTo>
                    <a:pt x="80" y="83"/>
                    <a:pt x="41" y="45"/>
                    <a:pt x="2" y="7"/>
                  </a:cubicBezTo>
                  <a:cubicBezTo>
                    <a:pt x="0" y="6"/>
                    <a:pt x="0" y="3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46" y="39"/>
                    <a:pt x="86" y="77"/>
                    <a:pt x="125" y="113"/>
                  </a:cubicBezTo>
                  <a:cubicBezTo>
                    <a:pt x="127" y="114"/>
                    <a:pt x="127" y="117"/>
                    <a:pt x="126" y="119"/>
                  </a:cubicBezTo>
                  <a:cubicBezTo>
                    <a:pt x="125" y="120"/>
                    <a:pt x="124" y="120"/>
                    <a:pt x="122" y="12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4" name="Freeform 98"/>
            <p:cNvSpPr/>
            <p:nvPr/>
          </p:nvSpPr>
          <p:spPr bwMode="auto">
            <a:xfrm>
              <a:off x="5395805" y="7671797"/>
              <a:ext cx="228464" cy="224013"/>
            </a:xfrm>
            <a:custGeom>
              <a:avLst/>
              <a:gdLst>
                <a:gd name="T0" fmla="*/ 56 w 60"/>
                <a:gd name="T1" fmla="*/ 60 h 60"/>
                <a:gd name="T2" fmla="*/ 53 w 60"/>
                <a:gd name="T3" fmla="*/ 58 h 60"/>
                <a:gd name="T4" fmla="*/ 2 w 60"/>
                <a:gd name="T5" fmla="*/ 8 h 60"/>
                <a:gd name="T6" fmla="*/ 1 w 60"/>
                <a:gd name="T7" fmla="*/ 2 h 60"/>
                <a:gd name="T8" fmla="*/ 7 w 60"/>
                <a:gd name="T9" fmla="*/ 2 h 60"/>
                <a:gd name="T10" fmla="*/ 58 w 60"/>
                <a:gd name="T11" fmla="*/ 52 h 60"/>
                <a:gd name="T12" fmla="*/ 59 w 60"/>
                <a:gd name="T13" fmla="*/ 58 h 60"/>
                <a:gd name="T14" fmla="*/ 56 w 60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cubicBezTo>
                    <a:pt x="55" y="60"/>
                    <a:pt x="54" y="59"/>
                    <a:pt x="53" y="58"/>
                  </a:cubicBezTo>
                  <a:cubicBezTo>
                    <a:pt x="36" y="42"/>
                    <a:pt x="19" y="25"/>
                    <a:pt x="2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24" y="19"/>
                    <a:pt x="41" y="36"/>
                    <a:pt x="58" y="52"/>
                  </a:cubicBezTo>
                  <a:cubicBezTo>
                    <a:pt x="60" y="54"/>
                    <a:pt x="60" y="57"/>
                    <a:pt x="59" y="58"/>
                  </a:cubicBezTo>
                  <a:cubicBezTo>
                    <a:pt x="58" y="59"/>
                    <a:pt x="57" y="60"/>
                    <a:pt x="56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5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5" name="Freeform 99"/>
            <p:cNvSpPr/>
            <p:nvPr/>
          </p:nvSpPr>
          <p:spPr bwMode="auto">
            <a:xfrm>
              <a:off x="5384523" y="6980736"/>
              <a:ext cx="231285" cy="202880"/>
            </a:xfrm>
            <a:custGeom>
              <a:avLst/>
              <a:gdLst>
                <a:gd name="T0" fmla="*/ 4 w 61"/>
                <a:gd name="T1" fmla="*/ 54 h 54"/>
                <a:gd name="T2" fmla="*/ 1 w 61"/>
                <a:gd name="T3" fmla="*/ 53 h 54"/>
                <a:gd name="T4" fmla="*/ 2 w 61"/>
                <a:gd name="T5" fmla="*/ 47 h 54"/>
                <a:gd name="T6" fmla="*/ 53 w 61"/>
                <a:gd name="T7" fmla="*/ 2 h 54"/>
                <a:gd name="T8" fmla="*/ 59 w 61"/>
                <a:gd name="T9" fmla="*/ 2 h 54"/>
                <a:gd name="T10" fmla="*/ 59 w 61"/>
                <a:gd name="T11" fmla="*/ 9 h 54"/>
                <a:gd name="T12" fmla="*/ 7 w 61"/>
                <a:gd name="T13" fmla="*/ 53 h 54"/>
                <a:gd name="T14" fmla="*/ 4 w 61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4">
                  <a:moveTo>
                    <a:pt x="4" y="54"/>
                  </a:moveTo>
                  <a:cubicBezTo>
                    <a:pt x="3" y="54"/>
                    <a:pt x="2" y="54"/>
                    <a:pt x="1" y="53"/>
                  </a:cubicBezTo>
                  <a:cubicBezTo>
                    <a:pt x="0" y="51"/>
                    <a:pt x="0" y="48"/>
                    <a:pt x="2" y="47"/>
                  </a:cubicBezTo>
                  <a:cubicBezTo>
                    <a:pt x="19" y="32"/>
                    <a:pt x="36" y="17"/>
                    <a:pt x="53" y="2"/>
                  </a:cubicBezTo>
                  <a:cubicBezTo>
                    <a:pt x="55" y="0"/>
                    <a:pt x="58" y="1"/>
                    <a:pt x="59" y="2"/>
                  </a:cubicBezTo>
                  <a:cubicBezTo>
                    <a:pt x="61" y="4"/>
                    <a:pt x="60" y="7"/>
                    <a:pt x="59" y="9"/>
                  </a:cubicBezTo>
                  <a:cubicBezTo>
                    <a:pt x="42" y="24"/>
                    <a:pt x="24" y="39"/>
                    <a:pt x="7" y="53"/>
                  </a:cubicBezTo>
                  <a:cubicBezTo>
                    <a:pt x="6" y="54"/>
                    <a:pt x="5" y="54"/>
                    <a:pt x="4" y="54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4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6" name="Freeform 100"/>
            <p:cNvSpPr/>
            <p:nvPr/>
          </p:nvSpPr>
          <p:spPr bwMode="auto">
            <a:xfrm>
              <a:off x="5390164" y="6995530"/>
              <a:ext cx="476672" cy="424779"/>
            </a:xfrm>
            <a:custGeom>
              <a:avLst/>
              <a:gdLst>
                <a:gd name="T0" fmla="*/ 4 w 127"/>
                <a:gd name="T1" fmla="*/ 112 h 113"/>
                <a:gd name="T2" fmla="*/ 1 w 127"/>
                <a:gd name="T3" fmla="*/ 111 h 113"/>
                <a:gd name="T4" fmla="*/ 2 w 127"/>
                <a:gd name="T5" fmla="*/ 105 h 113"/>
                <a:gd name="T6" fmla="*/ 120 w 127"/>
                <a:gd name="T7" fmla="*/ 2 h 113"/>
                <a:gd name="T8" fmla="*/ 126 w 127"/>
                <a:gd name="T9" fmla="*/ 2 h 113"/>
                <a:gd name="T10" fmla="*/ 125 w 127"/>
                <a:gd name="T11" fmla="*/ 9 h 113"/>
                <a:gd name="T12" fmla="*/ 7 w 127"/>
                <a:gd name="T13" fmla="*/ 112 h 113"/>
                <a:gd name="T14" fmla="*/ 4 w 127"/>
                <a:gd name="T1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13">
                  <a:moveTo>
                    <a:pt x="4" y="112"/>
                  </a:moveTo>
                  <a:cubicBezTo>
                    <a:pt x="3" y="112"/>
                    <a:pt x="2" y="112"/>
                    <a:pt x="1" y="111"/>
                  </a:cubicBezTo>
                  <a:cubicBezTo>
                    <a:pt x="0" y="109"/>
                    <a:pt x="0" y="106"/>
                    <a:pt x="2" y="105"/>
                  </a:cubicBezTo>
                  <a:cubicBezTo>
                    <a:pt x="41" y="73"/>
                    <a:pt x="80" y="38"/>
                    <a:pt x="120" y="2"/>
                  </a:cubicBezTo>
                  <a:cubicBezTo>
                    <a:pt x="121" y="0"/>
                    <a:pt x="124" y="0"/>
                    <a:pt x="126" y="2"/>
                  </a:cubicBezTo>
                  <a:cubicBezTo>
                    <a:pt x="127" y="4"/>
                    <a:pt x="127" y="7"/>
                    <a:pt x="125" y="9"/>
                  </a:cubicBezTo>
                  <a:cubicBezTo>
                    <a:pt x="86" y="44"/>
                    <a:pt x="46" y="80"/>
                    <a:pt x="7" y="112"/>
                  </a:cubicBezTo>
                  <a:cubicBezTo>
                    <a:pt x="6" y="112"/>
                    <a:pt x="5" y="113"/>
                    <a:pt x="4" y="11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7" name="Freeform 101"/>
            <p:cNvSpPr/>
            <p:nvPr/>
          </p:nvSpPr>
          <p:spPr bwMode="auto">
            <a:xfrm>
              <a:off x="5392984" y="7010323"/>
              <a:ext cx="730523" cy="642453"/>
            </a:xfrm>
            <a:custGeom>
              <a:avLst/>
              <a:gdLst>
                <a:gd name="T0" fmla="*/ 4 w 194"/>
                <a:gd name="T1" fmla="*/ 171 h 171"/>
                <a:gd name="T2" fmla="*/ 1 w 194"/>
                <a:gd name="T3" fmla="*/ 169 h 171"/>
                <a:gd name="T4" fmla="*/ 2 w 194"/>
                <a:gd name="T5" fmla="*/ 163 h 171"/>
                <a:gd name="T6" fmla="*/ 186 w 194"/>
                <a:gd name="T7" fmla="*/ 2 h 171"/>
                <a:gd name="T8" fmla="*/ 192 w 194"/>
                <a:gd name="T9" fmla="*/ 2 h 171"/>
                <a:gd name="T10" fmla="*/ 192 w 194"/>
                <a:gd name="T11" fmla="*/ 8 h 171"/>
                <a:gd name="T12" fmla="*/ 7 w 194"/>
                <a:gd name="T13" fmla="*/ 170 h 171"/>
                <a:gd name="T14" fmla="*/ 4 w 194"/>
                <a:gd name="T1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1">
                  <a:moveTo>
                    <a:pt x="4" y="171"/>
                  </a:moveTo>
                  <a:cubicBezTo>
                    <a:pt x="3" y="170"/>
                    <a:pt x="2" y="170"/>
                    <a:pt x="1" y="169"/>
                  </a:cubicBezTo>
                  <a:cubicBezTo>
                    <a:pt x="0" y="167"/>
                    <a:pt x="0" y="164"/>
                    <a:pt x="2" y="163"/>
                  </a:cubicBezTo>
                  <a:cubicBezTo>
                    <a:pt x="63" y="115"/>
                    <a:pt x="125" y="57"/>
                    <a:pt x="186" y="2"/>
                  </a:cubicBezTo>
                  <a:cubicBezTo>
                    <a:pt x="188" y="0"/>
                    <a:pt x="191" y="0"/>
                    <a:pt x="192" y="2"/>
                  </a:cubicBezTo>
                  <a:cubicBezTo>
                    <a:pt x="194" y="4"/>
                    <a:pt x="194" y="7"/>
                    <a:pt x="192" y="8"/>
                  </a:cubicBezTo>
                  <a:cubicBezTo>
                    <a:pt x="130" y="64"/>
                    <a:pt x="69" y="122"/>
                    <a:pt x="7" y="170"/>
                  </a:cubicBezTo>
                  <a:cubicBezTo>
                    <a:pt x="6" y="170"/>
                    <a:pt x="5" y="171"/>
                    <a:pt x="4" y="17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8" name="Freeform 102"/>
            <p:cNvSpPr/>
            <p:nvPr/>
          </p:nvSpPr>
          <p:spPr bwMode="auto">
            <a:xfrm>
              <a:off x="5395805" y="7027230"/>
              <a:ext cx="978730" cy="858013"/>
            </a:xfrm>
            <a:custGeom>
              <a:avLst/>
              <a:gdLst>
                <a:gd name="T0" fmla="*/ 4 w 260"/>
                <a:gd name="T1" fmla="*/ 229 h 229"/>
                <a:gd name="T2" fmla="*/ 1 w 260"/>
                <a:gd name="T3" fmla="*/ 227 h 229"/>
                <a:gd name="T4" fmla="*/ 1 w 260"/>
                <a:gd name="T5" fmla="*/ 221 h 229"/>
                <a:gd name="T6" fmla="*/ 253 w 260"/>
                <a:gd name="T7" fmla="*/ 1 h 229"/>
                <a:gd name="T8" fmla="*/ 259 w 260"/>
                <a:gd name="T9" fmla="*/ 2 h 229"/>
                <a:gd name="T10" fmla="*/ 258 w 260"/>
                <a:gd name="T11" fmla="*/ 8 h 229"/>
                <a:gd name="T12" fmla="*/ 7 w 260"/>
                <a:gd name="T13" fmla="*/ 228 h 229"/>
                <a:gd name="T14" fmla="*/ 4 w 260"/>
                <a:gd name="T15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0" h="229">
                  <a:moveTo>
                    <a:pt x="4" y="229"/>
                  </a:moveTo>
                  <a:cubicBezTo>
                    <a:pt x="3" y="229"/>
                    <a:pt x="2" y="228"/>
                    <a:pt x="1" y="227"/>
                  </a:cubicBezTo>
                  <a:cubicBezTo>
                    <a:pt x="0" y="225"/>
                    <a:pt x="0" y="222"/>
                    <a:pt x="1" y="221"/>
                  </a:cubicBezTo>
                  <a:cubicBezTo>
                    <a:pt x="85" y="159"/>
                    <a:pt x="169" y="75"/>
                    <a:pt x="253" y="1"/>
                  </a:cubicBezTo>
                  <a:cubicBezTo>
                    <a:pt x="254" y="0"/>
                    <a:pt x="257" y="0"/>
                    <a:pt x="259" y="2"/>
                  </a:cubicBezTo>
                  <a:cubicBezTo>
                    <a:pt x="260" y="3"/>
                    <a:pt x="260" y="6"/>
                    <a:pt x="258" y="8"/>
                  </a:cubicBezTo>
                  <a:cubicBezTo>
                    <a:pt x="175" y="82"/>
                    <a:pt x="91" y="165"/>
                    <a:pt x="7" y="228"/>
                  </a:cubicBezTo>
                  <a:cubicBezTo>
                    <a:pt x="6" y="229"/>
                    <a:pt x="5" y="229"/>
                    <a:pt x="4" y="22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9" name="Freeform 103"/>
            <p:cNvSpPr/>
            <p:nvPr/>
          </p:nvSpPr>
          <p:spPr bwMode="auto">
            <a:xfrm>
              <a:off x="5641192" y="7238563"/>
              <a:ext cx="730523" cy="665700"/>
            </a:xfrm>
            <a:custGeom>
              <a:avLst/>
              <a:gdLst>
                <a:gd name="T0" fmla="*/ 5 w 194"/>
                <a:gd name="T1" fmla="*/ 177 h 177"/>
                <a:gd name="T2" fmla="*/ 2 w 194"/>
                <a:gd name="T3" fmla="*/ 176 h 177"/>
                <a:gd name="T4" fmla="*/ 2 w 194"/>
                <a:gd name="T5" fmla="*/ 169 h 177"/>
                <a:gd name="T6" fmla="*/ 187 w 194"/>
                <a:gd name="T7" fmla="*/ 2 h 177"/>
                <a:gd name="T8" fmla="*/ 193 w 194"/>
                <a:gd name="T9" fmla="*/ 2 h 177"/>
                <a:gd name="T10" fmla="*/ 192 w 194"/>
                <a:gd name="T11" fmla="*/ 8 h 177"/>
                <a:gd name="T12" fmla="*/ 8 w 194"/>
                <a:gd name="T13" fmla="*/ 176 h 177"/>
                <a:gd name="T14" fmla="*/ 5 w 194"/>
                <a:gd name="T15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7">
                  <a:moveTo>
                    <a:pt x="5" y="177"/>
                  </a:moveTo>
                  <a:cubicBezTo>
                    <a:pt x="4" y="177"/>
                    <a:pt x="2" y="177"/>
                    <a:pt x="2" y="176"/>
                  </a:cubicBezTo>
                  <a:cubicBezTo>
                    <a:pt x="0" y="174"/>
                    <a:pt x="0" y="171"/>
                    <a:pt x="2" y="169"/>
                  </a:cubicBezTo>
                  <a:cubicBezTo>
                    <a:pt x="64" y="118"/>
                    <a:pt x="125" y="58"/>
                    <a:pt x="187" y="2"/>
                  </a:cubicBezTo>
                  <a:cubicBezTo>
                    <a:pt x="188" y="0"/>
                    <a:pt x="191" y="0"/>
                    <a:pt x="193" y="2"/>
                  </a:cubicBezTo>
                  <a:cubicBezTo>
                    <a:pt x="194" y="4"/>
                    <a:pt x="194" y="6"/>
                    <a:pt x="192" y="8"/>
                  </a:cubicBezTo>
                  <a:cubicBezTo>
                    <a:pt x="131" y="64"/>
                    <a:pt x="69" y="125"/>
                    <a:pt x="8" y="176"/>
                  </a:cubicBezTo>
                  <a:cubicBezTo>
                    <a:pt x="7" y="177"/>
                    <a:pt x="6" y="177"/>
                    <a:pt x="5" y="1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0" name="Freeform 104"/>
            <p:cNvSpPr/>
            <p:nvPr/>
          </p:nvSpPr>
          <p:spPr bwMode="auto">
            <a:xfrm>
              <a:off x="5889401" y="7458349"/>
              <a:ext cx="476674" cy="448026"/>
            </a:xfrm>
            <a:custGeom>
              <a:avLst/>
              <a:gdLst>
                <a:gd name="T0" fmla="*/ 5 w 127"/>
                <a:gd name="T1" fmla="*/ 120 h 120"/>
                <a:gd name="T2" fmla="*/ 1 w 127"/>
                <a:gd name="T3" fmla="*/ 119 h 120"/>
                <a:gd name="T4" fmla="*/ 2 w 127"/>
                <a:gd name="T5" fmla="*/ 113 h 120"/>
                <a:gd name="T6" fmla="*/ 120 w 127"/>
                <a:gd name="T7" fmla="*/ 1 h 120"/>
                <a:gd name="T8" fmla="*/ 126 w 127"/>
                <a:gd name="T9" fmla="*/ 1 h 120"/>
                <a:gd name="T10" fmla="*/ 125 w 127"/>
                <a:gd name="T11" fmla="*/ 7 h 120"/>
                <a:gd name="T12" fmla="*/ 7 w 127"/>
                <a:gd name="T13" fmla="*/ 119 h 120"/>
                <a:gd name="T14" fmla="*/ 5 w 127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0">
                  <a:moveTo>
                    <a:pt x="5" y="120"/>
                  </a:moveTo>
                  <a:cubicBezTo>
                    <a:pt x="3" y="120"/>
                    <a:pt x="2" y="120"/>
                    <a:pt x="1" y="119"/>
                  </a:cubicBezTo>
                  <a:cubicBezTo>
                    <a:pt x="0" y="117"/>
                    <a:pt x="0" y="114"/>
                    <a:pt x="2" y="113"/>
                  </a:cubicBezTo>
                  <a:cubicBezTo>
                    <a:pt x="41" y="77"/>
                    <a:pt x="81" y="39"/>
                    <a:pt x="120" y="1"/>
                  </a:cubicBezTo>
                  <a:cubicBezTo>
                    <a:pt x="122" y="0"/>
                    <a:pt x="124" y="0"/>
                    <a:pt x="126" y="1"/>
                  </a:cubicBezTo>
                  <a:cubicBezTo>
                    <a:pt x="127" y="3"/>
                    <a:pt x="127" y="6"/>
                    <a:pt x="125" y="7"/>
                  </a:cubicBezTo>
                  <a:cubicBezTo>
                    <a:pt x="86" y="45"/>
                    <a:pt x="47" y="83"/>
                    <a:pt x="7" y="119"/>
                  </a:cubicBezTo>
                  <a:cubicBezTo>
                    <a:pt x="7" y="120"/>
                    <a:pt x="6" y="120"/>
                    <a:pt x="5" y="12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1" name="Freeform 105"/>
            <p:cNvSpPr/>
            <p:nvPr/>
          </p:nvSpPr>
          <p:spPr bwMode="auto">
            <a:xfrm>
              <a:off x="6137609" y="7671797"/>
              <a:ext cx="225644" cy="224013"/>
            </a:xfrm>
            <a:custGeom>
              <a:avLst/>
              <a:gdLst>
                <a:gd name="T0" fmla="*/ 4 w 60"/>
                <a:gd name="T1" fmla="*/ 60 h 60"/>
                <a:gd name="T2" fmla="*/ 1 w 60"/>
                <a:gd name="T3" fmla="*/ 58 h 60"/>
                <a:gd name="T4" fmla="*/ 2 w 60"/>
                <a:gd name="T5" fmla="*/ 52 h 60"/>
                <a:gd name="T6" fmla="*/ 53 w 60"/>
                <a:gd name="T7" fmla="*/ 2 h 60"/>
                <a:gd name="T8" fmla="*/ 59 w 60"/>
                <a:gd name="T9" fmla="*/ 2 h 60"/>
                <a:gd name="T10" fmla="*/ 58 w 60"/>
                <a:gd name="T11" fmla="*/ 8 h 60"/>
                <a:gd name="T12" fmla="*/ 7 w 60"/>
                <a:gd name="T13" fmla="*/ 58 h 60"/>
                <a:gd name="T14" fmla="*/ 4 w 60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0">
                  <a:moveTo>
                    <a:pt x="4" y="60"/>
                  </a:moveTo>
                  <a:cubicBezTo>
                    <a:pt x="3" y="60"/>
                    <a:pt x="2" y="59"/>
                    <a:pt x="1" y="58"/>
                  </a:cubicBezTo>
                  <a:cubicBezTo>
                    <a:pt x="0" y="57"/>
                    <a:pt x="0" y="54"/>
                    <a:pt x="2" y="52"/>
                  </a:cubicBezTo>
                  <a:cubicBezTo>
                    <a:pt x="19" y="36"/>
                    <a:pt x="36" y="19"/>
                    <a:pt x="53" y="2"/>
                  </a:cubicBezTo>
                  <a:cubicBezTo>
                    <a:pt x="55" y="0"/>
                    <a:pt x="57" y="0"/>
                    <a:pt x="59" y="2"/>
                  </a:cubicBezTo>
                  <a:cubicBezTo>
                    <a:pt x="60" y="3"/>
                    <a:pt x="60" y="6"/>
                    <a:pt x="58" y="8"/>
                  </a:cubicBezTo>
                  <a:cubicBezTo>
                    <a:pt x="41" y="25"/>
                    <a:pt x="24" y="42"/>
                    <a:pt x="7" y="58"/>
                  </a:cubicBezTo>
                  <a:cubicBezTo>
                    <a:pt x="6" y="59"/>
                    <a:pt x="5" y="60"/>
                    <a:pt x="4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5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2" name="Freeform 106"/>
            <p:cNvSpPr/>
            <p:nvPr/>
          </p:nvSpPr>
          <p:spPr bwMode="auto">
            <a:xfrm>
              <a:off x="5424011" y="6496784"/>
              <a:ext cx="262310" cy="319112"/>
            </a:xfrm>
            <a:custGeom>
              <a:avLst/>
              <a:gdLst>
                <a:gd name="T0" fmla="*/ 65 w 70"/>
                <a:gd name="T1" fmla="*/ 85 h 85"/>
                <a:gd name="T2" fmla="*/ 61 w 70"/>
                <a:gd name="T3" fmla="*/ 83 h 85"/>
                <a:gd name="T4" fmla="*/ 1 w 70"/>
                <a:gd name="T5" fmla="*/ 7 h 85"/>
                <a:gd name="T6" fmla="*/ 2 w 70"/>
                <a:gd name="T7" fmla="*/ 1 h 85"/>
                <a:gd name="T8" fmla="*/ 8 w 70"/>
                <a:gd name="T9" fmla="*/ 2 h 85"/>
                <a:gd name="T10" fmla="*/ 68 w 70"/>
                <a:gd name="T11" fmla="*/ 78 h 85"/>
                <a:gd name="T12" fmla="*/ 67 w 70"/>
                <a:gd name="T13" fmla="*/ 84 h 85"/>
                <a:gd name="T14" fmla="*/ 65 w 70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70" y="80"/>
                    <a:pt x="69" y="83"/>
                    <a:pt x="67" y="84"/>
                  </a:cubicBezTo>
                  <a:cubicBezTo>
                    <a:pt x="67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3" name="Freeform 107"/>
            <p:cNvSpPr/>
            <p:nvPr/>
          </p:nvSpPr>
          <p:spPr bwMode="auto">
            <a:xfrm>
              <a:off x="5424011" y="6496784"/>
              <a:ext cx="262310" cy="319112"/>
            </a:xfrm>
            <a:custGeom>
              <a:avLst/>
              <a:gdLst>
                <a:gd name="T0" fmla="*/ 5 w 70"/>
                <a:gd name="T1" fmla="*/ 85 h 85"/>
                <a:gd name="T2" fmla="*/ 2 w 70"/>
                <a:gd name="T3" fmla="*/ 84 h 85"/>
                <a:gd name="T4" fmla="*/ 1 w 70"/>
                <a:gd name="T5" fmla="*/ 78 h 85"/>
                <a:gd name="T6" fmla="*/ 61 w 70"/>
                <a:gd name="T7" fmla="*/ 2 h 85"/>
                <a:gd name="T8" fmla="*/ 67 w 70"/>
                <a:gd name="T9" fmla="*/ 1 h 85"/>
                <a:gd name="T10" fmla="*/ 68 w 70"/>
                <a:gd name="T11" fmla="*/ 7 h 85"/>
                <a:gd name="T12" fmla="*/ 8 w 70"/>
                <a:gd name="T13" fmla="*/ 83 h 85"/>
                <a:gd name="T14" fmla="*/ 5 w 70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70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4" name="Freeform 108"/>
            <p:cNvSpPr/>
            <p:nvPr/>
          </p:nvSpPr>
          <p:spPr bwMode="auto">
            <a:xfrm>
              <a:off x="5649655" y="6496784"/>
              <a:ext cx="259491" cy="319112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5" name="Freeform 109"/>
            <p:cNvSpPr/>
            <p:nvPr/>
          </p:nvSpPr>
          <p:spPr bwMode="auto">
            <a:xfrm>
              <a:off x="5649655" y="6496784"/>
              <a:ext cx="259491" cy="319112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6" name="Freeform 110"/>
            <p:cNvSpPr/>
            <p:nvPr/>
          </p:nvSpPr>
          <p:spPr bwMode="auto">
            <a:xfrm>
              <a:off x="5872478" y="6496784"/>
              <a:ext cx="262312" cy="319112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7" name="Freeform 111"/>
            <p:cNvSpPr/>
            <p:nvPr/>
          </p:nvSpPr>
          <p:spPr bwMode="auto">
            <a:xfrm>
              <a:off x="5872478" y="6496784"/>
              <a:ext cx="262312" cy="319112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8" name="Freeform 112"/>
            <p:cNvSpPr/>
            <p:nvPr/>
          </p:nvSpPr>
          <p:spPr bwMode="auto">
            <a:xfrm>
              <a:off x="6098122" y="6496784"/>
              <a:ext cx="262312" cy="319112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5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9" name="Freeform 113"/>
            <p:cNvSpPr/>
            <p:nvPr/>
          </p:nvSpPr>
          <p:spPr bwMode="auto">
            <a:xfrm>
              <a:off x="6098122" y="6496784"/>
              <a:ext cx="262312" cy="319112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10" name="Freeform 114"/>
            <p:cNvSpPr/>
            <p:nvPr/>
          </p:nvSpPr>
          <p:spPr bwMode="auto">
            <a:xfrm>
              <a:off x="4885285" y="5148478"/>
              <a:ext cx="2016694" cy="1221506"/>
            </a:xfrm>
            <a:custGeom>
              <a:avLst/>
              <a:gdLst>
                <a:gd name="T0" fmla="*/ 488 w 536"/>
                <a:gd name="T1" fmla="*/ 213 h 325"/>
                <a:gd name="T2" fmla="*/ 488 w 536"/>
                <a:gd name="T3" fmla="*/ 212 h 325"/>
                <a:gd name="T4" fmla="*/ 268 w 536"/>
                <a:gd name="T5" fmla="*/ 0 h 325"/>
                <a:gd name="T6" fmla="*/ 47 w 536"/>
                <a:gd name="T7" fmla="*/ 212 h 325"/>
                <a:gd name="T8" fmla="*/ 47 w 536"/>
                <a:gd name="T9" fmla="*/ 213 h 325"/>
                <a:gd name="T10" fmla="*/ 0 w 536"/>
                <a:gd name="T11" fmla="*/ 269 h 325"/>
                <a:gd name="T12" fmla="*/ 56 w 536"/>
                <a:gd name="T13" fmla="*/ 325 h 325"/>
                <a:gd name="T14" fmla="*/ 479 w 536"/>
                <a:gd name="T15" fmla="*/ 325 h 325"/>
                <a:gd name="T16" fmla="*/ 536 w 536"/>
                <a:gd name="T17" fmla="*/ 269 h 325"/>
                <a:gd name="T18" fmla="*/ 488 w 536"/>
                <a:gd name="T19" fmla="*/ 213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6" h="325">
                  <a:moveTo>
                    <a:pt x="488" y="213"/>
                  </a:moveTo>
                  <a:cubicBezTo>
                    <a:pt x="488" y="212"/>
                    <a:pt x="488" y="212"/>
                    <a:pt x="488" y="212"/>
                  </a:cubicBezTo>
                  <a:cubicBezTo>
                    <a:pt x="488" y="95"/>
                    <a:pt x="390" y="0"/>
                    <a:pt x="268" y="0"/>
                  </a:cubicBezTo>
                  <a:cubicBezTo>
                    <a:pt x="146" y="0"/>
                    <a:pt x="47" y="95"/>
                    <a:pt x="47" y="212"/>
                  </a:cubicBezTo>
                  <a:cubicBezTo>
                    <a:pt x="47" y="213"/>
                    <a:pt x="47" y="213"/>
                    <a:pt x="47" y="213"/>
                  </a:cubicBezTo>
                  <a:cubicBezTo>
                    <a:pt x="20" y="217"/>
                    <a:pt x="0" y="240"/>
                    <a:pt x="0" y="269"/>
                  </a:cubicBezTo>
                  <a:cubicBezTo>
                    <a:pt x="0" y="300"/>
                    <a:pt x="25" y="325"/>
                    <a:pt x="56" y="325"/>
                  </a:cubicBezTo>
                  <a:cubicBezTo>
                    <a:pt x="479" y="325"/>
                    <a:pt x="479" y="325"/>
                    <a:pt x="479" y="325"/>
                  </a:cubicBezTo>
                  <a:cubicBezTo>
                    <a:pt x="510" y="325"/>
                    <a:pt x="536" y="300"/>
                    <a:pt x="536" y="269"/>
                  </a:cubicBezTo>
                  <a:cubicBezTo>
                    <a:pt x="536" y="240"/>
                    <a:pt x="515" y="217"/>
                    <a:pt x="488" y="213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</p:grpSp>
      <p:sp>
        <p:nvSpPr>
          <p:cNvPr id="111" name="Freeform 7"/>
          <p:cNvSpPr>
            <a:spLocks noEditPoints="1"/>
          </p:cNvSpPr>
          <p:nvPr/>
        </p:nvSpPr>
        <p:spPr bwMode="auto">
          <a:xfrm>
            <a:off x="2968626" y="3255964"/>
            <a:ext cx="3206750" cy="1703387"/>
          </a:xfrm>
          <a:custGeom>
            <a:avLst/>
            <a:gdLst>
              <a:gd name="T0" fmla="*/ 258 w 318"/>
              <a:gd name="T1" fmla="*/ 100 h 127"/>
              <a:gd name="T2" fmla="*/ 184 w 318"/>
              <a:gd name="T3" fmla="*/ 100 h 127"/>
              <a:gd name="T4" fmla="*/ 110 w 318"/>
              <a:gd name="T5" fmla="*/ 100 h 127"/>
              <a:gd name="T6" fmla="*/ 36 w 318"/>
              <a:gd name="T7" fmla="*/ 100 h 127"/>
              <a:gd name="T8" fmla="*/ 14 w 318"/>
              <a:gd name="T9" fmla="*/ 127 h 127"/>
              <a:gd name="T10" fmla="*/ 19 w 318"/>
              <a:gd name="T11" fmla="*/ 124 h 127"/>
              <a:gd name="T12" fmla="*/ 14 w 318"/>
              <a:gd name="T13" fmla="*/ 122 h 127"/>
              <a:gd name="T14" fmla="*/ 35 w 318"/>
              <a:gd name="T15" fmla="*/ 117 h 127"/>
              <a:gd name="T16" fmla="*/ 48 w 318"/>
              <a:gd name="T17" fmla="*/ 111 h 127"/>
              <a:gd name="T18" fmla="*/ 61 w 318"/>
              <a:gd name="T19" fmla="*/ 117 h 127"/>
              <a:gd name="T20" fmla="*/ 85 w 318"/>
              <a:gd name="T21" fmla="*/ 117 h 127"/>
              <a:gd name="T22" fmla="*/ 109 w 318"/>
              <a:gd name="T23" fmla="*/ 117 h 127"/>
              <a:gd name="T24" fmla="*/ 122 w 318"/>
              <a:gd name="T25" fmla="*/ 111 h 127"/>
              <a:gd name="T26" fmla="*/ 135 w 318"/>
              <a:gd name="T27" fmla="*/ 117 h 127"/>
              <a:gd name="T28" fmla="*/ 159 w 318"/>
              <a:gd name="T29" fmla="*/ 117 h 127"/>
              <a:gd name="T30" fmla="*/ 183 w 318"/>
              <a:gd name="T31" fmla="*/ 117 h 127"/>
              <a:gd name="T32" fmla="*/ 196 w 318"/>
              <a:gd name="T33" fmla="*/ 111 h 127"/>
              <a:gd name="T34" fmla="*/ 209 w 318"/>
              <a:gd name="T35" fmla="*/ 117 h 127"/>
              <a:gd name="T36" fmla="*/ 233 w 318"/>
              <a:gd name="T37" fmla="*/ 117 h 127"/>
              <a:gd name="T38" fmla="*/ 257 w 318"/>
              <a:gd name="T39" fmla="*/ 117 h 127"/>
              <a:gd name="T40" fmla="*/ 270 w 318"/>
              <a:gd name="T41" fmla="*/ 111 h 127"/>
              <a:gd name="T42" fmla="*/ 283 w 318"/>
              <a:gd name="T43" fmla="*/ 117 h 127"/>
              <a:gd name="T44" fmla="*/ 304 w 318"/>
              <a:gd name="T45" fmla="*/ 122 h 127"/>
              <a:gd name="T46" fmla="*/ 299 w 318"/>
              <a:gd name="T47" fmla="*/ 124 h 127"/>
              <a:gd name="T48" fmla="*/ 304 w 318"/>
              <a:gd name="T49" fmla="*/ 127 h 127"/>
              <a:gd name="T50" fmla="*/ 304 w 318"/>
              <a:gd name="T51" fmla="*/ 0 h 127"/>
              <a:gd name="T52" fmla="*/ 299 w 318"/>
              <a:gd name="T53" fmla="*/ 3 h 127"/>
              <a:gd name="T54" fmla="*/ 304 w 318"/>
              <a:gd name="T55" fmla="*/ 4 h 127"/>
              <a:gd name="T56" fmla="*/ 283 w 318"/>
              <a:gd name="T57" fmla="*/ 10 h 127"/>
              <a:gd name="T58" fmla="*/ 270 w 318"/>
              <a:gd name="T59" fmla="*/ 16 h 127"/>
              <a:gd name="T60" fmla="*/ 257 w 318"/>
              <a:gd name="T61" fmla="*/ 10 h 127"/>
              <a:gd name="T62" fmla="*/ 233 w 318"/>
              <a:gd name="T63" fmla="*/ 9 h 127"/>
              <a:gd name="T64" fmla="*/ 209 w 318"/>
              <a:gd name="T65" fmla="*/ 10 h 127"/>
              <a:gd name="T66" fmla="*/ 196 w 318"/>
              <a:gd name="T67" fmla="*/ 16 h 127"/>
              <a:gd name="T68" fmla="*/ 183 w 318"/>
              <a:gd name="T69" fmla="*/ 10 h 127"/>
              <a:gd name="T70" fmla="*/ 159 w 318"/>
              <a:gd name="T71" fmla="*/ 9 h 127"/>
              <a:gd name="T72" fmla="*/ 135 w 318"/>
              <a:gd name="T73" fmla="*/ 10 h 127"/>
              <a:gd name="T74" fmla="*/ 122 w 318"/>
              <a:gd name="T75" fmla="*/ 16 h 127"/>
              <a:gd name="T76" fmla="*/ 109 w 318"/>
              <a:gd name="T77" fmla="*/ 10 h 127"/>
              <a:gd name="T78" fmla="*/ 85 w 318"/>
              <a:gd name="T79" fmla="*/ 9 h 127"/>
              <a:gd name="T80" fmla="*/ 61 w 318"/>
              <a:gd name="T81" fmla="*/ 10 h 127"/>
              <a:gd name="T82" fmla="*/ 48 w 318"/>
              <a:gd name="T83" fmla="*/ 16 h 127"/>
              <a:gd name="T84" fmla="*/ 35 w 318"/>
              <a:gd name="T85" fmla="*/ 10 h 127"/>
              <a:gd name="T86" fmla="*/ 14 w 318"/>
              <a:gd name="T87" fmla="*/ 4 h 127"/>
              <a:gd name="T88" fmla="*/ 19 w 318"/>
              <a:gd name="T89" fmla="*/ 3 h 127"/>
              <a:gd name="T90" fmla="*/ 14 w 318"/>
              <a:gd name="T91" fmla="*/ 0 h 127"/>
              <a:gd name="T92" fmla="*/ 36 w 318"/>
              <a:gd name="T93" fmla="*/ 26 h 127"/>
              <a:gd name="T94" fmla="*/ 110 w 318"/>
              <a:gd name="T95" fmla="*/ 26 h 127"/>
              <a:gd name="T96" fmla="*/ 184 w 318"/>
              <a:gd name="T97" fmla="*/ 26 h 127"/>
              <a:gd name="T98" fmla="*/ 258 w 318"/>
              <a:gd name="T99" fmla="*/ 26 h 127"/>
              <a:gd name="T100" fmla="*/ 315 w 318"/>
              <a:gd name="T101" fmla="*/ 7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127">
                <a:moveTo>
                  <a:pt x="307" y="100"/>
                </a:moveTo>
                <a:cubicBezTo>
                  <a:pt x="282" y="100"/>
                  <a:pt x="282" y="100"/>
                  <a:pt x="282" y="100"/>
                </a:cubicBezTo>
                <a:cubicBezTo>
                  <a:pt x="258" y="100"/>
                  <a:pt x="258" y="100"/>
                  <a:pt x="258" y="100"/>
                </a:cubicBezTo>
                <a:cubicBezTo>
                  <a:pt x="233" y="100"/>
                  <a:pt x="233" y="100"/>
                  <a:pt x="233" y="100"/>
                </a:cubicBezTo>
                <a:cubicBezTo>
                  <a:pt x="208" y="100"/>
                  <a:pt x="208" y="100"/>
                  <a:pt x="208" y="100"/>
                </a:cubicBezTo>
                <a:cubicBezTo>
                  <a:pt x="184" y="100"/>
                  <a:pt x="184" y="100"/>
                  <a:pt x="184" y="100"/>
                </a:cubicBezTo>
                <a:cubicBezTo>
                  <a:pt x="159" y="100"/>
                  <a:pt x="159" y="100"/>
                  <a:pt x="159" y="100"/>
                </a:cubicBezTo>
                <a:cubicBezTo>
                  <a:pt x="134" y="100"/>
                  <a:pt x="134" y="100"/>
                  <a:pt x="134" y="100"/>
                </a:cubicBezTo>
                <a:cubicBezTo>
                  <a:pt x="110" y="100"/>
                  <a:pt x="110" y="100"/>
                  <a:pt x="110" y="100"/>
                </a:cubicBezTo>
                <a:cubicBezTo>
                  <a:pt x="85" y="100"/>
                  <a:pt x="85" y="100"/>
                  <a:pt x="85" y="10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36" y="100"/>
                  <a:pt x="36" y="100"/>
                  <a:pt x="36" y="100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" y="105"/>
                  <a:pt x="0" y="114"/>
                  <a:pt x="3" y="120"/>
                </a:cubicBezTo>
                <a:cubicBezTo>
                  <a:pt x="5" y="123"/>
                  <a:pt x="10" y="127"/>
                  <a:pt x="14" y="127"/>
                </a:cubicBezTo>
                <a:cubicBezTo>
                  <a:pt x="14" y="127"/>
                  <a:pt x="15" y="126"/>
                  <a:pt x="16" y="126"/>
                </a:cubicBezTo>
                <a:cubicBezTo>
                  <a:pt x="17" y="126"/>
                  <a:pt x="18" y="125"/>
                  <a:pt x="19" y="124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18" y="123"/>
                  <a:pt x="18" y="123"/>
                  <a:pt x="18" y="123"/>
                </a:cubicBezTo>
                <a:cubicBezTo>
                  <a:pt x="18" y="123"/>
                  <a:pt x="17" y="124"/>
                  <a:pt x="17" y="124"/>
                </a:cubicBezTo>
                <a:cubicBezTo>
                  <a:pt x="16" y="124"/>
                  <a:pt x="15" y="123"/>
                  <a:pt x="14" y="122"/>
                </a:cubicBezTo>
                <a:cubicBezTo>
                  <a:pt x="11" y="119"/>
                  <a:pt x="14" y="114"/>
                  <a:pt x="17" y="113"/>
                </a:cubicBezTo>
                <a:cubicBezTo>
                  <a:pt x="19" y="112"/>
                  <a:pt x="21" y="111"/>
                  <a:pt x="24" y="111"/>
                </a:cubicBezTo>
                <a:cubicBezTo>
                  <a:pt x="28" y="111"/>
                  <a:pt x="32" y="113"/>
                  <a:pt x="35" y="117"/>
                </a:cubicBezTo>
                <a:cubicBezTo>
                  <a:pt x="36" y="117"/>
                  <a:pt x="36" y="117"/>
                  <a:pt x="36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9" y="113"/>
                  <a:pt x="43" y="111"/>
                  <a:pt x="48" y="111"/>
                </a:cubicBezTo>
                <a:cubicBezTo>
                  <a:pt x="53" y="111"/>
                  <a:pt x="57" y="113"/>
                  <a:pt x="60" y="117"/>
                </a:cubicBezTo>
                <a:cubicBezTo>
                  <a:pt x="60" y="117"/>
                  <a:pt x="60" y="117"/>
                  <a:pt x="60" y="117"/>
                </a:cubicBezTo>
                <a:cubicBezTo>
                  <a:pt x="61" y="117"/>
                  <a:pt x="61" y="117"/>
                  <a:pt x="61" y="117"/>
                </a:cubicBezTo>
                <a:cubicBezTo>
                  <a:pt x="64" y="113"/>
                  <a:pt x="68" y="111"/>
                  <a:pt x="73" y="111"/>
                </a:cubicBezTo>
                <a:cubicBezTo>
                  <a:pt x="78" y="111"/>
                  <a:pt x="82" y="113"/>
                  <a:pt x="84" y="117"/>
                </a:cubicBezTo>
                <a:cubicBezTo>
                  <a:pt x="85" y="117"/>
                  <a:pt x="85" y="117"/>
                  <a:pt x="85" y="117"/>
                </a:cubicBezTo>
                <a:cubicBezTo>
                  <a:pt x="86" y="117"/>
                  <a:pt x="86" y="117"/>
                  <a:pt x="86" y="117"/>
                </a:cubicBezTo>
                <a:cubicBezTo>
                  <a:pt x="89" y="113"/>
                  <a:pt x="93" y="111"/>
                  <a:pt x="97" y="111"/>
                </a:cubicBezTo>
                <a:cubicBezTo>
                  <a:pt x="102" y="111"/>
                  <a:pt x="106" y="113"/>
                  <a:pt x="109" y="117"/>
                </a:cubicBezTo>
                <a:cubicBezTo>
                  <a:pt x="110" y="117"/>
                  <a:pt x="110" y="117"/>
                  <a:pt x="110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13" y="113"/>
                  <a:pt x="117" y="111"/>
                  <a:pt x="122" y="111"/>
                </a:cubicBezTo>
                <a:cubicBezTo>
                  <a:pt x="127" y="111"/>
                  <a:pt x="131" y="113"/>
                  <a:pt x="134" y="117"/>
                </a:cubicBezTo>
                <a:cubicBezTo>
                  <a:pt x="134" y="117"/>
                  <a:pt x="134" y="117"/>
                  <a:pt x="134" y="117"/>
                </a:cubicBezTo>
                <a:cubicBezTo>
                  <a:pt x="135" y="117"/>
                  <a:pt x="135" y="117"/>
                  <a:pt x="135" y="117"/>
                </a:cubicBezTo>
                <a:cubicBezTo>
                  <a:pt x="138" y="113"/>
                  <a:pt x="142" y="111"/>
                  <a:pt x="147" y="111"/>
                </a:cubicBezTo>
                <a:cubicBezTo>
                  <a:pt x="151" y="111"/>
                  <a:pt x="156" y="113"/>
                  <a:pt x="158" y="117"/>
                </a:cubicBezTo>
                <a:cubicBezTo>
                  <a:pt x="159" y="117"/>
                  <a:pt x="159" y="117"/>
                  <a:pt x="159" y="117"/>
                </a:cubicBezTo>
                <a:cubicBezTo>
                  <a:pt x="160" y="117"/>
                  <a:pt x="160" y="117"/>
                  <a:pt x="160" y="117"/>
                </a:cubicBezTo>
                <a:cubicBezTo>
                  <a:pt x="163" y="113"/>
                  <a:pt x="167" y="111"/>
                  <a:pt x="171" y="111"/>
                </a:cubicBezTo>
                <a:cubicBezTo>
                  <a:pt x="176" y="111"/>
                  <a:pt x="180" y="113"/>
                  <a:pt x="183" y="117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7" y="113"/>
                  <a:pt x="191" y="111"/>
                  <a:pt x="196" y="111"/>
                </a:cubicBezTo>
                <a:cubicBezTo>
                  <a:pt x="201" y="111"/>
                  <a:pt x="205" y="113"/>
                  <a:pt x="208" y="117"/>
                </a:cubicBezTo>
                <a:cubicBezTo>
                  <a:pt x="208" y="117"/>
                  <a:pt x="208" y="117"/>
                  <a:pt x="208" y="117"/>
                </a:cubicBezTo>
                <a:cubicBezTo>
                  <a:pt x="209" y="117"/>
                  <a:pt x="209" y="117"/>
                  <a:pt x="209" y="117"/>
                </a:cubicBezTo>
                <a:cubicBezTo>
                  <a:pt x="212" y="113"/>
                  <a:pt x="216" y="111"/>
                  <a:pt x="221" y="111"/>
                </a:cubicBezTo>
                <a:cubicBezTo>
                  <a:pt x="225" y="111"/>
                  <a:pt x="230" y="113"/>
                  <a:pt x="232" y="117"/>
                </a:cubicBezTo>
                <a:cubicBezTo>
                  <a:pt x="233" y="117"/>
                  <a:pt x="233" y="117"/>
                  <a:pt x="233" y="117"/>
                </a:cubicBezTo>
                <a:cubicBezTo>
                  <a:pt x="234" y="117"/>
                  <a:pt x="234" y="117"/>
                  <a:pt x="234" y="117"/>
                </a:cubicBezTo>
                <a:cubicBezTo>
                  <a:pt x="236" y="113"/>
                  <a:pt x="241" y="111"/>
                  <a:pt x="245" y="111"/>
                </a:cubicBezTo>
                <a:cubicBezTo>
                  <a:pt x="250" y="111"/>
                  <a:pt x="254" y="113"/>
                  <a:pt x="257" y="117"/>
                </a:cubicBezTo>
                <a:cubicBezTo>
                  <a:pt x="258" y="117"/>
                  <a:pt x="258" y="117"/>
                  <a:pt x="258" y="117"/>
                </a:cubicBezTo>
                <a:cubicBezTo>
                  <a:pt x="258" y="117"/>
                  <a:pt x="258" y="117"/>
                  <a:pt x="258" y="117"/>
                </a:cubicBezTo>
                <a:cubicBezTo>
                  <a:pt x="261" y="113"/>
                  <a:pt x="265" y="111"/>
                  <a:pt x="270" y="111"/>
                </a:cubicBezTo>
                <a:cubicBezTo>
                  <a:pt x="275" y="111"/>
                  <a:pt x="279" y="113"/>
                  <a:pt x="282" y="117"/>
                </a:cubicBezTo>
                <a:cubicBezTo>
                  <a:pt x="282" y="117"/>
                  <a:pt x="282" y="117"/>
                  <a:pt x="282" y="117"/>
                </a:cubicBezTo>
                <a:cubicBezTo>
                  <a:pt x="283" y="117"/>
                  <a:pt x="283" y="117"/>
                  <a:pt x="283" y="117"/>
                </a:cubicBezTo>
                <a:cubicBezTo>
                  <a:pt x="286" y="113"/>
                  <a:pt x="290" y="111"/>
                  <a:pt x="295" y="111"/>
                </a:cubicBezTo>
                <a:cubicBezTo>
                  <a:pt x="297" y="111"/>
                  <a:pt x="299" y="112"/>
                  <a:pt x="301" y="113"/>
                </a:cubicBezTo>
                <a:cubicBezTo>
                  <a:pt x="304" y="114"/>
                  <a:pt x="307" y="119"/>
                  <a:pt x="304" y="122"/>
                </a:cubicBezTo>
                <a:cubicBezTo>
                  <a:pt x="304" y="123"/>
                  <a:pt x="303" y="124"/>
                  <a:pt x="301" y="124"/>
                </a:cubicBezTo>
                <a:cubicBezTo>
                  <a:pt x="301" y="124"/>
                  <a:pt x="300" y="123"/>
                  <a:pt x="300" y="123"/>
                </a:cubicBezTo>
                <a:cubicBezTo>
                  <a:pt x="299" y="124"/>
                  <a:pt x="299" y="124"/>
                  <a:pt x="299" y="124"/>
                </a:cubicBezTo>
                <a:cubicBezTo>
                  <a:pt x="299" y="124"/>
                  <a:pt x="299" y="124"/>
                  <a:pt x="299" y="124"/>
                </a:cubicBezTo>
                <a:cubicBezTo>
                  <a:pt x="300" y="125"/>
                  <a:pt x="301" y="126"/>
                  <a:pt x="303" y="126"/>
                </a:cubicBezTo>
                <a:cubicBezTo>
                  <a:pt x="303" y="126"/>
                  <a:pt x="304" y="127"/>
                  <a:pt x="304" y="127"/>
                </a:cubicBezTo>
                <a:cubicBezTo>
                  <a:pt x="309" y="127"/>
                  <a:pt x="313" y="123"/>
                  <a:pt x="315" y="120"/>
                </a:cubicBezTo>
                <a:cubicBezTo>
                  <a:pt x="318" y="114"/>
                  <a:pt x="317" y="105"/>
                  <a:pt x="307" y="100"/>
                </a:cubicBezTo>
                <a:moveTo>
                  <a:pt x="304" y="0"/>
                </a:moveTo>
                <a:cubicBezTo>
                  <a:pt x="304" y="0"/>
                  <a:pt x="303" y="0"/>
                  <a:pt x="303" y="0"/>
                </a:cubicBezTo>
                <a:cubicBezTo>
                  <a:pt x="301" y="1"/>
                  <a:pt x="300" y="1"/>
                  <a:pt x="299" y="2"/>
                </a:cubicBezTo>
                <a:cubicBezTo>
                  <a:pt x="299" y="3"/>
                  <a:pt x="299" y="3"/>
                  <a:pt x="299" y="3"/>
                </a:cubicBezTo>
                <a:cubicBezTo>
                  <a:pt x="300" y="3"/>
                  <a:pt x="300" y="3"/>
                  <a:pt x="300" y="3"/>
                </a:cubicBezTo>
                <a:cubicBezTo>
                  <a:pt x="300" y="3"/>
                  <a:pt x="301" y="3"/>
                  <a:pt x="301" y="3"/>
                </a:cubicBezTo>
                <a:cubicBezTo>
                  <a:pt x="303" y="3"/>
                  <a:pt x="304" y="4"/>
                  <a:pt x="304" y="4"/>
                </a:cubicBezTo>
                <a:cubicBezTo>
                  <a:pt x="307" y="7"/>
                  <a:pt x="304" y="12"/>
                  <a:pt x="301" y="14"/>
                </a:cubicBezTo>
                <a:cubicBezTo>
                  <a:pt x="299" y="15"/>
                  <a:pt x="297" y="16"/>
                  <a:pt x="295" y="16"/>
                </a:cubicBezTo>
                <a:cubicBezTo>
                  <a:pt x="290" y="16"/>
                  <a:pt x="286" y="13"/>
                  <a:pt x="283" y="10"/>
                </a:cubicBezTo>
                <a:cubicBezTo>
                  <a:pt x="282" y="9"/>
                  <a:pt x="282" y="9"/>
                  <a:pt x="282" y="9"/>
                </a:cubicBezTo>
                <a:cubicBezTo>
                  <a:pt x="282" y="10"/>
                  <a:pt x="282" y="10"/>
                  <a:pt x="282" y="10"/>
                </a:cubicBezTo>
                <a:cubicBezTo>
                  <a:pt x="279" y="13"/>
                  <a:pt x="275" y="16"/>
                  <a:pt x="270" y="16"/>
                </a:cubicBezTo>
                <a:cubicBezTo>
                  <a:pt x="265" y="16"/>
                  <a:pt x="261" y="13"/>
                  <a:pt x="258" y="10"/>
                </a:cubicBezTo>
                <a:cubicBezTo>
                  <a:pt x="258" y="9"/>
                  <a:pt x="258" y="9"/>
                  <a:pt x="258" y="9"/>
                </a:cubicBezTo>
                <a:cubicBezTo>
                  <a:pt x="257" y="10"/>
                  <a:pt x="257" y="10"/>
                  <a:pt x="257" y="10"/>
                </a:cubicBezTo>
                <a:cubicBezTo>
                  <a:pt x="254" y="13"/>
                  <a:pt x="250" y="16"/>
                  <a:pt x="245" y="16"/>
                </a:cubicBezTo>
                <a:cubicBezTo>
                  <a:pt x="241" y="16"/>
                  <a:pt x="236" y="13"/>
                  <a:pt x="234" y="10"/>
                </a:cubicBezTo>
                <a:cubicBezTo>
                  <a:pt x="233" y="9"/>
                  <a:pt x="233" y="9"/>
                  <a:pt x="233" y="9"/>
                </a:cubicBezTo>
                <a:cubicBezTo>
                  <a:pt x="232" y="10"/>
                  <a:pt x="232" y="10"/>
                  <a:pt x="232" y="10"/>
                </a:cubicBezTo>
                <a:cubicBezTo>
                  <a:pt x="230" y="13"/>
                  <a:pt x="225" y="16"/>
                  <a:pt x="221" y="16"/>
                </a:cubicBezTo>
                <a:cubicBezTo>
                  <a:pt x="216" y="16"/>
                  <a:pt x="212" y="13"/>
                  <a:pt x="209" y="10"/>
                </a:cubicBezTo>
                <a:cubicBezTo>
                  <a:pt x="208" y="9"/>
                  <a:pt x="208" y="9"/>
                  <a:pt x="208" y="9"/>
                </a:cubicBezTo>
                <a:cubicBezTo>
                  <a:pt x="208" y="10"/>
                  <a:pt x="208" y="10"/>
                  <a:pt x="208" y="10"/>
                </a:cubicBezTo>
                <a:cubicBezTo>
                  <a:pt x="205" y="13"/>
                  <a:pt x="201" y="16"/>
                  <a:pt x="196" y="16"/>
                </a:cubicBezTo>
                <a:cubicBezTo>
                  <a:pt x="191" y="16"/>
                  <a:pt x="187" y="13"/>
                  <a:pt x="185" y="10"/>
                </a:cubicBezTo>
                <a:cubicBezTo>
                  <a:pt x="184" y="9"/>
                  <a:pt x="184" y="9"/>
                  <a:pt x="184" y="9"/>
                </a:cubicBezTo>
                <a:cubicBezTo>
                  <a:pt x="183" y="10"/>
                  <a:pt x="183" y="10"/>
                  <a:pt x="183" y="10"/>
                </a:cubicBezTo>
                <a:cubicBezTo>
                  <a:pt x="180" y="13"/>
                  <a:pt x="176" y="16"/>
                  <a:pt x="171" y="16"/>
                </a:cubicBezTo>
                <a:cubicBezTo>
                  <a:pt x="167" y="16"/>
                  <a:pt x="163" y="13"/>
                  <a:pt x="160" y="10"/>
                </a:cubicBezTo>
                <a:cubicBezTo>
                  <a:pt x="159" y="9"/>
                  <a:pt x="159" y="9"/>
                  <a:pt x="159" y="9"/>
                </a:cubicBezTo>
                <a:cubicBezTo>
                  <a:pt x="158" y="10"/>
                  <a:pt x="158" y="10"/>
                  <a:pt x="158" y="10"/>
                </a:cubicBezTo>
                <a:cubicBezTo>
                  <a:pt x="156" y="13"/>
                  <a:pt x="151" y="16"/>
                  <a:pt x="147" y="16"/>
                </a:cubicBezTo>
                <a:cubicBezTo>
                  <a:pt x="142" y="16"/>
                  <a:pt x="138" y="13"/>
                  <a:pt x="135" y="10"/>
                </a:cubicBezTo>
                <a:cubicBezTo>
                  <a:pt x="134" y="9"/>
                  <a:pt x="134" y="9"/>
                  <a:pt x="134" y="9"/>
                </a:cubicBezTo>
                <a:cubicBezTo>
                  <a:pt x="134" y="10"/>
                  <a:pt x="134" y="10"/>
                  <a:pt x="134" y="10"/>
                </a:cubicBezTo>
                <a:cubicBezTo>
                  <a:pt x="131" y="13"/>
                  <a:pt x="127" y="16"/>
                  <a:pt x="122" y="16"/>
                </a:cubicBezTo>
                <a:cubicBezTo>
                  <a:pt x="117" y="16"/>
                  <a:pt x="113" y="13"/>
                  <a:pt x="111" y="10"/>
                </a:cubicBezTo>
                <a:cubicBezTo>
                  <a:pt x="110" y="9"/>
                  <a:pt x="110" y="9"/>
                  <a:pt x="110" y="9"/>
                </a:cubicBezTo>
                <a:cubicBezTo>
                  <a:pt x="109" y="10"/>
                  <a:pt x="109" y="10"/>
                  <a:pt x="109" y="10"/>
                </a:cubicBezTo>
                <a:cubicBezTo>
                  <a:pt x="106" y="13"/>
                  <a:pt x="102" y="16"/>
                  <a:pt x="97" y="16"/>
                </a:cubicBezTo>
                <a:cubicBezTo>
                  <a:pt x="93" y="16"/>
                  <a:pt x="89" y="13"/>
                  <a:pt x="86" y="10"/>
                </a:cubicBezTo>
                <a:cubicBezTo>
                  <a:pt x="85" y="9"/>
                  <a:pt x="85" y="9"/>
                  <a:pt x="85" y="9"/>
                </a:cubicBezTo>
                <a:cubicBezTo>
                  <a:pt x="84" y="10"/>
                  <a:pt x="84" y="10"/>
                  <a:pt x="84" y="10"/>
                </a:cubicBezTo>
                <a:cubicBezTo>
                  <a:pt x="82" y="13"/>
                  <a:pt x="78" y="16"/>
                  <a:pt x="73" y="16"/>
                </a:cubicBezTo>
                <a:cubicBezTo>
                  <a:pt x="68" y="16"/>
                  <a:pt x="64" y="13"/>
                  <a:pt x="61" y="10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10"/>
                  <a:pt x="60" y="10"/>
                  <a:pt x="60" y="10"/>
                </a:cubicBezTo>
                <a:cubicBezTo>
                  <a:pt x="57" y="13"/>
                  <a:pt x="53" y="16"/>
                  <a:pt x="48" y="16"/>
                </a:cubicBezTo>
                <a:cubicBezTo>
                  <a:pt x="43" y="16"/>
                  <a:pt x="39" y="13"/>
                  <a:pt x="37" y="10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32" y="13"/>
                  <a:pt x="28" y="16"/>
                  <a:pt x="24" y="16"/>
                </a:cubicBezTo>
                <a:cubicBezTo>
                  <a:pt x="21" y="16"/>
                  <a:pt x="19" y="15"/>
                  <a:pt x="17" y="14"/>
                </a:cubicBezTo>
                <a:cubicBezTo>
                  <a:pt x="14" y="12"/>
                  <a:pt x="11" y="7"/>
                  <a:pt x="14" y="4"/>
                </a:cubicBezTo>
                <a:cubicBezTo>
                  <a:pt x="15" y="4"/>
                  <a:pt x="16" y="3"/>
                  <a:pt x="17" y="3"/>
                </a:cubicBezTo>
                <a:cubicBezTo>
                  <a:pt x="17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7" y="1"/>
                  <a:pt x="16" y="0"/>
                </a:cubicBezTo>
                <a:cubicBezTo>
                  <a:pt x="15" y="0"/>
                  <a:pt x="14" y="0"/>
                  <a:pt x="14" y="0"/>
                </a:cubicBezTo>
                <a:cubicBezTo>
                  <a:pt x="10" y="0"/>
                  <a:pt x="5" y="3"/>
                  <a:pt x="3" y="7"/>
                </a:cubicBezTo>
                <a:cubicBezTo>
                  <a:pt x="0" y="13"/>
                  <a:pt x="1" y="22"/>
                  <a:pt x="11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60" y="26"/>
                  <a:pt x="60" y="26"/>
                  <a:pt x="60" y="26"/>
                </a:cubicBezTo>
                <a:cubicBezTo>
                  <a:pt x="85" y="26"/>
                  <a:pt x="85" y="26"/>
                  <a:pt x="85" y="26"/>
                </a:cubicBezTo>
                <a:cubicBezTo>
                  <a:pt x="110" y="26"/>
                  <a:pt x="110" y="26"/>
                  <a:pt x="110" y="26"/>
                </a:cubicBezTo>
                <a:cubicBezTo>
                  <a:pt x="134" y="26"/>
                  <a:pt x="134" y="26"/>
                  <a:pt x="134" y="26"/>
                </a:cubicBezTo>
                <a:cubicBezTo>
                  <a:pt x="159" y="26"/>
                  <a:pt x="159" y="26"/>
                  <a:pt x="159" y="26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208" y="26"/>
                  <a:pt x="208" y="26"/>
                  <a:pt x="208" y="26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58" y="26"/>
                  <a:pt x="258" y="26"/>
                  <a:pt x="258" y="26"/>
                </a:cubicBezTo>
                <a:cubicBezTo>
                  <a:pt x="282" y="26"/>
                  <a:pt x="282" y="26"/>
                  <a:pt x="282" y="26"/>
                </a:cubicBezTo>
                <a:cubicBezTo>
                  <a:pt x="307" y="26"/>
                  <a:pt x="307" y="26"/>
                  <a:pt x="307" y="26"/>
                </a:cubicBezTo>
                <a:cubicBezTo>
                  <a:pt x="317" y="22"/>
                  <a:pt x="318" y="13"/>
                  <a:pt x="315" y="7"/>
                </a:cubicBezTo>
                <a:cubicBezTo>
                  <a:pt x="313" y="3"/>
                  <a:pt x="309" y="0"/>
                  <a:pt x="304" y="0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lIns="68572" tIns="34287" rIns="68572" bIns="34287">
            <a:normAutofit/>
          </a:bodyPr>
          <a:lstStyle/>
          <a:p>
            <a:pPr fontAlgn="auto">
              <a:defRPr/>
            </a:pPr>
            <a:endParaRPr lang="zh-CN" altLang="en-US" sz="1400" noProof="1">
              <a:cs typeface="+mn-ea"/>
              <a:sym typeface="+mn-lt"/>
            </a:endParaRPr>
          </a:p>
        </p:txBody>
      </p:sp>
      <p:sp>
        <p:nvSpPr>
          <p:cNvPr id="112" name="五角星 111"/>
          <p:cNvSpPr/>
          <p:nvPr/>
        </p:nvSpPr>
        <p:spPr>
          <a:xfrm>
            <a:off x="1617663" y="3929064"/>
            <a:ext cx="274637" cy="366712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>
            <a:normAutofit fontScale="25000" lnSpcReduction="20000"/>
          </a:bodyPr>
          <a:lstStyle/>
          <a:p>
            <a:pPr algn="ctr" fontAlgn="auto">
              <a:defRPr/>
            </a:pPr>
            <a:endParaRPr lang="zh-CN" altLang="en-US" sz="1400" noProof="1">
              <a:cs typeface="+mn-ea"/>
              <a:sym typeface="+mn-lt"/>
            </a:endParaRPr>
          </a:p>
        </p:txBody>
      </p:sp>
      <p:sp>
        <p:nvSpPr>
          <p:cNvPr id="113" name="五角星 112"/>
          <p:cNvSpPr/>
          <p:nvPr/>
        </p:nvSpPr>
        <p:spPr>
          <a:xfrm>
            <a:off x="7251700" y="3929064"/>
            <a:ext cx="274638" cy="366712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>
            <a:normAutofit fontScale="25000" lnSpcReduction="20000"/>
          </a:bodyPr>
          <a:lstStyle/>
          <a:p>
            <a:pPr algn="ctr" fontAlgn="auto">
              <a:defRPr/>
            </a:pPr>
            <a:endParaRPr lang="zh-CN" altLang="en-US" sz="1400" noProof="1"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87000" y="3722400"/>
            <a:ext cx="4770900" cy="770400"/>
          </a:xfrm>
        </p:spPr>
        <p:txBody>
          <a:bodyPr>
            <a:normAutofit/>
          </a:bodyPr>
          <a:lstStyle>
            <a:lvl1pPr algn="ctr">
              <a:defRPr sz="46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5180013"/>
            <a:ext cx="7886700" cy="51554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11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218A5-5E94-418C-A047-146964DFCE55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角星 4"/>
          <p:cNvSpPr/>
          <p:nvPr/>
        </p:nvSpPr>
        <p:spPr>
          <a:xfrm>
            <a:off x="2290763" y="1212851"/>
            <a:ext cx="196850" cy="263525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>
            <a:normAutofit fontScale="25000" lnSpcReduction="20000"/>
          </a:bodyPr>
          <a:lstStyle/>
          <a:p>
            <a:pPr algn="ctr" fontAlgn="auto">
              <a:defRPr/>
            </a:pPr>
            <a:endParaRPr lang="zh-CN" altLang="en-US" sz="1400" noProof="1">
              <a:cs typeface="+mn-ea"/>
              <a:sym typeface="+mn-lt"/>
            </a:endParaRPr>
          </a:p>
        </p:txBody>
      </p:sp>
      <p:sp>
        <p:nvSpPr>
          <p:cNvPr id="6" name="五角星 5"/>
          <p:cNvSpPr/>
          <p:nvPr/>
        </p:nvSpPr>
        <p:spPr>
          <a:xfrm>
            <a:off x="6656388" y="1212851"/>
            <a:ext cx="196850" cy="263525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>
            <a:normAutofit fontScale="25000" lnSpcReduction="20000"/>
          </a:bodyPr>
          <a:lstStyle/>
          <a:p>
            <a:pPr algn="ctr" fontAlgn="auto">
              <a:defRPr/>
            </a:pPr>
            <a:endParaRPr lang="zh-CN" altLang="en-US" sz="1400" noProof="1">
              <a:cs typeface="+mn-ea"/>
              <a:sym typeface="+mn-lt"/>
            </a:endParaRP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100" y="363601"/>
            <a:ext cx="7886700" cy="806400"/>
          </a:xfrm>
        </p:spPr>
        <p:txBody>
          <a:bodyPr>
            <a:normAutofit/>
          </a:bodyPr>
          <a:lstStyle>
            <a:lvl1pPr>
              <a:defRPr b="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7"/>
          </a:xfrm>
        </p:spPr>
        <p:txBody>
          <a:bodyPr>
            <a:normAutofit/>
          </a:bodyPr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7"/>
          </a:xfrm>
        </p:spPr>
        <p:txBody>
          <a:bodyPr>
            <a:normAutofit/>
          </a:bodyPr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E7127-DAAC-4F3B-830B-C6081AB333D1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/>
          <p:nvPr/>
        </p:nvSpPr>
        <p:spPr bwMode="auto">
          <a:xfrm>
            <a:off x="1347788" y="577851"/>
            <a:ext cx="6448425" cy="5607050"/>
          </a:xfrm>
          <a:custGeom>
            <a:avLst/>
            <a:gdLst>
              <a:gd name="T0" fmla="*/ 2520 w 2520"/>
              <a:gd name="T1" fmla="*/ 4937 h 5445"/>
              <a:gd name="T2" fmla="*/ 1260 w 2520"/>
              <a:gd name="T3" fmla="*/ 5445 h 5445"/>
              <a:gd name="T4" fmla="*/ 0 w 2520"/>
              <a:gd name="T5" fmla="*/ 4937 h 5445"/>
              <a:gd name="T6" fmla="*/ 0 w 2520"/>
              <a:gd name="T7" fmla="*/ 0 h 5445"/>
              <a:gd name="T8" fmla="*/ 2520 w 2520"/>
              <a:gd name="T9" fmla="*/ 0 h 5445"/>
              <a:gd name="T10" fmla="*/ 2520 w 2520"/>
              <a:gd name="T11" fmla="*/ 4937 h 5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20" h="5445">
                <a:moveTo>
                  <a:pt x="2520" y="4937"/>
                </a:moveTo>
                <a:lnTo>
                  <a:pt x="1260" y="5445"/>
                </a:lnTo>
                <a:lnTo>
                  <a:pt x="0" y="4937"/>
                </a:lnTo>
                <a:lnTo>
                  <a:pt x="0" y="0"/>
                </a:lnTo>
                <a:lnTo>
                  <a:pt x="2520" y="0"/>
                </a:lnTo>
                <a:lnTo>
                  <a:pt x="2520" y="49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68572" tIns="34287" rIns="68572" bIns="34287">
            <a:normAutofit/>
          </a:bodyPr>
          <a:lstStyle/>
          <a:p>
            <a:pPr fontAlgn="auto">
              <a:defRPr/>
            </a:pPr>
            <a:endParaRPr lang="zh-CN" altLang="en-US" sz="1400" noProof="1">
              <a:cs typeface="+mn-ea"/>
              <a:sym typeface="+mn-lt"/>
            </a:endParaRPr>
          </a:p>
        </p:txBody>
      </p:sp>
      <p:grpSp>
        <p:nvGrpSpPr>
          <p:cNvPr id="4" name="组合 114"/>
          <p:cNvGrpSpPr/>
          <p:nvPr/>
        </p:nvGrpSpPr>
        <p:grpSpPr bwMode="auto">
          <a:xfrm>
            <a:off x="3651251" y="831850"/>
            <a:ext cx="1841500" cy="2266950"/>
            <a:chOff x="4321175" y="4949825"/>
            <a:chExt cx="3271838" cy="3017838"/>
          </a:xfrm>
        </p:grpSpPr>
        <p:sp>
          <p:nvSpPr>
            <p:cNvPr id="5" name="Oval 9"/>
            <p:cNvSpPr>
              <a:spLocks noChangeArrowheads="1"/>
            </p:cNvSpPr>
            <p:nvPr/>
          </p:nvSpPr>
          <p:spPr bwMode="auto">
            <a:xfrm>
              <a:off x="4552460" y="4949825"/>
              <a:ext cx="2814909" cy="28170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" name="Freeform 10"/>
            <p:cNvSpPr/>
            <p:nvPr/>
          </p:nvSpPr>
          <p:spPr bwMode="auto">
            <a:xfrm>
              <a:off x="5903504" y="6701778"/>
              <a:ext cx="1128220" cy="1075685"/>
            </a:xfrm>
            <a:custGeom>
              <a:avLst/>
              <a:gdLst>
                <a:gd name="T0" fmla="*/ 300 w 300"/>
                <a:gd name="T1" fmla="*/ 61 h 286"/>
                <a:gd name="T2" fmla="*/ 44 w 300"/>
                <a:gd name="T3" fmla="*/ 0 h 286"/>
                <a:gd name="T4" fmla="*/ 0 w 300"/>
                <a:gd name="T5" fmla="*/ 230 h 286"/>
                <a:gd name="T6" fmla="*/ 235 w 300"/>
                <a:gd name="T7" fmla="*/ 286 h 286"/>
                <a:gd name="T8" fmla="*/ 300 w 300"/>
                <a:gd name="T9" fmla="*/ 61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286">
                  <a:moveTo>
                    <a:pt x="300" y="61"/>
                  </a:moveTo>
                  <a:cubicBezTo>
                    <a:pt x="214" y="41"/>
                    <a:pt x="129" y="21"/>
                    <a:pt x="44" y="0"/>
                  </a:cubicBezTo>
                  <a:cubicBezTo>
                    <a:pt x="29" y="76"/>
                    <a:pt x="15" y="153"/>
                    <a:pt x="0" y="230"/>
                  </a:cubicBezTo>
                  <a:cubicBezTo>
                    <a:pt x="76" y="259"/>
                    <a:pt x="155" y="277"/>
                    <a:pt x="235" y="286"/>
                  </a:cubicBezTo>
                  <a:cubicBezTo>
                    <a:pt x="257" y="210"/>
                    <a:pt x="278" y="136"/>
                    <a:pt x="300" y="61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" name="Freeform 11"/>
            <p:cNvSpPr/>
            <p:nvPr/>
          </p:nvSpPr>
          <p:spPr bwMode="auto">
            <a:xfrm>
              <a:off x="6504281" y="6803218"/>
              <a:ext cx="527444" cy="126800"/>
            </a:xfrm>
            <a:custGeom>
              <a:avLst/>
              <a:gdLst>
                <a:gd name="T0" fmla="*/ 1 w 140"/>
                <a:gd name="T1" fmla="*/ 0 h 34"/>
                <a:gd name="T2" fmla="*/ 0 w 140"/>
                <a:gd name="T3" fmla="*/ 1 h 34"/>
                <a:gd name="T4" fmla="*/ 140 w 140"/>
                <a:gd name="T5" fmla="*/ 34 h 34"/>
                <a:gd name="T6" fmla="*/ 140 w 140"/>
                <a:gd name="T7" fmla="*/ 34 h 34"/>
                <a:gd name="T8" fmla="*/ 1 w 140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34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47" y="12"/>
                    <a:pt x="93" y="23"/>
                    <a:pt x="140" y="34"/>
                  </a:cubicBezTo>
                  <a:cubicBezTo>
                    <a:pt x="140" y="34"/>
                    <a:pt x="140" y="34"/>
                    <a:pt x="140" y="34"/>
                  </a:cubicBezTo>
                  <a:cubicBezTo>
                    <a:pt x="140" y="34"/>
                    <a:pt x="68" y="15"/>
                    <a:pt x="1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" name="Freeform 12"/>
            <p:cNvSpPr/>
            <p:nvPr/>
          </p:nvSpPr>
          <p:spPr bwMode="auto">
            <a:xfrm>
              <a:off x="6461973" y="6807444"/>
              <a:ext cx="569751" cy="304320"/>
            </a:xfrm>
            <a:custGeom>
              <a:avLst/>
              <a:gdLst>
                <a:gd name="T0" fmla="*/ 12 w 152"/>
                <a:gd name="T1" fmla="*/ 0 h 81"/>
                <a:gd name="T2" fmla="*/ 0 w 152"/>
                <a:gd name="T3" fmla="*/ 22 h 81"/>
                <a:gd name="T4" fmla="*/ 8 w 152"/>
                <a:gd name="T5" fmla="*/ 18 h 81"/>
                <a:gd name="T6" fmla="*/ 9 w 152"/>
                <a:gd name="T7" fmla="*/ 17 h 81"/>
                <a:gd name="T8" fmla="*/ 13 w 152"/>
                <a:gd name="T9" fmla="*/ 19 h 81"/>
                <a:gd name="T10" fmla="*/ 11 w 152"/>
                <a:gd name="T11" fmla="*/ 25 h 81"/>
                <a:gd name="T12" fmla="*/ 9 w 152"/>
                <a:gd name="T13" fmla="*/ 26 h 81"/>
                <a:gd name="T14" fmla="*/ 51 w 152"/>
                <a:gd name="T15" fmla="*/ 43 h 81"/>
                <a:gd name="T16" fmla="*/ 65 w 152"/>
                <a:gd name="T17" fmla="*/ 35 h 81"/>
                <a:gd name="T18" fmla="*/ 66 w 152"/>
                <a:gd name="T19" fmla="*/ 35 h 81"/>
                <a:gd name="T20" fmla="*/ 70 w 152"/>
                <a:gd name="T21" fmla="*/ 37 h 81"/>
                <a:gd name="T22" fmla="*/ 68 w 152"/>
                <a:gd name="T23" fmla="*/ 42 h 81"/>
                <a:gd name="T24" fmla="*/ 60 w 152"/>
                <a:gd name="T25" fmla="*/ 47 h 81"/>
                <a:gd name="T26" fmla="*/ 138 w 152"/>
                <a:gd name="T27" fmla="*/ 81 h 81"/>
                <a:gd name="T28" fmla="*/ 152 w 152"/>
                <a:gd name="T29" fmla="*/ 33 h 81"/>
                <a:gd name="T30" fmla="*/ 12 w 152"/>
                <a:gd name="T3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81">
                  <a:moveTo>
                    <a:pt x="12" y="0"/>
                  </a:moveTo>
                  <a:cubicBezTo>
                    <a:pt x="9" y="7"/>
                    <a:pt x="5" y="14"/>
                    <a:pt x="0" y="22"/>
                  </a:cubicBezTo>
                  <a:cubicBezTo>
                    <a:pt x="3" y="20"/>
                    <a:pt x="5" y="19"/>
                    <a:pt x="8" y="18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11" y="17"/>
                    <a:pt x="12" y="18"/>
                    <a:pt x="13" y="19"/>
                  </a:cubicBezTo>
                  <a:cubicBezTo>
                    <a:pt x="14" y="21"/>
                    <a:pt x="13" y="24"/>
                    <a:pt x="11" y="25"/>
                  </a:cubicBezTo>
                  <a:cubicBezTo>
                    <a:pt x="10" y="25"/>
                    <a:pt x="10" y="25"/>
                    <a:pt x="9" y="26"/>
                  </a:cubicBezTo>
                  <a:cubicBezTo>
                    <a:pt x="23" y="31"/>
                    <a:pt x="36" y="37"/>
                    <a:pt x="51" y="43"/>
                  </a:cubicBezTo>
                  <a:cubicBezTo>
                    <a:pt x="55" y="40"/>
                    <a:pt x="60" y="38"/>
                    <a:pt x="65" y="35"/>
                  </a:cubicBezTo>
                  <a:cubicBezTo>
                    <a:pt x="65" y="35"/>
                    <a:pt x="66" y="35"/>
                    <a:pt x="66" y="35"/>
                  </a:cubicBezTo>
                  <a:cubicBezTo>
                    <a:pt x="68" y="35"/>
                    <a:pt x="69" y="35"/>
                    <a:pt x="70" y="37"/>
                  </a:cubicBezTo>
                  <a:cubicBezTo>
                    <a:pt x="71" y="38"/>
                    <a:pt x="70" y="41"/>
                    <a:pt x="68" y="42"/>
                  </a:cubicBezTo>
                  <a:cubicBezTo>
                    <a:pt x="65" y="43"/>
                    <a:pt x="62" y="45"/>
                    <a:pt x="60" y="47"/>
                  </a:cubicBezTo>
                  <a:cubicBezTo>
                    <a:pt x="86" y="58"/>
                    <a:pt x="113" y="69"/>
                    <a:pt x="138" y="81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05" y="22"/>
                    <a:pt x="59" y="11"/>
                    <a:pt x="12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</p:spPr>
          <p:txBody>
            <a:bodyPr lIns="68580" tIns="34290" rIns="68580" bIns="34290">
              <a:normAutofit fontScale="9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" name="Freeform 13"/>
            <p:cNvSpPr/>
            <p:nvPr/>
          </p:nvSpPr>
          <p:spPr bwMode="auto">
            <a:xfrm>
              <a:off x="5996582" y="6241071"/>
              <a:ext cx="1226940" cy="648792"/>
            </a:xfrm>
            <a:custGeom>
              <a:avLst/>
              <a:gdLst>
                <a:gd name="T0" fmla="*/ 326 w 326"/>
                <a:gd name="T1" fmla="*/ 55 h 173"/>
                <a:gd name="T2" fmla="*/ 49 w 326"/>
                <a:gd name="T3" fmla="*/ 0 h 173"/>
                <a:gd name="T4" fmla="*/ 0 w 326"/>
                <a:gd name="T5" fmla="*/ 118 h 173"/>
                <a:gd name="T6" fmla="*/ 276 w 326"/>
                <a:gd name="T7" fmla="*/ 173 h 173"/>
                <a:gd name="T8" fmla="*/ 326 w 326"/>
                <a:gd name="T9" fmla="*/ 5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173">
                  <a:moveTo>
                    <a:pt x="326" y="55"/>
                  </a:moveTo>
                  <a:cubicBezTo>
                    <a:pt x="225" y="41"/>
                    <a:pt x="127" y="33"/>
                    <a:pt x="49" y="0"/>
                  </a:cubicBezTo>
                  <a:cubicBezTo>
                    <a:pt x="23" y="37"/>
                    <a:pt x="4" y="76"/>
                    <a:pt x="0" y="118"/>
                  </a:cubicBezTo>
                  <a:cubicBezTo>
                    <a:pt x="101" y="132"/>
                    <a:pt x="199" y="140"/>
                    <a:pt x="276" y="173"/>
                  </a:cubicBezTo>
                  <a:cubicBezTo>
                    <a:pt x="302" y="136"/>
                    <a:pt x="321" y="97"/>
                    <a:pt x="326" y="55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" name="Freeform 14"/>
            <p:cNvSpPr>
              <a:spLocks noEditPoints="1"/>
            </p:cNvSpPr>
            <p:nvPr/>
          </p:nvSpPr>
          <p:spPr bwMode="auto">
            <a:xfrm>
              <a:off x="6115045" y="6300245"/>
              <a:ext cx="1066168" cy="380400"/>
            </a:xfrm>
            <a:custGeom>
              <a:avLst/>
              <a:gdLst>
                <a:gd name="T0" fmla="*/ 284 w 284"/>
                <a:gd name="T1" fmla="*/ 85 h 101"/>
                <a:gd name="T2" fmla="*/ 278 w 284"/>
                <a:gd name="T3" fmla="*/ 99 h 101"/>
                <a:gd name="T4" fmla="*/ 282 w 284"/>
                <a:gd name="T5" fmla="*/ 101 h 101"/>
                <a:gd name="T6" fmla="*/ 284 w 284"/>
                <a:gd name="T7" fmla="*/ 85 h 101"/>
                <a:gd name="T8" fmla="*/ 0 w 284"/>
                <a:gd name="T9" fmla="*/ 0 h 101"/>
                <a:gd name="T10" fmla="*/ 6 w 284"/>
                <a:gd name="T11" fmla="*/ 2 h 101"/>
                <a:gd name="T12" fmla="*/ 7 w 284"/>
                <a:gd name="T13" fmla="*/ 1 h 101"/>
                <a:gd name="T14" fmla="*/ 0 w 284"/>
                <a:gd name="T1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4" h="101">
                  <a:moveTo>
                    <a:pt x="284" y="85"/>
                  </a:moveTo>
                  <a:cubicBezTo>
                    <a:pt x="282" y="90"/>
                    <a:pt x="280" y="94"/>
                    <a:pt x="278" y="99"/>
                  </a:cubicBezTo>
                  <a:cubicBezTo>
                    <a:pt x="280" y="100"/>
                    <a:pt x="281" y="100"/>
                    <a:pt x="282" y="101"/>
                  </a:cubicBezTo>
                  <a:cubicBezTo>
                    <a:pt x="282" y="101"/>
                    <a:pt x="284" y="95"/>
                    <a:pt x="284" y="85"/>
                  </a:cubicBezTo>
                  <a:moveTo>
                    <a:pt x="0" y="0"/>
                  </a:moveTo>
                  <a:cubicBezTo>
                    <a:pt x="0" y="0"/>
                    <a:pt x="2" y="0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1" name="Freeform 15"/>
            <p:cNvSpPr>
              <a:spLocks noEditPoints="1"/>
            </p:cNvSpPr>
            <p:nvPr/>
          </p:nvSpPr>
          <p:spPr bwMode="auto">
            <a:xfrm>
              <a:off x="6137609" y="6304471"/>
              <a:ext cx="1043604" cy="367720"/>
            </a:xfrm>
            <a:custGeom>
              <a:avLst/>
              <a:gdLst>
                <a:gd name="T0" fmla="*/ 86 w 278"/>
                <a:gd name="T1" fmla="*/ 18 h 98"/>
                <a:gd name="T2" fmla="*/ 92 w 278"/>
                <a:gd name="T3" fmla="*/ 28 h 98"/>
                <a:gd name="T4" fmla="*/ 128 w 278"/>
                <a:gd name="T5" fmla="*/ 41 h 98"/>
                <a:gd name="T6" fmla="*/ 130 w 278"/>
                <a:gd name="T7" fmla="*/ 39 h 98"/>
                <a:gd name="T8" fmla="*/ 132 w 278"/>
                <a:gd name="T9" fmla="*/ 38 h 98"/>
                <a:gd name="T10" fmla="*/ 135 w 278"/>
                <a:gd name="T11" fmla="*/ 40 h 98"/>
                <a:gd name="T12" fmla="*/ 136 w 278"/>
                <a:gd name="T13" fmla="*/ 43 h 98"/>
                <a:gd name="T14" fmla="*/ 272 w 278"/>
                <a:gd name="T15" fmla="*/ 98 h 98"/>
                <a:gd name="T16" fmla="*/ 278 w 278"/>
                <a:gd name="T17" fmla="*/ 84 h 98"/>
                <a:gd name="T18" fmla="*/ 270 w 278"/>
                <a:gd name="T19" fmla="*/ 57 h 98"/>
                <a:gd name="T20" fmla="*/ 86 w 278"/>
                <a:gd name="T21" fmla="*/ 18 h 98"/>
                <a:gd name="T22" fmla="*/ 1 w 278"/>
                <a:gd name="T23" fmla="*/ 0 h 98"/>
                <a:gd name="T24" fmla="*/ 0 w 278"/>
                <a:gd name="T25" fmla="*/ 1 h 98"/>
                <a:gd name="T26" fmla="*/ 60 w 278"/>
                <a:gd name="T27" fmla="*/ 18 h 98"/>
                <a:gd name="T28" fmla="*/ 76 w 278"/>
                <a:gd name="T29" fmla="*/ 16 h 98"/>
                <a:gd name="T30" fmla="*/ 1 w 278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8" h="98">
                  <a:moveTo>
                    <a:pt x="86" y="18"/>
                  </a:moveTo>
                  <a:cubicBezTo>
                    <a:pt x="88" y="22"/>
                    <a:pt x="90" y="25"/>
                    <a:pt x="92" y="28"/>
                  </a:cubicBezTo>
                  <a:cubicBezTo>
                    <a:pt x="104" y="32"/>
                    <a:pt x="116" y="36"/>
                    <a:pt x="128" y="41"/>
                  </a:cubicBezTo>
                  <a:cubicBezTo>
                    <a:pt x="130" y="39"/>
                    <a:pt x="130" y="39"/>
                    <a:pt x="130" y="39"/>
                  </a:cubicBezTo>
                  <a:cubicBezTo>
                    <a:pt x="131" y="39"/>
                    <a:pt x="131" y="38"/>
                    <a:pt x="132" y="38"/>
                  </a:cubicBezTo>
                  <a:cubicBezTo>
                    <a:pt x="133" y="38"/>
                    <a:pt x="134" y="39"/>
                    <a:pt x="135" y="40"/>
                  </a:cubicBezTo>
                  <a:cubicBezTo>
                    <a:pt x="136" y="41"/>
                    <a:pt x="136" y="42"/>
                    <a:pt x="136" y="43"/>
                  </a:cubicBezTo>
                  <a:cubicBezTo>
                    <a:pt x="182" y="59"/>
                    <a:pt x="231" y="78"/>
                    <a:pt x="272" y="98"/>
                  </a:cubicBezTo>
                  <a:cubicBezTo>
                    <a:pt x="274" y="93"/>
                    <a:pt x="276" y="89"/>
                    <a:pt x="278" y="84"/>
                  </a:cubicBezTo>
                  <a:cubicBezTo>
                    <a:pt x="278" y="77"/>
                    <a:pt x="276" y="67"/>
                    <a:pt x="270" y="57"/>
                  </a:cubicBezTo>
                  <a:cubicBezTo>
                    <a:pt x="86" y="18"/>
                    <a:pt x="86" y="18"/>
                    <a:pt x="86" y="18"/>
                  </a:cubicBezTo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10" y="3"/>
                    <a:pt x="32" y="10"/>
                    <a:pt x="60" y="18"/>
                  </a:cubicBezTo>
                  <a:cubicBezTo>
                    <a:pt x="65" y="18"/>
                    <a:pt x="71" y="17"/>
                    <a:pt x="76" y="16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</p:spPr>
          <p:txBody>
            <a:bodyPr lIns="68580" tIns="34290" rIns="68580" bIns="34290">
              <a:normAutofit fontScale="95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2" name="Freeform 16"/>
            <p:cNvSpPr/>
            <p:nvPr/>
          </p:nvSpPr>
          <p:spPr bwMode="auto">
            <a:xfrm>
              <a:off x="5937351" y="6636264"/>
              <a:ext cx="1232579" cy="321226"/>
            </a:xfrm>
            <a:custGeom>
              <a:avLst/>
              <a:gdLst>
                <a:gd name="T0" fmla="*/ 328 w 328"/>
                <a:gd name="T1" fmla="*/ 68 h 86"/>
                <a:gd name="T2" fmla="*/ 39 w 328"/>
                <a:gd name="T3" fmla="*/ 0 h 86"/>
                <a:gd name="T4" fmla="*/ 0 w 328"/>
                <a:gd name="T5" fmla="*/ 19 h 86"/>
                <a:gd name="T6" fmla="*/ 289 w 328"/>
                <a:gd name="T7" fmla="*/ 86 h 86"/>
                <a:gd name="T8" fmla="*/ 328 w 328"/>
                <a:gd name="T9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86">
                  <a:moveTo>
                    <a:pt x="328" y="68"/>
                  </a:moveTo>
                  <a:cubicBezTo>
                    <a:pt x="237" y="43"/>
                    <a:pt x="88" y="3"/>
                    <a:pt x="39" y="0"/>
                  </a:cubicBezTo>
                  <a:cubicBezTo>
                    <a:pt x="22" y="2"/>
                    <a:pt x="9" y="9"/>
                    <a:pt x="0" y="19"/>
                  </a:cubicBezTo>
                  <a:cubicBezTo>
                    <a:pt x="91" y="43"/>
                    <a:pt x="240" y="83"/>
                    <a:pt x="289" y="86"/>
                  </a:cubicBezTo>
                  <a:cubicBezTo>
                    <a:pt x="306" y="85"/>
                    <a:pt x="319" y="78"/>
                    <a:pt x="328" y="68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3" name="Freeform 17"/>
            <p:cNvSpPr/>
            <p:nvPr/>
          </p:nvSpPr>
          <p:spPr bwMode="auto">
            <a:xfrm>
              <a:off x="5923247" y="6190352"/>
              <a:ext cx="1461045" cy="376173"/>
            </a:xfrm>
            <a:custGeom>
              <a:avLst/>
              <a:gdLst>
                <a:gd name="T0" fmla="*/ 389 w 389"/>
                <a:gd name="T1" fmla="*/ 83 h 100"/>
                <a:gd name="T2" fmla="*/ 40 w 389"/>
                <a:gd name="T3" fmla="*/ 0 h 100"/>
                <a:gd name="T4" fmla="*/ 0 w 389"/>
                <a:gd name="T5" fmla="*/ 17 h 100"/>
                <a:gd name="T6" fmla="*/ 349 w 389"/>
                <a:gd name="T7" fmla="*/ 100 h 100"/>
                <a:gd name="T8" fmla="*/ 389 w 389"/>
                <a:gd name="T9" fmla="*/ 8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100">
                  <a:moveTo>
                    <a:pt x="389" y="83"/>
                  </a:moveTo>
                  <a:cubicBezTo>
                    <a:pt x="285" y="55"/>
                    <a:pt x="101" y="4"/>
                    <a:pt x="40" y="0"/>
                  </a:cubicBezTo>
                  <a:cubicBezTo>
                    <a:pt x="23" y="1"/>
                    <a:pt x="10" y="8"/>
                    <a:pt x="0" y="17"/>
                  </a:cubicBezTo>
                  <a:cubicBezTo>
                    <a:pt x="104" y="44"/>
                    <a:pt x="288" y="96"/>
                    <a:pt x="349" y="100"/>
                  </a:cubicBezTo>
                  <a:cubicBezTo>
                    <a:pt x="366" y="99"/>
                    <a:pt x="379" y="92"/>
                    <a:pt x="389" y="83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4" name="Freeform 18"/>
            <p:cNvSpPr/>
            <p:nvPr/>
          </p:nvSpPr>
          <p:spPr bwMode="auto">
            <a:xfrm>
              <a:off x="6752489" y="6923677"/>
              <a:ext cx="163592" cy="215560"/>
            </a:xfrm>
            <a:custGeom>
              <a:avLst/>
              <a:gdLst>
                <a:gd name="T0" fmla="*/ 38 w 43"/>
                <a:gd name="T1" fmla="*/ 56 h 57"/>
                <a:gd name="T2" fmla="*/ 36 w 43"/>
                <a:gd name="T3" fmla="*/ 55 h 57"/>
                <a:gd name="T4" fmla="*/ 1 w 43"/>
                <a:gd name="T5" fmla="*/ 6 h 57"/>
                <a:gd name="T6" fmla="*/ 2 w 43"/>
                <a:gd name="T7" fmla="*/ 1 h 57"/>
                <a:gd name="T8" fmla="*/ 7 w 43"/>
                <a:gd name="T9" fmla="*/ 2 h 57"/>
                <a:gd name="T10" fmla="*/ 42 w 43"/>
                <a:gd name="T11" fmla="*/ 50 h 57"/>
                <a:gd name="T12" fmla="*/ 41 w 43"/>
                <a:gd name="T13" fmla="*/ 56 h 57"/>
                <a:gd name="T14" fmla="*/ 38 w 43"/>
                <a:gd name="T15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7">
                  <a:moveTo>
                    <a:pt x="38" y="56"/>
                  </a:moveTo>
                  <a:cubicBezTo>
                    <a:pt x="37" y="56"/>
                    <a:pt x="36" y="56"/>
                    <a:pt x="36" y="55"/>
                  </a:cubicBezTo>
                  <a:cubicBezTo>
                    <a:pt x="24" y="39"/>
                    <a:pt x="12" y="23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9" y="18"/>
                    <a:pt x="30" y="34"/>
                    <a:pt x="42" y="50"/>
                  </a:cubicBezTo>
                  <a:cubicBezTo>
                    <a:pt x="43" y="52"/>
                    <a:pt x="43" y="54"/>
                    <a:pt x="41" y="56"/>
                  </a:cubicBezTo>
                  <a:cubicBezTo>
                    <a:pt x="40" y="56"/>
                    <a:pt x="39" y="57"/>
                    <a:pt x="38" y="5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47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5" name="Freeform 19"/>
            <p:cNvSpPr/>
            <p:nvPr/>
          </p:nvSpPr>
          <p:spPr bwMode="auto">
            <a:xfrm>
              <a:off x="6532486" y="6883524"/>
              <a:ext cx="332825" cy="456480"/>
            </a:xfrm>
            <a:custGeom>
              <a:avLst/>
              <a:gdLst>
                <a:gd name="T0" fmla="*/ 83 w 89"/>
                <a:gd name="T1" fmla="*/ 121 h 122"/>
                <a:gd name="T2" fmla="*/ 81 w 89"/>
                <a:gd name="T3" fmla="*/ 120 h 122"/>
                <a:gd name="T4" fmla="*/ 1 w 89"/>
                <a:gd name="T5" fmla="*/ 7 h 122"/>
                <a:gd name="T6" fmla="*/ 2 w 89"/>
                <a:gd name="T7" fmla="*/ 1 h 122"/>
                <a:gd name="T8" fmla="*/ 7 w 89"/>
                <a:gd name="T9" fmla="*/ 2 h 122"/>
                <a:gd name="T10" fmla="*/ 87 w 89"/>
                <a:gd name="T11" fmla="*/ 115 h 122"/>
                <a:gd name="T12" fmla="*/ 86 w 89"/>
                <a:gd name="T13" fmla="*/ 121 h 122"/>
                <a:gd name="T14" fmla="*/ 83 w 89"/>
                <a:gd name="T15" fmla="*/ 12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122">
                  <a:moveTo>
                    <a:pt x="83" y="121"/>
                  </a:moveTo>
                  <a:cubicBezTo>
                    <a:pt x="83" y="121"/>
                    <a:pt x="82" y="121"/>
                    <a:pt x="81" y="120"/>
                  </a:cubicBezTo>
                  <a:cubicBezTo>
                    <a:pt x="55" y="84"/>
                    <a:pt x="28" y="46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34" y="41"/>
                    <a:pt x="61" y="79"/>
                    <a:pt x="87" y="115"/>
                  </a:cubicBezTo>
                  <a:cubicBezTo>
                    <a:pt x="89" y="117"/>
                    <a:pt x="88" y="119"/>
                    <a:pt x="86" y="121"/>
                  </a:cubicBezTo>
                  <a:cubicBezTo>
                    <a:pt x="86" y="121"/>
                    <a:pt x="84" y="122"/>
                    <a:pt x="83" y="12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6" name="Freeform 20"/>
            <p:cNvSpPr/>
            <p:nvPr/>
          </p:nvSpPr>
          <p:spPr bwMode="auto">
            <a:xfrm>
              <a:off x="6309664" y="6841258"/>
              <a:ext cx="504878" cy="701626"/>
            </a:xfrm>
            <a:custGeom>
              <a:avLst/>
              <a:gdLst>
                <a:gd name="T0" fmla="*/ 129 w 134"/>
                <a:gd name="T1" fmla="*/ 187 h 187"/>
                <a:gd name="T2" fmla="*/ 127 w 134"/>
                <a:gd name="T3" fmla="*/ 186 h 187"/>
                <a:gd name="T4" fmla="*/ 1 w 134"/>
                <a:gd name="T5" fmla="*/ 7 h 187"/>
                <a:gd name="T6" fmla="*/ 2 w 134"/>
                <a:gd name="T7" fmla="*/ 1 h 187"/>
                <a:gd name="T8" fmla="*/ 8 w 134"/>
                <a:gd name="T9" fmla="*/ 2 h 187"/>
                <a:gd name="T10" fmla="*/ 133 w 134"/>
                <a:gd name="T11" fmla="*/ 181 h 187"/>
                <a:gd name="T12" fmla="*/ 132 w 134"/>
                <a:gd name="T13" fmla="*/ 186 h 187"/>
                <a:gd name="T14" fmla="*/ 129 w 134"/>
                <a:gd name="T15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87">
                  <a:moveTo>
                    <a:pt x="129" y="187"/>
                  </a:moveTo>
                  <a:cubicBezTo>
                    <a:pt x="128" y="187"/>
                    <a:pt x="127" y="186"/>
                    <a:pt x="127" y="186"/>
                  </a:cubicBezTo>
                  <a:cubicBezTo>
                    <a:pt x="85" y="129"/>
                    <a:pt x="43" y="68"/>
                    <a:pt x="1" y="7"/>
                  </a:cubicBezTo>
                  <a:cubicBezTo>
                    <a:pt x="0" y="5"/>
                    <a:pt x="1" y="3"/>
                    <a:pt x="2" y="1"/>
                  </a:cubicBezTo>
                  <a:cubicBezTo>
                    <a:pt x="4" y="0"/>
                    <a:pt x="6" y="1"/>
                    <a:pt x="8" y="2"/>
                  </a:cubicBezTo>
                  <a:cubicBezTo>
                    <a:pt x="49" y="63"/>
                    <a:pt x="91" y="125"/>
                    <a:pt x="133" y="181"/>
                  </a:cubicBezTo>
                  <a:cubicBezTo>
                    <a:pt x="134" y="182"/>
                    <a:pt x="134" y="185"/>
                    <a:pt x="132" y="186"/>
                  </a:cubicBezTo>
                  <a:cubicBezTo>
                    <a:pt x="131" y="187"/>
                    <a:pt x="130" y="187"/>
                    <a:pt x="129" y="187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7" name="Freeform 21"/>
            <p:cNvSpPr/>
            <p:nvPr/>
          </p:nvSpPr>
          <p:spPr bwMode="auto">
            <a:xfrm>
              <a:off x="6092480" y="6801104"/>
              <a:ext cx="674112" cy="948887"/>
            </a:xfrm>
            <a:custGeom>
              <a:avLst/>
              <a:gdLst>
                <a:gd name="T0" fmla="*/ 174 w 179"/>
                <a:gd name="T1" fmla="*/ 253 h 253"/>
                <a:gd name="T2" fmla="*/ 171 w 179"/>
                <a:gd name="T3" fmla="*/ 252 h 253"/>
                <a:gd name="T4" fmla="*/ 1 w 179"/>
                <a:gd name="T5" fmla="*/ 7 h 253"/>
                <a:gd name="T6" fmla="*/ 2 w 179"/>
                <a:gd name="T7" fmla="*/ 1 h 253"/>
                <a:gd name="T8" fmla="*/ 7 w 179"/>
                <a:gd name="T9" fmla="*/ 2 h 253"/>
                <a:gd name="T10" fmla="*/ 178 w 179"/>
                <a:gd name="T11" fmla="*/ 247 h 253"/>
                <a:gd name="T12" fmla="*/ 177 w 179"/>
                <a:gd name="T13" fmla="*/ 252 h 253"/>
                <a:gd name="T14" fmla="*/ 174 w 179"/>
                <a:gd name="T15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53">
                  <a:moveTo>
                    <a:pt x="174" y="253"/>
                  </a:moveTo>
                  <a:cubicBezTo>
                    <a:pt x="173" y="253"/>
                    <a:pt x="172" y="252"/>
                    <a:pt x="171" y="252"/>
                  </a:cubicBezTo>
                  <a:cubicBezTo>
                    <a:pt x="115" y="175"/>
                    <a:pt x="58" y="88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6" y="1"/>
                    <a:pt x="7" y="2"/>
                  </a:cubicBezTo>
                  <a:cubicBezTo>
                    <a:pt x="64" y="84"/>
                    <a:pt x="121" y="170"/>
                    <a:pt x="178" y="247"/>
                  </a:cubicBezTo>
                  <a:cubicBezTo>
                    <a:pt x="179" y="248"/>
                    <a:pt x="178" y="251"/>
                    <a:pt x="177" y="252"/>
                  </a:cubicBezTo>
                  <a:cubicBezTo>
                    <a:pt x="176" y="253"/>
                    <a:pt x="175" y="253"/>
                    <a:pt x="174" y="25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8" name="Freeform 22"/>
            <p:cNvSpPr/>
            <p:nvPr/>
          </p:nvSpPr>
          <p:spPr bwMode="auto">
            <a:xfrm>
              <a:off x="6050173" y="6989191"/>
              <a:ext cx="504878" cy="720646"/>
            </a:xfrm>
            <a:custGeom>
              <a:avLst/>
              <a:gdLst>
                <a:gd name="T0" fmla="*/ 129 w 134"/>
                <a:gd name="T1" fmla="*/ 192 h 192"/>
                <a:gd name="T2" fmla="*/ 126 w 134"/>
                <a:gd name="T3" fmla="*/ 190 h 192"/>
                <a:gd name="T4" fmla="*/ 1 w 134"/>
                <a:gd name="T5" fmla="*/ 7 h 192"/>
                <a:gd name="T6" fmla="*/ 2 w 134"/>
                <a:gd name="T7" fmla="*/ 2 h 192"/>
                <a:gd name="T8" fmla="*/ 7 w 134"/>
                <a:gd name="T9" fmla="*/ 3 h 192"/>
                <a:gd name="T10" fmla="*/ 132 w 134"/>
                <a:gd name="T11" fmla="*/ 185 h 192"/>
                <a:gd name="T12" fmla="*/ 132 w 134"/>
                <a:gd name="T13" fmla="*/ 191 h 192"/>
                <a:gd name="T14" fmla="*/ 129 w 134"/>
                <a:gd name="T1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92">
                  <a:moveTo>
                    <a:pt x="129" y="192"/>
                  </a:moveTo>
                  <a:cubicBezTo>
                    <a:pt x="128" y="191"/>
                    <a:pt x="127" y="191"/>
                    <a:pt x="126" y="190"/>
                  </a:cubicBezTo>
                  <a:cubicBezTo>
                    <a:pt x="84" y="130"/>
                    <a:pt x="43" y="67"/>
                    <a:pt x="1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49" y="63"/>
                    <a:pt x="91" y="126"/>
                    <a:pt x="132" y="185"/>
                  </a:cubicBezTo>
                  <a:cubicBezTo>
                    <a:pt x="134" y="187"/>
                    <a:pt x="133" y="190"/>
                    <a:pt x="132" y="191"/>
                  </a:cubicBezTo>
                  <a:cubicBezTo>
                    <a:pt x="131" y="192"/>
                    <a:pt x="130" y="192"/>
                    <a:pt x="129" y="192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9" name="Freeform 23"/>
            <p:cNvSpPr/>
            <p:nvPr/>
          </p:nvSpPr>
          <p:spPr bwMode="auto">
            <a:xfrm>
              <a:off x="6007864" y="7175164"/>
              <a:ext cx="332825" cy="477613"/>
            </a:xfrm>
            <a:custGeom>
              <a:avLst/>
              <a:gdLst>
                <a:gd name="T0" fmla="*/ 83 w 88"/>
                <a:gd name="T1" fmla="*/ 127 h 127"/>
                <a:gd name="T2" fmla="*/ 81 w 88"/>
                <a:gd name="T3" fmla="*/ 125 h 127"/>
                <a:gd name="T4" fmla="*/ 1 w 88"/>
                <a:gd name="T5" fmla="*/ 6 h 127"/>
                <a:gd name="T6" fmla="*/ 2 w 88"/>
                <a:gd name="T7" fmla="*/ 1 h 127"/>
                <a:gd name="T8" fmla="*/ 7 w 88"/>
                <a:gd name="T9" fmla="*/ 2 h 127"/>
                <a:gd name="T10" fmla="*/ 87 w 88"/>
                <a:gd name="T11" fmla="*/ 121 h 127"/>
                <a:gd name="T12" fmla="*/ 86 w 88"/>
                <a:gd name="T13" fmla="*/ 126 h 127"/>
                <a:gd name="T14" fmla="*/ 83 w 88"/>
                <a:gd name="T15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27">
                  <a:moveTo>
                    <a:pt x="83" y="127"/>
                  </a:moveTo>
                  <a:cubicBezTo>
                    <a:pt x="82" y="127"/>
                    <a:pt x="82" y="126"/>
                    <a:pt x="81" y="125"/>
                  </a:cubicBezTo>
                  <a:cubicBezTo>
                    <a:pt x="54" y="86"/>
                    <a:pt x="28" y="46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34" y="41"/>
                    <a:pt x="61" y="81"/>
                    <a:pt x="87" y="121"/>
                  </a:cubicBezTo>
                  <a:cubicBezTo>
                    <a:pt x="88" y="123"/>
                    <a:pt x="88" y="125"/>
                    <a:pt x="86" y="126"/>
                  </a:cubicBezTo>
                  <a:cubicBezTo>
                    <a:pt x="85" y="127"/>
                    <a:pt x="84" y="127"/>
                    <a:pt x="83" y="12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20" name="Freeform 24"/>
            <p:cNvSpPr/>
            <p:nvPr/>
          </p:nvSpPr>
          <p:spPr bwMode="auto">
            <a:xfrm>
              <a:off x="5968376" y="7359023"/>
              <a:ext cx="160772" cy="228240"/>
            </a:xfrm>
            <a:custGeom>
              <a:avLst/>
              <a:gdLst>
                <a:gd name="T0" fmla="*/ 38 w 43"/>
                <a:gd name="T1" fmla="*/ 60 h 61"/>
                <a:gd name="T2" fmla="*/ 36 w 43"/>
                <a:gd name="T3" fmla="*/ 59 h 61"/>
                <a:gd name="T4" fmla="*/ 1 w 43"/>
                <a:gd name="T5" fmla="*/ 6 h 61"/>
                <a:gd name="T6" fmla="*/ 2 w 43"/>
                <a:gd name="T7" fmla="*/ 1 h 61"/>
                <a:gd name="T8" fmla="*/ 7 w 43"/>
                <a:gd name="T9" fmla="*/ 2 h 61"/>
                <a:gd name="T10" fmla="*/ 42 w 43"/>
                <a:gd name="T11" fmla="*/ 55 h 61"/>
                <a:gd name="T12" fmla="*/ 41 w 43"/>
                <a:gd name="T13" fmla="*/ 60 h 61"/>
                <a:gd name="T14" fmla="*/ 38 w 43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61">
                  <a:moveTo>
                    <a:pt x="38" y="60"/>
                  </a:moveTo>
                  <a:cubicBezTo>
                    <a:pt x="37" y="60"/>
                    <a:pt x="37" y="60"/>
                    <a:pt x="36" y="59"/>
                  </a:cubicBezTo>
                  <a:cubicBezTo>
                    <a:pt x="24" y="41"/>
                    <a:pt x="13" y="24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9" y="20"/>
                    <a:pt x="31" y="37"/>
                    <a:pt x="42" y="55"/>
                  </a:cubicBezTo>
                  <a:cubicBezTo>
                    <a:pt x="43" y="56"/>
                    <a:pt x="43" y="59"/>
                    <a:pt x="41" y="60"/>
                  </a:cubicBezTo>
                  <a:cubicBezTo>
                    <a:pt x="40" y="61"/>
                    <a:pt x="39" y="61"/>
                    <a:pt x="38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5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21" name="Freeform 25"/>
            <p:cNvSpPr/>
            <p:nvPr/>
          </p:nvSpPr>
          <p:spPr bwMode="auto">
            <a:xfrm>
              <a:off x="6067096" y="6803218"/>
              <a:ext cx="231285" cy="139480"/>
            </a:xfrm>
            <a:custGeom>
              <a:avLst/>
              <a:gdLst>
                <a:gd name="T0" fmla="*/ 3 w 62"/>
                <a:gd name="T1" fmla="*/ 37 h 37"/>
                <a:gd name="T2" fmla="*/ 1 w 62"/>
                <a:gd name="T3" fmla="*/ 35 h 37"/>
                <a:gd name="T4" fmla="*/ 2 w 62"/>
                <a:gd name="T5" fmla="*/ 30 h 37"/>
                <a:gd name="T6" fmla="*/ 55 w 62"/>
                <a:gd name="T7" fmla="*/ 1 h 37"/>
                <a:gd name="T8" fmla="*/ 61 w 62"/>
                <a:gd name="T9" fmla="*/ 3 h 37"/>
                <a:gd name="T10" fmla="*/ 59 w 62"/>
                <a:gd name="T11" fmla="*/ 8 h 37"/>
                <a:gd name="T12" fmla="*/ 6 w 62"/>
                <a:gd name="T13" fmla="*/ 36 h 37"/>
                <a:gd name="T14" fmla="*/ 3 w 62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7">
                  <a:moveTo>
                    <a:pt x="3" y="37"/>
                  </a:moveTo>
                  <a:cubicBezTo>
                    <a:pt x="2" y="36"/>
                    <a:pt x="1" y="36"/>
                    <a:pt x="1" y="35"/>
                  </a:cubicBezTo>
                  <a:cubicBezTo>
                    <a:pt x="0" y="33"/>
                    <a:pt x="0" y="30"/>
                    <a:pt x="2" y="30"/>
                  </a:cubicBezTo>
                  <a:cubicBezTo>
                    <a:pt x="20" y="20"/>
                    <a:pt x="38" y="11"/>
                    <a:pt x="55" y="1"/>
                  </a:cubicBezTo>
                  <a:cubicBezTo>
                    <a:pt x="57" y="0"/>
                    <a:pt x="60" y="1"/>
                    <a:pt x="61" y="3"/>
                  </a:cubicBezTo>
                  <a:cubicBezTo>
                    <a:pt x="62" y="5"/>
                    <a:pt x="61" y="7"/>
                    <a:pt x="59" y="8"/>
                  </a:cubicBezTo>
                  <a:cubicBezTo>
                    <a:pt x="41" y="18"/>
                    <a:pt x="23" y="27"/>
                    <a:pt x="6" y="36"/>
                  </a:cubicBezTo>
                  <a:cubicBezTo>
                    <a:pt x="5" y="37"/>
                    <a:pt x="4" y="37"/>
                    <a:pt x="3" y="37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22" name="Freeform 26"/>
            <p:cNvSpPr/>
            <p:nvPr/>
          </p:nvSpPr>
          <p:spPr bwMode="auto">
            <a:xfrm>
              <a:off x="6021968" y="6872957"/>
              <a:ext cx="490776" cy="272620"/>
            </a:xfrm>
            <a:custGeom>
              <a:avLst/>
              <a:gdLst>
                <a:gd name="T0" fmla="*/ 3 w 131"/>
                <a:gd name="T1" fmla="*/ 72 h 73"/>
                <a:gd name="T2" fmla="*/ 1 w 131"/>
                <a:gd name="T3" fmla="*/ 70 h 73"/>
                <a:gd name="T4" fmla="*/ 2 w 131"/>
                <a:gd name="T5" fmla="*/ 65 h 73"/>
                <a:gd name="T6" fmla="*/ 125 w 131"/>
                <a:gd name="T7" fmla="*/ 1 h 73"/>
                <a:gd name="T8" fmla="*/ 130 w 131"/>
                <a:gd name="T9" fmla="*/ 2 h 73"/>
                <a:gd name="T10" fmla="*/ 128 w 131"/>
                <a:gd name="T11" fmla="*/ 8 h 73"/>
                <a:gd name="T12" fmla="*/ 6 w 131"/>
                <a:gd name="T13" fmla="*/ 72 h 73"/>
                <a:gd name="T14" fmla="*/ 3 w 131"/>
                <a:gd name="T15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3">
                  <a:moveTo>
                    <a:pt x="3" y="72"/>
                  </a:moveTo>
                  <a:cubicBezTo>
                    <a:pt x="2" y="72"/>
                    <a:pt x="1" y="71"/>
                    <a:pt x="1" y="70"/>
                  </a:cubicBezTo>
                  <a:cubicBezTo>
                    <a:pt x="0" y="68"/>
                    <a:pt x="1" y="66"/>
                    <a:pt x="2" y="65"/>
                  </a:cubicBezTo>
                  <a:cubicBezTo>
                    <a:pt x="43" y="45"/>
                    <a:pt x="84" y="23"/>
                    <a:pt x="125" y="1"/>
                  </a:cubicBezTo>
                  <a:cubicBezTo>
                    <a:pt x="126" y="0"/>
                    <a:pt x="129" y="0"/>
                    <a:pt x="130" y="2"/>
                  </a:cubicBezTo>
                  <a:cubicBezTo>
                    <a:pt x="131" y="4"/>
                    <a:pt x="130" y="7"/>
                    <a:pt x="128" y="8"/>
                  </a:cubicBezTo>
                  <a:cubicBezTo>
                    <a:pt x="87" y="30"/>
                    <a:pt x="47" y="52"/>
                    <a:pt x="6" y="72"/>
                  </a:cubicBezTo>
                  <a:cubicBezTo>
                    <a:pt x="5" y="73"/>
                    <a:pt x="4" y="73"/>
                    <a:pt x="3" y="72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7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23" name="Freeform 27"/>
            <p:cNvSpPr/>
            <p:nvPr/>
          </p:nvSpPr>
          <p:spPr bwMode="auto">
            <a:xfrm>
              <a:off x="5974017" y="6936357"/>
              <a:ext cx="753088" cy="409986"/>
            </a:xfrm>
            <a:custGeom>
              <a:avLst/>
              <a:gdLst>
                <a:gd name="T0" fmla="*/ 4 w 200"/>
                <a:gd name="T1" fmla="*/ 108 h 109"/>
                <a:gd name="T2" fmla="*/ 1 w 200"/>
                <a:gd name="T3" fmla="*/ 106 h 109"/>
                <a:gd name="T4" fmla="*/ 3 w 200"/>
                <a:gd name="T5" fmla="*/ 101 h 109"/>
                <a:gd name="T6" fmla="*/ 194 w 200"/>
                <a:gd name="T7" fmla="*/ 1 h 109"/>
                <a:gd name="T8" fmla="*/ 199 w 200"/>
                <a:gd name="T9" fmla="*/ 3 h 109"/>
                <a:gd name="T10" fmla="*/ 197 w 200"/>
                <a:gd name="T11" fmla="*/ 8 h 109"/>
                <a:gd name="T12" fmla="*/ 6 w 200"/>
                <a:gd name="T13" fmla="*/ 108 h 109"/>
                <a:gd name="T14" fmla="*/ 4 w 200"/>
                <a:gd name="T15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0" h="109">
                  <a:moveTo>
                    <a:pt x="4" y="108"/>
                  </a:moveTo>
                  <a:cubicBezTo>
                    <a:pt x="3" y="108"/>
                    <a:pt x="2" y="107"/>
                    <a:pt x="1" y="106"/>
                  </a:cubicBezTo>
                  <a:cubicBezTo>
                    <a:pt x="0" y="104"/>
                    <a:pt x="1" y="102"/>
                    <a:pt x="3" y="101"/>
                  </a:cubicBezTo>
                  <a:cubicBezTo>
                    <a:pt x="66" y="72"/>
                    <a:pt x="130" y="36"/>
                    <a:pt x="194" y="1"/>
                  </a:cubicBezTo>
                  <a:cubicBezTo>
                    <a:pt x="196" y="0"/>
                    <a:pt x="198" y="1"/>
                    <a:pt x="199" y="3"/>
                  </a:cubicBezTo>
                  <a:cubicBezTo>
                    <a:pt x="200" y="4"/>
                    <a:pt x="199" y="7"/>
                    <a:pt x="197" y="8"/>
                  </a:cubicBezTo>
                  <a:cubicBezTo>
                    <a:pt x="134" y="43"/>
                    <a:pt x="70" y="79"/>
                    <a:pt x="6" y="108"/>
                  </a:cubicBezTo>
                  <a:cubicBezTo>
                    <a:pt x="5" y="109"/>
                    <a:pt x="4" y="109"/>
                    <a:pt x="4" y="108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24" name="Freeform 28"/>
            <p:cNvSpPr/>
            <p:nvPr/>
          </p:nvSpPr>
          <p:spPr bwMode="auto">
            <a:xfrm>
              <a:off x="5931710" y="6995530"/>
              <a:ext cx="1009757" cy="545240"/>
            </a:xfrm>
            <a:custGeom>
              <a:avLst/>
              <a:gdLst>
                <a:gd name="T0" fmla="*/ 4 w 269"/>
                <a:gd name="T1" fmla="*/ 145 h 145"/>
                <a:gd name="T2" fmla="*/ 1 w 269"/>
                <a:gd name="T3" fmla="*/ 143 h 145"/>
                <a:gd name="T4" fmla="*/ 3 w 269"/>
                <a:gd name="T5" fmla="*/ 138 h 145"/>
                <a:gd name="T6" fmla="*/ 263 w 269"/>
                <a:gd name="T7" fmla="*/ 1 h 145"/>
                <a:gd name="T8" fmla="*/ 268 w 269"/>
                <a:gd name="T9" fmla="*/ 3 h 145"/>
                <a:gd name="T10" fmla="*/ 266 w 269"/>
                <a:gd name="T11" fmla="*/ 8 h 145"/>
                <a:gd name="T12" fmla="*/ 6 w 269"/>
                <a:gd name="T13" fmla="*/ 145 h 145"/>
                <a:gd name="T14" fmla="*/ 4 w 269"/>
                <a:gd name="T15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9" h="145">
                  <a:moveTo>
                    <a:pt x="4" y="145"/>
                  </a:moveTo>
                  <a:cubicBezTo>
                    <a:pt x="3" y="144"/>
                    <a:pt x="2" y="144"/>
                    <a:pt x="1" y="143"/>
                  </a:cubicBezTo>
                  <a:cubicBezTo>
                    <a:pt x="0" y="141"/>
                    <a:pt x="1" y="138"/>
                    <a:pt x="3" y="138"/>
                  </a:cubicBezTo>
                  <a:cubicBezTo>
                    <a:pt x="89" y="101"/>
                    <a:pt x="176" y="49"/>
                    <a:pt x="263" y="1"/>
                  </a:cubicBezTo>
                  <a:cubicBezTo>
                    <a:pt x="265" y="0"/>
                    <a:pt x="267" y="1"/>
                    <a:pt x="268" y="3"/>
                  </a:cubicBezTo>
                  <a:cubicBezTo>
                    <a:pt x="269" y="4"/>
                    <a:pt x="268" y="7"/>
                    <a:pt x="266" y="8"/>
                  </a:cubicBezTo>
                  <a:cubicBezTo>
                    <a:pt x="180" y="56"/>
                    <a:pt x="93" y="108"/>
                    <a:pt x="6" y="145"/>
                  </a:cubicBezTo>
                  <a:cubicBezTo>
                    <a:pt x="6" y="145"/>
                    <a:pt x="5" y="145"/>
                    <a:pt x="4" y="14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25" name="Freeform 29"/>
            <p:cNvSpPr/>
            <p:nvPr/>
          </p:nvSpPr>
          <p:spPr bwMode="auto">
            <a:xfrm>
              <a:off x="6146072" y="7183618"/>
              <a:ext cx="747445" cy="422666"/>
            </a:xfrm>
            <a:custGeom>
              <a:avLst/>
              <a:gdLst>
                <a:gd name="T0" fmla="*/ 3 w 199"/>
                <a:gd name="T1" fmla="*/ 113 h 113"/>
                <a:gd name="T2" fmla="*/ 1 w 199"/>
                <a:gd name="T3" fmla="*/ 111 h 113"/>
                <a:gd name="T4" fmla="*/ 2 w 199"/>
                <a:gd name="T5" fmla="*/ 105 h 113"/>
                <a:gd name="T6" fmla="*/ 193 w 199"/>
                <a:gd name="T7" fmla="*/ 1 h 113"/>
                <a:gd name="T8" fmla="*/ 198 w 199"/>
                <a:gd name="T9" fmla="*/ 2 h 113"/>
                <a:gd name="T10" fmla="*/ 197 w 199"/>
                <a:gd name="T11" fmla="*/ 7 h 113"/>
                <a:gd name="T12" fmla="*/ 6 w 199"/>
                <a:gd name="T13" fmla="*/ 112 h 113"/>
                <a:gd name="T14" fmla="*/ 3 w 199"/>
                <a:gd name="T1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113">
                  <a:moveTo>
                    <a:pt x="3" y="113"/>
                  </a:moveTo>
                  <a:cubicBezTo>
                    <a:pt x="2" y="112"/>
                    <a:pt x="1" y="112"/>
                    <a:pt x="1" y="111"/>
                  </a:cubicBezTo>
                  <a:cubicBezTo>
                    <a:pt x="0" y="109"/>
                    <a:pt x="0" y="106"/>
                    <a:pt x="2" y="105"/>
                  </a:cubicBezTo>
                  <a:cubicBezTo>
                    <a:pt x="66" y="75"/>
                    <a:pt x="130" y="38"/>
                    <a:pt x="193" y="1"/>
                  </a:cubicBezTo>
                  <a:cubicBezTo>
                    <a:pt x="195" y="0"/>
                    <a:pt x="197" y="0"/>
                    <a:pt x="198" y="2"/>
                  </a:cubicBezTo>
                  <a:cubicBezTo>
                    <a:pt x="199" y="4"/>
                    <a:pt x="199" y="6"/>
                    <a:pt x="197" y="7"/>
                  </a:cubicBezTo>
                  <a:cubicBezTo>
                    <a:pt x="133" y="45"/>
                    <a:pt x="69" y="82"/>
                    <a:pt x="6" y="112"/>
                  </a:cubicBezTo>
                  <a:cubicBezTo>
                    <a:pt x="5" y="113"/>
                    <a:pt x="4" y="113"/>
                    <a:pt x="3" y="113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26" name="Freeform 30"/>
            <p:cNvSpPr/>
            <p:nvPr/>
          </p:nvSpPr>
          <p:spPr bwMode="auto">
            <a:xfrm>
              <a:off x="6354792" y="7371703"/>
              <a:ext cx="493595" cy="293754"/>
            </a:xfrm>
            <a:custGeom>
              <a:avLst/>
              <a:gdLst>
                <a:gd name="T0" fmla="*/ 4 w 131"/>
                <a:gd name="T1" fmla="*/ 78 h 78"/>
                <a:gd name="T2" fmla="*/ 1 w 131"/>
                <a:gd name="T3" fmla="*/ 76 h 78"/>
                <a:gd name="T4" fmla="*/ 3 w 131"/>
                <a:gd name="T5" fmla="*/ 71 h 78"/>
                <a:gd name="T6" fmla="*/ 125 w 131"/>
                <a:gd name="T7" fmla="*/ 1 h 78"/>
                <a:gd name="T8" fmla="*/ 130 w 131"/>
                <a:gd name="T9" fmla="*/ 2 h 78"/>
                <a:gd name="T10" fmla="*/ 128 w 131"/>
                <a:gd name="T11" fmla="*/ 8 h 78"/>
                <a:gd name="T12" fmla="*/ 6 w 131"/>
                <a:gd name="T13" fmla="*/ 78 h 78"/>
                <a:gd name="T14" fmla="*/ 4 w 131"/>
                <a:gd name="T1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8">
                  <a:moveTo>
                    <a:pt x="4" y="78"/>
                  </a:moveTo>
                  <a:cubicBezTo>
                    <a:pt x="3" y="78"/>
                    <a:pt x="2" y="77"/>
                    <a:pt x="1" y="76"/>
                  </a:cubicBezTo>
                  <a:cubicBezTo>
                    <a:pt x="0" y="74"/>
                    <a:pt x="1" y="72"/>
                    <a:pt x="3" y="71"/>
                  </a:cubicBezTo>
                  <a:cubicBezTo>
                    <a:pt x="43" y="49"/>
                    <a:pt x="84" y="25"/>
                    <a:pt x="125" y="1"/>
                  </a:cubicBezTo>
                  <a:cubicBezTo>
                    <a:pt x="127" y="0"/>
                    <a:pt x="129" y="1"/>
                    <a:pt x="130" y="2"/>
                  </a:cubicBezTo>
                  <a:cubicBezTo>
                    <a:pt x="131" y="4"/>
                    <a:pt x="130" y="6"/>
                    <a:pt x="128" y="8"/>
                  </a:cubicBezTo>
                  <a:cubicBezTo>
                    <a:pt x="88" y="32"/>
                    <a:pt x="47" y="56"/>
                    <a:pt x="6" y="78"/>
                  </a:cubicBezTo>
                  <a:cubicBezTo>
                    <a:pt x="5" y="78"/>
                    <a:pt x="4" y="78"/>
                    <a:pt x="4" y="78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8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27" name="Freeform 31"/>
            <p:cNvSpPr/>
            <p:nvPr/>
          </p:nvSpPr>
          <p:spPr bwMode="auto">
            <a:xfrm>
              <a:off x="6569154" y="7561903"/>
              <a:ext cx="231285" cy="150047"/>
            </a:xfrm>
            <a:custGeom>
              <a:avLst/>
              <a:gdLst>
                <a:gd name="T0" fmla="*/ 3 w 61"/>
                <a:gd name="T1" fmla="*/ 40 h 40"/>
                <a:gd name="T2" fmla="*/ 1 w 61"/>
                <a:gd name="T3" fmla="*/ 38 h 40"/>
                <a:gd name="T4" fmla="*/ 2 w 61"/>
                <a:gd name="T5" fmla="*/ 33 h 40"/>
                <a:gd name="T6" fmla="*/ 55 w 61"/>
                <a:gd name="T7" fmla="*/ 1 h 40"/>
                <a:gd name="T8" fmla="*/ 60 w 61"/>
                <a:gd name="T9" fmla="*/ 2 h 40"/>
                <a:gd name="T10" fmla="*/ 59 w 61"/>
                <a:gd name="T11" fmla="*/ 7 h 40"/>
                <a:gd name="T12" fmla="*/ 6 w 61"/>
                <a:gd name="T13" fmla="*/ 39 h 40"/>
                <a:gd name="T14" fmla="*/ 3 w 61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40">
                  <a:moveTo>
                    <a:pt x="3" y="40"/>
                  </a:moveTo>
                  <a:cubicBezTo>
                    <a:pt x="2" y="40"/>
                    <a:pt x="1" y="39"/>
                    <a:pt x="1" y="38"/>
                  </a:cubicBezTo>
                  <a:cubicBezTo>
                    <a:pt x="0" y="36"/>
                    <a:pt x="0" y="34"/>
                    <a:pt x="2" y="33"/>
                  </a:cubicBezTo>
                  <a:cubicBezTo>
                    <a:pt x="20" y="22"/>
                    <a:pt x="38" y="12"/>
                    <a:pt x="55" y="1"/>
                  </a:cubicBezTo>
                  <a:cubicBezTo>
                    <a:pt x="57" y="0"/>
                    <a:pt x="60" y="0"/>
                    <a:pt x="60" y="2"/>
                  </a:cubicBezTo>
                  <a:cubicBezTo>
                    <a:pt x="61" y="4"/>
                    <a:pt x="61" y="6"/>
                    <a:pt x="59" y="7"/>
                  </a:cubicBezTo>
                  <a:cubicBezTo>
                    <a:pt x="41" y="18"/>
                    <a:pt x="23" y="29"/>
                    <a:pt x="6" y="39"/>
                  </a:cubicBezTo>
                  <a:cubicBezTo>
                    <a:pt x="5" y="40"/>
                    <a:pt x="4" y="40"/>
                    <a:pt x="3" y="4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28" name="Freeform 32"/>
            <p:cNvSpPr/>
            <p:nvPr/>
          </p:nvSpPr>
          <p:spPr bwMode="auto">
            <a:xfrm>
              <a:off x="6230688" y="6353077"/>
              <a:ext cx="169233" cy="323340"/>
            </a:xfrm>
            <a:custGeom>
              <a:avLst/>
              <a:gdLst>
                <a:gd name="T0" fmla="*/ 39 w 45"/>
                <a:gd name="T1" fmla="*/ 86 h 86"/>
                <a:gd name="T2" fmla="*/ 37 w 45"/>
                <a:gd name="T3" fmla="*/ 84 h 86"/>
                <a:gd name="T4" fmla="*/ 1 w 45"/>
                <a:gd name="T5" fmla="*/ 6 h 86"/>
                <a:gd name="T6" fmla="*/ 3 w 45"/>
                <a:gd name="T7" fmla="*/ 1 h 86"/>
                <a:gd name="T8" fmla="*/ 8 w 45"/>
                <a:gd name="T9" fmla="*/ 3 h 86"/>
                <a:gd name="T10" fmla="*/ 44 w 45"/>
                <a:gd name="T11" fmla="*/ 81 h 86"/>
                <a:gd name="T12" fmla="*/ 42 w 45"/>
                <a:gd name="T13" fmla="*/ 86 h 86"/>
                <a:gd name="T14" fmla="*/ 39 w 4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86">
                  <a:moveTo>
                    <a:pt x="39" y="86"/>
                  </a:moveTo>
                  <a:cubicBezTo>
                    <a:pt x="38" y="86"/>
                    <a:pt x="37" y="85"/>
                    <a:pt x="37" y="8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5" y="83"/>
                    <a:pt x="44" y="85"/>
                    <a:pt x="42" y="86"/>
                  </a:cubicBezTo>
                  <a:cubicBezTo>
                    <a:pt x="41" y="86"/>
                    <a:pt x="40" y="86"/>
                    <a:pt x="39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29" name="Freeform 33"/>
            <p:cNvSpPr/>
            <p:nvPr/>
          </p:nvSpPr>
          <p:spPr bwMode="auto">
            <a:xfrm>
              <a:off x="6174277" y="6401685"/>
              <a:ext cx="282055" cy="230353"/>
            </a:xfrm>
            <a:custGeom>
              <a:avLst/>
              <a:gdLst>
                <a:gd name="T0" fmla="*/ 3 w 75"/>
                <a:gd name="T1" fmla="*/ 61 h 61"/>
                <a:gd name="T2" fmla="*/ 1 w 75"/>
                <a:gd name="T3" fmla="*/ 60 h 61"/>
                <a:gd name="T4" fmla="*/ 2 w 75"/>
                <a:gd name="T5" fmla="*/ 54 h 61"/>
                <a:gd name="T6" fmla="*/ 69 w 75"/>
                <a:gd name="T7" fmla="*/ 1 h 61"/>
                <a:gd name="T8" fmla="*/ 74 w 75"/>
                <a:gd name="T9" fmla="*/ 2 h 61"/>
                <a:gd name="T10" fmla="*/ 73 w 75"/>
                <a:gd name="T11" fmla="*/ 7 h 61"/>
                <a:gd name="T12" fmla="*/ 6 w 75"/>
                <a:gd name="T13" fmla="*/ 60 h 61"/>
                <a:gd name="T14" fmla="*/ 3 w 75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1">
                  <a:moveTo>
                    <a:pt x="3" y="61"/>
                  </a:moveTo>
                  <a:cubicBezTo>
                    <a:pt x="2" y="61"/>
                    <a:pt x="2" y="60"/>
                    <a:pt x="1" y="60"/>
                  </a:cubicBezTo>
                  <a:cubicBezTo>
                    <a:pt x="0" y="58"/>
                    <a:pt x="0" y="56"/>
                    <a:pt x="2" y="5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0" y="0"/>
                    <a:pt x="72" y="0"/>
                    <a:pt x="74" y="2"/>
                  </a:cubicBezTo>
                  <a:cubicBezTo>
                    <a:pt x="75" y="3"/>
                    <a:pt x="75" y="6"/>
                    <a:pt x="73" y="7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61"/>
                    <a:pt x="4" y="61"/>
                    <a:pt x="3" y="61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6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30" name="Freeform 34"/>
            <p:cNvSpPr/>
            <p:nvPr/>
          </p:nvSpPr>
          <p:spPr bwMode="auto">
            <a:xfrm>
              <a:off x="6425305" y="6401685"/>
              <a:ext cx="166413" cy="319112"/>
            </a:xfrm>
            <a:custGeom>
              <a:avLst/>
              <a:gdLst>
                <a:gd name="T0" fmla="*/ 39 w 44"/>
                <a:gd name="T1" fmla="*/ 85 h 85"/>
                <a:gd name="T2" fmla="*/ 36 w 44"/>
                <a:gd name="T3" fmla="*/ 83 h 85"/>
                <a:gd name="T4" fmla="*/ 0 w 44"/>
                <a:gd name="T5" fmla="*/ 6 h 85"/>
                <a:gd name="T6" fmla="*/ 2 w 44"/>
                <a:gd name="T7" fmla="*/ 1 h 85"/>
                <a:gd name="T8" fmla="*/ 7 w 44"/>
                <a:gd name="T9" fmla="*/ 2 h 85"/>
                <a:gd name="T10" fmla="*/ 43 w 44"/>
                <a:gd name="T11" fmla="*/ 80 h 85"/>
                <a:gd name="T12" fmla="*/ 41 w 44"/>
                <a:gd name="T13" fmla="*/ 85 h 85"/>
                <a:gd name="T14" fmla="*/ 39 w 44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5">
                  <a:moveTo>
                    <a:pt x="39" y="85"/>
                  </a:moveTo>
                  <a:cubicBezTo>
                    <a:pt x="38" y="85"/>
                    <a:pt x="37" y="84"/>
                    <a:pt x="36" y="8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4" y="82"/>
                    <a:pt x="43" y="84"/>
                    <a:pt x="41" y="85"/>
                  </a:cubicBezTo>
                  <a:cubicBezTo>
                    <a:pt x="40" y="85"/>
                    <a:pt x="40" y="85"/>
                    <a:pt x="39" y="85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31" name="Freeform 35"/>
            <p:cNvSpPr/>
            <p:nvPr/>
          </p:nvSpPr>
          <p:spPr bwMode="auto">
            <a:xfrm>
              <a:off x="6366075" y="6446064"/>
              <a:ext cx="282055" cy="230354"/>
            </a:xfrm>
            <a:custGeom>
              <a:avLst/>
              <a:gdLst>
                <a:gd name="T0" fmla="*/ 3 w 75"/>
                <a:gd name="T1" fmla="*/ 61 h 61"/>
                <a:gd name="T2" fmla="*/ 1 w 75"/>
                <a:gd name="T3" fmla="*/ 60 h 61"/>
                <a:gd name="T4" fmla="*/ 2 w 75"/>
                <a:gd name="T5" fmla="*/ 54 h 61"/>
                <a:gd name="T6" fmla="*/ 69 w 75"/>
                <a:gd name="T7" fmla="*/ 1 h 61"/>
                <a:gd name="T8" fmla="*/ 74 w 75"/>
                <a:gd name="T9" fmla="*/ 2 h 61"/>
                <a:gd name="T10" fmla="*/ 74 w 75"/>
                <a:gd name="T11" fmla="*/ 7 h 61"/>
                <a:gd name="T12" fmla="*/ 7 w 75"/>
                <a:gd name="T13" fmla="*/ 60 h 61"/>
                <a:gd name="T14" fmla="*/ 3 w 75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1">
                  <a:moveTo>
                    <a:pt x="3" y="61"/>
                  </a:moveTo>
                  <a:cubicBezTo>
                    <a:pt x="3" y="61"/>
                    <a:pt x="2" y="60"/>
                    <a:pt x="1" y="60"/>
                  </a:cubicBezTo>
                  <a:cubicBezTo>
                    <a:pt x="0" y="58"/>
                    <a:pt x="0" y="56"/>
                    <a:pt x="2" y="5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1" y="0"/>
                    <a:pt x="73" y="0"/>
                    <a:pt x="74" y="2"/>
                  </a:cubicBezTo>
                  <a:cubicBezTo>
                    <a:pt x="75" y="4"/>
                    <a:pt x="75" y="6"/>
                    <a:pt x="74" y="7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6" y="61"/>
                    <a:pt x="4" y="61"/>
                    <a:pt x="3" y="61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6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32" name="Freeform 36"/>
            <p:cNvSpPr/>
            <p:nvPr/>
          </p:nvSpPr>
          <p:spPr bwMode="auto">
            <a:xfrm>
              <a:off x="6617103" y="6446064"/>
              <a:ext cx="166413" cy="325453"/>
            </a:xfrm>
            <a:custGeom>
              <a:avLst/>
              <a:gdLst>
                <a:gd name="T0" fmla="*/ 39 w 44"/>
                <a:gd name="T1" fmla="*/ 86 h 86"/>
                <a:gd name="T2" fmla="*/ 37 w 44"/>
                <a:gd name="T3" fmla="*/ 83 h 86"/>
                <a:gd name="T4" fmla="*/ 1 w 44"/>
                <a:gd name="T5" fmla="*/ 6 h 86"/>
                <a:gd name="T6" fmla="*/ 3 w 44"/>
                <a:gd name="T7" fmla="*/ 1 h 86"/>
                <a:gd name="T8" fmla="*/ 8 w 44"/>
                <a:gd name="T9" fmla="*/ 3 h 86"/>
                <a:gd name="T10" fmla="*/ 43 w 44"/>
                <a:gd name="T11" fmla="*/ 80 h 86"/>
                <a:gd name="T12" fmla="*/ 42 w 44"/>
                <a:gd name="T13" fmla="*/ 85 h 86"/>
                <a:gd name="T14" fmla="*/ 39 w 44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6">
                  <a:moveTo>
                    <a:pt x="39" y="86"/>
                  </a:moveTo>
                  <a:cubicBezTo>
                    <a:pt x="38" y="85"/>
                    <a:pt x="37" y="85"/>
                    <a:pt x="37" y="8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4" y="82"/>
                    <a:pt x="43" y="84"/>
                    <a:pt x="42" y="85"/>
                  </a:cubicBezTo>
                  <a:cubicBezTo>
                    <a:pt x="41" y="86"/>
                    <a:pt x="40" y="86"/>
                    <a:pt x="39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33" name="Freeform 37"/>
            <p:cNvSpPr/>
            <p:nvPr/>
          </p:nvSpPr>
          <p:spPr bwMode="auto">
            <a:xfrm>
              <a:off x="6557872" y="6492557"/>
              <a:ext cx="284875" cy="232467"/>
            </a:xfrm>
            <a:custGeom>
              <a:avLst/>
              <a:gdLst>
                <a:gd name="T0" fmla="*/ 4 w 76"/>
                <a:gd name="T1" fmla="*/ 61 h 62"/>
                <a:gd name="T2" fmla="*/ 2 w 76"/>
                <a:gd name="T3" fmla="*/ 60 h 62"/>
                <a:gd name="T4" fmla="*/ 2 w 76"/>
                <a:gd name="T5" fmla="*/ 55 h 62"/>
                <a:gd name="T6" fmla="*/ 69 w 76"/>
                <a:gd name="T7" fmla="*/ 2 h 62"/>
                <a:gd name="T8" fmla="*/ 75 w 76"/>
                <a:gd name="T9" fmla="*/ 2 h 62"/>
                <a:gd name="T10" fmla="*/ 74 w 76"/>
                <a:gd name="T11" fmla="*/ 7 h 62"/>
                <a:gd name="T12" fmla="*/ 7 w 76"/>
                <a:gd name="T13" fmla="*/ 61 h 62"/>
                <a:gd name="T14" fmla="*/ 4 w 76"/>
                <a:gd name="T15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2">
                  <a:moveTo>
                    <a:pt x="4" y="61"/>
                  </a:moveTo>
                  <a:cubicBezTo>
                    <a:pt x="3" y="61"/>
                    <a:pt x="2" y="61"/>
                    <a:pt x="2" y="60"/>
                  </a:cubicBezTo>
                  <a:cubicBezTo>
                    <a:pt x="0" y="58"/>
                    <a:pt x="1" y="56"/>
                    <a:pt x="2" y="55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1" y="0"/>
                    <a:pt x="73" y="1"/>
                    <a:pt x="75" y="2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6" y="61"/>
                    <a:pt x="5" y="62"/>
                    <a:pt x="4" y="6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6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34" name="Freeform 38"/>
            <p:cNvSpPr/>
            <p:nvPr/>
          </p:nvSpPr>
          <p:spPr bwMode="auto">
            <a:xfrm>
              <a:off x="6811722" y="6492557"/>
              <a:ext cx="169233" cy="323340"/>
            </a:xfrm>
            <a:custGeom>
              <a:avLst/>
              <a:gdLst>
                <a:gd name="T0" fmla="*/ 39 w 45"/>
                <a:gd name="T1" fmla="*/ 86 h 86"/>
                <a:gd name="T2" fmla="*/ 37 w 45"/>
                <a:gd name="T3" fmla="*/ 84 h 86"/>
                <a:gd name="T4" fmla="*/ 1 w 45"/>
                <a:gd name="T5" fmla="*/ 6 h 86"/>
                <a:gd name="T6" fmla="*/ 3 w 45"/>
                <a:gd name="T7" fmla="*/ 1 h 86"/>
                <a:gd name="T8" fmla="*/ 8 w 45"/>
                <a:gd name="T9" fmla="*/ 3 h 86"/>
                <a:gd name="T10" fmla="*/ 44 w 45"/>
                <a:gd name="T11" fmla="*/ 81 h 86"/>
                <a:gd name="T12" fmla="*/ 42 w 45"/>
                <a:gd name="T13" fmla="*/ 86 h 86"/>
                <a:gd name="T14" fmla="*/ 39 w 4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86">
                  <a:moveTo>
                    <a:pt x="39" y="86"/>
                  </a:moveTo>
                  <a:cubicBezTo>
                    <a:pt x="38" y="86"/>
                    <a:pt x="37" y="85"/>
                    <a:pt x="37" y="8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5" y="82"/>
                    <a:pt x="44" y="85"/>
                    <a:pt x="42" y="86"/>
                  </a:cubicBezTo>
                  <a:cubicBezTo>
                    <a:pt x="41" y="86"/>
                    <a:pt x="40" y="86"/>
                    <a:pt x="39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35" name="Freeform 39"/>
            <p:cNvSpPr/>
            <p:nvPr/>
          </p:nvSpPr>
          <p:spPr bwMode="auto">
            <a:xfrm>
              <a:off x="6752489" y="6536938"/>
              <a:ext cx="282055" cy="234579"/>
            </a:xfrm>
            <a:custGeom>
              <a:avLst/>
              <a:gdLst>
                <a:gd name="T0" fmla="*/ 3 w 75"/>
                <a:gd name="T1" fmla="*/ 62 h 62"/>
                <a:gd name="T2" fmla="*/ 1 w 75"/>
                <a:gd name="T3" fmla="*/ 60 h 62"/>
                <a:gd name="T4" fmla="*/ 2 w 75"/>
                <a:gd name="T5" fmla="*/ 55 h 62"/>
                <a:gd name="T6" fmla="*/ 69 w 75"/>
                <a:gd name="T7" fmla="*/ 2 h 62"/>
                <a:gd name="T8" fmla="*/ 74 w 75"/>
                <a:gd name="T9" fmla="*/ 2 h 62"/>
                <a:gd name="T10" fmla="*/ 73 w 75"/>
                <a:gd name="T11" fmla="*/ 8 h 62"/>
                <a:gd name="T12" fmla="*/ 6 w 75"/>
                <a:gd name="T13" fmla="*/ 61 h 62"/>
                <a:gd name="T14" fmla="*/ 3 w 75"/>
                <a:gd name="T1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2">
                  <a:moveTo>
                    <a:pt x="3" y="62"/>
                  </a:moveTo>
                  <a:cubicBezTo>
                    <a:pt x="2" y="61"/>
                    <a:pt x="2" y="61"/>
                    <a:pt x="1" y="60"/>
                  </a:cubicBezTo>
                  <a:cubicBezTo>
                    <a:pt x="0" y="59"/>
                    <a:pt x="0" y="56"/>
                    <a:pt x="2" y="55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0" y="0"/>
                    <a:pt x="73" y="1"/>
                    <a:pt x="74" y="2"/>
                  </a:cubicBezTo>
                  <a:cubicBezTo>
                    <a:pt x="75" y="4"/>
                    <a:pt x="75" y="6"/>
                    <a:pt x="73" y="8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5" y="62"/>
                    <a:pt x="4" y="62"/>
                    <a:pt x="3" y="6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6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36" name="Freeform 40"/>
            <p:cNvSpPr/>
            <p:nvPr/>
          </p:nvSpPr>
          <p:spPr bwMode="auto">
            <a:xfrm>
              <a:off x="5818888" y="5201312"/>
              <a:ext cx="1774125" cy="1325058"/>
            </a:xfrm>
            <a:custGeom>
              <a:avLst/>
              <a:gdLst>
                <a:gd name="T0" fmla="*/ 437 w 472"/>
                <a:gd name="T1" fmla="*/ 252 h 353"/>
                <a:gd name="T2" fmla="*/ 437 w 472"/>
                <a:gd name="T3" fmla="*/ 252 h 353"/>
                <a:gd name="T4" fmla="*/ 291 w 472"/>
                <a:gd name="T5" fmla="*/ 25 h 353"/>
                <a:gd name="T6" fmla="*/ 59 w 472"/>
                <a:gd name="T7" fmla="*/ 162 h 353"/>
                <a:gd name="T8" fmla="*/ 59 w 472"/>
                <a:gd name="T9" fmla="*/ 162 h 353"/>
                <a:gd name="T10" fmla="*/ 7 w 472"/>
                <a:gd name="T11" fmla="*/ 200 h 353"/>
                <a:gd name="T12" fmla="*/ 44 w 472"/>
                <a:gd name="T13" fmla="*/ 260 h 353"/>
                <a:gd name="T14" fmla="*/ 406 w 472"/>
                <a:gd name="T15" fmla="*/ 347 h 353"/>
                <a:gd name="T16" fmla="*/ 466 w 472"/>
                <a:gd name="T17" fmla="*/ 310 h 353"/>
                <a:gd name="T18" fmla="*/ 437 w 472"/>
                <a:gd name="T19" fmla="*/ 25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2" h="353">
                  <a:moveTo>
                    <a:pt x="437" y="252"/>
                  </a:moveTo>
                  <a:cubicBezTo>
                    <a:pt x="437" y="252"/>
                    <a:pt x="437" y="252"/>
                    <a:pt x="437" y="252"/>
                  </a:cubicBezTo>
                  <a:cubicBezTo>
                    <a:pt x="461" y="151"/>
                    <a:pt x="396" y="50"/>
                    <a:pt x="291" y="25"/>
                  </a:cubicBezTo>
                  <a:cubicBezTo>
                    <a:pt x="187" y="0"/>
                    <a:pt x="83" y="61"/>
                    <a:pt x="59" y="162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35" y="160"/>
                    <a:pt x="13" y="176"/>
                    <a:pt x="7" y="200"/>
                  </a:cubicBezTo>
                  <a:cubicBezTo>
                    <a:pt x="0" y="227"/>
                    <a:pt x="17" y="254"/>
                    <a:pt x="44" y="260"/>
                  </a:cubicBezTo>
                  <a:cubicBezTo>
                    <a:pt x="406" y="347"/>
                    <a:pt x="406" y="347"/>
                    <a:pt x="406" y="347"/>
                  </a:cubicBezTo>
                  <a:cubicBezTo>
                    <a:pt x="433" y="353"/>
                    <a:pt x="460" y="336"/>
                    <a:pt x="466" y="310"/>
                  </a:cubicBezTo>
                  <a:cubicBezTo>
                    <a:pt x="472" y="286"/>
                    <a:pt x="459" y="262"/>
                    <a:pt x="437" y="2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37" name="Freeform 41"/>
            <p:cNvSpPr/>
            <p:nvPr/>
          </p:nvSpPr>
          <p:spPr bwMode="auto">
            <a:xfrm>
              <a:off x="4893748" y="6708117"/>
              <a:ext cx="1133861" cy="1084140"/>
            </a:xfrm>
            <a:custGeom>
              <a:avLst/>
              <a:gdLst>
                <a:gd name="T0" fmla="*/ 255 w 302"/>
                <a:gd name="T1" fmla="*/ 0 h 289"/>
                <a:gd name="T2" fmla="*/ 0 w 302"/>
                <a:gd name="T3" fmla="*/ 65 h 289"/>
                <a:gd name="T4" fmla="*/ 69 w 302"/>
                <a:gd name="T5" fmla="*/ 289 h 289"/>
                <a:gd name="T6" fmla="*/ 302 w 302"/>
                <a:gd name="T7" fmla="*/ 229 h 289"/>
                <a:gd name="T8" fmla="*/ 255 w 302"/>
                <a:gd name="T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289">
                  <a:moveTo>
                    <a:pt x="255" y="0"/>
                  </a:moveTo>
                  <a:cubicBezTo>
                    <a:pt x="170" y="22"/>
                    <a:pt x="85" y="44"/>
                    <a:pt x="0" y="65"/>
                  </a:cubicBezTo>
                  <a:cubicBezTo>
                    <a:pt x="23" y="139"/>
                    <a:pt x="46" y="214"/>
                    <a:pt x="69" y="289"/>
                  </a:cubicBezTo>
                  <a:cubicBezTo>
                    <a:pt x="148" y="279"/>
                    <a:pt x="227" y="259"/>
                    <a:pt x="302" y="229"/>
                  </a:cubicBezTo>
                  <a:cubicBezTo>
                    <a:pt x="286" y="152"/>
                    <a:pt x="271" y="76"/>
                    <a:pt x="255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38" name="Freeform 42"/>
            <p:cNvSpPr>
              <a:spLocks noEditPoints="1"/>
            </p:cNvSpPr>
            <p:nvPr/>
          </p:nvSpPr>
          <p:spPr bwMode="auto">
            <a:xfrm>
              <a:off x="4899389" y="6841258"/>
              <a:ext cx="400518" cy="135253"/>
            </a:xfrm>
            <a:custGeom>
              <a:avLst/>
              <a:gdLst>
                <a:gd name="T0" fmla="*/ 0 w 106"/>
                <a:gd name="T1" fmla="*/ 35 h 36"/>
                <a:gd name="T2" fmla="*/ 0 w 106"/>
                <a:gd name="T3" fmla="*/ 36 h 36"/>
                <a:gd name="T4" fmla="*/ 0 w 106"/>
                <a:gd name="T5" fmla="*/ 36 h 36"/>
                <a:gd name="T6" fmla="*/ 0 w 106"/>
                <a:gd name="T7" fmla="*/ 35 h 36"/>
                <a:gd name="T8" fmla="*/ 105 w 106"/>
                <a:gd name="T9" fmla="*/ 0 h 36"/>
                <a:gd name="T10" fmla="*/ 42 w 106"/>
                <a:gd name="T11" fmla="*/ 18 h 36"/>
                <a:gd name="T12" fmla="*/ 106 w 106"/>
                <a:gd name="T13" fmla="*/ 2 h 36"/>
                <a:gd name="T14" fmla="*/ 105 w 106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36"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105" y="0"/>
                  </a:moveTo>
                  <a:cubicBezTo>
                    <a:pt x="82" y="7"/>
                    <a:pt x="60" y="13"/>
                    <a:pt x="42" y="18"/>
                  </a:cubicBezTo>
                  <a:cubicBezTo>
                    <a:pt x="63" y="13"/>
                    <a:pt x="84" y="7"/>
                    <a:pt x="106" y="2"/>
                  </a:cubicBezTo>
                  <a:cubicBezTo>
                    <a:pt x="105" y="1"/>
                    <a:pt x="105" y="1"/>
                    <a:pt x="105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39" name="Freeform 43"/>
            <p:cNvSpPr>
              <a:spLocks noEditPoints="1"/>
            </p:cNvSpPr>
            <p:nvPr/>
          </p:nvSpPr>
          <p:spPr bwMode="auto">
            <a:xfrm>
              <a:off x="4899389" y="6847597"/>
              <a:ext cx="990012" cy="128914"/>
            </a:xfrm>
            <a:custGeom>
              <a:avLst/>
              <a:gdLst>
                <a:gd name="T0" fmla="*/ 174 w 263"/>
                <a:gd name="T1" fmla="*/ 7 h 34"/>
                <a:gd name="T2" fmla="*/ 137 w 263"/>
                <a:gd name="T3" fmla="*/ 11 h 34"/>
                <a:gd name="T4" fmla="*/ 152 w 263"/>
                <a:gd name="T5" fmla="*/ 19 h 34"/>
                <a:gd name="T6" fmla="*/ 167 w 263"/>
                <a:gd name="T7" fmla="*/ 18 h 34"/>
                <a:gd name="T8" fmla="*/ 174 w 263"/>
                <a:gd name="T9" fmla="*/ 7 h 34"/>
                <a:gd name="T10" fmla="*/ 201 w 263"/>
                <a:gd name="T11" fmla="*/ 5 h 34"/>
                <a:gd name="T12" fmla="*/ 183 w 263"/>
                <a:gd name="T13" fmla="*/ 6 h 34"/>
                <a:gd name="T14" fmla="*/ 183 w 263"/>
                <a:gd name="T15" fmla="*/ 8 h 34"/>
                <a:gd name="T16" fmla="*/ 177 w 263"/>
                <a:gd name="T17" fmla="*/ 17 h 34"/>
                <a:gd name="T18" fmla="*/ 218 w 263"/>
                <a:gd name="T19" fmla="*/ 14 h 34"/>
                <a:gd name="T20" fmla="*/ 201 w 263"/>
                <a:gd name="T21" fmla="*/ 5 h 34"/>
                <a:gd name="T22" fmla="*/ 227 w 263"/>
                <a:gd name="T23" fmla="*/ 3 h 34"/>
                <a:gd name="T24" fmla="*/ 216 w 263"/>
                <a:gd name="T25" fmla="*/ 4 h 34"/>
                <a:gd name="T26" fmla="*/ 224 w 263"/>
                <a:gd name="T27" fmla="*/ 8 h 34"/>
                <a:gd name="T28" fmla="*/ 227 w 263"/>
                <a:gd name="T29" fmla="*/ 3 h 34"/>
                <a:gd name="T30" fmla="*/ 262 w 263"/>
                <a:gd name="T31" fmla="*/ 3 h 34"/>
                <a:gd name="T32" fmla="*/ 237 w 263"/>
                <a:gd name="T33" fmla="*/ 3 h 34"/>
                <a:gd name="T34" fmla="*/ 231 w 263"/>
                <a:gd name="T35" fmla="*/ 12 h 34"/>
                <a:gd name="T36" fmla="*/ 233 w 263"/>
                <a:gd name="T37" fmla="*/ 12 h 34"/>
                <a:gd name="T38" fmla="*/ 263 w 263"/>
                <a:gd name="T39" fmla="*/ 10 h 34"/>
                <a:gd name="T40" fmla="*/ 262 w 263"/>
                <a:gd name="T41" fmla="*/ 3 h 34"/>
                <a:gd name="T42" fmla="*/ 106 w 263"/>
                <a:gd name="T43" fmla="*/ 0 h 34"/>
                <a:gd name="T44" fmla="*/ 42 w 263"/>
                <a:gd name="T45" fmla="*/ 16 h 34"/>
                <a:gd name="T46" fmla="*/ 0 w 263"/>
                <a:gd name="T47" fmla="*/ 33 h 34"/>
                <a:gd name="T48" fmla="*/ 0 w 263"/>
                <a:gd name="T49" fmla="*/ 34 h 34"/>
                <a:gd name="T50" fmla="*/ 113 w 263"/>
                <a:gd name="T51" fmla="*/ 23 h 34"/>
                <a:gd name="T52" fmla="*/ 114 w 263"/>
                <a:gd name="T53" fmla="*/ 21 h 34"/>
                <a:gd name="T54" fmla="*/ 114 w 263"/>
                <a:gd name="T55" fmla="*/ 21 h 34"/>
                <a:gd name="T56" fmla="*/ 115 w 263"/>
                <a:gd name="T57" fmla="*/ 21 h 34"/>
                <a:gd name="T58" fmla="*/ 118 w 263"/>
                <a:gd name="T59" fmla="*/ 16 h 34"/>
                <a:gd name="T60" fmla="*/ 121 w 263"/>
                <a:gd name="T61" fmla="*/ 14 h 34"/>
                <a:gd name="T62" fmla="*/ 123 w 263"/>
                <a:gd name="T63" fmla="*/ 15 h 34"/>
                <a:gd name="T64" fmla="*/ 124 w 263"/>
                <a:gd name="T65" fmla="*/ 20 h 34"/>
                <a:gd name="T66" fmla="*/ 124 w 263"/>
                <a:gd name="T67" fmla="*/ 21 h 34"/>
                <a:gd name="T68" fmla="*/ 132 w 263"/>
                <a:gd name="T69" fmla="*/ 21 h 34"/>
                <a:gd name="T70" fmla="*/ 138 w 263"/>
                <a:gd name="T71" fmla="*/ 20 h 34"/>
                <a:gd name="T72" fmla="*/ 133 w 263"/>
                <a:gd name="T73" fmla="*/ 18 h 34"/>
                <a:gd name="T74" fmla="*/ 132 w 263"/>
                <a:gd name="T75" fmla="*/ 12 h 34"/>
                <a:gd name="T76" fmla="*/ 132 w 263"/>
                <a:gd name="T77" fmla="*/ 12 h 34"/>
                <a:gd name="T78" fmla="*/ 114 w 263"/>
                <a:gd name="T79" fmla="*/ 14 h 34"/>
                <a:gd name="T80" fmla="*/ 106 w 263"/>
                <a:gd name="T8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3" h="34">
                  <a:moveTo>
                    <a:pt x="174" y="7"/>
                  </a:moveTo>
                  <a:cubicBezTo>
                    <a:pt x="162" y="8"/>
                    <a:pt x="150" y="9"/>
                    <a:pt x="137" y="11"/>
                  </a:cubicBezTo>
                  <a:cubicBezTo>
                    <a:pt x="142" y="14"/>
                    <a:pt x="147" y="16"/>
                    <a:pt x="152" y="19"/>
                  </a:cubicBezTo>
                  <a:cubicBezTo>
                    <a:pt x="157" y="19"/>
                    <a:pt x="162" y="18"/>
                    <a:pt x="167" y="18"/>
                  </a:cubicBezTo>
                  <a:cubicBezTo>
                    <a:pt x="170" y="14"/>
                    <a:pt x="172" y="11"/>
                    <a:pt x="174" y="7"/>
                  </a:cubicBezTo>
                  <a:moveTo>
                    <a:pt x="201" y="5"/>
                  </a:moveTo>
                  <a:cubicBezTo>
                    <a:pt x="195" y="5"/>
                    <a:pt x="189" y="6"/>
                    <a:pt x="183" y="6"/>
                  </a:cubicBezTo>
                  <a:cubicBezTo>
                    <a:pt x="183" y="7"/>
                    <a:pt x="183" y="8"/>
                    <a:pt x="183" y="8"/>
                  </a:cubicBezTo>
                  <a:cubicBezTo>
                    <a:pt x="181" y="11"/>
                    <a:pt x="179" y="14"/>
                    <a:pt x="177" y="17"/>
                  </a:cubicBezTo>
                  <a:cubicBezTo>
                    <a:pt x="191" y="16"/>
                    <a:pt x="204" y="15"/>
                    <a:pt x="218" y="14"/>
                  </a:cubicBezTo>
                  <a:cubicBezTo>
                    <a:pt x="212" y="11"/>
                    <a:pt x="207" y="8"/>
                    <a:pt x="201" y="5"/>
                  </a:cubicBezTo>
                  <a:moveTo>
                    <a:pt x="227" y="3"/>
                  </a:moveTo>
                  <a:cubicBezTo>
                    <a:pt x="224" y="4"/>
                    <a:pt x="220" y="4"/>
                    <a:pt x="216" y="4"/>
                  </a:cubicBezTo>
                  <a:cubicBezTo>
                    <a:pt x="219" y="5"/>
                    <a:pt x="221" y="7"/>
                    <a:pt x="224" y="8"/>
                  </a:cubicBezTo>
                  <a:cubicBezTo>
                    <a:pt x="225" y="7"/>
                    <a:pt x="226" y="5"/>
                    <a:pt x="227" y="3"/>
                  </a:cubicBezTo>
                  <a:moveTo>
                    <a:pt x="262" y="3"/>
                  </a:moveTo>
                  <a:cubicBezTo>
                    <a:pt x="253" y="3"/>
                    <a:pt x="245" y="3"/>
                    <a:pt x="237" y="3"/>
                  </a:cubicBezTo>
                  <a:cubicBezTo>
                    <a:pt x="235" y="6"/>
                    <a:pt x="233" y="9"/>
                    <a:pt x="231" y="12"/>
                  </a:cubicBezTo>
                  <a:cubicBezTo>
                    <a:pt x="231" y="12"/>
                    <a:pt x="232" y="12"/>
                    <a:pt x="233" y="12"/>
                  </a:cubicBezTo>
                  <a:cubicBezTo>
                    <a:pt x="243" y="12"/>
                    <a:pt x="253" y="11"/>
                    <a:pt x="263" y="10"/>
                  </a:cubicBezTo>
                  <a:cubicBezTo>
                    <a:pt x="262" y="3"/>
                    <a:pt x="262" y="3"/>
                    <a:pt x="262" y="3"/>
                  </a:cubicBezTo>
                  <a:moveTo>
                    <a:pt x="106" y="0"/>
                  </a:moveTo>
                  <a:cubicBezTo>
                    <a:pt x="84" y="5"/>
                    <a:pt x="63" y="11"/>
                    <a:pt x="42" y="16"/>
                  </a:cubicBezTo>
                  <a:cubicBezTo>
                    <a:pt x="18" y="23"/>
                    <a:pt x="2" y="30"/>
                    <a:pt x="0" y="33"/>
                  </a:cubicBezTo>
                  <a:cubicBezTo>
                    <a:pt x="0" y="33"/>
                    <a:pt x="0" y="34"/>
                    <a:pt x="0" y="34"/>
                  </a:cubicBezTo>
                  <a:cubicBezTo>
                    <a:pt x="5" y="34"/>
                    <a:pt x="52" y="28"/>
                    <a:pt x="113" y="23"/>
                  </a:cubicBezTo>
                  <a:cubicBezTo>
                    <a:pt x="114" y="22"/>
                    <a:pt x="114" y="22"/>
                    <a:pt x="114" y="21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4" y="21"/>
                    <a:pt x="114" y="21"/>
                    <a:pt x="115" y="21"/>
                  </a:cubicBezTo>
                  <a:cubicBezTo>
                    <a:pt x="116" y="19"/>
                    <a:pt x="117" y="17"/>
                    <a:pt x="118" y="16"/>
                  </a:cubicBezTo>
                  <a:cubicBezTo>
                    <a:pt x="119" y="15"/>
                    <a:pt x="120" y="14"/>
                    <a:pt x="121" y="14"/>
                  </a:cubicBezTo>
                  <a:cubicBezTo>
                    <a:pt x="122" y="14"/>
                    <a:pt x="123" y="14"/>
                    <a:pt x="123" y="15"/>
                  </a:cubicBezTo>
                  <a:cubicBezTo>
                    <a:pt x="125" y="16"/>
                    <a:pt x="125" y="18"/>
                    <a:pt x="124" y="20"/>
                  </a:cubicBezTo>
                  <a:cubicBezTo>
                    <a:pt x="124" y="20"/>
                    <a:pt x="124" y="21"/>
                    <a:pt x="124" y="21"/>
                  </a:cubicBezTo>
                  <a:cubicBezTo>
                    <a:pt x="127" y="21"/>
                    <a:pt x="129" y="21"/>
                    <a:pt x="132" y="21"/>
                  </a:cubicBezTo>
                  <a:cubicBezTo>
                    <a:pt x="134" y="21"/>
                    <a:pt x="136" y="20"/>
                    <a:pt x="138" y="20"/>
                  </a:cubicBezTo>
                  <a:cubicBezTo>
                    <a:pt x="136" y="19"/>
                    <a:pt x="135" y="19"/>
                    <a:pt x="133" y="18"/>
                  </a:cubicBezTo>
                  <a:cubicBezTo>
                    <a:pt x="131" y="17"/>
                    <a:pt x="131" y="14"/>
                    <a:pt x="132" y="12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26" y="13"/>
                    <a:pt x="120" y="13"/>
                    <a:pt x="114" y="14"/>
                  </a:cubicBezTo>
                  <a:cubicBezTo>
                    <a:pt x="111" y="10"/>
                    <a:pt x="108" y="5"/>
                    <a:pt x="106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40" name="Freeform 44"/>
            <p:cNvSpPr/>
            <p:nvPr/>
          </p:nvSpPr>
          <p:spPr bwMode="auto">
            <a:xfrm>
              <a:off x="4693488" y="6245298"/>
              <a:ext cx="1232581" cy="663586"/>
            </a:xfrm>
            <a:custGeom>
              <a:avLst/>
              <a:gdLst>
                <a:gd name="T0" fmla="*/ 276 w 328"/>
                <a:gd name="T1" fmla="*/ 0 h 177"/>
                <a:gd name="T2" fmla="*/ 0 w 328"/>
                <a:gd name="T3" fmla="*/ 59 h 177"/>
                <a:gd name="T4" fmla="*/ 52 w 328"/>
                <a:gd name="T5" fmla="*/ 177 h 177"/>
                <a:gd name="T6" fmla="*/ 328 w 328"/>
                <a:gd name="T7" fmla="*/ 118 h 177"/>
                <a:gd name="T8" fmla="*/ 276 w 328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177">
                  <a:moveTo>
                    <a:pt x="276" y="0"/>
                  </a:moveTo>
                  <a:cubicBezTo>
                    <a:pt x="199" y="35"/>
                    <a:pt x="100" y="43"/>
                    <a:pt x="0" y="59"/>
                  </a:cubicBezTo>
                  <a:cubicBezTo>
                    <a:pt x="5" y="101"/>
                    <a:pt x="26" y="140"/>
                    <a:pt x="52" y="177"/>
                  </a:cubicBezTo>
                  <a:cubicBezTo>
                    <a:pt x="129" y="143"/>
                    <a:pt x="227" y="134"/>
                    <a:pt x="328" y="118"/>
                  </a:cubicBezTo>
                  <a:cubicBezTo>
                    <a:pt x="322" y="76"/>
                    <a:pt x="302" y="37"/>
                    <a:pt x="276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41" name="Freeform 45"/>
            <p:cNvSpPr/>
            <p:nvPr/>
          </p:nvSpPr>
          <p:spPr bwMode="auto">
            <a:xfrm>
              <a:off x="5756836" y="6281224"/>
              <a:ext cx="101540" cy="120461"/>
            </a:xfrm>
            <a:custGeom>
              <a:avLst/>
              <a:gdLst>
                <a:gd name="T0" fmla="*/ 3 w 27"/>
                <a:gd name="T1" fmla="*/ 0 h 32"/>
                <a:gd name="T2" fmla="*/ 0 w 27"/>
                <a:gd name="T3" fmla="*/ 1 h 32"/>
                <a:gd name="T4" fmla="*/ 19 w 27"/>
                <a:gd name="T5" fmla="*/ 32 h 32"/>
                <a:gd name="T6" fmla="*/ 27 w 27"/>
                <a:gd name="T7" fmla="*/ 32 h 32"/>
                <a:gd name="T8" fmla="*/ 3 w 2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2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1"/>
                    <a:pt x="13" y="22"/>
                    <a:pt x="19" y="32"/>
                  </a:cubicBezTo>
                  <a:cubicBezTo>
                    <a:pt x="22" y="32"/>
                    <a:pt x="24" y="32"/>
                    <a:pt x="27" y="32"/>
                  </a:cubicBezTo>
                  <a:cubicBezTo>
                    <a:pt x="26" y="26"/>
                    <a:pt x="21" y="12"/>
                    <a:pt x="3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42" name="Freeform 46"/>
            <p:cNvSpPr>
              <a:spLocks noEditPoints="1"/>
            </p:cNvSpPr>
            <p:nvPr/>
          </p:nvSpPr>
          <p:spPr bwMode="auto">
            <a:xfrm>
              <a:off x="4749899" y="6285451"/>
              <a:ext cx="1080272" cy="285300"/>
            </a:xfrm>
            <a:custGeom>
              <a:avLst/>
              <a:gdLst>
                <a:gd name="T0" fmla="*/ 145 w 287"/>
                <a:gd name="T1" fmla="*/ 35 h 76"/>
                <a:gd name="T2" fmla="*/ 0 w 287"/>
                <a:gd name="T3" fmla="*/ 76 h 76"/>
                <a:gd name="T4" fmla="*/ 138 w 287"/>
                <a:gd name="T5" fmla="*/ 51 h 76"/>
                <a:gd name="T6" fmla="*/ 138 w 287"/>
                <a:gd name="T7" fmla="*/ 49 h 76"/>
                <a:gd name="T8" fmla="*/ 139 w 287"/>
                <a:gd name="T9" fmla="*/ 48 h 76"/>
                <a:gd name="T10" fmla="*/ 139 w 287"/>
                <a:gd name="T11" fmla="*/ 48 h 76"/>
                <a:gd name="T12" fmla="*/ 145 w 287"/>
                <a:gd name="T13" fmla="*/ 35 h 76"/>
                <a:gd name="T14" fmla="*/ 268 w 287"/>
                <a:gd name="T15" fmla="*/ 0 h 76"/>
                <a:gd name="T16" fmla="*/ 184 w 287"/>
                <a:gd name="T17" fmla="*/ 24 h 76"/>
                <a:gd name="T18" fmla="*/ 238 w 287"/>
                <a:gd name="T19" fmla="*/ 29 h 76"/>
                <a:gd name="T20" fmla="*/ 241 w 287"/>
                <a:gd name="T21" fmla="*/ 23 h 76"/>
                <a:gd name="T22" fmla="*/ 244 w 287"/>
                <a:gd name="T23" fmla="*/ 21 h 76"/>
                <a:gd name="T24" fmla="*/ 246 w 287"/>
                <a:gd name="T25" fmla="*/ 21 h 76"/>
                <a:gd name="T26" fmla="*/ 248 w 287"/>
                <a:gd name="T27" fmla="*/ 26 h 76"/>
                <a:gd name="T28" fmla="*/ 246 w 287"/>
                <a:gd name="T29" fmla="*/ 30 h 76"/>
                <a:gd name="T30" fmla="*/ 287 w 287"/>
                <a:gd name="T31" fmla="*/ 31 h 76"/>
                <a:gd name="T32" fmla="*/ 268 w 287"/>
                <a:gd name="T3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7" h="76">
                  <a:moveTo>
                    <a:pt x="145" y="35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62" y="62"/>
                    <a:pt x="138" y="51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38" y="49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41" y="43"/>
                    <a:pt x="143" y="39"/>
                    <a:pt x="145" y="35"/>
                  </a:cubicBezTo>
                  <a:moveTo>
                    <a:pt x="268" y="0"/>
                  </a:moveTo>
                  <a:cubicBezTo>
                    <a:pt x="184" y="24"/>
                    <a:pt x="184" y="24"/>
                    <a:pt x="184" y="24"/>
                  </a:cubicBezTo>
                  <a:cubicBezTo>
                    <a:pt x="202" y="26"/>
                    <a:pt x="220" y="28"/>
                    <a:pt x="238" y="29"/>
                  </a:cubicBezTo>
                  <a:cubicBezTo>
                    <a:pt x="241" y="23"/>
                    <a:pt x="241" y="23"/>
                    <a:pt x="241" y="23"/>
                  </a:cubicBezTo>
                  <a:cubicBezTo>
                    <a:pt x="241" y="21"/>
                    <a:pt x="243" y="21"/>
                    <a:pt x="244" y="21"/>
                  </a:cubicBezTo>
                  <a:cubicBezTo>
                    <a:pt x="245" y="21"/>
                    <a:pt x="245" y="21"/>
                    <a:pt x="246" y="21"/>
                  </a:cubicBezTo>
                  <a:cubicBezTo>
                    <a:pt x="248" y="22"/>
                    <a:pt x="248" y="24"/>
                    <a:pt x="248" y="26"/>
                  </a:cubicBezTo>
                  <a:cubicBezTo>
                    <a:pt x="246" y="30"/>
                    <a:pt x="246" y="30"/>
                    <a:pt x="246" y="30"/>
                  </a:cubicBezTo>
                  <a:cubicBezTo>
                    <a:pt x="259" y="31"/>
                    <a:pt x="273" y="31"/>
                    <a:pt x="287" y="31"/>
                  </a:cubicBezTo>
                  <a:cubicBezTo>
                    <a:pt x="281" y="21"/>
                    <a:pt x="275" y="10"/>
                    <a:pt x="268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</p:spPr>
          <p:txBody>
            <a:bodyPr lIns="68580" tIns="34290" rIns="68580" bIns="34290">
              <a:normAutofit fontScale="7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43" name="Freeform 47"/>
            <p:cNvSpPr/>
            <p:nvPr/>
          </p:nvSpPr>
          <p:spPr bwMode="auto">
            <a:xfrm>
              <a:off x="4752720" y="6638378"/>
              <a:ext cx="1229760" cy="338133"/>
            </a:xfrm>
            <a:custGeom>
              <a:avLst/>
              <a:gdLst>
                <a:gd name="T0" fmla="*/ 288 w 327"/>
                <a:gd name="T1" fmla="*/ 0 h 90"/>
                <a:gd name="T2" fmla="*/ 0 w 327"/>
                <a:gd name="T3" fmla="*/ 72 h 90"/>
                <a:gd name="T4" fmla="*/ 39 w 327"/>
                <a:gd name="T5" fmla="*/ 90 h 90"/>
                <a:gd name="T6" fmla="*/ 327 w 327"/>
                <a:gd name="T7" fmla="*/ 18 h 90"/>
                <a:gd name="T8" fmla="*/ 288 w 327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90">
                  <a:moveTo>
                    <a:pt x="288" y="0"/>
                  </a:moveTo>
                  <a:cubicBezTo>
                    <a:pt x="241" y="4"/>
                    <a:pt x="88" y="47"/>
                    <a:pt x="0" y="72"/>
                  </a:cubicBezTo>
                  <a:cubicBezTo>
                    <a:pt x="9" y="82"/>
                    <a:pt x="22" y="89"/>
                    <a:pt x="39" y="90"/>
                  </a:cubicBezTo>
                  <a:cubicBezTo>
                    <a:pt x="86" y="87"/>
                    <a:pt x="239" y="43"/>
                    <a:pt x="327" y="18"/>
                  </a:cubicBezTo>
                  <a:cubicBezTo>
                    <a:pt x="318" y="9"/>
                    <a:pt x="304" y="2"/>
                    <a:pt x="288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</p:spPr>
          <p:txBody>
            <a:bodyPr lIns="68580" tIns="34290" rIns="68580" bIns="34290">
              <a:normAutofit fontScale="90000" lnSpcReduction="1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44" name="Freeform 48"/>
            <p:cNvSpPr/>
            <p:nvPr/>
          </p:nvSpPr>
          <p:spPr bwMode="auto">
            <a:xfrm>
              <a:off x="4527076" y="6196691"/>
              <a:ext cx="1466686" cy="393080"/>
            </a:xfrm>
            <a:custGeom>
              <a:avLst/>
              <a:gdLst>
                <a:gd name="T0" fmla="*/ 349 w 390"/>
                <a:gd name="T1" fmla="*/ 0 h 105"/>
                <a:gd name="T2" fmla="*/ 0 w 390"/>
                <a:gd name="T3" fmla="*/ 88 h 105"/>
                <a:gd name="T4" fmla="*/ 42 w 390"/>
                <a:gd name="T5" fmla="*/ 105 h 105"/>
                <a:gd name="T6" fmla="*/ 390 w 390"/>
                <a:gd name="T7" fmla="*/ 16 h 105"/>
                <a:gd name="T8" fmla="*/ 349 w 390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05">
                  <a:moveTo>
                    <a:pt x="349" y="0"/>
                  </a:moveTo>
                  <a:cubicBezTo>
                    <a:pt x="291" y="4"/>
                    <a:pt x="102" y="60"/>
                    <a:pt x="0" y="88"/>
                  </a:cubicBezTo>
                  <a:cubicBezTo>
                    <a:pt x="11" y="97"/>
                    <a:pt x="25" y="103"/>
                    <a:pt x="42" y="105"/>
                  </a:cubicBezTo>
                  <a:cubicBezTo>
                    <a:pt x="99" y="101"/>
                    <a:pt x="289" y="45"/>
                    <a:pt x="390" y="16"/>
                  </a:cubicBezTo>
                  <a:cubicBezTo>
                    <a:pt x="379" y="7"/>
                    <a:pt x="365" y="1"/>
                    <a:pt x="349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45" name="Freeform 49"/>
            <p:cNvSpPr/>
            <p:nvPr/>
          </p:nvSpPr>
          <p:spPr bwMode="auto">
            <a:xfrm>
              <a:off x="5607346" y="6815898"/>
              <a:ext cx="234107" cy="133139"/>
            </a:xfrm>
            <a:custGeom>
              <a:avLst/>
              <a:gdLst>
                <a:gd name="T0" fmla="*/ 58 w 62"/>
                <a:gd name="T1" fmla="*/ 36 h 36"/>
                <a:gd name="T2" fmla="*/ 56 w 62"/>
                <a:gd name="T3" fmla="*/ 36 h 36"/>
                <a:gd name="T4" fmla="*/ 2 w 62"/>
                <a:gd name="T5" fmla="*/ 8 h 36"/>
                <a:gd name="T6" fmla="*/ 0 w 62"/>
                <a:gd name="T7" fmla="*/ 3 h 36"/>
                <a:gd name="T8" fmla="*/ 6 w 62"/>
                <a:gd name="T9" fmla="*/ 1 h 36"/>
                <a:gd name="T10" fmla="*/ 59 w 62"/>
                <a:gd name="T11" fmla="*/ 29 h 36"/>
                <a:gd name="T12" fmla="*/ 61 w 62"/>
                <a:gd name="T13" fmla="*/ 34 h 36"/>
                <a:gd name="T14" fmla="*/ 58 w 62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6">
                  <a:moveTo>
                    <a:pt x="58" y="36"/>
                  </a:moveTo>
                  <a:cubicBezTo>
                    <a:pt x="58" y="36"/>
                    <a:pt x="57" y="36"/>
                    <a:pt x="56" y="36"/>
                  </a:cubicBezTo>
                  <a:cubicBezTo>
                    <a:pt x="38" y="27"/>
                    <a:pt x="20" y="17"/>
                    <a:pt x="2" y="8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1"/>
                    <a:pt x="4" y="0"/>
                    <a:pt x="6" y="1"/>
                  </a:cubicBezTo>
                  <a:cubicBezTo>
                    <a:pt x="23" y="11"/>
                    <a:pt x="41" y="20"/>
                    <a:pt x="59" y="29"/>
                  </a:cubicBezTo>
                  <a:cubicBezTo>
                    <a:pt x="61" y="30"/>
                    <a:pt x="62" y="32"/>
                    <a:pt x="61" y="34"/>
                  </a:cubicBezTo>
                  <a:cubicBezTo>
                    <a:pt x="60" y="35"/>
                    <a:pt x="59" y="36"/>
                    <a:pt x="58" y="3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46" name="Freeform 50"/>
            <p:cNvSpPr/>
            <p:nvPr/>
          </p:nvSpPr>
          <p:spPr bwMode="auto">
            <a:xfrm>
              <a:off x="5392984" y="6885637"/>
              <a:ext cx="490776" cy="268394"/>
            </a:xfrm>
            <a:custGeom>
              <a:avLst/>
              <a:gdLst>
                <a:gd name="T0" fmla="*/ 128 w 131"/>
                <a:gd name="T1" fmla="*/ 70 h 71"/>
                <a:gd name="T2" fmla="*/ 125 w 131"/>
                <a:gd name="T3" fmla="*/ 70 h 71"/>
                <a:gd name="T4" fmla="*/ 2 w 131"/>
                <a:gd name="T5" fmla="*/ 8 h 71"/>
                <a:gd name="T6" fmla="*/ 1 w 131"/>
                <a:gd name="T7" fmla="*/ 2 h 71"/>
                <a:gd name="T8" fmla="*/ 6 w 131"/>
                <a:gd name="T9" fmla="*/ 1 h 71"/>
                <a:gd name="T10" fmla="*/ 129 w 131"/>
                <a:gd name="T11" fmla="*/ 63 h 71"/>
                <a:gd name="T12" fmla="*/ 130 w 131"/>
                <a:gd name="T13" fmla="*/ 68 h 71"/>
                <a:gd name="T14" fmla="*/ 128 w 131"/>
                <a:gd name="T15" fmla="*/ 7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1">
                  <a:moveTo>
                    <a:pt x="128" y="70"/>
                  </a:moveTo>
                  <a:cubicBezTo>
                    <a:pt x="127" y="71"/>
                    <a:pt x="126" y="71"/>
                    <a:pt x="125" y="70"/>
                  </a:cubicBezTo>
                  <a:cubicBezTo>
                    <a:pt x="84" y="51"/>
                    <a:pt x="43" y="29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47" y="22"/>
                    <a:pt x="88" y="44"/>
                    <a:pt x="129" y="63"/>
                  </a:cubicBezTo>
                  <a:cubicBezTo>
                    <a:pt x="131" y="64"/>
                    <a:pt x="131" y="66"/>
                    <a:pt x="130" y="68"/>
                  </a:cubicBezTo>
                  <a:cubicBezTo>
                    <a:pt x="130" y="69"/>
                    <a:pt x="129" y="70"/>
                    <a:pt x="128" y="7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7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47" name="Freeform 51"/>
            <p:cNvSpPr/>
            <p:nvPr/>
          </p:nvSpPr>
          <p:spPr bwMode="auto">
            <a:xfrm>
              <a:off x="5178622" y="6955378"/>
              <a:ext cx="755907" cy="397306"/>
            </a:xfrm>
            <a:custGeom>
              <a:avLst/>
              <a:gdLst>
                <a:gd name="T0" fmla="*/ 198 w 201"/>
                <a:gd name="T1" fmla="*/ 105 h 106"/>
                <a:gd name="T2" fmla="*/ 195 w 201"/>
                <a:gd name="T3" fmla="*/ 105 h 106"/>
                <a:gd name="T4" fmla="*/ 2 w 201"/>
                <a:gd name="T5" fmla="*/ 8 h 106"/>
                <a:gd name="T6" fmla="*/ 1 w 201"/>
                <a:gd name="T7" fmla="*/ 3 h 106"/>
                <a:gd name="T8" fmla="*/ 6 w 201"/>
                <a:gd name="T9" fmla="*/ 1 h 106"/>
                <a:gd name="T10" fmla="*/ 198 w 201"/>
                <a:gd name="T11" fmla="*/ 98 h 106"/>
                <a:gd name="T12" fmla="*/ 200 w 201"/>
                <a:gd name="T13" fmla="*/ 103 h 106"/>
                <a:gd name="T14" fmla="*/ 198 w 201"/>
                <a:gd name="T15" fmla="*/ 10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1" h="106">
                  <a:moveTo>
                    <a:pt x="198" y="105"/>
                  </a:moveTo>
                  <a:cubicBezTo>
                    <a:pt x="197" y="106"/>
                    <a:pt x="196" y="106"/>
                    <a:pt x="195" y="105"/>
                  </a:cubicBezTo>
                  <a:cubicBezTo>
                    <a:pt x="131" y="77"/>
                    <a:pt x="67" y="42"/>
                    <a:pt x="2" y="8"/>
                  </a:cubicBezTo>
                  <a:cubicBezTo>
                    <a:pt x="1" y="7"/>
                    <a:pt x="0" y="4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0" y="35"/>
                    <a:pt x="134" y="70"/>
                    <a:pt x="198" y="98"/>
                  </a:cubicBezTo>
                  <a:cubicBezTo>
                    <a:pt x="200" y="99"/>
                    <a:pt x="201" y="101"/>
                    <a:pt x="200" y="103"/>
                  </a:cubicBezTo>
                  <a:cubicBezTo>
                    <a:pt x="200" y="104"/>
                    <a:pt x="199" y="105"/>
                    <a:pt x="198" y="10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48" name="Freeform 52"/>
            <p:cNvSpPr/>
            <p:nvPr/>
          </p:nvSpPr>
          <p:spPr bwMode="auto">
            <a:xfrm>
              <a:off x="4964260" y="7018778"/>
              <a:ext cx="1018219" cy="528333"/>
            </a:xfrm>
            <a:custGeom>
              <a:avLst/>
              <a:gdLst>
                <a:gd name="T0" fmla="*/ 267 w 271"/>
                <a:gd name="T1" fmla="*/ 140 h 141"/>
                <a:gd name="T2" fmla="*/ 265 w 271"/>
                <a:gd name="T3" fmla="*/ 140 h 141"/>
                <a:gd name="T4" fmla="*/ 3 w 271"/>
                <a:gd name="T5" fmla="*/ 8 h 141"/>
                <a:gd name="T6" fmla="*/ 1 w 271"/>
                <a:gd name="T7" fmla="*/ 2 h 141"/>
                <a:gd name="T8" fmla="*/ 6 w 271"/>
                <a:gd name="T9" fmla="*/ 1 h 141"/>
                <a:gd name="T10" fmla="*/ 268 w 271"/>
                <a:gd name="T11" fmla="*/ 133 h 141"/>
                <a:gd name="T12" fmla="*/ 270 w 271"/>
                <a:gd name="T13" fmla="*/ 138 h 141"/>
                <a:gd name="T14" fmla="*/ 267 w 271"/>
                <a:gd name="T15" fmla="*/ 14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1" h="141">
                  <a:moveTo>
                    <a:pt x="267" y="140"/>
                  </a:moveTo>
                  <a:cubicBezTo>
                    <a:pt x="266" y="141"/>
                    <a:pt x="265" y="141"/>
                    <a:pt x="265" y="140"/>
                  </a:cubicBezTo>
                  <a:cubicBezTo>
                    <a:pt x="178" y="105"/>
                    <a:pt x="90" y="55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93" y="48"/>
                    <a:pt x="181" y="98"/>
                    <a:pt x="268" y="133"/>
                  </a:cubicBezTo>
                  <a:cubicBezTo>
                    <a:pt x="270" y="134"/>
                    <a:pt x="271" y="136"/>
                    <a:pt x="270" y="138"/>
                  </a:cubicBezTo>
                  <a:cubicBezTo>
                    <a:pt x="269" y="139"/>
                    <a:pt x="268" y="140"/>
                    <a:pt x="267" y="14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49" name="Freeform 53"/>
            <p:cNvSpPr/>
            <p:nvPr/>
          </p:nvSpPr>
          <p:spPr bwMode="auto">
            <a:xfrm>
              <a:off x="5012211" y="7202637"/>
              <a:ext cx="758727" cy="412100"/>
            </a:xfrm>
            <a:custGeom>
              <a:avLst/>
              <a:gdLst>
                <a:gd name="T0" fmla="*/ 198 w 202"/>
                <a:gd name="T1" fmla="*/ 110 h 110"/>
                <a:gd name="T2" fmla="*/ 196 w 202"/>
                <a:gd name="T3" fmla="*/ 110 h 110"/>
                <a:gd name="T4" fmla="*/ 3 w 202"/>
                <a:gd name="T5" fmla="*/ 8 h 110"/>
                <a:gd name="T6" fmla="*/ 1 w 202"/>
                <a:gd name="T7" fmla="*/ 3 h 110"/>
                <a:gd name="T8" fmla="*/ 6 w 202"/>
                <a:gd name="T9" fmla="*/ 1 h 110"/>
                <a:gd name="T10" fmla="*/ 199 w 202"/>
                <a:gd name="T11" fmla="*/ 103 h 110"/>
                <a:gd name="T12" fmla="*/ 201 w 202"/>
                <a:gd name="T13" fmla="*/ 108 h 110"/>
                <a:gd name="T14" fmla="*/ 198 w 202"/>
                <a:gd name="T1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110">
                  <a:moveTo>
                    <a:pt x="198" y="110"/>
                  </a:moveTo>
                  <a:cubicBezTo>
                    <a:pt x="197" y="110"/>
                    <a:pt x="196" y="110"/>
                    <a:pt x="196" y="110"/>
                  </a:cubicBezTo>
                  <a:cubicBezTo>
                    <a:pt x="131" y="81"/>
                    <a:pt x="67" y="44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0" y="37"/>
                    <a:pt x="135" y="74"/>
                    <a:pt x="199" y="103"/>
                  </a:cubicBezTo>
                  <a:cubicBezTo>
                    <a:pt x="201" y="104"/>
                    <a:pt x="202" y="106"/>
                    <a:pt x="201" y="108"/>
                  </a:cubicBezTo>
                  <a:cubicBezTo>
                    <a:pt x="200" y="109"/>
                    <a:pt x="199" y="110"/>
                    <a:pt x="198" y="11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50" name="Freeform 54"/>
            <p:cNvSpPr/>
            <p:nvPr/>
          </p:nvSpPr>
          <p:spPr bwMode="auto">
            <a:xfrm>
              <a:off x="5065800" y="7390724"/>
              <a:ext cx="490776" cy="287413"/>
            </a:xfrm>
            <a:custGeom>
              <a:avLst/>
              <a:gdLst>
                <a:gd name="T0" fmla="*/ 128 w 131"/>
                <a:gd name="T1" fmla="*/ 77 h 77"/>
                <a:gd name="T2" fmla="*/ 125 w 131"/>
                <a:gd name="T3" fmla="*/ 76 h 77"/>
                <a:gd name="T4" fmla="*/ 2 w 131"/>
                <a:gd name="T5" fmla="*/ 8 h 77"/>
                <a:gd name="T6" fmla="*/ 0 w 131"/>
                <a:gd name="T7" fmla="*/ 3 h 77"/>
                <a:gd name="T8" fmla="*/ 5 w 131"/>
                <a:gd name="T9" fmla="*/ 2 h 77"/>
                <a:gd name="T10" fmla="*/ 129 w 131"/>
                <a:gd name="T11" fmla="*/ 69 h 77"/>
                <a:gd name="T12" fmla="*/ 130 w 131"/>
                <a:gd name="T13" fmla="*/ 75 h 77"/>
                <a:gd name="T14" fmla="*/ 128 w 131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7">
                  <a:moveTo>
                    <a:pt x="128" y="77"/>
                  </a:moveTo>
                  <a:cubicBezTo>
                    <a:pt x="127" y="77"/>
                    <a:pt x="126" y="77"/>
                    <a:pt x="125" y="76"/>
                  </a:cubicBezTo>
                  <a:cubicBezTo>
                    <a:pt x="84" y="55"/>
                    <a:pt x="43" y="32"/>
                    <a:pt x="2" y="8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1"/>
                    <a:pt x="4" y="0"/>
                    <a:pt x="5" y="2"/>
                  </a:cubicBezTo>
                  <a:cubicBezTo>
                    <a:pt x="46" y="25"/>
                    <a:pt x="88" y="49"/>
                    <a:pt x="129" y="69"/>
                  </a:cubicBezTo>
                  <a:cubicBezTo>
                    <a:pt x="131" y="70"/>
                    <a:pt x="131" y="73"/>
                    <a:pt x="130" y="75"/>
                  </a:cubicBezTo>
                  <a:cubicBezTo>
                    <a:pt x="130" y="76"/>
                    <a:pt x="129" y="76"/>
                    <a:pt x="128" y="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8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51" name="Freeform 55"/>
            <p:cNvSpPr/>
            <p:nvPr/>
          </p:nvSpPr>
          <p:spPr bwMode="auto">
            <a:xfrm>
              <a:off x="5113750" y="7580924"/>
              <a:ext cx="234105" cy="147933"/>
            </a:xfrm>
            <a:custGeom>
              <a:avLst/>
              <a:gdLst>
                <a:gd name="T0" fmla="*/ 59 w 62"/>
                <a:gd name="T1" fmla="*/ 39 h 39"/>
                <a:gd name="T2" fmla="*/ 56 w 62"/>
                <a:gd name="T3" fmla="*/ 39 h 39"/>
                <a:gd name="T4" fmla="*/ 2 w 62"/>
                <a:gd name="T5" fmla="*/ 8 h 39"/>
                <a:gd name="T6" fmla="*/ 1 w 62"/>
                <a:gd name="T7" fmla="*/ 2 h 39"/>
                <a:gd name="T8" fmla="*/ 6 w 62"/>
                <a:gd name="T9" fmla="*/ 1 h 39"/>
                <a:gd name="T10" fmla="*/ 59 w 62"/>
                <a:gd name="T11" fmla="*/ 32 h 39"/>
                <a:gd name="T12" fmla="*/ 61 w 62"/>
                <a:gd name="T13" fmla="*/ 37 h 39"/>
                <a:gd name="T14" fmla="*/ 59 w 62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9">
                  <a:moveTo>
                    <a:pt x="59" y="39"/>
                  </a:moveTo>
                  <a:cubicBezTo>
                    <a:pt x="58" y="39"/>
                    <a:pt x="57" y="39"/>
                    <a:pt x="56" y="39"/>
                  </a:cubicBezTo>
                  <a:cubicBezTo>
                    <a:pt x="38" y="29"/>
                    <a:pt x="20" y="18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24" y="12"/>
                    <a:pt x="41" y="22"/>
                    <a:pt x="59" y="32"/>
                  </a:cubicBezTo>
                  <a:cubicBezTo>
                    <a:pt x="61" y="33"/>
                    <a:pt x="62" y="35"/>
                    <a:pt x="61" y="37"/>
                  </a:cubicBezTo>
                  <a:cubicBezTo>
                    <a:pt x="60" y="38"/>
                    <a:pt x="60" y="39"/>
                    <a:pt x="59" y="3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52" name="Freeform 56"/>
            <p:cNvSpPr/>
            <p:nvPr/>
          </p:nvSpPr>
          <p:spPr bwMode="auto">
            <a:xfrm>
              <a:off x="4992466" y="6942698"/>
              <a:ext cx="157951" cy="213446"/>
            </a:xfrm>
            <a:custGeom>
              <a:avLst/>
              <a:gdLst>
                <a:gd name="T0" fmla="*/ 6 w 43"/>
                <a:gd name="T1" fmla="*/ 57 h 57"/>
                <a:gd name="T2" fmla="*/ 2 w 43"/>
                <a:gd name="T3" fmla="*/ 56 h 57"/>
                <a:gd name="T4" fmla="*/ 2 w 43"/>
                <a:gd name="T5" fmla="*/ 51 h 57"/>
                <a:gd name="T6" fmla="*/ 36 w 43"/>
                <a:gd name="T7" fmla="*/ 2 h 57"/>
                <a:gd name="T8" fmla="*/ 41 w 43"/>
                <a:gd name="T9" fmla="*/ 1 h 57"/>
                <a:gd name="T10" fmla="*/ 42 w 43"/>
                <a:gd name="T11" fmla="*/ 6 h 57"/>
                <a:gd name="T12" fmla="*/ 8 w 43"/>
                <a:gd name="T13" fmla="*/ 56 h 57"/>
                <a:gd name="T14" fmla="*/ 6 w 43"/>
                <a:gd name="T1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7">
                  <a:moveTo>
                    <a:pt x="6" y="57"/>
                  </a:moveTo>
                  <a:cubicBezTo>
                    <a:pt x="5" y="57"/>
                    <a:pt x="3" y="57"/>
                    <a:pt x="2" y="56"/>
                  </a:cubicBezTo>
                  <a:cubicBezTo>
                    <a:pt x="1" y="55"/>
                    <a:pt x="0" y="53"/>
                    <a:pt x="2" y="51"/>
                  </a:cubicBezTo>
                  <a:cubicBezTo>
                    <a:pt x="13" y="35"/>
                    <a:pt x="24" y="19"/>
                    <a:pt x="36" y="2"/>
                  </a:cubicBezTo>
                  <a:cubicBezTo>
                    <a:pt x="37" y="0"/>
                    <a:pt x="39" y="0"/>
                    <a:pt x="41" y="1"/>
                  </a:cubicBezTo>
                  <a:cubicBezTo>
                    <a:pt x="43" y="2"/>
                    <a:pt x="43" y="5"/>
                    <a:pt x="42" y="6"/>
                  </a:cubicBezTo>
                  <a:cubicBezTo>
                    <a:pt x="30" y="23"/>
                    <a:pt x="19" y="40"/>
                    <a:pt x="8" y="56"/>
                  </a:cubicBezTo>
                  <a:cubicBezTo>
                    <a:pt x="7" y="56"/>
                    <a:pt x="6" y="57"/>
                    <a:pt x="6" y="5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47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53" name="Freeform 57"/>
            <p:cNvSpPr/>
            <p:nvPr/>
          </p:nvSpPr>
          <p:spPr bwMode="auto">
            <a:xfrm>
              <a:off x="5046057" y="6898317"/>
              <a:ext cx="324362" cy="460706"/>
            </a:xfrm>
            <a:custGeom>
              <a:avLst/>
              <a:gdLst>
                <a:gd name="T0" fmla="*/ 5 w 86"/>
                <a:gd name="T1" fmla="*/ 123 h 123"/>
                <a:gd name="T2" fmla="*/ 2 w 86"/>
                <a:gd name="T3" fmla="*/ 122 h 123"/>
                <a:gd name="T4" fmla="*/ 1 w 86"/>
                <a:gd name="T5" fmla="*/ 117 h 123"/>
                <a:gd name="T6" fmla="*/ 79 w 86"/>
                <a:gd name="T7" fmla="*/ 3 h 123"/>
                <a:gd name="T8" fmla="*/ 84 w 86"/>
                <a:gd name="T9" fmla="*/ 2 h 123"/>
                <a:gd name="T10" fmla="*/ 85 w 86"/>
                <a:gd name="T11" fmla="*/ 7 h 123"/>
                <a:gd name="T12" fmla="*/ 7 w 86"/>
                <a:gd name="T13" fmla="*/ 122 h 123"/>
                <a:gd name="T14" fmla="*/ 5 w 86"/>
                <a:gd name="T1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123">
                  <a:moveTo>
                    <a:pt x="5" y="123"/>
                  </a:moveTo>
                  <a:cubicBezTo>
                    <a:pt x="4" y="123"/>
                    <a:pt x="3" y="123"/>
                    <a:pt x="2" y="122"/>
                  </a:cubicBezTo>
                  <a:cubicBezTo>
                    <a:pt x="0" y="121"/>
                    <a:pt x="0" y="118"/>
                    <a:pt x="1" y="117"/>
                  </a:cubicBezTo>
                  <a:cubicBezTo>
                    <a:pt x="27" y="80"/>
                    <a:pt x="53" y="42"/>
                    <a:pt x="79" y="3"/>
                  </a:cubicBezTo>
                  <a:cubicBezTo>
                    <a:pt x="80" y="1"/>
                    <a:pt x="83" y="0"/>
                    <a:pt x="84" y="2"/>
                  </a:cubicBezTo>
                  <a:cubicBezTo>
                    <a:pt x="86" y="3"/>
                    <a:pt x="86" y="5"/>
                    <a:pt x="85" y="7"/>
                  </a:cubicBezTo>
                  <a:cubicBezTo>
                    <a:pt x="59" y="46"/>
                    <a:pt x="33" y="85"/>
                    <a:pt x="7" y="122"/>
                  </a:cubicBezTo>
                  <a:cubicBezTo>
                    <a:pt x="6" y="122"/>
                    <a:pt x="6" y="123"/>
                    <a:pt x="5" y="12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54" name="Freeform 58"/>
            <p:cNvSpPr/>
            <p:nvPr/>
          </p:nvSpPr>
          <p:spPr bwMode="auto">
            <a:xfrm>
              <a:off x="5099647" y="6856050"/>
              <a:ext cx="493597" cy="710080"/>
            </a:xfrm>
            <a:custGeom>
              <a:avLst/>
              <a:gdLst>
                <a:gd name="T0" fmla="*/ 5 w 131"/>
                <a:gd name="T1" fmla="*/ 188 h 189"/>
                <a:gd name="T2" fmla="*/ 2 w 131"/>
                <a:gd name="T3" fmla="*/ 188 h 189"/>
                <a:gd name="T4" fmla="*/ 1 w 131"/>
                <a:gd name="T5" fmla="*/ 182 h 189"/>
                <a:gd name="T6" fmla="*/ 124 w 131"/>
                <a:gd name="T7" fmla="*/ 2 h 189"/>
                <a:gd name="T8" fmla="*/ 129 w 131"/>
                <a:gd name="T9" fmla="*/ 1 h 189"/>
                <a:gd name="T10" fmla="*/ 130 w 131"/>
                <a:gd name="T11" fmla="*/ 6 h 189"/>
                <a:gd name="T12" fmla="*/ 7 w 131"/>
                <a:gd name="T13" fmla="*/ 187 h 189"/>
                <a:gd name="T14" fmla="*/ 5 w 131"/>
                <a:gd name="T15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189">
                  <a:moveTo>
                    <a:pt x="5" y="188"/>
                  </a:moveTo>
                  <a:cubicBezTo>
                    <a:pt x="4" y="189"/>
                    <a:pt x="3" y="188"/>
                    <a:pt x="2" y="188"/>
                  </a:cubicBezTo>
                  <a:cubicBezTo>
                    <a:pt x="0" y="186"/>
                    <a:pt x="0" y="184"/>
                    <a:pt x="1" y="182"/>
                  </a:cubicBezTo>
                  <a:cubicBezTo>
                    <a:pt x="42" y="125"/>
                    <a:pt x="83" y="63"/>
                    <a:pt x="124" y="2"/>
                  </a:cubicBezTo>
                  <a:cubicBezTo>
                    <a:pt x="125" y="0"/>
                    <a:pt x="127" y="0"/>
                    <a:pt x="129" y="1"/>
                  </a:cubicBezTo>
                  <a:cubicBezTo>
                    <a:pt x="131" y="2"/>
                    <a:pt x="131" y="4"/>
                    <a:pt x="130" y="6"/>
                  </a:cubicBezTo>
                  <a:cubicBezTo>
                    <a:pt x="89" y="68"/>
                    <a:pt x="48" y="130"/>
                    <a:pt x="7" y="187"/>
                  </a:cubicBezTo>
                  <a:cubicBezTo>
                    <a:pt x="7" y="188"/>
                    <a:pt x="6" y="188"/>
                    <a:pt x="5" y="188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55" name="Freeform 59"/>
            <p:cNvSpPr/>
            <p:nvPr/>
          </p:nvSpPr>
          <p:spPr bwMode="auto">
            <a:xfrm>
              <a:off x="5150417" y="6811671"/>
              <a:ext cx="660009" cy="957339"/>
            </a:xfrm>
            <a:custGeom>
              <a:avLst/>
              <a:gdLst>
                <a:gd name="T0" fmla="*/ 5 w 175"/>
                <a:gd name="T1" fmla="*/ 255 h 255"/>
                <a:gd name="T2" fmla="*/ 2 w 175"/>
                <a:gd name="T3" fmla="*/ 254 h 255"/>
                <a:gd name="T4" fmla="*/ 1 w 175"/>
                <a:gd name="T5" fmla="*/ 249 h 255"/>
                <a:gd name="T6" fmla="*/ 168 w 175"/>
                <a:gd name="T7" fmla="*/ 2 h 255"/>
                <a:gd name="T8" fmla="*/ 173 w 175"/>
                <a:gd name="T9" fmla="*/ 1 h 255"/>
                <a:gd name="T10" fmla="*/ 174 w 175"/>
                <a:gd name="T11" fmla="*/ 6 h 255"/>
                <a:gd name="T12" fmla="*/ 7 w 175"/>
                <a:gd name="T13" fmla="*/ 254 h 255"/>
                <a:gd name="T14" fmla="*/ 5 w 175"/>
                <a:gd name="T1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255">
                  <a:moveTo>
                    <a:pt x="5" y="255"/>
                  </a:moveTo>
                  <a:cubicBezTo>
                    <a:pt x="4" y="255"/>
                    <a:pt x="3" y="255"/>
                    <a:pt x="2" y="254"/>
                  </a:cubicBezTo>
                  <a:cubicBezTo>
                    <a:pt x="0" y="253"/>
                    <a:pt x="0" y="251"/>
                    <a:pt x="1" y="249"/>
                  </a:cubicBezTo>
                  <a:cubicBezTo>
                    <a:pt x="57" y="171"/>
                    <a:pt x="113" y="84"/>
                    <a:pt x="168" y="2"/>
                  </a:cubicBezTo>
                  <a:cubicBezTo>
                    <a:pt x="169" y="0"/>
                    <a:pt x="172" y="0"/>
                    <a:pt x="173" y="1"/>
                  </a:cubicBezTo>
                  <a:cubicBezTo>
                    <a:pt x="175" y="2"/>
                    <a:pt x="175" y="4"/>
                    <a:pt x="174" y="6"/>
                  </a:cubicBezTo>
                  <a:cubicBezTo>
                    <a:pt x="119" y="89"/>
                    <a:pt x="63" y="176"/>
                    <a:pt x="7" y="254"/>
                  </a:cubicBezTo>
                  <a:cubicBezTo>
                    <a:pt x="7" y="255"/>
                    <a:pt x="6" y="255"/>
                    <a:pt x="5" y="255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56" name="Freeform 60"/>
            <p:cNvSpPr/>
            <p:nvPr/>
          </p:nvSpPr>
          <p:spPr bwMode="auto">
            <a:xfrm>
              <a:off x="5361959" y="6999757"/>
              <a:ext cx="493595" cy="724874"/>
            </a:xfrm>
            <a:custGeom>
              <a:avLst/>
              <a:gdLst>
                <a:gd name="T0" fmla="*/ 5 w 131"/>
                <a:gd name="T1" fmla="*/ 193 h 193"/>
                <a:gd name="T2" fmla="*/ 2 w 131"/>
                <a:gd name="T3" fmla="*/ 192 h 193"/>
                <a:gd name="T4" fmla="*/ 1 w 131"/>
                <a:gd name="T5" fmla="*/ 187 h 193"/>
                <a:gd name="T6" fmla="*/ 124 w 131"/>
                <a:gd name="T7" fmla="*/ 2 h 193"/>
                <a:gd name="T8" fmla="*/ 129 w 131"/>
                <a:gd name="T9" fmla="*/ 1 h 193"/>
                <a:gd name="T10" fmla="*/ 130 w 131"/>
                <a:gd name="T11" fmla="*/ 6 h 193"/>
                <a:gd name="T12" fmla="*/ 7 w 131"/>
                <a:gd name="T13" fmla="*/ 191 h 193"/>
                <a:gd name="T14" fmla="*/ 5 w 131"/>
                <a:gd name="T15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193">
                  <a:moveTo>
                    <a:pt x="5" y="193"/>
                  </a:moveTo>
                  <a:cubicBezTo>
                    <a:pt x="4" y="193"/>
                    <a:pt x="3" y="193"/>
                    <a:pt x="2" y="192"/>
                  </a:cubicBezTo>
                  <a:cubicBezTo>
                    <a:pt x="0" y="191"/>
                    <a:pt x="0" y="188"/>
                    <a:pt x="1" y="187"/>
                  </a:cubicBezTo>
                  <a:cubicBezTo>
                    <a:pt x="42" y="126"/>
                    <a:pt x="83" y="63"/>
                    <a:pt x="124" y="2"/>
                  </a:cubicBezTo>
                  <a:cubicBezTo>
                    <a:pt x="125" y="0"/>
                    <a:pt x="127" y="0"/>
                    <a:pt x="129" y="1"/>
                  </a:cubicBezTo>
                  <a:cubicBezTo>
                    <a:pt x="131" y="2"/>
                    <a:pt x="131" y="4"/>
                    <a:pt x="130" y="6"/>
                  </a:cubicBezTo>
                  <a:cubicBezTo>
                    <a:pt x="89" y="67"/>
                    <a:pt x="48" y="131"/>
                    <a:pt x="7" y="191"/>
                  </a:cubicBezTo>
                  <a:cubicBezTo>
                    <a:pt x="7" y="192"/>
                    <a:pt x="6" y="193"/>
                    <a:pt x="5" y="19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57" name="Freeform 61"/>
            <p:cNvSpPr/>
            <p:nvPr/>
          </p:nvSpPr>
          <p:spPr bwMode="auto">
            <a:xfrm>
              <a:off x="5573499" y="7183618"/>
              <a:ext cx="327184" cy="481840"/>
            </a:xfrm>
            <a:custGeom>
              <a:avLst/>
              <a:gdLst>
                <a:gd name="T0" fmla="*/ 5 w 87"/>
                <a:gd name="T1" fmla="*/ 128 h 128"/>
                <a:gd name="T2" fmla="*/ 2 w 87"/>
                <a:gd name="T3" fmla="*/ 128 h 128"/>
                <a:gd name="T4" fmla="*/ 1 w 87"/>
                <a:gd name="T5" fmla="*/ 122 h 128"/>
                <a:gd name="T6" fmla="*/ 79 w 87"/>
                <a:gd name="T7" fmla="*/ 2 h 128"/>
                <a:gd name="T8" fmla="*/ 85 w 87"/>
                <a:gd name="T9" fmla="*/ 1 h 128"/>
                <a:gd name="T10" fmla="*/ 86 w 87"/>
                <a:gd name="T11" fmla="*/ 6 h 128"/>
                <a:gd name="T12" fmla="*/ 7 w 87"/>
                <a:gd name="T13" fmla="*/ 126 h 128"/>
                <a:gd name="T14" fmla="*/ 5 w 87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128">
                  <a:moveTo>
                    <a:pt x="5" y="128"/>
                  </a:moveTo>
                  <a:cubicBezTo>
                    <a:pt x="4" y="128"/>
                    <a:pt x="3" y="128"/>
                    <a:pt x="2" y="128"/>
                  </a:cubicBezTo>
                  <a:cubicBezTo>
                    <a:pt x="0" y="126"/>
                    <a:pt x="0" y="124"/>
                    <a:pt x="1" y="122"/>
                  </a:cubicBezTo>
                  <a:cubicBezTo>
                    <a:pt x="27" y="82"/>
                    <a:pt x="53" y="42"/>
                    <a:pt x="79" y="2"/>
                  </a:cubicBezTo>
                  <a:cubicBezTo>
                    <a:pt x="81" y="1"/>
                    <a:pt x="83" y="0"/>
                    <a:pt x="85" y="1"/>
                  </a:cubicBezTo>
                  <a:cubicBezTo>
                    <a:pt x="86" y="2"/>
                    <a:pt x="87" y="5"/>
                    <a:pt x="86" y="6"/>
                  </a:cubicBezTo>
                  <a:cubicBezTo>
                    <a:pt x="59" y="46"/>
                    <a:pt x="33" y="86"/>
                    <a:pt x="7" y="126"/>
                  </a:cubicBezTo>
                  <a:cubicBezTo>
                    <a:pt x="7" y="127"/>
                    <a:pt x="6" y="128"/>
                    <a:pt x="5" y="128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58" name="Freeform 62"/>
            <p:cNvSpPr/>
            <p:nvPr/>
          </p:nvSpPr>
          <p:spPr bwMode="auto">
            <a:xfrm>
              <a:off x="5782220" y="7367477"/>
              <a:ext cx="160772" cy="228240"/>
            </a:xfrm>
            <a:custGeom>
              <a:avLst/>
              <a:gdLst>
                <a:gd name="T0" fmla="*/ 5 w 42"/>
                <a:gd name="T1" fmla="*/ 61 h 61"/>
                <a:gd name="T2" fmla="*/ 2 w 42"/>
                <a:gd name="T3" fmla="*/ 60 h 61"/>
                <a:gd name="T4" fmla="*/ 1 w 42"/>
                <a:gd name="T5" fmla="*/ 55 h 61"/>
                <a:gd name="T6" fmla="*/ 35 w 42"/>
                <a:gd name="T7" fmla="*/ 2 h 61"/>
                <a:gd name="T8" fmla="*/ 40 w 42"/>
                <a:gd name="T9" fmla="*/ 1 h 61"/>
                <a:gd name="T10" fmla="*/ 41 w 42"/>
                <a:gd name="T11" fmla="*/ 6 h 61"/>
                <a:gd name="T12" fmla="*/ 7 w 42"/>
                <a:gd name="T13" fmla="*/ 59 h 61"/>
                <a:gd name="T14" fmla="*/ 5 w 42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61">
                  <a:moveTo>
                    <a:pt x="5" y="61"/>
                  </a:moveTo>
                  <a:cubicBezTo>
                    <a:pt x="4" y="61"/>
                    <a:pt x="3" y="61"/>
                    <a:pt x="2" y="60"/>
                  </a:cubicBezTo>
                  <a:cubicBezTo>
                    <a:pt x="0" y="59"/>
                    <a:pt x="0" y="57"/>
                    <a:pt x="1" y="55"/>
                  </a:cubicBezTo>
                  <a:cubicBezTo>
                    <a:pt x="12" y="37"/>
                    <a:pt x="24" y="20"/>
                    <a:pt x="35" y="2"/>
                  </a:cubicBezTo>
                  <a:cubicBezTo>
                    <a:pt x="36" y="1"/>
                    <a:pt x="39" y="0"/>
                    <a:pt x="40" y="1"/>
                  </a:cubicBezTo>
                  <a:cubicBezTo>
                    <a:pt x="42" y="2"/>
                    <a:pt x="42" y="4"/>
                    <a:pt x="41" y="6"/>
                  </a:cubicBezTo>
                  <a:cubicBezTo>
                    <a:pt x="30" y="24"/>
                    <a:pt x="18" y="41"/>
                    <a:pt x="7" y="59"/>
                  </a:cubicBezTo>
                  <a:cubicBezTo>
                    <a:pt x="7" y="60"/>
                    <a:pt x="6" y="60"/>
                    <a:pt x="5" y="6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5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59" name="Freeform 63"/>
            <p:cNvSpPr/>
            <p:nvPr/>
          </p:nvSpPr>
          <p:spPr bwMode="auto">
            <a:xfrm>
              <a:off x="4882465" y="6555957"/>
              <a:ext cx="284875" cy="228240"/>
            </a:xfrm>
            <a:custGeom>
              <a:avLst/>
              <a:gdLst>
                <a:gd name="T0" fmla="*/ 73 w 76"/>
                <a:gd name="T1" fmla="*/ 60 h 61"/>
                <a:gd name="T2" fmla="*/ 70 w 76"/>
                <a:gd name="T3" fmla="*/ 60 h 61"/>
                <a:gd name="T4" fmla="*/ 2 w 76"/>
                <a:gd name="T5" fmla="*/ 8 h 61"/>
                <a:gd name="T6" fmla="*/ 1 w 76"/>
                <a:gd name="T7" fmla="*/ 2 h 61"/>
                <a:gd name="T8" fmla="*/ 7 w 76"/>
                <a:gd name="T9" fmla="*/ 2 h 61"/>
                <a:gd name="T10" fmla="*/ 74 w 76"/>
                <a:gd name="T11" fmla="*/ 54 h 61"/>
                <a:gd name="T12" fmla="*/ 75 w 76"/>
                <a:gd name="T13" fmla="*/ 59 h 61"/>
                <a:gd name="T14" fmla="*/ 73 w 76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1">
                  <a:moveTo>
                    <a:pt x="73" y="60"/>
                  </a:moveTo>
                  <a:cubicBezTo>
                    <a:pt x="72" y="61"/>
                    <a:pt x="71" y="60"/>
                    <a:pt x="70" y="6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5"/>
                    <a:pt x="76" y="57"/>
                    <a:pt x="75" y="59"/>
                  </a:cubicBezTo>
                  <a:cubicBezTo>
                    <a:pt x="75" y="60"/>
                    <a:pt x="74" y="60"/>
                    <a:pt x="73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6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0" name="Freeform 64"/>
            <p:cNvSpPr/>
            <p:nvPr/>
          </p:nvSpPr>
          <p:spPr bwMode="auto">
            <a:xfrm>
              <a:off x="4944517" y="6507351"/>
              <a:ext cx="163592" cy="327566"/>
            </a:xfrm>
            <a:custGeom>
              <a:avLst/>
              <a:gdLst>
                <a:gd name="T0" fmla="*/ 5 w 43"/>
                <a:gd name="T1" fmla="*/ 86 h 87"/>
                <a:gd name="T2" fmla="*/ 2 w 43"/>
                <a:gd name="T3" fmla="*/ 86 h 87"/>
                <a:gd name="T4" fmla="*/ 1 w 43"/>
                <a:gd name="T5" fmla="*/ 81 h 87"/>
                <a:gd name="T6" fmla="*/ 35 w 43"/>
                <a:gd name="T7" fmla="*/ 3 h 87"/>
                <a:gd name="T8" fmla="*/ 40 w 43"/>
                <a:gd name="T9" fmla="*/ 1 h 87"/>
                <a:gd name="T10" fmla="*/ 42 w 43"/>
                <a:gd name="T11" fmla="*/ 6 h 87"/>
                <a:gd name="T12" fmla="*/ 7 w 43"/>
                <a:gd name="T13" fmla="*/ 84 h 87"/>
                <a:gd name="T14" fmla="*/ 5 w 43"/>
                <a:gd name="T15" fmla="*/ 8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7">
                  <a:moveTo>
                    <a:pt x="5" y="86"/>
                  </a:moveTo>
                  <a:cubicBezTo>
                    <a:pt x="4" y="87"/>
                    <a:pt x="3" y="86"/>
                    <a:pt x="2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7" y="85"/>
                    <a:pt x="6" y="86"/>
                    <a:pt x="5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1" name="Freeform 65"/>
            <p:cNvSpPr/>
            <p:nvPr/>
          </p:nvSpPr>
          <p:spPr bwMode="auto">
            <a:xfrm>
              <a:off x="5074263" y="6507351"/>
              <a:ext cx="287696" cy="228240"/>
            </a:xfrm>
            <a:custGeom>
              <a:avLst/>
              <a:gdLst>
                <a:gd name="T0" fmla="*/ 73 w 77"/>
                <a:gd name="T1" fmla="*/ 60 h 61"/>
                <a:gd name="T2" fmla="*/ 70 w 77"/>
                <a:gd name="T3" fmla="*/ 60 h 61"/>
                <a:gd name="T4" fmla="*/ 2 w 77"/>
                <a:gd name="T5" fmla="*/ 7 h 61"/>
                <a:gd name="T6" fmla="*/ 2 w 77"/>
                <a:gd name="T7" fmla="*/ 2 h 61"/>
                <a:gd name="T8" fmla="*/ 7 w 77"/>
                <a:gd name="T9" fmla="*/ 2 h 61"/>
                <a:gd name="T10" fmla="*/ 75 w 77"/>
                <a:gd name="T11" fmla="*/ 54 h 61"/>
                <a:gd name="T12" fmla="*/ 75 w 77"/>
                <a:gd name="T13" fmla="*/ 59 h 61"/>
                <a:gd name="T14" fmla="*/ 73 w 77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61">
                  <a:moveTo>
                    <a:pt x="73" y="60"/>
                  </a:moveTo>
                  <a:cubicBezTo>
                    <a:pt x="72" y="61"/>
                    <a:pt x="71" y="60"/>
                    <a:pt x="70" y="6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6"/>
                    <a:pt x="0" y="4"/>
                    <a:pt x="2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6" y="55"/>
                    <a:pt x="77" y="57"/>
                    <a:pt x="75" y="59"/>
                  </a:cubicBezTo>
                  <a:cubicBezTo>
                    <a:pt x="75" y="60"/>
                    <a:pt x="74" y="60"/>
                    <a:pt x="73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6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2" name="Freeform 66"/>
            <p:cNvSpPr/>
            <p:nvPr/>
          </p:nvSpPr>
          <p:spPr bwMode="auto">
            <a:xfrm>
              <a:off x="5136315" y="6458744"/>
              <a:ext cx="163592" cy="323340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5 w 43"/>
                <a:gd name="T7" fmla="*/ 3 h 86"/>
                <a:gd name="T8" fmla="*/ 40 w 43"/>
                <a:gd name="T9" fmla="*/ 1 h 86"/>
                <a:gd name="T10" fmla="*/ 42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4" y="86"/>
                    <a:pt x="3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6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3" name="Freeform 67"/>
            <p:cNvSpPr/>
            <p:nvPr/>
          </p:nvSpPr>
          <p:spPr bwMode="auto">
            <a:xfrm>
              <a:off x="5268880" y="6458744"/>
              <a:ext cx="284876" cy="224013"/>
            </a:xfrm>
            <a:custGeom>
              <a:avLst/>
              <a:gdLst>
                <a:gd name="T0" fmla="*/ 72 w 76"/>
                <a:gd name="T1" fmla="*/ 60 h 60"/>
                <a:gd name="T2" fmla="*/ 69 w 76"/>
                <a:gd name="T3" fmla="*/ 60 h 60"/>
                <a:gd name="T4" fmla="*/ 1 w 76"/>
                <a:gd name="T5" fmla="*/ 7 h 60"/>
                <a:gd name="T6" fmla="*/ 1 w 76"/>
                <a:gd name="T7" fmla="*/ 2 h 60"/>
                <a:gd name="T8" fmla="*/ 6 w 76"/>
                <a:gd name="T9" fmla="*/ 1 h 60"/>
                <a:gd name="T10" fmla="*/ 74 w 76"/>
                <a:gd name="T11" fmla="*/ 54 h 60"/>
                <a:gd name="T12" fmla="*/ 75 w 76"/>
                <a:gd name="T13" fmla="*/ 59 h 60"/>
                <a:gd name="T14" fmla="*/ 72 w 76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0">
                  <a:moveTo>
                    <a:pt x="72" y="60"/>
                  </a:moveTo>
                  <a:cubicBezTo>
                    <a:pt x="71" y="60"/>
                    <a:pt x="70" y="60"/>
                    <a:pt x="69" y="6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5" y="55"/>
                    <a:pt x="76" y="57"/>
                    <a:pt x="75" y="59"/>
                  </a:cubicBezTo>
                  <a:cubicBezTo>
                    <a:pt x="74" y="60"/>
                    <a:pt x="73" y="60"/>
                    <a:pt x="72" y="6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6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4" name="Freeform 68"/>
            <p:cNvSpPr/>
            <p:nvPr/>
          </p:nvSpPr>
          <p:spPr bwMode="auto">
            <a:xfrm>
              <a:off x="5328112" y="6410138"/>
              <a:ext cx="163592" cy="323339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5 w 43"/>
                <a:gd name="T7" fmla="*/ 3 h 86"/>
                <a:gd name="T8" fmla="*/ 40 w 43"/>
                <a:gd name="T9" fmla="*/ 1 h 86"/>
                <a:gd name="T10" fmla="*/ 42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4" y="86"/>
                    <a:pt x="4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9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6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5" name="Freeform 69"/>
            <p:cNvSpPr/>
            <p:nvPr/>
          </p:nvSpPr>
          <p:spPr bwMode="auto">
            <a:xfrm>
              <a:off x="5460677" y="6410138"/>
              <a:ext cx="284876" cy="226126"/>
            </a:xfrm>
            <a:custGeom>
              <a:avLst/>
              <a:gdLst>
                <a:gd name="T0" fmla="*/ 73 w 76"/>
                <a:gd name="T1" fmla="*/ 60 h 60"/>
                <a:gd name="T2" fmla="*/ 69 w 76"/>
                <a:gd name="T3" fmla="*/ 60 h 60"/>
                <a:gd name="T4" fmla="*/ 2 w 76"/>
                <a:gd name="T5" fmla="*/ 7 h 60"/>
                <a:gd name="T6" fmla="*/ 1 w 76"/>
                <a:gd name="T7" fmla="*/ 2 h 60"/>
                <a:gd name="T8" fmla="*/ 6 w 76"/>
                <a:gd name="T9" fmla="*/ 1 h 60"/>
                <a:gd name="T10" fmla="*/ 74 w 76"/>
                <a:gd name="T11" fmla="*/ 54 h 60"/>
                <a:gd name="T12" fmla="*/ 75 w 76"/>
                <a:gd name="T13" fmla="*/ 59 h 60"/>
                <a:gd name="T14" fmla="*/ 73 w 76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0">
                  <a:moveTo>
                    <a:pt x="73" y="60"/>
                  </a:moveTo>
                  <a:cubicBezTo>
                    <a:pt x="72" y="60"/>
                    <a:pt x="70" y="60"/>
                    <a:pt x="69" y="6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0"/>
                    <a:pt x="5" y="0"/>
                    <a:pt x="6" y="1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5"/>
                    <a:pt x="76" y="57"/>
                    <a:pt x="75" y="59"/>
                  </a:cubicBezTo>
                  <a:cubicBezTo>
                    <a:pt x="74" y="60"/>
                    <a:pt x="73" y="60"/>
                    <a:pt x="73" y="6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6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6" name="Freeform 70"/>
            <p:cNvSpPr/>
            <p:nvPr/>
          </p:nvSpPr>
          <p:spPr bwMode="auto">
            <a:xfrm>
              <a:off x="5522729" y="6361531"/>
              <a:ext cx="157951" cy="321226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6 w 43"/>
                <a:gd name="T7" fmla="*/ 3 h 86"/>
                <a:gd name="T8" fmla="*/ 41 w 43"/>
                <a:gd name="T9" fmla="*/ 1 h 86"/>
                <a:gd name="T10" fmla="*/ 43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5" y="86"/>
                    <a:pt x="4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1"/>
                    <a:pt x="39" y="0"/>
                    <a:pt x="41" y="1"/>
                  </a:cubicBezTo>
                  <a:cubicBezTo>
                    <a:pt x="43" y="2"/>
                    <a:pt x="43" y="4"/>
                    <a:pt x="43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7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7" name="Freeform 71"/>
            <p:cNvSpPr/>
            <p:nvPr/>
          </p:nvSpPr>
          <p:spPr bwMode="auto">
            <a:xfrm>
              <a:off x="4321175" y="5211878"/>
              <a:ext cx="1771305" cy="1341966"/>
            </a:xfrm>
            <a:custGeom>
              <a:avLst/>
              <a:gdLst>
                <a:gd name="T0" fmla="*/ 411 w 471"/>
                <a:gd name="T1" fmla="*/ 160 h 357"/>
                <a:gd name="T2" fmla="*/ 411 w 471"/>
                <a:gd name="T3" fmla="*/ 159 h 357"/>
                <a:gd name="T4" fmla="*/ 177 w 471"/>
                <a:gd name="T5" fmla="*/ 26 h 357"/>
                <a:gd name="T6" fmla="*/ 35 w 471"/>
                <a:gd name="T7" fmla="*/ 255 h 357"/>
                <a:gd name="T8" fmla="*/ 35 w 471"/>
                <a:gd name="T9" fmla="*/ 256 h 357"/>
                <a:gd name="T10" fmla="*/ 6 w 471"/>
                <a:gd name="T11" fmla="*/ 314 h 357"/>
                <a:gd name="T12" fmla="*/ 67 w 471"/>
                <a:gd name="T13" fmla="*/ 350 h 357"/>
                <a:gd name="T14" fmla="*/ 428 w 471"/>
                <a:gd name="T15" fmla="*/ 258 h 357"/>
                <a:gd name="T16" fmla="*/ 464 w 471"/>
                <a:gd name="T17" fmla="*/ 197 h 357"/>
                <a:gd name="T18" fmla="*/ 411 w 471"/>
                <a:gd name="T19" fmla="*/ 16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1" h="357">
                  <a:moveTo>
                    <a:pt x="411" y="160"/>
                  </a:moveTo>
                  <a:cubicBezTo>
                    <a:pt x="411" y="159"/>
                    <a:pt x="411" y="159"/>
                    <a:pt x="411" y="159"/>
                  </a:cubicBezTo>
                  <a:cubicBezTo>
                    <a:pt x="386" y="59"/>
                    <a:pt x="281" y="0"/>
                    <a:pt x="177" y="26"/>
                  </a:cubicBezTo>
                  <a:cubicBezTo>
                    <a:pt x="73" y="53"/>
                    <a:pt x="9" y="155"/>
                    <a:pt x="35" y="255"/>
                  </a:cubicBezTo>
                  <a:cubicBezTo>
                    <a:pt x="35" y="256"/>
                    <a:pt x="35" y="256"/>
                    <a:pt x="35" y="256"/>
                  </a:cubicBezTo>
                  <a:cubicBezTo>
                    <a:pt x="13" y="266"/>
                    <a:pt x="0" y="290"/>
                    <a:pt x="6" y="314"/>
                  </a:cubicBezTo>
                  <a:cubicBezTo>
                    <a:pt x="13" y="340"/>
                    <a:pt x="40" y="357"/>
                    <a:pt x="67" y="350"/>
                  </a:cubicBezTo>
                  <a:cubicBezTo>
                    <a:pt x="428" y="258"/>
                    <a:pt x="428" y="258"/>
                    <a:pt x="428" y="258"/>
                  </a:cubicBezTo>
                  <a:cubicBezTo>
                    <a:pt x="455" y="251"/>
                    <a:pt x="471" y="224"/>
                    <a:pt x="464" y="197"/>
                  </a:cubicBezTo>
                  <a:cubicBezTo>
                    <a:pt x="458" y="173"/>
                    <a:pt x="435" y="158"/>
                    <a:pt x="411" y="16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8" name="Freeform 72"/>
            <p:cNvSpPr/>
            <p:nvPr/>
          </p:nvSpPr>
          <p:spPr bwMode="auto">
            <a:xfrm>
              <a:off x="5328112" y="6927904"/>
              <a:ext cx="1125399" cy="1039759"/>
            </a:xfrm>
            <a:custGeom>
              <a:avLst/>
              <a:gdLst>
                <a:gd name="T0" fmla="*/ 299 w 299"/>
                <a:gd name="T1" fmla="*/ 0 h 277"/>
                <a:gd name="T2" fmla="*/ 0 w 299"/>
                <a:gd name="T3" fmla="*/ 0 h 277"/>
                <a:gd name="T4" fmla="*/ 13 w 299"/>
                <a:gd name="T5" fmla="*/ 265 h 277"/>
                <a:gd name="T6" fmla="*/ 286 w 299"/>
                <a:gd name="T7" fmla="*/ 265 h 277"/>
                <a:gd name="T8" fmla="*/ 299 w 299"/>
                <a:gd name="T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277">
                  <a:moveTo>
                    <a:pt x="299" y="0"/>
                  </a:moveTo>
                  <a:cubicBezTo>
                    <a:pt x="199" y="0"/>
                    <a:pt x="100" y="0"/>
                    <a:pt x="0" y="0"/>
                  </a:cubicBezTo>
                  <a:cubicBezTo>
                    <a:pt x="4" y="88"/>
                    <a:pt x="9" y="176"/>
                    <a:pt x="13" y="265"/>
                  </a:cubicBezTo>
                  <a:cubicBezTo>
                    <a:pt x="103" y="277"/>
                    <a:pt x="196" y="277"/>
                    <a:pt x="286" y="265"/>
                  </a:cubicBezTo>
                  <a:cubicBezTo>
                    <a:pt x="291" y="176"/>
                    <a:pt x="295" y="88"/>
                    <a:pt x="299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69" name="Freeform 73"/>
            <p:cNvSpPr/>
            <p:nvPr/>
          </p:nvSpPr>
          <p:spPr bwMode="auto">
            <a:xfrm>
              <a:off x="5895042" y="6919450"/>
              <a:ext cx="132567" cy="8453"/>
            </a:xfrm>
            <a:custGeom>
              <a:avLst/>
              <a:gdLst>
                <a:gd name="T0" fmla="*/ 2 w 35"/>
                <a:gd name="T1" fmla="*/ 0 h 2"/>
                <a:gd name="T2" fmla="*/ 0 w 35"/>
                <a:gd name="T3" fmla="*/ 0 h 2"/>
                <a:gd name="T4" fmla="*/ 0 w 35"/>
                <a:gd name="T5" fmla="*/ 2 h 2"/>
                <a:gd name="T6" fmla="*/ 34 w 35"/>
                <a:gd name="T7" fmla="*/ 2 h 2"/>
                <a:gd name="T8" fmla="*/ 35 w 35"/>
                <a:gd name="T9" fmla="*/ 0 h 2"/>
                <a:gd name="T10" fmla="*/ 2 w 35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2" y="2"/>
                    <a:pt x="23" y="2"/>
                    <a:pt x="34" y="2"/>
                  </a:cubicBezTo>
                  <a:cubicBezTo>
                    <a:pt x="35" y="1"/>
                    <a:pt x="35" y="1"/>
                    <a:pt x="35" y="0"/>
                  </a:cubicBezTo>
                  <a:cubicBezTo>
                    <a:pt x="24" y="0"/>
                    <a:pt x="13" y="0"/>
                    <a:pt x="2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0" name="Freeform 74"/>
            <p:cNvSpPr>
              <a:spLocks noEditPoints="1"/>
            </p:cNvSpPr>
            <p:nvPr/>
          </p:nvSpPr>
          <p:spPr bwMode="auto">
            <a:xfrm>
              <a:off x="6024787" y="6919450"/>
              <a:ext cx="428724" cy="8453"/>
            </a:xfrm>
            <a:custGeom>
              <a:avLst/>
              <a:gdLst>
                <a:gd name="T0" fmla="*/ 114 w 114"/>
                <a:gd name="T1" fmla="*/ 2 h 2"/>
                <a:gd name="T2" fmla="*/ 114 w 114"/>
                <a:gd name="T3" fmla="*/ 2 h 2"/>
                <a:gd name="T4" fmla="*/ 114 w 114"/>
                <a:gd name="T5" fmla="*/ 2 h 2"/>
                <a:gd name="T6" fmla="*/ 114 w 114"/>
                <a:gd name="T7" fmla="*/ 2 h 2"/>
                <a:gd name="T8" fmla="*/ 114 w 114"/>
                <a:gd name="T9" fmla="*/ 2 h 2"/>
                <a:gd name="T10" fmla="*/ 97 w 114"/>
                <a:gd name="T11" fmla="*/ 1 h 2"/>
                <a:gd name="T12" fmla="*/ 98 w 114"/>
                <a:gd name="T13" fmla="*/ 2 h 2"/>
                <a:gd name="T14" fmla="*/ 98 w 114"/>
                <a:gd name="T15" fmla="*/ 2 h 2"/>
                <a:gd name="T16" fmla="*/ 98 w 114"/>
                <a:gd name="T17" fmla="*/ 1 h 2"/>
                <a:gd name="T18" fmla="*/ 97 w 114"/>
                <a:gd name="T19" fmla="*/ 1 h 2"/>
                <a:gd name="T20" fmla="*/ 46 w 114"/>
                <a:gd name="T21" fmla="*/ 1 h 2"/>
                <a:gd name="T22" fmla="*/ 47 w 114"/>
                <a:gd name="T23" fmla="*/ 2 h 2"/>
                <a:gd name="T24" fmla="*/ 88 w 114"/>
                <a:gd name="T25" fmla="*/ 2 h 2"/>
                <a:gd name="T26" fmla="*/ 88 w 114"/>
                <a:gd name="T27" fmla="*/ 1 h 2"/>
                <a:gd name="T28" fmla="*/ 46 w 114"/>
                <a:gd name="T29" fmla="*/ 1 h 2"/>
                <a:gd name="T30" fmla="*/ 26 w 114"/>
                <a:gd name="T31" fmla="*/ 0 h 2"/>
                <a:gd name="T32" fmla="*/ 24 w 114"/>
                <a:gd name="T33" fmla="*/ 2 h 2"/>
                <a:gd name="T34" fmla="*/ 37 w 114"/>
                <a:gd name="T35" fmla="*/ 2 h 2"/>
                <a:gd name="T36" fmla="*/ 37 w 114"/>
                <a:gd name="T37" fmla="*/ 0 h 2"/>
                <a:gd name="T38" fmla="*/ 26 w 114"/>
                <a:gd name="T39" fmla="*/ 0 h 2"/>
                <a:gd name="T40" fmla="*/ 1 w 114"/>
                <a:gd name="T41" fmla="*/ 0 h 2"/>
                <a:gd name="T42" fmla="*/ 0 w 114"/>
                <a:gd name="T43" fmla="*/ 2 h 2"/>
                <a:gd name="T44" fmla="*/ 11 w 114"/>
                <a:gd name="T45" fmla="*/ 2 h 2"/>
                <a:gd name="T46" fmla="*/ 12 w 114"/>
                <a:gd name="T47" fmla="*/ 0 h 2"/>
                <a:gd name="T48" fmla="*/ 1 w 114"/>
                <a:gd name="T4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4" h="2">
                  <a:moveTo>
                    <a:pt x="114" y="2"/>
                  </a:move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moveTo>
                    <a:pt x="97" y="1"/>
                  </a:moveTo>
                  <a:cubicBezTo>
                    <a:pt x="97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1"/>
                  </a:cubicBezTo>
                  <a:cubicBezTo>
                    <a:pt x="98" y="1"/>
                    <a:pt x="98" y="1"/>
                    <a:pt x="97" y="1"/>
                  </a:cubicBezTo>
                  <a:moveTo>
                    <a:pt x="46" y="1"/>
                  </a:moveTo>
                  <a:cubicBezTo>
                    <a:pt x="46" y="1"/>
                    <a:pt x="46" y="1"/>
                    <a:pt x="47" y="2"/>
                  </a:cubicBezTo>
                  <a:cubicBezTo>
                    <a:pt x="61" y="2"/>
                    <a:pt x="74" y="2"/>
                    <a:pt x="88" y="2"/>
                  </a:cubicBezTo>
                  <a:cubicBezTo>
                    <a:pt x="88" y="2"/>
                    <a:pt x="88" y="1"/>
                    <a:pt x="88" y="1"/>
                  </a:cubicBezTo>
                  <a:cubicBezTo>
                    <a:pt x="77" y="1"/>
                    <a:pt x="62" y="1"/>
                    <a:pt x="46" y="1"/>
                  </a:cubicBezTo>
                  <a:moveTo>
                    <a:pt x="26" y="0"/>
                  </a:moveTo>
                  <a:cubicBezTo>
                    <a:pt x="25" y="1"/>
                    <a:pt x="25" y="1"/>
                    <a:pt x="24" y="2"/>
                  </a:cubicBezTo>
                  <a:cubicBezTo>
                    <a:pt x="28" y="2"/>
                    <a:pt x="33" y="2"/>
                    <a:pt x="37" y="2"/>
                  </a:cubicBezTo>
                  <a:cubicBezTo>
                    <a:pt x="37" y="1"/>
                    <a:pt x="37" y="1"/>
                    <a:pt x="37" y="0"/>
                  </a:cubicBezTo>
                  <a:cubicBezTo>
                    <a:pt x="33" y="0"/>
                    <a:pt x="30" y="0"/>
                    <a:pt x="26" y="0"/>
                  </a:cubicBezTo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4" y="2"/>
                    <a:pt x="8" y="2"/>
                    <a:pt x="11" y="2"/>
                  </a:cubicBezTo>
                  <a:cubicBezTo>
                    <a:pt x="11" y="1"/>
                    <a:pt x="11" y="1"/>
                    <a:pt x="12" y="0"/>
                  </a:cubicBezTo>
                  <a:cubicBezTo>
                    <a:pt x="8" y="0"/>
                    <a:pt x="4" y="0"/>
                    <a:pt x="1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1" name="Freeform 75"/>
            <p:cNvSpPr/>
            <p:nvPr/>
          </p:nvSpPr>
          <p:spPr bwMode="auto">
            <a:xfrm>
              <a:off x="6354792" y="6923677"/>
              <a:ext cx="36666" cy="4227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1 h 1"/>
                <a:gd name="T4" fmla="*/ 10 w 10"/>
                <a:gd name="T5" fmla="*/ 1 h 1"/>
                <a:gd name="T6" fmla="*/ 9 w 10"/>
                <a:gd name="T7" fmla="*/ 0 h 1"/>
                <a:gd name="T8" fmla="*/ 0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3" y="1"/>
                    <a:pt x="7" y="1"/>
                    <a:pt x="10" y="1"/>
                  </a:cubicBezTo>
                  <a:cubicBezTo>
                    <a:pt x="10" y="1"/>
                    <a:pt x="9" y="1"/>
                    <a:pt x="9" y="0"/>
                  </a:cubicBezTo>
                  <a:cubicBezTo>
                    <a:pt x="7" y="0"/>
                    <a:pt x="3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2" name="Freeform 76"/>
            <p:cNvSpPr/>
            <p:nvPr/>
          </p:nvSpPr>
          <p:spPr bwMode="auto">
            <a:xfrm>
              <a:off x="6162995" y="6919450"/>
              <a:ext cx="36666" cy="8453"/>
            </a:xfrm>
            <a:custGeom>
              <a:avLst/>
              <a:gdLst>
                <a:gd name="T0" fmla="*/ 0 w 10"/>
                <a:gd name="T1" fmla="*/ 0 h 2"/>
                <a:gd name="T2" fmla="*/ 0 w 10"/>
                <a:gd name="T3" fmla="*/ 2 h 2"/>
                <a:gd name="T4" fmla="*/ 10 w 10"/>
                <a:gd name="T5" fmla="*/ 2 h 2"/>
                <a:gd name="T6" fmla="*/ 9 w 10"/>
                <a:gd name="T7" fmla="*/ 1 h 2"/>
                <a:gd name="T8" fmla="*/ 0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4" y="2"/>
                    <a:pt x="7" y="2"/>
                    <a:pt x="10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0"/>
                    <a:pt x="3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3" name="Freeform 77"/>
            <p:cNvSpPr/>
            <p:nvPr/>
          </p:nvSpPr>
          <p:spPr bwMode="auto">
            <a:xfrm>
              <a:off x="6067096" y="6919450"/>
              <a:ext cx="56411" cy="8453"/>
            </a:xfrm>
            <a:custGeom>
              <a:avLst/>
              <a:gdLst>
                <a:gd name="T0" fmla="*/ 1 w 15"/>
                <a:gd name="T1" fmla="*/ 0 h 2"/>
                <a:gd name="T2" fmla="*/ 0 w 15"/>
                <a:gd name="T3" fmla="*/ 2 h 2"/>
                <a:gd name="T4" fmla="*/ 13 w 15"/>
                <a:gd name="T5" fmla="*/ 2 h 2"/>
                <a:gd name="T6" fmla="*/ 15 w 15"/>
                <a:gd name="T7" fmla="*/ 0 h 2"/>
                <a:gd name="T8" fmla="*/ 1 w 1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">
                  <a:moveTo>
                    <a:pt x="1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4" y="2"/>
                    <a:pt x="8" y="2"/>
                    <a:pt x="13" y="2"/>
                  </a:cubicBezTo>
                  <a:cubicBezTo>
                    <a:pt x="14" y="1"/>
                    <a:pt x="14" y="1"/>
                    <a:pt x="15" y="0"/>
                  </a:cubicBezTo>
                  <a:cubicBezTo>
                    <a:pt x="11" y="0"/>
                    <a:pt x="6" y="0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4" name="Freeform 78"/>
            <p:cNvSpPr/>
            <p:nvPr/>
          </p:nvSpPr>
          <p:spPr bwMode="auto">
            <a:xfrm>
              <a:off x="6391459" y="6923677"/>
              <a:ext cx="62052" cy="4227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1 h 1"/>
                <a:gd name="T4" fmla="*/ 16 w 16"/>
                <a:gd name="T5" fmla="*/ 1 h 1"/>
                <a:gd name="T6" fmla="*/ 16 w 16"/>
                <a:gd name="T7" fmla="*/ 1 h 1"/>
                <a:gd name="T8" fmla="*/ 0 w 1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11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0" y="1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5" name="Freeform 79"/>
            <p:cNvSpPr>
              <a:spLocks noEditPoints="1"/>
            </p:cNvSpPr>
            <p:nvPr/>
          </p:nvSpPr>
          <p:spPr bwMode="auto">
            <a:xfrm>
              <a:off x="5522729" y="6919450"/>
              <a:ext cx="372313" cy="8453"/>
            </a:xfrm>
            <a:custGeom>
              <a:avLst/>
              <a:gdLst>
                <a:gd name="T0" fmla="*/ 0 w 100"/>
                <a:gd name="T1" fmla="*/ 2 h 2"/>
                <a:gd name="T2" fmla="*/ 0 w 100"/>
                <a:gd name="T3" fmla="*/ 2 h 2"/>
                <a:gd name="T4" fmla="*/ 0 w 100"/>
                <a:gd name="T5" fmla="*/ 2 h 2"/>
                <a:gd name="T6" fmla="*/ 0 w 100"/>
                <a:gd name="T7" fmla="*/ 2 h 2"/>
                <a:gd name="T8" fmla="*/ 52 w 100"/>
                <a:gd name="T9" fmla="*/ 0 h 2"/>
                <a:gd name="T10" fmla="*/ 10 w 100"/>
                <a:gd name="T11" fmla="*/ 1 h 2"/>
                <a:gd name="T12" fmla="*/ 9 w 100"/>
                <a:gd name="T13" fmla="*/ 2 h 2"/>
                <a:gd name="T14" fmla="*/ 51 w 100"/>
                <a:gd name="T15" fmla="*/ 2 h 2"/>
                <a:gd name="T16" fmla="*/ 52 w 100"/>
                <a:gd name="T17" fmla="*/ 0 h 2"/>
                <a:gd name="T18" fmla="*/ 64 w 100"/>
                <a:gd name="T19" fmla="*/ 0 h 2"/>
                <a:gd name="T20" fmla="*/ 61 w 100"/>
                <a:gd name="T21" fmla="*/ 0 h 2"/>
                <a:gd name="T22" fmla="*/ 60 w 100"/>
                <a:gd name="T23" fmla="*/ 2 h 2"/>
                <a:gd name="T24" fmla="*/ 67 w 100"/>
                <a:gd name="T25" fmla="*/ 2 h 2"/>
                <a:gd name="T26" fmla="*/ 64 w 100"/>
                <a:gd name="T27" fmla="*/ 0 h 2"/>
                <a:gd name="T28" fmla="*/ 100 w 100"/>
                <a:gd name="T29" fmla="*/ 0 h 2"/>
                <a:gd name="T30" fmla="*/ 81 w 100"/>
                <a:gd name="T31" fmla="*/ 0 h 2"/>
                <a:gd name="T32" fmla="*/ 82 w 100"/>
                <a:gd name="T33" fmla="*/ 1 h 2"/>
                <a:gd name="T34" fmla="*/ 83 w 100"/>
                <a:gd name="T35" fmla="*/ 2 h 2"/>
                <a:gd name="T36" fmla="*/ 100 w 100"/>
                <a:gd name="T37" fmla="*/ 2 h 2"/>
                <a:gd name="T38" fmla="*/ 100 w 100"/>
                <a:gd name="T3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0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52" y="0"/>
                  </a:moveTo>
                  <a:cubicBezTo>
                    <a:pt x="37" y="1"/>
                    <a:pt x="22" y="1"/>
                    <a:pt x="10" y="1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23" y="2"/>
                    <a:pt x="37" y="2"/>
                    <a:pt x="51" y="2"/>
                  </a:cubicBezTo>
                  <a:cubicBezTo>
                    <a:pt x="51" y="1"/>
                    <a:pt x="51" y="1"/>
                    <a:pt x="52" y="0"/>
                  </a:cubicBezTo>
                  <a:moveTo>
                    <a:pt x="64" y="0"/>
                  </a:moveTo>
                  <a:cubicBezTo>
                    <a:pt x="63" y="0"/>
                    <a:pt x="62" y="0"/>
                    <a:pt x="61" y="0"/>
                  </a:cubicBezTo>
                  <a:cubicBezTo>
                    <a:pt x="60" y="1"/>
                    <a:pt x="60" y="1"/>
                    <a:pt x="60" y="2"/>
                  </a:cubicBezTo>
                  <a:cubicBezTo>
                    <a:pt x="62" y="2"/>
                    <a:pt x="65" y="2"/>
                    <a:pt x="67" y="2"/>
                  </a:cubicBezTo>
                  <a:cubicBezTo>
                    <a:pt x="66" y="1"/>
                    <a:pt x="65" y="1"/>
                    <a:pt x="64" y="0"/>
                  </a:cubicBezTo>
                  <a:moveTo>
                    <a:pt x="100" y="0"/>
                  </a:moveTo>
                  <a:cubicBezTo>
                    <a:pt x="93" y="0"/>
                    <a:pt x="87" y="0"/>
                    <a:pt x="81" y="0"/>
                  </a:cubicBezTo>
                  <a:cubicBezTo>
                    <a:pt x="81" y="0"/>
                    <a:pt x="82" y="1"/>
                    <a:pt x="82" y="1"/>
                  </a:cubicBezTo>
                  <a:cubicBezTo>
                    <a:pt x="83" y="1"/>
                    <a:pt x="83" y="1"/>
                    <a:pt x="83" y="2"/>
                  </a:cubicBezTo>
                  <a:cubicBezTo>
                    <a:pt x="89" y="2"/>
                    <a:pt x="95" y="2"/>
                    <a:pt x="100" y="2"/>
                  </a:cubicBezTo>
                  <a:cubicBezTo>
                    <a:pt x="100" y="1"/>
                    <a:pt x="100" y="1"/>
                    <a:pt x="10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6" name="Freeform 80"/>
            <p:cNvSpPr/>
            <p:nvPr/>
          </p:nvSpPr>
          <p:spPr bwMode="auto">
            <a:xfrm>
              <a:off x="5759656" y="6919450"/>
              <a:ext cx="73334" cy="8453"/>
            </a:xfrm>
            <a:custGeom>
              <a:avLst/>
              <a:gdLst>
                <a:gd name="T0" fmla="*/ 17 w 19"/>
                <a:gd name="T1" fmla="*/ 0 h 2"/>
                <a:gd name="T2" fmla="*/ 0 w 19"/>
                <a:gd name="T3" fmla="*/ 0 h 2"/>
                <a:gd name="T4" fmla="*/ 3 w 19"/>
                <a:gd name="T5" fmla="*/ 2 h 2"/>
                <a:gd name="T6" fmla="*/ 19 w 19"/>
                <a:gd name="T7" fmla="*/ 2 h 2"/>
                <a:gd name="T8" fmla="*/ 18 w 19"/>
                <a:gd name="T9" fmla="*/ 1 h 2"/>
                <a:gd name="T10" fmla="*/ 17 w 19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">
                  <a:moveTo>
                    <a:pt x="17" y="0"/>
                  </a:moveTo>
                  <a:cubicBezTo>
                    <a:pt x="11" y="0"/>
                    <a:pt x="5" y="0"/>
                    <a:pt x="0" y="0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9" y="2"/>
                    <a:pt x="14" y="2"/>
                    <a:pt x="19" y="2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8" y="1"/>
                    <a:pt x="17" y="0"/>
                    <a:pt x="17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7" name="Freeform 81"/>
            <p:cNvSpPr/>
            <p:nvPr/>
          </p:nvSpPr>
          <p:spPr bwMode="auto">
            <a:xfrm>
              <a:off x="5522729" y="6923677"/>
              <a:ext cx="33847" cy="4227"/>
            </a:xfrm>
            <a:custGeom>
              <a:avLst/>
              <a:gdLst>
                <a:gd name="T0" fmla="*/ 10 w 10"/>
                <a:gd name="T1" fmla="*/ 0 h 1"/>
                <a:gd name="T2" fmla="*/ 0 w 10"/>
                <a:gd name="T3" fmla="*/ 1 h 1"/>
                <a:gd name="T4" fmla="*/ 0 w 10"/>
                <a:gd name="T5" fmla="*/ 1 h 1"/>
                <a:gd name="T6" fmla="*/ 9 w 10"/>
                <a:gd name="T7" fmla="*/ 1 h 1"/>
                <a:gd name="T8" fmla="*/ 10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10" y="0"/>
                  </a:moveTo>
                  <a:cubicBezTo>
                    <a:pt x="6" y="0"/>
                    <a:pt x="3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6" y="1"/>
                    <a:pt x="9" y="1"/>
                  </a:cubicBezTo>
                  <a:cubicBezTo>
                    <a:pt x="9" y="1"/>
                    <a:pt x="10" y="1"/>
                    <a:pt x="1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8" name="Freeform 82"/>
            <p:cNvSpPr/>
            <p:nvPr/>
          </p:nvSpPr>
          <p:spPr bwMode="auto">
            <a:xfrm>
              <a:off x="5711707" y="6919450"/>
              <a:ext cx="39488" cy="8453"/>
            </a:xfrm>
            <a:custGeom>
              <a:avLst/>
              <a:gdLst>
                <a:gd name="T0" fmla="*/ 10 w 10"/>
                <a:gd name="T1" fmla="*/ 0 h 2"/>
                <a:gd name="T2" fmla="*/ 1 w 10"/>
                <a:gd name="T3" fmla="*/ 0 h 2"/>
                <a:gd name="T4" fmla="*/ 0 w 10"/>
                <a:gd name="T5" fmla="*/ 2 h 2"/>
                <a:gd name="T6" fmla="*/ 9 w 10"/>
                <a:gd name="T7" fmla="*/ 2 h 2"/>
                <a:gd name="T8" fmla="*/ 10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cubicBezTo>
                    <a:pt x="7" y="0"/>
                    <a:pt x="4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3" y="2"/>
                    <a:pt x="6" y="2"/>
                    <a:pt x="9" y="2"/>
                  </a:cubicBezTo>
                  <a:cubicBezTo>
                    <a:pt x="9" y="1"/>
                    <a:pt x="9" y="1"/>
                    <a:pt x="1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79" name="Freeform 83"/>
            <p:cNvSpPr/>
            <p:nvPr/>
          </p:nvSpPr>
          <p:spPr bwMode="auto">
            <a:xfrm>
              <a:off x="5328112" y="6955378"/>
              <a:ext cx="5641" cy="211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0" name="Freeform 84"/>
            <p:cNvSpPr/>
            <p:nvPr/>
          </p:nvSpPr>
          <p:spPr bwMode="auto">
            <a:xfrm>
              <a:off x="5333753" y="6927904"/>
              <a:ext cx="1119757" cy="207107"/>
            </a:xfrm>
            <a:custGeom>
              <a:avLst/>
              <a:gdLst>
                <a:gd name="T0" fmla="*/ 298 w 298"/>
                <a:gd name="T1" fmla="*/ 0 h 55"/>
                <a:gd name="T2" fmla="*/ 298 w 298"/>
                <a:gd name="T3" fmla="*/ 0 h 55"/>
                <a:gd name="T4" fmla="*/ 282 w 298"/>
                <a:gd name="T5" fmla="*/ 0 h 55"/>
                <a:gd name="T6" fmla="*/ 282 w 298"/>
                <a:gd name="T7" fmla="*/ 0 h 55"/>
                <a:gd name="T8" fmla="*/ 272 w 298"/>
                <a:gd name="T9" fmla="*/ 0 h 55"/>
                <a:gd name="T10" fmla="*/ 231 w 298"/>
                <a:gd name="T11" fmla="*/ 0 h 55"/>
                <a:gd name="T12" fmla="*/ 221 w 298"/>
                <a:gd name="T13" fmla="*/ 0 h 55"/>
                <a:gd name="T14" fmla="*/ 208 w 298"/>
                <a:gd name="T15" fmla="*/ 0 h 55"/>
                <a:gd name="T16" fmla="*/ 195 w 298"/>
                <a:gd name="T17" fmla="*/ 0 h 55"/>
                <a:gd name="T18" fmla="*/ 184 w 298"/>
                <a:gd name="T19" fmla="*/ 0 h 55"/>
                <a:gd name="T20" fmla="*/ 150 w 298"/>
                <a:gd name="T21" fmla="*/ 0 h 55"/>
                <a:gd name="T22" fmla="*/ 133 w 298"/>
                <a:gd name="T23" fmla="*/ 0 h 55"/>
                <a:gd name="T24" fmla="*/ 117 w 298"/>
                <a:gd name="T25" fmla="*/ 0 h 55"/>
                <a:gd name="T26" fmla="*/ 110 w 298"/>
                <a:gd name="T27" fmla="*/ 0 h 55"/>
                <a:gd name="T28" fmla="*/ 101 w 298"/>
                <a:gd name="T29" fmla="*/ 0 h 55"/>
                <a:gd name="T30" fmla="*/ 59 w 298"/>
                <a:gd name="T31" fmla="*/ 0 h 55"/>
                <a:gd name="T32" fmla="*/ 50 w 298"/>
                <a:gd name="T33" fmla="*/ 0 h 55"/>
                <a:gd name="T34" fmla="*/ 50 w 298"/>
                <a:gd name="T35" fmla="*/ 0 h 55"/>
                <a:gd name="T36" fmla="*/ 0 w 298"/>
                <a:gd name="T37" fmla="*/ 7 h 55"/>
                <a:gd name="T38" fmla="*/ 0 w 298"/>
                <a:gd name="T39" fmla="*/ 8 h 55"/>
                <a:gd name="T40" fmla="*/ 295 w 298"/>
                <a:gd name="T41" fmla="*/ 55 h 55"/>
                <a:gd name="T42" fmla="*/ 298 w 298"/>
                <a:gd name="T4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8" h="55">
                  <a:moveTo>
                    <a:pt x="298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93" y="0"/>
                    <a:pt x="287" y="0"/>
                    <a:pt x="282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79" y="0"/>
                    <a:pt x="275" y="0"/>
                    <a:pt x="272" y="0"/>
                  </a:cubicBezTo>
                  <a:cubicBezTo>
                    <a:pt x="258" y="0"/>
                    <a:pt x="245" y="0"/>
                    <a:pt x="231" y="0"/>
                  </a:cubicBezTo>
                  <a:cubicBezTo>
                    <a:pt x="228" y="0"/>
                    <a:pt x="225" y="0"/>
                    <a:pt x="221" y="0"/>
                  </a:cubicBezTo>
                  <a:cubicBezTo>
                    <a:pt x="217" y="0"/>
                    <a:pt x="212" y="0"/>
                    <a:pt x="208" y="0"/>
                  </a:cubicBezTo>
                  <a:cubicBezTo>
                    <a:pt x="203" y="0"/>
                    <a:pt x="199" y="0"/>
                    <a:pt x="195" y="0"/>
                  </a:cubicBezTo>
                  <a:cubicBezTo>
                    <a:pt x="192" y="0"/>
                    <a:pt x="188" y="0"/>
                    <a:pt x="184" y="0"/>
                  </a:cubicBezTo>
                  <a:cubicBezTo>
                    <a:pt x="173" y="0"/>
                    <a:pt x="162" y="0"/>
                    <a:pt x="150" y="0"/>
                  </a:cubicBezTo>
                  <a:cubicBezTo>
                    <a:pt x="145" y="0"/>
                    <a:pt x="139" y="0"/>
                    <a:pt x="133" y="0"/>
                  </a:cubicBezTo>
                  <a:cubicBezTo>
                    <a:pt x="128" y="0"/>
                    <a:pt x="123" y="0"/>
                    <a:pt x="117" y="0"/>
                  </a:cubicBezTo>
                  <a:cubicBezTo>
                    <a:pt x="115" y="0"/>
                    <a:pt x="112" y="0"/>
                    <a:pt x="110" y="0"/>
                  </a:cubicBezTo>
                  <a:cubicBezTo>
                    <a:pt x="107" y="0"/>
                    <a:pt x="104" y="0"/>
                    <a:pt x="101" y="0"/>
                  </a:cubicBezTo>
                  <a:cubicBezTo>
                    <a:pt x="87" y="0"/>
                    <a:pt x="73" y="0"/>
                    <a:pt x="59" y="0"/>
                  </a:cubicBezTo>
                  <a:cubicBezTo>
                    <a:pt x="56" y="0"/>
                    <a:pt x="53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2" y="1"/>
                    <a:pt x="2" y="3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9" y="9"/>
                    <a:pt x="168" y="32"/>
                    <a:pt x="295" y="55"/>
                  </a:cubicBezTo>
                  <a:cubicBezTo>
                    <a:pt x="298" y="0"/>
                    <a:pt x="298" y="0"/>
                    <a:pt x="298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</p:spPr>
          <p:txBody>
            <a:bodyPr lIns="68580" tIns="34290" rIns="68580" bIns="34290">
              <a:normAutofit fontScale="5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1" name="Freeform 85"/>
            <p:cNvSpPr/>
            <p:nvPr/>
          </p:nvSpPr>
          <p:spPr bwMode="auto">
            <a:xfrm>
              <a:off x="5209649" y="6361531"/>
              <a:ext cx="1365146" cy="541013"/>
            </a:xfrm>
            <a:custGeom>
              <a:avLst/>
              <a:gdLst>
                <a:gd name="T0" fmla="*/ 331 w 363"/>
                <a:gd name="T1" fmla="*/ 0 h 144"/>
                <a:gd name="T2" fmla="*/ 32 w 363"/>
                <a:gd name="T3" fmla="*/ 0 h 144"/>
                <a:gd name="T4" fmla="*/ 32 w 363"/>
                <a:gd name="T5" fmla="*/ 144 h 144"/>
                <a:gd name="T6" fmla="*/ 331 w 363"/>
                <a:gd name="T7" fmla="*/ 144 h 144"/>
                <a:gd name="T8" fmla="*/ 331 w 363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144">
                  <a:moveTo>
                    <a:pt x="331" y="0"/>
                  </a:moveTo>
                  <a:cubicBezTo>
                    <a:pt x="231" y="15"/>
                    <a:pt x="132" y="15"/>
                    <a:pt x="32" y="0"/>
                  </a:cubicBezTo>
                  <a:cubicBezTo>
                    <a:pt x="0" y="48"/>
                    <a:pt x="0" y="96"/>
                    <a:pt x="32" y="144"/>
                  </a:cubicBezTo>
                  <a:cubicBezTo>
                    <a:pt x="132" y="129"/>
                    <a:pt x="231" y="129"/>
                    <a:pt x="331" y="144"/>
                  </a:cubicBezTo>
                  <a:cubicBezTo>
                    <a:pt x="363" y="96"/>
                    <a:pt x="363" y="48"/>
                    <a:pt x="331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2" name="Freeform 86"/>
            <p:cNvSpPr>
              <a:spLocks noEditPoints="1"/>
            </p:cNvSpPr>
            <p:nvPr/>
          </p:nvSpPr>
          <p:spPr bwMode="auto">
            <a:xfrm>
              <a:off x="6521204" y="6496784"/>
              <a:ext cx="25386" cy="112007"/>
            </a:xfrm>
            <a:custGeom>
              <a:avLst/>
              <a:gdLst>
                <a:gd name="T0" fmla="*/ 6 w 7"/>
                <a:gd name="T1" fmla="*/ 16 h 30"/>
                <a:gd name="T2" fmla="*/ 4 w 7"/>
                <a:gd name="T3" fmla="*/ 17 h 30"/>
                <a:gd name="T4" fmla="*/ 6 w 7"/>
                <a:gd name="T5" fmla="*/ 28 h 30"/>
                <a:gd name="T6" fmla="*/ 6 w 7"/>
                <a:gd name="T7" fmla="*/ 30 h 30"/>
                <a:gd name="T8" fmla="*/ 6 w 7"/>
                <a:gd name="T9" fmla="*/ 16 h 30"/>
                <a:gd name="T10" fmla="*/ 0 w 7"/>
                <a:gd name="T11" fmla="*/ 0 h 30"/>
                <a:gd name="T12" fmla="*/ 2 w 7"/>
                <a:gd name="T13" fmla="*/ 8 h 30"/>
                <a:gd name="T14" fmla="*/ 3 w 7"/>
                <a:gd name="T15" fmla="*/ 8 h 30"/>
                <a:gd name="T16" fmla="*/ 0 w 7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0">
                  <a:moveTo>
                    <a:pt x="6" y="16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1"/>
                    <a:pt x="5" y="24"/>
                    <a:pt x="6" y="2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28"/>
                    <a:pt x="7" y="23"/>
                    <a:pt x="6" y="16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5"/>
                    <a:pt x="1" y="3"/>
                    <a:pt x="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3" name="Freeform 87"/>
            <p:cNvSpPr/>
            <p:nvPr/>
          </p:nvSpPr>
          <p:spPr bwMode="auto">
            <a:xfrm>
              <a:off x="6543768" y="6600338"/>
              <a:ext cx="0" cy="8453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4" name="Freeform 88"/>
            <p:cNvSpPr/>
            <p:nvPr/>
          </p:nvSpPr>
          <p:spPr bwMode="auto">
            <a:xfrm>
              <a:off x="6526845" y="6526371"/>
              <a:ext cx="16923" cy="33813"/>
            </a:xfrm>
            <a:custGeom>
              <a:avLst/>
              <a:gdLst>
                <a:gd name="T0" fmla="*/ 1 w 4"/>
                <a:gd name="T1" fmla="*/ 0 h 9"/>
                <a:gd name="T2" fmla="*/ 0 w 4"/>
                <a:gd name="T3" fmla="*/ 0 h 9"/>
                <a:gd name="T4" fmla="*/ 2 w 4"/>
                <a:gd name="T5" fmla="*/ 9 h 9"/>
                <a:gd name="T6" fmla="*/ 4 w 4"/>
                <a:gd name="T7" fmla="*/ 8 h 9"/>
                <a:gd name="T8" fmla="*/ 1 w 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2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5"/>
                    <a:pt x="2" y="3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5" name="Freeform 89"/>
            <p:cNvSpPr/>
            <p:nvPr/>
          </p:nvSpPr>
          <p:spPr bwMode="auto">
            <a:xfrm>
              <a:off x="5277342" y="6435498"/>
              <a:ext cx="1266426" cy="173293"/>
            </a:xfrm>
            <a:custGeom>
              <a:avLst/>
              <a:gdLst>
                <a:gd name="T0" fmla="*/ 320 w 337"/>
                <a:gd name="T1" fmla="*/ 0 h 46"/>
                <a:gd name="T2" fmla="*/ 0 w 337"/>
                <a:gd name="T3" fmla="*/ 9 h 46"/>
                <a:gd name="T4" fmla="*/ 337 w 337"/>
                <a:gd name="T5" fmla="*/ 46 h 46"/>
                <a:gd name="T6" fmla="*/ 337 w 337"/>
                <a:gd name="T7" fmla="*/ 44 h 46"/>
                <a:gd name="T8" fmla="*/ 335 w 337"/>
                <a:gd name="T9" fmla="*/ 33 h 46"/>
                <a:gd name="T10" fmla="*/ 333 w 337"/>
                <a:gd name="T11" fmla="*/ 24 h 46"/>
                <a:gd name="T12" fmla="*/ 331 w 337"/>
                <a:gd name="T13" fmla="*/ 16 h 46"/>
                <a:gd name="T14" fmla="*/ 320 w 337"/>
                <a:gd name="T1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7" h="46">
                  <a:moveTo>
                    <a:pt x="32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202" y="15"/>
                    <a:pt x="337" y="46"/>
                  </a:cubicBezTo>
                  <a:cubicBezTo>
                    <a:pt x="337" y="46"/>
                    <a:pt x="337" y="45"/>
                    <a:pt x="337" y="44"/>
                  </a:cubicBezTo>
                  <a:cubicBezTo>
                    <a:pt x="336" y="40"/>
                    <a:pt x="336" y="37"/>
                    <a:pt x="335" y="33"/>
                  </a:cubicBezTo>
                  <a:cubicBezTo>
                    <a:pt x="335" y="30"/>
                    <a:pt x="334" y="27"/>
                    <a:pt x="333" y="24"/>
                  </a:cubicBezTo>
                  <a:cubicBezTo>
                    <a:pt x="333" y="22"/>
                    <a:pt x="332" y="19"/>
                    <a:pt x="331" y="16"/>
                  </a:cubicBezTo>
                  <a:cubicBezTo>
                    <a:pt x="328" y="11"/>
                    <a:pt x="325" y="6"/>
                    <a:pt x="32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</p:spPr>
          <p:txBody>
            <a:bodyPr lIns="68580" tIns="34290" rIns="68580" bIns="34290">
              <a:normAutofit fontScale="3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6" name="Freeform 90"/>
            <p:cNvSpPr/>
            <p:nvPr/>
          </p:nvSpPr>
          <p:spPr bwMode="auto">
            <a:xfrm>
              <a:off x="5260419" y="6847597"/>
              <a:ext cx="1260785" cy="109893"/>
            </a:xfrm>
            <a:custGeom>
              <a:avLst/>
              <a:gdLst>
                <a:gd name="T0" fmla="*/ 317 w 335"/>
                <a:gd name="T1" fmla="*/ 0 h 29"/>
                <a:gd name="T2" fmla="*/ 18 w 335"/>
                <a:gd name="T3" fmla="*/ 0 h 29"/>
                <a:gd name="T4" fmla="*/ 18 w 335"/>
                <a:gd name="T5" fmla="*/ 29 h 29"/>
                <a:gd name="T6" fmla="*/ 317 w 335"/>
                <a:gd name="T7" fmla="*/ 29 h 29"/>
                <a:gd name="T8" fmla="*/ 317 w 335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29">
                  <a:moveTo>
                    <a:pt x="317" y="0"/>
                  </a:moveTo>
                  <a:cubicBezTo>
                    <a:pt x="217" y="0"/>
                    <a:pt x="118" y="0"/>
                    <a:pt x="18" y="0"/>
                  </a:cubicBezTo>
                  <a:cubicBezTo>
                    <a:pt x="0" y="1"/>
                    <a:pt x="0" y="27"/>
                    <a:pt x="18" y="29"/>
                  </a:cubicBezTo>
                  <a:cubicBezTo>
                    <a:pt x="118" y="29"/>
                    <a:pt x="217" y="29"/>
                    <a:pt x="317" y="29"/>
                  </a:cubicBezTo>
                  <a:cubicBezTo>
                    <a:pt x="335" y="27"/>
                    <a:pt x="335" y="1"/>
                    <a:pt x="317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7" name="Freeform 91"/>
            <p:cNvSpPr/>
            <p:nvPr/>
          </p:nvSpPr>
          <p:spPr bwMode="auto">
            <a:xfrm>
              <a:off x="5133493" y="6361531"/>
              <a:ext cx="1514636" cy="109893"/>
            </a:xfrm>
            <a:custGeom>
              <a:avLst/>
              <a:gdLst>
                <a:gd name="T0" fmla="*/ 385 w 403"/>
                <a:gd name="T1" fmla="*/ 0 h 29"/>
                <a:gd name="T2" fmla="*/ 18 w 403"/>
                <a:gd name="T3" fmla="*/ 0 h 29"/>
                <a:gd name="T4" fmla="*/ 18 w 403"/>
                <a:gd name="T5" fmla="*/ 29 h 29"/>
                <a:gd name="T6" fmla="*/ 385 w 403"/>
                <a:gd name="T7" fmla="*/ 29 h 29"/>
                <a:gd name="T8" fmla="*/ 385 w 403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29">
                  <a:moveTo>
                    <a:pt x="385" y="0"/>
                  </a:moveTo>
                  <a:cubicBezTo>
                    <a:pt x="263" y="0"/>
                    <a:pt x="140" y="0"/>
                    <a:pt x="18" y="0"/>
                  </a:cubicBezTo>
                  <a:cubicBezTo>
                    <a:pt x="0" y="1"/>
                    <a:pt x="0" y="27"/>
                    <a:pt x="18" y="29"/>
                  </a:cubicBezTo>
                  <a:cubicBezTo>
                    <a:pt x="140" y="29"/>
                    <a:pt x="263" y="29"/>
                    <a:pt x="385" y="29"/>
                  </a:cubicBezTo>
                  <a:cubicBezTo>
                    <a:pt x="403" y="27"/>
                    <a:pt x="403" y="1"/>
                    <a:pt x="385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</p:spPr>
          <p:txBody>
            <a:bodyPr lIns="68580" tIns="34290" rIns="68580" bIns="34290">
              <a:normAutofit fontScale="2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8" name="Freeform 92"/>
            <p:cNvSpPr/>
            <p:nvPr/>
          </p:nvSpPr>
          <p:spPr bwMode="auto">
            <a:xfrm>
              <a:off x="6146072" y="6980738"/>
              <a:ext cx="228464" cy="202880"/>
            </a:xfrm>
            <a:custGeom>
              <a:avLst/>
              <a:gdLst>
                <a:gd name="T0" fmla="*/ 56 w 61"/>
                <a:gd name="T1" fmla="*/ 54 h 54"/>
                <a:gd name="T2" fmla="*/ 54 w 61"/>
                <a:gd name="T3" fmla="*/ 53 h 54"/>
                <a:gd name="T4" fmla="*/ 2 w 61"/>
                <a:gd name="T5" fmla="*/ 9 h 54"/>
                <a:gd name="T6" fmla="*/ 2 w 61"/>
                <a:gd name="T7" fmla="*/ 2 h 54"/>
                <a:gd name="T8" fmla="*/ 8 w 61"/>
                <a:gd name="T9" fmla="*/ 2 h 54"/>
                <a:gd name="T10" fmla="*/ 59 w 61"/>
                <a:gd name="T11" fmla="*/ 47 h 54"/>
                <a:gd name="T12" fmla="*/ 60 w 61"/>
                <a:gd name="T13" fmla="*/ 53 h 54"/>
                <a:gd name="T14" fmla="*/ 56 w 61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4">
                  <a:moveTo>
                    <a:pt x="56" y="54"/>
                  </a:moveTo>
                  <a:cubicBezTo>
                    <a:pt x="55" y="54"/>
                    <a:pt x="54" y="54"/>
                    <a:pt x="54" y="53"/>
                  </a:cubicBezTo>
                  <a:cubicBezTo>
                    <a:pt x="37" y="39"/>
                    <a:pt x="19" y="24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1"/>
                    <a:pt x="6" y="0"/>
                    <a:pt x="8" y="2"/>
                  </a:cubicBezTo>
                  <a:cubicBezTo>
                    <a:pt x="25" y="17"/>
                    <a:pt x="42" y="32"/>
                    <a:pt x="59" y="47"/>
                  </a:cubicBezTo>
                  <a:cubicBezTo>
                    <a:pt x="61" y="48"/>
                    <a:pt x="61" y="51"/>
                    <a:pt x="60" y="53"/>
                  </a:cubicBezTo>
                  <a:cubicBezTo>
                    <a:pt x="59" y="54"/>
                    <a:pt x="58" y="54"/>
                    <a:pt x="56" y="54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4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89" name="Freeform 93"/>
            <p:cNvSpPr/>
            <p:nvPr/>
          </p:nvSpPr>
          <p:spPr bwMode="auto">
            <a:xfrm>
              <a:off x="5892222" y="6995530"/>
              <a:ext cx="479494" cy="424780"/>
            </a:xfrm>
            <a:custGeom>
              <a:avLst/>
              <a:gdLst>
                <a:gd name="T0" fmla="*/ 123 w 127"/>
                <a:gd name="T1" fmla="*/ 112 h 113"/>
                <a:gd name="T2" fmla="*/ 120 w 127"/>
                <a:gd name="T3" fmla="*/ 112 h 113"/>
                <a:gd name="T4" fmla="*/ 2 w 127"/>
                <a:gd name="T5" fmla="*/ 9 h 113"/>
                <a:gd name="T6" fmla="*/ 1 w 127"/>
                <a:gd name="T7" fmla="*/ 2 h 113"/>
                <a:gd name="T8" fmla="*/ 7 w 127"/>
                <a:gd name="T9" fmla="*/ 2 h 113"/>
                <a:gd name="T10" fmla="*/ 125 w 127"/>
                <a:gd name="T11" fmla="*/ 105 h 113"/>
                <a:gd name="T12" fmla="*/ 126 w 127"/>
                <a:gd name="T13" fmla="*/ 111 h 113"/>
                <a:gd name="T14" fmla="*/ 123 w 127"/>
                <a:gd name="T1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13">
                  <a:moveTo>
                    <a:pt x="123" y="112"/>
                  </a:moveTo>
                  <a:cubicBezTo>
                    <a:pt x="122" y="113"/>
                    <a:pt x="121" y="112"/>
                    <a:pt x="120" y="112"/>
                  </a:cubicBezTo>
                  <a:cubicBezTo>
                    <a:pt x="80" y="80"/>
                    <a:pt x="41" y="44"/>
                    <a:pt x="2" y="9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47" y="38"/>
                    <a:pt x="86" y="73"/>
                    <a:pt x="125" y="105"/>
                  </a:cubicBezTo>
                  <a:cubicBezTo>
                    <a:pt x="127" y="106"/>
                    <a:pt x="127" y="109"/>
                    <a:pt x="126" y="111"/>
                  </a:cubicBezTo>
                  <a:cubicBezTo>
                    <a:pt x="125" y="112"/>
                    <a:pt x="124" y="112"/>
                    <a:pt x="123" y="11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0" name="Freeform 94"/>
            <p:cNvSpPr/>
            <p:nvPr/>
          </p:nvSpPr>
          <p:spPr bwMode="auto">
            <a:xfrm>
              <a:off x="5638373" y="7010324"/>
              <a:ext cx="727702" cy="642453"/>
            </a:xfrm>
            <a:custGeom>
              <a:avLst/>
              <a:gdLst>
                <a:gd name="T0" fmla="*/ 190 w 194"/>
                <a:gd name="T1" fmla="*/ 171 h 171"/>
                <a:gd name="T2" fmla="*/ 187 w 194"/>
                <a:gd name="T3" fmla="*/ 170 h 171"/>
                <a:gd name="T4" fmla="*/ 2 w 194"/>
                <a:gd name="T5" fmla="*/ 8 h 171"/>
                <a:gd name="T6" fmla="*/ 2 w 194"/>
                <a:gd name="T7" fmla="*/ 2 h 171"/>
                <a:gd name="T8" fmla="*/ 8 w 194"/>
                <a:gd name="T9" fmla="*/ 2 h 171"/>
                <a:gd name="T10" fmla="*/ 192 w 194"/>
                <a:gd name="T11" fmla="*/ 163 h 171"/>
                <a:gd name="T12" fmla="*/ 193 w 194"/>
                <a:gd name="T13" fmla="*/ 169 h 171"/>
                <a:gd name="T14" fmla="*/ 190 w 194"/>
                <a:gd name="T1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1">
                  <a:moveTo>
                    <a:pt x="190" y="171"/>
                  </a:moveTo>
                  <a:cubicBezTo>
                    <a:pt x="189" y="171"/>
                    <a:pt x="188" y="170"/>
                    <a:pt x="187" y="170"/>
                  </a:cubicBezTo>
                  <a:cubicBezTo>
                    <a:pt x="125" y="122"/>
                    <a:pt x="64" y="64"/>
                    <a:pt x="2" y="8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cubicBezTo>
                    <a:pt x="69" y="57"/>
                    <a:pt x="131" y="115"/>
                    <a:pt x="192" y="163"/>
                  </a:cubicBezTo>
                  <a:cubicBezTo>
                    <a:pt x="194" y="164"/>
                    <a:pt x="194" y="167"/>
                    <a:pt x="193" y="169"/>
                  </a:cubicBezTo>
                  <a:cubicBezTo>
                    <a:pt x="192" y="170"/>
                    <a:pt x="191" y="170"/>
                    <a:pt x="190" y="17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1" name="Freeform 95"/>
            <p:cNvSpPr/>
            <p:nvPr/>
          </p:nvSpPr>
          <p:spPr bwMode="auto">
            <a:xfrm>
              <a:off x="5384523" y="7027231"/>
              <a:ext cx="978730" cy="858013"/>
            </a:xfrm>
            <a:custGeom>
              <a:avLst/>
              <a:gdLst>
                <a:gd name="T0" fmla="*/ 256 w 260"/>
                <a:gd name="T1" fmla="*/ 229 h 229"/>
                <a:gd name="T2" fmla="*/ 253 w 260"/>
                <a:gd name="T3" fmla="*/ 228 h 229"/>
                <a:gd name="T4" fmla="*/ 2 w 260"/>
                <a:gd name="T5" fmla="*/ 8 h 229"/>
                <a:gd name="T6" fmla="*/ 1 w 260"/>
                <a:gd name="T7" fmla="*/ 2 h 229"/>
                <a:gd name="T8" fmla="*/ 7 w 260"/>
                <a:gd name="T9" fmla="*/ 1 h 229"/>
                <a:gd name="T10" fmla="*/ 258 w 260"/>
                <a:gd name="T11" fmla="*/ 221 h 229"/>
                <a:gd name="T12" fmla="*/ 259 w 260"/>
                <a:gd name="T13" fmla="*/ 227 h 229"/>
                <a:gd name="T14" fmla="*/ 256 w 260"/>
                <a:gd name="T15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0" h="229">
                  <a:moveTo>
                    <a:pt x="256" y="229"/>
                  </a:moveTo>
                  <a:cubicBezTo>
                    <a:pt x="255" y="229"/>
                    <a:pt x="254" y="229"/>
                    <a:pt x="253" y="228"/>
                  </a:cubicBezTo>
                  <a:cubicBezTo>
                    <a:pt x="169" y="165"/>
                    <a:pt x="85" y="82"/>
                    <a:pt x="2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91" y="75"/>
                    <a:pt x="175" y="159"/>
                    <a:pt x="258" y="221"/>
                  </a:cubicBezTo>
                  <a:cubicBezTo>
                    <a:pt x="260" y="222"/>
                    <a:pt x="260" y="225"/>
                    <a:pt x="259" y="227"/>
                  </a:cubicBezTo>
                  <a:cubicBezTo>
                    <a:pt x="258" y="228"/>
                    <a:pt x="257" y="229"/>
                    <a:pt x="256" y="22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2" name="Freeform 96"/>
            <p:cNvSpPr/>
            <p:nvPr/>
          </p:nvSpPr>
          <p:spPr bwMode="auto">
            <a:xfrm>
              <a:off x="5390164" y="7238564"/>
              <a:ext cx="727702" cy="665699"/>
            </a:xfrm>
            <a:custGeom>
              <a:avLst/>
              <a:gdLst>
                <a:gd name="T0" fmla="*/ 189 w 194"/>
                <a:gd name="T1" fmla="*/ 177 h 177"/>
                <a:gd name="T2" fmla="*/ 186 w 194"/>
                <a:gd name="T3" fmla="*/ 176 h 177"/>
                <a:gd name="T4" fmla="*/ 2 w 194"/>
                <a:gd name="T5" fmla="*/ 8 h 177"/>
                <a:gd name="T6" fmla="*/ 1 w 194"/>
                <a:gd name="T7" fmla="*/ 2 h 177"/>
                <a:gd name="T8" fmla="*/ 7 w 194"/>
                <a:gd name="T9" fmla="*/ 2 h 177"/>
                <a:gd name="T10" fmla="*/ 192 w 194"/>
                <a:gd name="T11" fmla="*/ 169 h 177"/>
                <a:gd name="T12" fmla="*/ 192 w 194"/>
                <a:gd name="T13" fmla="*/ 176 h 177"/>
                <a:gd name="T14" fmla="*/ 189 w 194"/>
                <a:gd name="T15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7">
                  <a:moveTo>
                    <a:pt x="189" y="177"/>
                  </a:moveTo>
                  <a:cubicBezTo>
                    <a:pt x="188" y="177"/>
                    <a:pt x="187" y="177"/>
                    <a:pt x="186" y="176"/>
                  </a:cubicBezTo>
                  <a:cubicBezTo>
                    <a:pt x="125" y="125"/>
                    <a:pt x="63" y="64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69" y="58"/>
                    <a:pt x="130" y="118"/>
                    <a:pt x="192" y="169"/>
                  </a:cubicBezTo>
                  <a:cubicBezTo>
                    <a:pt x="194" y="171"/>
                    <a:pt x="194" y="174"/>
                    <a:pt x="192" y="176"/>
                  </a:cubicBezTo>
                  <a:cubicBezTo>
                    <a:pt x="191" y="177"/>
                    <a:pt x="190" y="177"/>
                    <a:pt x="189" y="1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3" name="Freeform 97"/>
            <p:cNvSpPr/>
            <p:nvPr/>
          </p:nvSpPr>
          <p:spPr bwMode="auto">
            <a:xfrm>
              <a:off x="5392984" y="7458351"/>
              <a:ext cx="476674" cy="448026"/>
            </a:xfrm>
            <a:custGeom>
              <a:avLst/>
              <a:gdLst>
                <a:gd name="T0" fmla="*/ 122 w 127"/>
                <a:gd name="T1" fmla="*/ 120 h 120"/>
                <a:gd name="T2" fmla="*/ 120 w 127"/>
                <a:gd name="T3" fmla="*/ 119 h 120"/>
                <a:gd name="T4" fmla="*/ 2 w 127"/>
                <a:gd name="T5" fmla="*/ 7 h 120"/>
                <a:gd name="T6" fmla="*/ 1 w 127"/>
                <a:gd name="T7" fmla="*/ 1 h 120"/>
                <a:gd name="T8" fmla="*/ 7 w 127"/>
                <a:gd name="T9" fmla="*/ 1 h 120"/>
                <a:gd name="T10" fmla="*/ 125 w 127"/>
                <a:gd name="T11" fmla="*/ 113 h 120"/>
                <a:gd name="T12" fmla="*/ 126 w 127"/>
                <a:gd name="T13" fmla="*/ 119 h 120"/>
                <a:gd name="T14" fmla="*/ 122 w 127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0">
                  <a:moveTo>
                    <a:pt x="122" y="120"/>
                  </a:moveTo>
                  <a:cubicBezTo>
                    <a:pt x="121" y="120"/>
                    <a:pt x="120" y="120"/>
                    <a:pt x="120" y="119"/>
                  </a:cubicBezTo>
                  <a:cubicBezTo>
                    <a:pt x="80" y="83"/>
                    <a:pt x="41" y="45"/>
                    <a:pt x="2" y="7"/>
                  </a:cubicBezTo>
                  <a:cubicBezTo>
                    <a:pt x="0" y="6"/>
                    <a:pt x="0" y="3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46" y="39"/>
                    <a:pt x="86" y="77"/>
                    <a:pt x="125" y="113"/>
                  </a:cubicBezTo>
                  <a:cubicBezTo>
                    <a:pt x="127" y="114"/>
                    <a:pt x="127" y="117"/>
                    <a:pt x="126" y="119"/>
                  </a:cubicBezTo>
                  <a:cubicBezTo>
                    <a:pt x="125" y="120"/>
                    <a:pt x="124" y="120"/>
                    <a:pt x="122" y="12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4" name="Freeform 98"/>
            <p:cNvSpPr/>
            <p:nvPr/>
          </p:nvSpPr>
          <p:spPr bwMode="auto">
            <a:xfrm>
              <a:off x="5395805" y="7671797"/>
              <a:ext cx="228464" cy="224013"/>
            </a:xfrm>
            <a:custGeom>
              <a:avLst/>
              <a:gdLst>
                <a:gd name="T0" fmla="*/ 56 w 60"/>
                <a:gd name="T1" fmla="*/ 60 h 60"/>
                <a:gd name="T2" fmla="*/ 53 w 60"/>
                <a:gd name="T3" fmla="*/ 58 h 60"/>
                <a:gd name="T4" fmla="*/ 2 w 60"/>
                <a:gd name="T5" fmla="*/ 8 h 60"/>
                <a:gd name="T6" fmla="*/ 1 w 60"/>
                <a:gd name="T7" fmla="*/ 2 h 60"/>
                <a:gd name="T8" fmla="*/ 7 w 60"/>
                <a:gd name="T9" fmla="*/ 2 h 60"/>
                <a:gd name="T10" fmla="*/ 58 w 60"/>
                <a:gd name="T11" fmla="*/ 52 h 60"/>
                <a:gd name="T12" fmla="*/ 59 w 60"/>
                <a:gd name="T13" fmla="*/ 58 h 60"/>
                <a:gd name="T14" fmla="*/ 56 w 60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cubicBezTo>
                    <a:pt x="55" y="60"/>
                    <a:pt x="54" y="59"/>
                    <a:pt x="53" y="58"/>
                  </a:cubicBezTo>
                  <a:cubicBezTo>
                    <a:pt x="36" y="42"/>
                    <a:pt x="19" y="25"/>
                    <a:pt x="2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24" y="19"/>
                    <a:pt x="41" y="36"/>
                    <a:pt x="58" y="52"/>
                  </a:cubicBezTo>
                  <a:cubicBezTo>
                    <a:pt x="60" y="54"/>
                    <a:pt x="60" y="57"/>
                    <a:pt x="59" y="58"/>
                  </a:cubicBezTo>
                  <a:cubicBezTo>
                    <a:pt x="58" y="59"/>
                    <a:pt x="57" y="60"/>
                    <a:pt x="56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5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5" name="Freeform 99"/>
            <p:cNvSpPr/>
            <p:nvPr/>
          </p:nvSpPr>
          <p:spPr bwMode="auto">
            <a:xfrm>
              <a:off x="5384523" y="6980738"/>
              <a:ext cx="231285" cy="202880"/>
            </a:xfrm>
            <a:custGeom>
              <a:avLst/>
              <a:gdLst>
                <a:gd name="T0" fmla="*/ 4 w 61"/>
                <a:gd name="T1" fmla="*/ 54 h 54"/>
                <a:gd name="T2" fmla="*/ 1 w 61"/>
                <a:gd name="T3" fmla="*/ 53 h 54"/>
                <a:gd name="T4" fmla="*/ 2 w 61"/>
                <a:gd name="T5" fmla="*/ 47 h 54"/>
                <a:gd name="T6" fmla="*/ 53 w 61"/>
                <a:gd name="T7" fmla="*/ 2 h 54"/>
                <a:gd name="T8" fmla="*/ 59 w 61"/>
                <a:gd name="T9" fmla="*/ 2 h 54"/>
                <a:gd name="T10" fmla="*/ 59 w 61"/>
                <a:gd name="T11" fmla="*/ 9 h 54"/>
                <a:gd name="T12" fmla="*/ 7 w 61"/>
                <a:gd name="T13" fmla="*/ 53 h 54"/>
                <a:gd name="T14" fmla="*/ 4 w 61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4">
                  <a:moveTo>
                    <a:pt x="4" y="54"/>
                  </a:moveTo>
                  <a:cubicBezTo>
                    <a:pt x="3" y="54"/>
                    <a:pt x="2" y="54"/>
                    <a:pt x="1" y="53"/>
                  </a:cubicBezTo>
                  <a:cubicBezTo>
                    <a:pt x="0" y="51"/>
                    <a:pt x="0" y="48"/>
                    <a:pt x="2" y="47"/>
                  </a:cubicBezTo>
                  <a:cubicBezTo>
                    <a:pt x="19" y="32"/>
                    <a:pt x="36" y="17"/>
                    <a:pt x="53" y="2"/>
                  </a:cubicBezTo>
                  <a:cubicBezTo>
                    <a:pt x="55" y="0"/>
                    <a:pt x="58" y="1"/>
                    <a:pt x="59" y="2"/>
                  </a:cubicBezTo>
                  <a:cubicBezTo>
                    <a:pt x="61" y="4"/>
                    <a:pt x="60" y="7"/>
                    <a:pt x="59" y="9"/>
                  </a:cubicBezTo>
                  <a:cubicBezTo>
                    <a:pt x="42" y="24"/>
                    <a:pt x="24" y="39"/>
                    <a:pt x="7" y="53"/>
                  </a:cubicBezTo>
                  <a:cubicBezTo>
                    <a:pt x="6" y="54"/>
                    <a:pt x="5" y="54"/>
                    <a:pt x="4" y="54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40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6" name="Freeform 100"/>
            <p:cNvSpPr/>
            <p:nvPr/>
          </p:nvSpPr>
          <p:spPr bwMode="auto">
            <a:xfrm>
              <a:off x="5390164" y="6995530"/>
              <a:ext cx="476672" cy="424780"/>
            </a:xfrm>
            <a:custGeom>
              <a:avLst/>
              <a:gdLst>
                <a:gd name="T0" fmla="*/ 4 w 127"/>
                <a:gd name="T1" fmla="*/ 112 h 113"/>
                <a:gd name="T2" fmla="*/ 1 w 127"/>
                <a:gd name="T3" fmla="*/ 111 h 113"/>
                <a:gd name="T4" fmla="*/ 2 w 127"/>
                <a:gd name="T5" fmla="*/ 105 h 113"/>
                <a:gd name="T6" fmla="*/ 120 w 127"/>
                <a:gd name="T7" fmla="*/ 2 h 113"/>
                <a:gd name="T8" fmla="*/ 126 w 127"/>
                <a:gd name="T9" fmla="*/ 2 h 113"/>
                <a:gd name="T10" fmla="*/ 125 w 127"/>
                <a:gd name="T11" fmla="*/ 9 h 113"/>
                <a:gd name="T12" fmla="*/ 7 w 127"/>
                <a:gd name="T13" fmla="*/ 112 h 113"/>
                <a:gd name="T14" fmla="*/ 4 w 127"/>
                <a:gd name="T1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13">
                  <a:moveTo>
                    <a:pt x="4" y="112"/>
                  </a:moveTo>
                  <a:cubicBezTo>
                    <a:pt x="3" y="112"/>
                    <a:pt x="2" y="112"/>
                    <a:pt x="1" y="111"/>
                  </a:cubicBezTo>
                  <a:cubicBezTo>
                    <a:pt x="0" y="109"/>
                    <a:pt x="0" y="106"/>
                    <a:pt x="2" y="105"/>
                  </a:cubicBezTo>
                  <a:cubicBezTo>
                    <a:pt x="41" y="73"/>
                    <a:pt x="80" y="38"/>
                    <a:pt x="120" y="2"/>
                  </a:cubicBezTo>
                  <a:cubicBezTo>
                    <a:pt x="121" y="0"/>
                    <a:pt x="124" y="0"/>
                    <a:pt x="126" y="2"/>
                  </a:cubicBezTo>
                  <a:cubicBezTo>
                    <a:pt x="127" y="4"/>
                    <a:pt x="127" y="7"/>
                    <a:pt x="125" y="9"/>
                  </a:cubicBezTo>
                  <a:cubicBezTo>
                    <a:pt x="86" y="44"/>
                    <a:pt x="46" y="80"/>
                    <a:pt x="7" y="112"/>
                  </a:cubicBezTo>
                  <a:cubicBezTo>
                    <a:pt x="6" y="112"/>
                    <a:pt x="5" y="113"/>
                    <a:pt x="4" y="11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7" name="Freeform 101"/>
            <p:cNvSpPr/>
            <p:nvPr/>
          </p:nvSpPr>
          <p:spPr bwMode="auto">
            <a:xfrm>
              <a:off x="5392984" y="7010324"/>
              <a:ext cx="730523" cy="642453"/>
            </a:xfrm>
            <a:custGeom>
              <a:avLst/>
              <a:gdLst>
                <a:gd name="T0" fmla="*/ 4 w 194"/>
                <a:gd name="T1" fmla="*/ 171 h 171"/>
                <a:gd name="T2" fmla="*/ 1 w 194"/>
                <a:gd name="T3" fmla="*/ 169 h 171"/>
                <a:gd name="T4" fmla="*/ 2 w 194"/>
                <a:gd name="T5" fmla="*/ 163 h 171"/>
                <a:gd name="T6" fmla="*/ 186 w 194"/>
                <a:gd name="T7" fmla="*/ 2 h 171"/>
                <a:gd name="T8" fmla="*/ 192 w 194"/>
                <a:gd name="T9" fmla="*/ 2 h 171"/>
                <a:gd name="T10" fmla="*/ 192 w 194"/>
                <a:gd name="T11" fmla="*/ 8 h 171"/>
                <a:gd name="T12" fmla="*/ 7 w 194"/>
                <a:gd name="T13" fmla="*/ 170 h 171"/>
                <a:gd name="T14" fmla="*/ 4 w 194"/>
                <a:gd name="T1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1">
                  <a:moveTo>
                    <a:pt x="4" y="171"/>
                  </a:moveTo>
                  <a:cubicBezTo>
                    <a:pt x="3" y="170"/>
                    <a:pt x="2" y="170"/>
                    <a:pt x="1" y="169"/>
                  </a:cubicBezTo>
                  <a:cubicBezTo>
                    <a:pt x="0" y="167"/>
                    <a:pt x="0" y="164"/>
                    <a:pt x="2" y="163"/>
                  </a:cubicBezTo>
                  <a:cubicBezTo>
                    <a:pt x="63" y="115"/>
                    <a:pt x="125" y="57"/>
                    <a:pt x="186" y="2"/>
                  </a:cubicBezTo>
                  <a:cubicBezTo>
                    <a:pt x="188" y="0"/>
                    <a:pt x="191" y="0"/>
                    <a:pt x="192" y="2"/>
                  </a:cubicBezTo>
                  <a:cubicBezTo>
                    <a:pt x="194" y="4"/>
                    <a:pt x="194" y="7"/>
                    <a:pt x="192" y="8"/>
                  </a:cubicBezTo>
                  <a:cubicBezTo>
                    <a:pt x="130" y="64"/>
                    <a:pt x="69" y="122"/>
                    <a:pt x="7" y="170"/>
                  </a:cubicBezTo>
                  <a:cubicBezTo>
                    <a:pt x="6" y="170"/>
                    <a:pt x="5" y="171"/>
                    <a:pt x="4" y="17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8" name="Freeform 102"/>
            <p:cNvSpPr/>
            <p:nvPr/>
          </p:nvSpPr>
          <p:spPr bwMode="auto">
            <a:xfrm>
              <a:off x="5395805" y="7027231"/>
              <a:ext cx="978730" cy="858013"/>
            </a:xfrm>
            <a:custGeom>
              <a:avLst/>
              <a:gdLst>
                <a:gd name="T0" fmla="*/ 4 w 260"/>
                <a:gd name="T1" fmla="*/ 229 h 229"/>
                <a:gd name="T2" fmla="*/ 1 w 260"/>
                <a:gd name="T3" fmla="*/ 227 h 229"/>
                <a:gd name="T4" fmla="*/ 1 w 260"/>
                <a:gd name="T5" fmla="*/ 221 h 229"/>
                <a:gd name="T6" fmla="*/ 253 w 260"/>
                <a:gd name="T7" fmla="*/ 1 h 229"/>
                <a:gd name="T8" fmla="*/ 259 w 260"/>
                <a:gd name="T9" fmla="*/ 2 h 229"/>
                <a:gd name="T10" fmla="*/ 258 w 260"/>
                <a:gd name="T11" fmla="*/ 8 h 229"/>
                <a:gd name="T12" fmla="*/ 7 w 260"/>
                <a:gd name="T13" fmla="*/ 228 h 229"/>
                <a:gd name="T14" fmla="*/ 4 w 260"/>
                <a:gd name="T15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0" h="229">
                  <a:moveTo>
                    <a:pt x="4" y="229"/>
                  </a:moveTo>
                  <a:cubicBezTo>
                    <a:pt x="3" y="229"/>
                    <a:pt x="2" y="228"/>
                    <a:pt x="1" y="227"/>
                  </a:cubicBezTo>
                  <a:cubicBezTo>
                    <a:pt x="0" y="225"/>
                    <a:pt x="0" y="222"/>
                    <a:pt x="1" y="221"/>
                  </a:cubicBezTo>
                  <a:cubicBezTo>
                    <a:pt x="85" y="159"/>
                    <a:pt x="169" y="75"/>
                    <a:pt x="253" y="1"/>
                  </a:cubicBezTo>
                  <a:cubicBezTo>
                    <a:pt x="254" y="0"/>
                    <a:pt x="257" y="0"/>
                    <a:pt x="259" y="2"/>
                  </a:cubicBezTo>
                  <a:cubicBezTo>
                    <a:pt x="260" y="3"/>
                    <a:pt x="260" y="6"/>
                    <a:pt x="258" y="8"/>
                  </a:cubicBezTo>
                  <a:cubicBezTo>
                    <a:pt x="175" y="82"/>
                    <a:pt x="91" y="165"/>
                    <a:pt x="7" y="228"/>
                  </a:cubicBezTo>
                  <a:cubicBezTo>
                    <a:pt x="6" y="229"/>
                    <a:pt x="5" y="229"/>
                    <a:pt x="4" y="22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9" name="Freeform 103"/>
            <p:cNvSpPr/>
            <p:nvPr/>
          </p:nvSpPr>
          <p:spPr bwMode="auto">
            <a:xfrm>
              <a:off x="5641192" y="7238564"/>
              <a:ext cx="730523" cy="665699"/>
            </a:xfrm>
            <a:custGeom>
              <a:avLst/>
              <a:gdLst>
                <a:gd name="T0" fmla="*/ 5 w 194"/>
                <a:gd name="T1" fmla="*/ 177 h 177"/>
                <a:gd name="T2" fmla="*/ 2 w 194"/>
                <a:gd name="T3" fmla="*/ 176 h 177"/>
                <a:gd name="T4" fmla="*/ 2 w 194"/>
                <a:gd name="T5" fmla="*/ 169 h 177"/>
                <a:gd name="T6" fmla="*/ 187 w 194"/>
                <a:gd name="T7" fmla="*/ 2 h 177"/>
                <a:gd name="T8" fmla="*/ 193 w 194"/>
                <a:gd name="T9" fmla="*/ 2 h 177"/>
                <a:gd name="T10" fmla="*/ 192 w 194"/>
                <a:gd name="T11" fmla="*/ 8 h 177"/>
                <a:gd name="T12" fmla="*/ 8 w 194"/>
                <a:gd name="T13" fmla="*/ 176 h 177"/>
                <a:gd name="T14" fmla="*/ 5 w 194"/>
                <a:gd name="T15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7">
                  <a:moveTo>
                    <a:pt x="5" y="177"/>
                  </a:moveTo>
                  <a:cubicBezTo>
                    <a:pt x="4" y="177"/>
                    <a:pt x="2" y="177"/>
                    <a:pt x="2" y="176"/>
                  </a:cubicBezTo>
                  <a:cubicBezTo>
                    <a:pt x="0" y="174"/>
                    <a:pt x="0" y="171"/>
                    <a:pt x="2" y="169"/>
                  </a:cubicBezTo>
                  <a:cubicBezTo>
                    <a:pt x="64" y="118"/>
                    <a:pt x="125" y="58"/>
                    <a:pt x="187" y="2"/>
                  </a:cubicBezTo>
                  <a:cubicBezTo>
                    <a:pt x="188" y="0"/>
                    <a:pt x="191" y="0"/>
                    <a:pt x="193" y="2"/>
                  </a:cubicBezTo>
                  <a:cubicBezTo>
                    <a:pt x="194" y="4"/>
                    <a:pt x="194" y="6"/>
                    <a:pt x="192" y="8"/>
                  </a:cubicBezTo>
                  <a:cubicBezTo>
                    <a:pt x="131" y="64"/>
                    <a:pt x="69" y="125"/>
                    <a:pt x="8" y="176"/>
                  </a:cubicBezTo>
                  <a:cubicBezTo>
                    <a:pt x="7" y="177"/>
                    <a:pt x="6" y="177"/>
                    <a:pt x="5" y="1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0" name="Freeform 104"/>
            <p:cNvSpPr/>
            <p:nvPr/>
          </p:nvSpPr>
          <p:spPr bwMode="auto">
            <a:xfrm>
              <a:off x="5889401" y="7458351"/>
              <a:ext cx="476674" cy="448026"/>
            </a:xfrm>
            <a:custGeom>
              <a:avLst/>
              <a:gdLst>
                <a:gd name="T0" fmla="*/ 5 w 127"/>
                <a:gd name="T1" fmla="*/ 120 h 120"/>
                <a:gd name="T2" fmla="*/ 1 w 127"/>
                <a:gd name="T3" fmla="*/ 119 h 120"/>
                <a:gd name="T4" fmla="*/ 2 w 127"/>
                <a:gd name="T5" fmla="*/ 113 h 120"/>
                <a:gd name="T6" fmla="*/ 120 w 127"/>
                <a:gd name="T7" fmla="*/ 1 h 120"/>
                <a:gd name="T8" fmla="*/ 126 w 127"/>
                <a:gd name="T9" fmla="*/ 1 h 120"/>
                <a:gd name="T10" fmla="*/ 125 w 127"/>
                <a:gd name="T11" fmla="*/ 7 h 120"/>
                <a:gd name="T12" fmla="*/ 7 w 127"/>
                <a:gd name="T13" fmla="*/ 119 h 120"/>
                <a:gd name="T14" fmla="*/ 5 w 127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0">
                  <a:moveTo>
                    <a:pt x="5" y="120"/>
                  </a:moveTo>
                  <a:cubicBezTo>
                    <a:pt x="3" y="120"/>
                    <a:pt x="2" y="120"/>
                    <a:pt x="1" y="119"/>
                  </a:cubicBezTo>
                  <a:cubicBezTo>
                    <a:pt x="0" y="117"/>
                    <a:pt x="0" y="114"/>
                    <a:pt x="2" y="113"/>
                  </a:cubicBezTo>
                  <a:cubicBezTo>
                    <a:pt x="41" y="77"/>
                    <a:pt x="81" y="39"/>
                    <a:pt x="120" y="1"/>
                  </a:cubicBezTo>
                  <a:cubicBezTo>
                    <a:pt x="122" y="0"/>
                    <a:pt x="124" y="0"/>
                    <a:pt x="126" y="1"/>
                  </a:cubicBezTo>
                  <a:cubicBezTo>
                    <a:pt x="127" y="3"/>
                    <a:pt x="127" y="6"/>
                    <a:pt x="125" y="7"/>
                  </a:cubicBezTo>
                  <a:cubicBezTo>
                    <a:pt x="86" y="45"/>
                    <a:pt x="47" y="83"/>
                    <a:pt x="7" y="119"/>
                  </a:cubicBezTo>
                  <a:cubicBezTo>
                    <a:pt x="7" y="120"/>
                    <a:pt x="6" y="120"/>
                    <a:pt x="5" y="12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1" name="Freeform 105"/>
            <p:cNvSpPr/>
            <p:nvPr/>
          </p:nvSpPr>
          <p:spPr bwMode="auto">
            <a:xfrm>
              <a:off x="6137609" y="7671797"/>
              <a:ext cx="225644" cy="224013"/>
            </a:xfrm>
            <a:custGeom>
              <a:avLst/>
              <a:gdLst>
                <a:gd name="T0" fmla="*/ 4 w 60"/>
                <a:gd name="T1" fmla="*/ 60 h 60"/>
                <a:gd name="T2" fmla="*/ 1 w 60"/>
                <a:gd name="T3" fmla="*/ 58 h 60"/>
                <a:gd name="T4" fmla="*/ 2 w 60"/>
                <a:gd name="T5" fmla="*/ 52 h 60"/>
                <a:gd name="T6" fmla="*/ 53 w 60"/>
                <a:gd name="T7" fmla="*/ 2 h 60"/>
                <a:gd name="T8" fmla="*/ 59 w 60"/>
                <a:gd name="T9" fmla="*/ 2 h 60"/>
                <a:gd name="T10" fmla="*/ 58 w 60"/>
                <a:gd name="T11" fmla="*/ 8 h 60"/>
                <a:gd name="T12" fmla="*/ 7 w 60"/>
                <a:gd name="T13" fmla="*/ 58 h 60"/>
                <a:gd name="T14" fmla="*/ 4 w 60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0">
                  <a:moveTo>
                    <a:pt x="4" y="60"/>
                  </a:moveTo>
                  <a:cubicBezTo>
                    <a:pt x="3" y="60"/>
                    <a:pt x="2" y="59"/>
                    <a:pt x="1" y="58"/>
                  </a:cubicBezTo>
                  <a:cubicBezTo>
                    <a:pt x="0" y="57"/>
                    <a:pt x="0" y="54"/>
                    <a:pt x="2" y="52"/>
                  </a:cubicBezTo>
                  <a:cubicBezTo>
                    <a:pt x="19" y="36"/>
                    <a:pt x="36" y="19"/>
                    <a:pt x="53" y="2"/>
                  </a:cubicBezTo>
                  <a:cubicBezTo>
                    <a:pt x="55" y="0"/>
                    <a:pt x="57" y="0"/>
                    <a:pt x="59" y="2"/>
                  </a:cubicBezTo>
                  <a:cubicBezTo>
                    <a:pt x="60" y="3"/>
                    <a:pt x="60" y="6"/>
                    <a:pt x="58" y="8"/>
                  </a:cubicBezTo>
                  <a:cubicBezTo>
                    <a:pt x="41" y="25"/>
                    <a:pt x="24" y="42"/>
                    <a:pt x="7" y="58"/>
                  </a:cubicBezTo>
                  <a:cubicBezTo>
                    <a:pt x="6" y="59"/>
                    <a:pt x="5" y="60"/>
                    <a:pt x="4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550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2" name="Freeform 106"/>
            <p:cNvSpPr/>
            <p:nvPr/>
          </p:nvSpPr>
          <p:spPr bwMode="auto">
            <a:xfrm>
              <a:off x="5424011" y="6496784"/>
              <a:ext cx="262310" cy="319114"/>
            </a:xfrm>
            <a:custGeom>
              <a:avLst/>
              <a:gdLst>
                <a:gd name="T0" fmla="*/ 65 w 70"/>
                <a:gd name="T1" fmla="*/ 85 h 85"/>
                <a:gd name="T2" fmla="*/ 61 w 70"/>
                <a:gd name="T3" fmla="*/ 83 h 85"/>
                <a:gd name="T4" fmla="*/ 1 w 70"/>
                <a:gd name="T5" fmla="*/ 7 h 85"/>
                <a:gd name="T6" fmla="*/ 2 w 70"/>
                <a:gd name="T7" fmla="*/ 1 h 85"/>
                <a:gd name="T8" fmla="*/ 8 w 70"/>
                <a:gd name="T9" fmla="*/ 2 h 85"/>
                <a:gd name="T10" fmla="*/ 68 w 70"/>
                <a:gd name="T11" fmla="*/ 78 h 85"/>
                <a:gd name="T12" fmla="*/ 67 w 70"/>
                <a:gd name="T13" fmla="*/ 84 h 85"/>
                <a:gd name="T14" fmla="*/ 65 w 70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70" y="80"/>
                    <a:pt x="69" y="83"/>
                    <a:pt x="67" y="84"/>
                  </a:cubicBezTo>
                  <a:cubicBezTo>
                    <a:pt x="67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3" name="Freeform 107"/>
            <p:cNvSpPr/>
            <p:nvPr/>
          </p:nvSpPr>
          <p:spPr bwMode="auto">
            <a:xfrm>
              <a:off x="5424011" y="6496784"/>
              <a:ext cx="262310" cy="319114"/>
            </a:xfrm>
            <a:custGeom>
              <a:avLst/>
              <a:gdLst>
                <a:gd name="T0" fmla="*/ 5 w 70"/>
                <a:gd name="T1" fmla="*/ 85 h 85"/>
                <a:gd name="T2" fmla="*/ 2 w 70"/>
                <a:gd name="T3" fmla="*/ 84 h 85"/>
                <a:gd name="T4" fmla="*/ 1 w 70"/>
                <a:gd name="T5" fmla="*/ 78 h 85"/>
                <a:gd name="T6" fmla="*/ 61 w 70"/>
                <a:gd name="T7" fmla="*/ 2 h 85"/>
                <a:gd name="T8" fmla="*/ 67 w 70"/>
                <a:gd name="T9" fmla="*/ 1 h 85"/>
                <a:gd name="T10" fmla="*/ 68 w 70"/>
                <a:gd name="T11" fmla="*/ 7 h 85"/>
                <a:gd name="T12" fmla="*/ 8 w 70"/>
                <a:gd name="T13" fmla="*/ 83 h 85"/>
                <a:gd name="T14" fmla="*/ 5 w 70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70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4" name="Freeform 108"/>
            <p:cNvSpPr/>
            <p:nvPr/>
          </p:nvSpPr>
          <p:spPr bwMode="auto">
            <a:xfrm>
              <a:off x="5649655" y="6496784"/>
              <a:ext cx="259491" cy="319114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5" name="Freeform 109"/>
            <p:cNvSpPr/>
            <p:nvPr/>
          </p:nvSpPr>
          <p:spPr bwMode="auto">
            <a:xfrm>
              <a:off x="5649655" y="6496784"/>
              <a:ext cx="259491" cy="319114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6" name="Freeform 110"/>
            <p:cNvSpPr/>
            <p:nvPr/>
          </p:nvSpPr>
          <p:spPr bwMode="auto">
            <a:xfrm>
              <a:off x="5872478" y="6496784"/>
              <a:ext cx="262312" cy="319114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7" name="Freeform 111"/>
            <p:cNvSpPr/>
            <p:nvPr/>
          </p:nvSpPr>
          <p:spPr bwMode="auto">
            <a:xfrm>
              <a:off x="5872478" y="6496784"/>
              <a:ext cx="262312" cy="319114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8" name="Freeform 112"/>
            <p:cNvSpPr/>
            <p:nvPr/>
          </p:nvSpPr>
          <p:spPr bwMode="auto">
            <a:xfrm>
              <a:off x="6098122" y="6496784"/>
              <a:ext cx="262312" cy="319114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5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09" name="Freeform 113"/>
            <p:cNvSpPr/>
            <p:nvPr/>
          </p:nvSpPr>
          <p:spPr bwMode="auto">
            <a:xfrm>
              <a:off x="6098122" y="6496784"/>
              <a:ext cx="262312" cy="319114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</p:spPr>
          <p:txBody>
            <a:bodyPr lIns="68580" tIns="34290" rIns="68580" bIns="34290">
              <a:normAutofit fontScale="92500" lnSpcReduction="20000"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110" name="Freeform 114"/>
            <p:cNvSpPr/>
            <p:nvPr/>
          </p:nvSpPr>
          <p:spPr bwMode="auto">
            <a:xfrm>
              <a:off x="4885285" y="5148478"/>
              <a:ext cx="2016694" cy="1221506"/>
            </a:xfrm>
            <a:custGeom>
              <a:avLst/>
              <a:gdLst>
                <a:gd name="T0" fmla="*/ 488 w 536"/>
                <a:gd name="T1" fmla="*/ 213 h 325"/>
                <a:gd name="T2" fmla="*/ 488 w 536"/>
                <a:gd name="T3" fmla="*/ 212 h 325"/>
                <a:gd name="T4" fmla="*/ 268 w 536"/>
                <a:gd name="T5" fmla="*/ 0 h 325"/>
                <a:gd name="T6" fmla="*/ 47 w 536"/>
                <a:gd name="T7" fmla="*/ 212 h 325"/>
                <a:gd name="T8" fmla="*/ 47 w 536"/>
                <a:gd name="T9" fmla="*/ 213 h 325"/>
                <a:gd name="T10" fmla="*/ 0 w 536"/>
                <a:gd name="T11" fmla="*/ 269 h 325"/>
                <a:gd name="T12" fmla="*/ 56 w 536"/>
                <a:gd name="T13" fmla="*/ 325 h 325"/>
                <a:gd name="T14" fmla="*/ 479 w 536"/>
                <a:gd name="T15" fmla="*/ 325 h 325"/>
                <a:gd name="T16" fmla="*/ 536 w 536"/>
                <a:gd name="T17" fmla="*/ 269 h 325"/>
                <a:gd name="T18" fmla="*/ 488 w 536"/>
                <a:gd name="T19" fmla="*/ 213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6" h="325">
                  <a:moveTo>
                    <a:pt x="488" y="213"/>
                  </a:moveTo>
                  <a:cubicBezTo>
                    <a:pt x="488" y="212"/>
                    <a:pt x="488" y="212"/>
                    <a:pt x="488" y="212"/>
                  </a:cubicBezTo>
                  <a:cubicBezTo>
                    <a:pt x="488" y="95"/>
                    <a:pt x="390" y="0"/>
                    <a:pt x="268" y="0"/>
                  </a:cubicBezTo>
                  <a:cubicBezTo>
                    <a:pt x="146" y="0"/>
                    <a:pt x="47" y="95"/>
                    <a:pt x="47" y="212"/>
                  </a:cubicBezTo>
                  <a:cubicBezTo>
                    <a:pt x="47" y="213"/>
                    <a:pt x="47" y="213"/>
                    <a:pt x="47" y="213"/>
                  </a:cubicBezTo>
                  <a:cubicBezTo>
                    <a:pt x="20" y="217"/>
                    <a:pt x="0" y="240"/>
                    <a:pt x="0" y="269"/>
                  </a:cubicBezTo>
                  <a:cubicBezTo>
                    <a:pt x="0" y="300"/>
                    <a:pt x="25" y="325"/>
                    <a:pt x="56" y="325"/>
                  </a:cubicBezTo>
                  <a:cubicBezTo>
                    <a:pt x="479" y="325"/>
                    <a:pt x="479" y="325"/>
                    <a:pt x="479" y="325"/>
                  </a:cubicBezTo>
                  <a:cubicBezTo>
                    <a:pt x="510" y="325"/>
                    <a:pt x="536" y="300"/>
                    <a:pt x="536" y="269"/>
                  </a:cubicBezTo>
                  <a:cubicBezTo>
                    <a:pt x="536" y="240"/>
                    <a:pt x="515" y="217"/>
                    <a:pt x="488" y="213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</p:grpSp>
      <p:sp>
        <p:nvSpPr>
          <p:cNvPr id="111" name="Freeform 7"/>
          <p:cNvSpPr>
            <a:spLocks noEditPoints="1"/>
          </p:cNvSpPr>
          <p:nvPr/>
        </p:nvSpPr>
        <p:spPr bwMode="auto">
          <a:xfrm>
            <a:off x="2968626" y="2981325"/>
            <a:ext cx="3206750" cy="1703388"/>
          </a:xfrm>
          <a:custGeom>
            <a:avLst/>
            <a:gdLst>
              <a:gd name="T0" fmla="*/ 258 w 318"/>
              <a:gd name="T1" fmla="*/ 100 h 127"/>
              <a:gd name="T2" fmla="*/ 184 w 318"/>
              <a:gd name="T3" fmla="*/ 100 h 127"/>
              <a:gd name="T4" fmla="*/ 110 w 318"/>
              <a:gd name="T5" fmla="*/ 100 h 127"/>
              <a:gd name="T6" fmla="*/ 36 w 318"/>
              <a:gd name="T7" fmla="*/ 100 h 127"/>
              <a:gd name="T8" fmla="*/ 14 w 318"/>
              <a:gd name="T9" fmla="*/ 127 h 127"/>
              <a:gd name="T10" fmla="*/ 19 w 318"/>
              <a:gd name="T11" fmla="*/ 124 h 127"/>
              <a:gd name="T12" fmla="*/ 14 w 318"/>
              <a:gd name="T13" fmla="*/ 122 h 127"/>
              <a:gd name="T14" fmla="*/ 35 w 318"/>
              <a:gd name="T15" fmla="*/ 117 h 127"/>
              <a:gd name="T16" fmla="*/ 48 w 318"/>
              <a:gd name="T17" fmla="*/ 111 h 127"/>
              <a:gd name="T18" fmla="*/ 61 w 318"/>
              <a:gd name="T19" fmla="*/ 117 h 127"/>
              <a:gd name="T20" fmla="*/ 85 w 318"/>
              <a:gd name="T21" fmla="*/ 117 h 127"/>
              <a:gd name="T22" fmla="*/ 109 w 318"/>
              <a:gd name="T23" fmla="*/ 117 h 127"/>
              <a:gd name="T24" fmla="*/ 122 w 318"/>
              <a:gd name="T25" fmla="*/ 111 h 127"/>
              <a:gd name="T26" fmla="*/ 135 w 318"/>
              <a:gd name="T27" fmla="*/ 117 h 127"/>
              <a:gd name="T28" fmla="*/ 159 w 318"/>
              <a:gd name="T29" fmla="*/ 117 h 127"/>
              <a:gd name="T30" fmla="*/ 183 w 318"/>
              <a:gd name="T31" fmla="*/ 117 h 127"/>
              <a:gd name="T32" fmla="*/ 196 w 318"/>
              <a:gd name="T33" fmla="*/ 111 h 127"/>
              <a:gd name="T34" fmla="*/ 209 w 318"/>
              <a:gd name="T35" fmla="*/ 117 h 127"/>
              <a:gd name="T36" fmla="*/ 233 w 318"/>
              <a:gd name="T37" fmla="*/ 117 h 127"/>
              <a:gd name="T38" fmla="*/ 257 w 318"/>
              <a:gd name="T39" fmla="*/ 117 h 127"/>
              <a:gd name="T40" fmla="*/ 270 w 318"/>
              <a:gd name="T41" fmla="*/ 111 h 127"/>
              <a:gd name="T42" fmla="*/ 283 w 318"/>
              <a:gd name="T43" fmla="*/ 117 h 127"/>
              <a:gd name="T44" fmla="*/ 304 w 318"/>
              <a:gd name="T45" fmla="*/ 122 h 127"/>
              <a:gd name="T46" fmla="*/ 299 w 318"/>
              <a:gd name="T47" fmla="*/ 124 h 127"/>
              <a:gd name="T48" fmla="*/ 304 w 318"/>
              <a:gd name="T49" fmla="*/ 127 h 127"/>
              <a:gd name="T50" fmla="*/ 304 w 318"/>
              <a:gd name="T51" fmla="*/ 0 h 127"/>
              <a:gd name="T52" fmla="*/ 299 w 318"/>
              <a:gd name="T53" fmla="*/ 3 h 127"/>
              <a:gd name="T54" fmla="*/ 304 w 318"/>
              <a:gd name="T55" fmla="*/ 4 h 127"/>
              <a:gd name="T56" fmla="*/ 283 w 318"/>
              <a:gd name="T57" fmla="*/ 10 h 127"/>
              <a:gd name="T58" fmla="*/ 270 w 318"/>
              <a:gd name="T59" fmla="*/ 16 h 127"/>
              <a:gd name="T60" fmla="*/ 257 w 318"/>
              <a:gd name="T61" fmla="*/ 10 h 127"/>
              <a:gd name="T62" fmla="*/ 233 w 318"/>
              <a:gd name="T63" fmla="*/ 9 h 127"/>
              <a:gd name="T64" fmla="*/ 209 w 318"/>
              <a:gd name="T65" fmla="*/ 10 h 127"/>
              <a:gd name="T66" fmla="*/ 196 w 318"/>
              <a:gd name="T67" fmla="*/ 16 h 127"/>
              <a:gd name="T68" fmla="*/ 183 w 318"/>
              <a:gd name="T69" fmla="*/ 10 h 127"/>
              <a:gd name="T70" fmla="*/ 159 w 318"/>
              <a:gd name="T71" fmla="*/ 9 h 127"/>
              <a:gd name="T72" fmla="*/ 135 w 318"/>
              <a:gd name="T73" fmla="*/ 10 h 127"/>
              <a:gd name="T74" fmla="*/ 122 w 318"/>
              <a:gd name="T75" fmla="*/ 16 h 127"/>
              <a:gd name="T76" fmla="*/ 109 w 318"/>
              <a:gd name="T77" fmla="*/ 10 h 127"/>
              <a:gd name="T78" fmla="*/ 85 w 318"/>
              <a:gd name="T79" fmla="*/ 9 h 127"/>
              <a:gd name="T80" fmla="*/ 61 w 318"/>
              <a:gd name="T81" fmla="*/ 10 h 127"/>
              <a:gd name="T82" fmla="*/ 48 w 318"/>
              <a:gd name="T83" fmla="*/ 16 h 127"/>
              <a:gd name="T84" fmla="*/ 35 w 318"/>
              <a:gd name="T85" fmla="*/ 10 h 127"/>
              <a:gd name="T86" fmla="*/ 14 w 318"/>
              <a:gd name="T87" fmla="*/ 4 h 127"/>
              <a:gd name="T88" fmla="*/ 19 w 318"/>
              <a:gd name="T89" fmla="*/ 3 h 127"/>
              <a:gd name="T90" fmla="*/ 14 w 318"/>
              <a:gd name="T91" fmla="*/ 0 h 127"/>
              <a:gd name="T92" fmla="*/ 36 w 318"/>
              <a:gd name="T93" fmla="*/ 26 h 127"/>
              <a:gd name="T94" fmla="*/ 110 w 318"/>
              <a:gd name="T95" fmla="*/ 26 h 127"/>
              <a:gd name="T96" fmla="*/ 184 w 318"/>
              <a:gd name="T97" fmla="*/ 26 h 127"/>
              <a:gd name="T98" fmla="*/ 258 w 318"/>
              <a:gd name="T99" fmla="*/ 26 h 127"/>
              <a:gd name="T100" fmla="*/ 315 w 318"/>
              <a:gd name="T101" fmla="*/ 7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127">
                <a:moveTo>
                  <a:pt x="307" y="100"/>
                </a:moveTo>
                <a:cubicBezTo>
                  <a:pt x="282" y="100"/>
                  <a:pt x="282" y="100"/>
                  <a:pt x="282" y="100"/>
                </a:cubicBezTo>
                <a:cubicBezTo>
                  <a:pt x="258" y="100"/>
                  <a:pt x="258" y="100"/>
                  <a:pt x="258" y="100"/>
                </a:cubicBezTo>
                <a:cubicBezTo>
                  <a:pt x="233" y="100"/>
                  <a:pt x="233" y="100"/>
                  <a:pt x="233" y="100"/>
                </a:cubicBezTo>
                <a:cubicBezTo>
                  <a:pt x="208" y="100"/>
                  <a:pt x="208" y="100"/>
                  <a:pt x="208" y="100"/>
                </a:cubicBezTo>
                <a:cubicBezTo>
                  <a:pt x="184" y="100"/>
                  <a:pt x="184" y="100"/>
                  <a:pt x="184" y="100"/>
                </a:cubicBezTo>
                <a:cubicBezTo>
                  <a:pt x="159" y="100"/>
                  <a:pt x="159" y="100"/>
                  <a:pt x="159" y="100"/>
                </a:cubicBezTo>
                <a:cubicBezTo>
                  <a:pt x="134" y="100"/>
                  <a:pt x="134" y="100"/>
                  <a:pt x="134" y="100"/>
                </a:cubicBezTo>
                <a:cubicBezTo>
                  <a:pt x="110" y="100"/>
                  <a:pt x="110" y="100"/>
                  <a:pt x="110" y="100"/>
                </a:cubicBezTo>
                <a:cubicBezTo>
                  <a:pt x="85" y="100"/>
                  <a:pt x="85" y="100"/>
                  <a:pt x="85" y="10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36" y="100"/>
                  <a:pt x="36" y="100"/>
                  <a:pt x="36" y="100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" y="105"/>
                  <a:pt x="0" y="114"/>
                  <a:pt x="3" y="120"/>
                </a:cubicBezTo>
                <a:cubicBezTo>
                  <a:pt x="5" y="123"/>
                  <a:pt x="10" y="127"/>
                  <a:pt x="14" y="127"/>
                </a:cubicBezTo>
                <a:cubicBezTo>
                  <a:pt x="14" y="127"/>
                  <a:pt x="15" y="126"/>
                  <a:pt x="16" y="126"/>
                </a:cubicBezTo>
                <a:cubicBezTo>
                  <a:pt x="17" y="126"/>
                  <a:pt x="18" y="125"/>
                  <a:pt x="19" y="124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18" y="123"/>
                  <a:pt x="18" y="123"/>
                  <a:pt x="18" y="123"/>
                </a:cubicBezTo>
                <a:cubicBezTo>
                  <a:pt x="18" y="123"/>
                  <a:pt x="17" y="124"/>
                  <a:pt x="17" y="124"/>
                </a:cubicBezTo>
                <a:cubicBezTo>
                  <a:pt x="16" y="124"/>
                  <a:pt x="15" y="123"/>
                  <a:pt x="14" y="122"/>
                </a:cubicBezTo>
                <a:cubicBezTo>
                  <a:pt x="11" y="119"/>
                  <a:pt x="14" y="114"/>
                  <a:pt x="17" y="113"/>
                </a:cubicBezTo>
                <a:cubicBezTo>
                  <a:pt x="19" y="112"/>
                  <a:pt x="21" y="111"/>
                  <a:pt x="24" y="111"/>
                </a:cubicBezTo>
                <a:cubicBezTo>
                  <a:pt x="28" y="111"/>
                  <a:pt x="32" y="113"/>
                  <a:pt x="35" y="117"/>
                </a:cubicBezTo>
                <a:cubicBezTo>
                  <a:pt x="36" y="117"/>
                  <a:pt x="36" y="117"/>
                  <a:pt x="36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9" y="113"/>
                  <a:pt x="43" y="111"/>
                  <a:pt x="48" y="111"/>
                </a:cubicBezTo>
                <a:cubicBezTo>
                  <a:pt x="53" y="111"/>
                  <a:pt x="57" y="113"/>
                  <a:pt x="60" y="117"/>
                </a:cubicBezTo>
                <a:cubicBezTo>
                  <a:pt x="60" y="117"/>
                  <a:pt x="60" y="117"/>
                  <a:pt x="60" y="117"/>
                </a:cubicBezTo>
                <a:cubicBezTo>
                  <a:pt x="61" y="117"/>
                  <a:pt x="61" y="117"/>
                  <a:pt x="61" y="117"/>
                </a:cubicBezTo>
                <a:cubicBezTo>
                  <a:pt x="64" y="113"/>
                  <a:pt x="68" y="111"/>
                  <a:pt x="73" y="111"/>
                </a:cubicBezTo>
                <a:cubicBezTo>
                  <a:pt x="78" y="111"/>
                  <a:pt x="82" y="113"/>
                  <a:pt x="84" y="117"/>
                </a:cubicBezTo>
                <a:cubicBezTo>
                  <a:pt x="85" y="117"/>
                  <a:pt x="85" y="117"/>
                  <a:pt x="85" y="117"/>
                </a:cubicBezTo>
                <a:cubicBezTo>
                  <a:pt x="86" y="117"/>
                  <a:pt x="86" y="117"/>
                  <a:pt x="86" y="117"/>
                </a:cubicBezTo>
                <a:cubicBezTo>
                  <a:pt x="89" y="113"/>
                  <a:pt x="93" y="111"/>
                  <a:pt x="97" y="111"/>
                </a:cubicBezTo>
                <a:cubicBezTo>
                  <a:pt x="102" y="111"/>
                  <a:pt x="106" y="113"/>
                  <a:pt x="109" y="117"/>
                </a:cubicBezTo>
                <a:cubicBezTo>
                  <a:pt x="110" y="117"/>
                  <a:pt x="110" y="117"/>
                  <a:pt x="110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13" y="113"/>
                  <a:pt x="117" y="111"/>
                  <a:pt x="122" y="111"/>
                </a:cubicBezTo>
                <a:cubicBezTo>
                  <a:pt x="127" y="111"/>
                  <a:pt x="131" y="113"/>
                  <a:pt x="134" y="117"/>
                </a:cubicBezTo>
                <a:cubicBezTo>
                  <a:pt x="134" y="117"/>
                  <a:pt x="134" y="117"/>
                  <a:pt x="134" y="117"/>
                </a:cubicBezTo>
                <a:cubicBezTo>
                  <a:pt x="135" y="117"/>
                  <a:pt x="135" y="117"/>
                  <a:pt x="135" y="117"/>
                </a:cubicBezTo>
                <a:cubicBezTo>
                  <a:pt x="138" y="113"/>
                  <a:pt x="142" y="111"/>
                  <a:pt x="147" y="111"/>
                </a:cubicBezTo>
                <a:cubicBezTo>
                  <a:pt x="151" y="111"/>
                  <a:pt x="156" y="113"/>
                  <a:pt x="158" y="117"/>
                </a:cubicBezTo>
                <a:cubicBezTo>
                  <a:pt x="159" y="117"/>
                  <a:pt x="159" y="117"/>
                  <a:pt x="159" y="117"/>
                </a:cubicBezTo>
                <a:cubicBezTo>
                  <a:pt x="160" y="117"/>
                  <a:pt x="160" y="117"/>
                  <a:pt x="160" y="117"/>
                </a:cubicBezTo>
                <a:cubicBezTo>
                  <a:pt x="163" y="113"/>
                  <a:pt x="167" y="111"/>
                  <a:pt x="171" y="111"/>
                </a:cubicBezTo>
                <a:cubicBezTo>
                  <a:pt x="176" y="111"/>
                  <a:pt x="180" y="113"/>
                  <a:pt x="183" y="117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7" y="113"/>
                  <a:pt x="191" y="111"/>
                  <a:pt x="196" y="111"/>
                </a:cubicBezTo>
                <a:cubicBezTo>
                  <a:pt x="201" y="111"/>
                  <a:pt x="205" y="113"/>
                  <a:pt x="208" y="117"/>
                </a:cubicBezTo>
                <a:cubicBezTo>
                  <a:pt x="208" y="117"/>
                  <a:pt x="208" y="117"/>
                  <a:pt x="208" y="117"/>
                </a:cubicBezTo>
                <a:cubicBezTo>
                  <a:pt x="209" y="117"/>
                  <a:pt x="209" y="117"/>
                  <a:pt x="209" y="117"/>
                </a:cubicBezTo>
                <a:cubicBezTo>
                  <a:pt x="212" y="113"/>
                  <a:pt x="216" y="111"/>
                  <a:pt x="221" y="111"/>
                </a:cubicBezTo>
                <a:cubicBezTo>
                  <a:pt x="225" y="111"/>
                  <a:pt x="230" y="113"/>
                  <a:pt x="232" y="117"/>
                </a:cubicBezTo>
                <a:cubicBezTo>
                  <a:pt x="233" y="117"/>
                  <a:pt x="233" y="117"/>
                  <a:pt x="233" y="117"/>
                </a:cubicBezTo>
                <a:cubicBezTo>
                  <a:pt x="234" y="117"/>
                  <a:pt x="234" y="117"/>
                  <a:pt x="234" y="117"/>
                </a:cubicBezTo>
                <a:cubicBezTo>
                  <a:pt x="236" y="113"/>
                  <a:pt x="241" y="111"/>
                  <a:pt x="245" y="111"/>
                </a:cubicBezTo>
                <a:cubicBezTo>
                  <a:pt x="250" y="111"/>
                  <a:pt x="254" y="113"/>
                  <a:pt x="257" y="117"/>
                </a:cubicBezTo>
                <a:cubicBezTo>
                  <a:pt x="258" y="117"/>
                  <a:pt x="258" y="117"/>
                  <a:pt x="258" y="117"/>
                </a:cubicBezTo>
                <a:cubicBezTo>
                  <a:pt x="258" y="117"/>
                  <a:pt x="258" y="117"/>
                  <a:pt x="258" y="117"/>
                </a:cubicBezTo>
                <a:cubicBezTo>
                  <a:pt x="261" y="113"/>
                  <a:pt x="265" y="111"/>
                  <a:pt x="270" y="111"/>
                </a:cubicBezTo>
                <a:cubicBezTo>
                  <a:pt x="275" y="111"/>
                  <a:pt x="279" y="113"/>
                  <a:pt x="282" y="117"/>
                </a:cubicBezTo>
                <a:cubicBezTo>
                  <a:pt x="282" y="117"/>
                  <a:pt x="282" y="117"/>
                  <a:pt x="282" y="117"/>
                </a:cubicBezTo>
                <a:cubicBezTo>
                  <a:pt x="283" y="117"/>
                  <a:pt x="283" y="117"/>
                  <a:pt x="283" y="117"/>
                </a:cubicBezTo>
                <a:cubicBezTo>
                  <a:pt x="286" y="113"/>
                  <a:pt x="290" y="111"/>
                  <a:pt x="295" y="111"/>
                </a:cubicBezTo>
                <a:cubicBezTo>
                  <a:pt x="297" y="111"/>
                  <a:pt x="299" y="112"/>
                  <a:pt x="301" y="113"/>
                </a:cubicBezTo>
                <a:cubicBezTo>
                  <a:pt x="304" y="114"/>
                  <a:pt x="307" y="119"/>
                  <a:pt x="304" y="122"/>
                </a:cubicBezTo>
                <a:cubicBezTo>
                  <a:pt x="304" y="123"/>
                  <a:pt x="303" y="124"/>
                  <a:pt x="301" y="124"/>
                </a:cubicBezTo>
                <a:cubicBezTo>
                  <a:pt x="301" y="124"/>
                  <a:pt x="300" y="123"/>
                  <a:pt x="300" y="123"/>
                </a:cubicBezTo>
                <a:cubicBezTo>
                  <a:pt x="299" y="124"/>
                  <a:pt x="299" y="124"/>
                  <a:pt x="299" y="124"/>
                </a:cubicBezTo>
                <a:cubicBezTo>
                  <a:pt x="299" y="124"/>
                  <a:pt x="299" y="124"/>
                  <a:pt x="299" y="124"/>
                </a:cubicBezTo>
                <a:cubicBezTo>
                  <a:pt x="300" y="125"/>
                  <a:pt x="301" y="126"/>
                  <a:pt x="303" y="126"/>
                </a:cubicBezTo>
                <a:cubicBezTo>
                  <a:pt x="303" y="126"/>
                  <a:pt x="304" y="127"/>
                  <a:pt x="304" y="127"/>
                </a:cubicBezTo>
                <a:cubicBezTo>
                  <a:pt x="309" y="127"/>
                  <a:pt x="313" y="123"/>
                  <a:pt x="315" y="120"/>
                </a:cubicBezTo>
                <a:cubicBezTo>
                  <a:pt x="318" y="114"/>
                  <a:pt x="317" y="105"/>
                  <a:pt x="307" y="100"/>
                </a:cubicBezTo>
                <a:moveTo>
                  <a:pt x="304" y="0"/>
                </a:moveTo>
                <a:cubicBezTo>
                  <a:pt x="304" y="0"/>
                  <a:pt x="303" y="0"/>
                  <a:pt x="303" y="0"/>
                </a:cubicBezTo>
                <a:cubicBezTo>
                  <a:pt x="301" y="1"/>
                  <a:pt x="300" y="1"/>
                  <a:pt x="299" y="2"/>
                </a:cubicBezTo>
                <a:cubicBezTo>
                  <a:pt x="299" y="3"/>
                  <a:pt x="299" y="3"/>
                  <a:pt x="299" y="3"/>
                </a:cubicBezTo>
                <a:cubicBezTo>
                  <a:pt x="300" y="3"/>
                  <a:pt x="300" y="3"/>
                  <a:pt x="300" y="3"/>
                </a:cubicBezTo>
                <a:cubicBezTo>
                  <a:pt x="300" y="3"/>
                  <a:pt x="301" y="3"/>
                  <a:pt x="301" y="3"/>
                </a:cubicBezTo>
                <a:cubicBezTo>
                  <a:pt x="303" y="3"/>
                  <a:pt x="304" y="4"/>
                  <a:pt x="304" y="4"/>
                </a:cubicBezTo>
                <a:cubicBezTo>
                  <a:pt x="307" y="7"/>
                  <a:pt x="304" y="12"/>
                  <a:pt x="301" y="14"/>
                </a:cubicBezTo>
                <a:cubicBezTo>
                  <a:pt x="299" y="15"/>
                  <a:pt x="297" y="16"/>
                  <a:pt x="295" y="16"/>
                </a:cubicBezTo>
                <a:cubicBezTo>
                  <a:pt x="290" y="16"/>
                  <a:pt x="286" y="13"/>
                  <a:pt x="283" y="10"/>
                </a:cubicBezTo>
                <a:cubicBezTo>
                  <a:pt x="282" y="9"/>
                  <a:pt x="282" y="9"/>
                  <a:pt x="282" y="9"/>
                </a:cubicBezTo>
                <a:cubicBezTo>
                  <a:pt x="282" y="10"/>
                  <a:pt x="282" y="10"/>
                  <a:pt x="282" y="10"/>
                </a:cubicBezTo>
                <a:cubicBezTo>
                  <a:pt x="279" y="13"/>
                  <a:pt x="275" y="16"/>
                  <a:pt x="270" y="16"/>
                </a:cubicBezTo>
                <a:cubicBezTo>
                  <a:pt x="265" y="16"/>
                  <a:pt x="261" y="13"/>
                  <a:pt x="258" y="10"/>
                </a:cubicBezTo>
                <a:cubicBezTo>
                  <a:pt x="258" y="9"/>
                  <a:pt x="258" y="9"/>
                  <a:pt x="258" y="9"/>
                </a:cubicBezTo>
                <a:cubicBezTo>
                  <a:pt x="257" y="10"/>
                  <a:pt x="257" y="10"/>
                  <a:pt x="257" y="10"/>
                </a:cubicBezTo>
                <a:cubicBezTo>
                  <a:pt x="254" y="13"/>
                  <a:pt x="250" y="16"/>
                  <a:pt x="245" y="16"/>
                </a:cubicBezTo>
                <a:cubicBezTo>
                  <a:pt x="241" y="16"/>
                  <a:pt x="236" y="13"/>
                  <a:pt x="234" y="10"/>
                </a:cubicBezTo>
                <a:cubicBezTo>
                  <a:pt x="233" y="9"/>
                  <a:pt x="233" y="9"/>
                  <a:pt x="233" y="9"/>
                </a:cubicBezTo>
                <a:cubicBezTo>
                  <a:pt x="232" y="10"/>
                  <a:pt x="232" y="10"/>
                  <a:pt x="232" y="10"/>
                </a:cubicBezTo>
                <a:cubicBezTo>
                  <a:pt x="230" y="13"/>
                  <a:pt x="225" y="16"/>
                  <a:pt x="221" y="16"/>
                </a:cubicBezTo>
                <a:cubicBezTo>
                  <a:pt x="216" y="16"/>
                  <a:pt x="212" y="13"/>
                  <a:pt x="209" y="10"/>
                </a:cubicBezTo>
                <a:cubicBezTo>
                  <a:pt x="208" y="9"/>
                  <a:pt x="208" y="9"/>
                  <a:pt x="208" y="9"/>
                </a:cubicBezTo>
                <a:cubicBezTo>
                  <a:pt x="208" y="10"/>
                  <a:pt x="208" y="10"/>
                  <a:pt x="208" y="10"/>
                </a:cubicBezTo>
                <a:cubicBezTo>
                  <a:pt x="205" y="13"/>
                  <a:pt x="201" y="16"/>
                  <a:pt x="196" y="16"/>
                </a:cubicBezTo>
                <a:cubicBezTo>
                  <a:pt x="191" y="16"/>
                  <a:pt x="187" y="13"/>
                  <a:pt x="185" y="10"/>
                </a:cubicBezTo>
                <a:cubicBezTo>
                  <a:pt x="184" y="9"/>
                  <a:pt x="184" y="9"/>
                  <a:pt x="184" y="9"/>
                </a:cubicBezTo>
                <a:cubicBezTo>
                  <a:pt x="183" y="10"/>
                  <a:pt x="183" y="10"/>
                  <a:pt x="183" y="10"/>
                </a:cubicBezTo>
                <a:cubicBezTo>
                  <a:pt x="180" y="13"/>
                  <a:pt x="176" y="16"/>
                  <a:pt x="171" y="16"/>
                </a:cubicBezTo>
                <a:cubicBezTo>
                  <a:pt x="167" y="16"/>
                  <a:pt x="163" y="13"/>
                  <a:pt x="160" y="10"/>
                </a:cubicBezTo>
                <a:cubicBezTo>
                  <a:pt x="159" y="9"/>
                  <a:pt x="159" y="9"/>
                  <a:pt x="159" y="9"/>
                </a:cubicBezTo>
                <a:cubicBezTo>
                  <a:pt x="158" y="10"/>
                  <a:pt x="158" y="10"/>
                  <a:pt x="158" y="10"/>
                </a:cubicBezTo>
                <a:cubicBezTo>
                  <a:pt x="156" y="13"/>
                  <a:pt x="151" y="16"/>
                  <a:pt x="147" y="16"/>
                </a:cubicBezTo>
                <a:cubicBezTo>
                  <a:pt x="142" y="16"/>
                  <a:pt x="138" y="13"/>
                  <a:pt x="135" y="10"/>
                </a:cubicBezTo>
                <a:cubicBezTo>
                  <a:pt x="134" y="9"/>
                  <a:pt x="134" y="9"/>
                  <a:pt x="134" y="9"/>
                </a:cubicBezTo>
                <a:cubicBezTo>
                  <a:pt x="134" y="10"/>
                  <a:pt x="134" y="10"/>
                  <a:pt x="134" y="10"/>
                </a:cubicBezTo>
                <a:cubicBezTo>
                  <a:pt x="131" y="13"/>
                  <a:pt x="127" y="16"/>
                  <a:pt x="122" y="16"/>
                </a:cubicBezTo>
                <a:cubicBezTo>
                  <a:pt x="117" y="16"/>
                  <a:pt x="113" y="13"/>
                  <a:pt x="111" y="10"/>
                </a:cubicBezTo>
                <a:cubicBezTo>
                  <a:pt x="110" y="9"/>
                  <a:pt x="110" y="9"/>
                  <a:pt x="110" y="9"/>
                </a:cubicBezTo>
                <a:cubicBezTo>
                  <a:pt x="109" y="10"/>
                  <a:pt x="109" y="10"/>
                  <a:pt x="109" y="10"/>
                </a:cubicBezTo>
                <a:cubicBezTo>
                  <a:pt x="106" y="13"/>
                  <a:pt x="102" y="16"/>
                  <a:pt x="97" y="16"/>
                </a:cubicBezTo>
                <a:cubicBezTo>
                  <a:pt x="93" y="16"/>
                  <a:pt x="89" y="13"/>
                  <a:pt x="86" y="10"/>
                </a:cubicBezTo>
                <a:cubicBezTo>
                  <a:pt x="85" y="9"/>
                  <a:pt x="85" y="9"/>
                  <a:pt x="85" y="9"/>
                </a:cubicBezTo>
                <a:cubicBezTo>
                  <a:pt x="84" y="10"/>
                  <a:pt x="84" y="10"/>
                  <a:pt x="84" y="10"/>
                </a:cubicBezTo>
                <a:cubicBezTo>
                  <a:pt x="82" y="13"/>
                  <a:pt x="78" y="16"/>
                  <a:pt x="73" y="16"/>
                </a:cubicBezTo>
                <a:cubicBezTo>
                  <a:pt x="68" y="16"/>
                  <a:pt x="64" y="13"/>
                  <a:pt x="61" y="10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10"/>
                  <a:pt x="60" y="10"/>
                  <a:pt x="60" y="10"/>
                </a:cubicBezTo>
                <a:cubicBezTo>
                  <a:pt x="57" y="13"/>
                  <a:pt x="53" y="16"/>
                  <a:pt x="48" y="16"/>
                </a:cubicBezTo>
                <a:cubicBezTo>
                  <a:pt x="43" y="16"/>
                  <a:pt x="39" y="13"/>
                  <a:pt x="37" y="10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32" y="13"/>
                  <a:pt x="28" y="16"/>
                  <a:pt x="24" y="16"/>
                </a:cubicBezTo>
                <a:cubicBezTo>
                  <a:pt x="21" y="16"/>
                  <a:pt x="19" y="15"/>
                  <a:pt x="17" y="14"/>
                </a:cubicBezTo>
                <a:cubicBezTo>
                  <a:pt x="14" y="12"/>
                  <a:pt x="11" y="7"/>
                  <a:pt x="14" y="4"/>
                </a:cubicBezTo>
                <a:cubicBezTo>
                  <a:pt x="15" y="4"/>
                  <a:pt x="16" y="3"/>
                  <a:pt x="17" y="3"/>
                </a:cubicBezTo>
                <a:cubicBezTo>
                  <a:pt x="17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7" y="1"/>
                  <a:pt x="16" y="0"/>
                </a:cubicBezTo>
                <a:cubicBezTo>
                  <a:pt x="15" y="0"/>
                  <a:pt x="14" y="0"/>
                  <a:pt x="14" y="0"/>
                </a:cubicBezTo>
                <a:cubicBezTo>
                  <a:pt x="10" y="0"/>
                  <a:pt x="5" y="3"/>
                  <a:pt x="3" y="7"/>
                </a:cubicBezTo>
                <a:cubicBezTo>
                  <a:pt x="0" y="13"/>
                  <a:pt x="1" y="22"/>
                  <a:pt x="11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60" y="26"/>
                  <a:pt x="60" y="26"/>
                  <a:pt x="60" y="26"/>
                </a:cubicBezTo>
                <a:cubicBezTo>
                  <a:pt x="85" y="26"/>
                  <a:pt x="85" y="26"/>
                  <a:pt x="85" y="26"/>
                </a:cubicBezTo>
                <a:cubicBezTo>
                  <a:pt x="110" y="26"/>
                  <a:pt x="110" y="26"/>
                  <a:pt x="110" y="26"/>
                </a:cubicBezTo>
                <a:cubicBezTo>
                  <a:pt x="134" y="26"/>
                  <a:pt x="134" y="26"/>
                  <a:pt x="134" y="26"/>
                </a:cubicBezTo>
                <a:cubicBezTo>
                  <a:pt x="159" y="26"/>
                  <a:pt x="159" y="26"/>
                  <a:pt x="159" y="26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208" y="26"/>
                  <a:pt x="208" y="26"/>
                  <a:pt x="208" y="26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58" y="26"/>
                  <a:pt x="258" y="26"/>
                  <a:pt x="258" y="26"/>
                </a:cubicBezTo>
                <a:cubicBezTo>
                  <a:pt x="282" y="26"/>
                  <a:pt x="282" y="26"/>
                  <a:pt x="282" y="26"/>
                </a:cubicBezTo>
                <a:cubicBezTo>
                  <a:pt x="307" y="26"/>
                  <a:pt x="307" y="26"/>
                  <a:pt x="307" y="26"/>
                </a:cubicBezTo>
                <a:cubicBezTo>
                  <a:pt x="317" y="22"/>
                  <a:pt x="318" y="13"/>
                  <a:pt x="315" y="7"/>
                </a:cubicBezTo>
                <a:cubicBezTo>
                  <a:pt x="313" y="3"/>
                  <a:pt x="309" y="0"/>
                  <a:pt x="304" y="0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lIns="68572" tIns="34287" rIns="68572" bIns="34287">
            <a:normAutofit/>
          </a:bodyPr>
          <a:lstStyle/>
          <a:p>
            <a:pPr fontAlgn="auto">
              <a:defRPr/>
            </a:pPr>
            <a:endParaRPr lang="zh-CN" altLang="en-US" sz="1400" noProof="1"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01000" y="3524401"/>
            <a:ext cx="5740200" cy="637200"/>
          </a:xfrm>
        </p:spPr>
        <p:txBody>
          <a:bodyPr>
            <a:noAutofit/>
          </a:bodyPr>
          <a:lstStyle>
            <a:lvl1pPr algn="ctr">
              <a:defRPr sz="33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1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61326-4A7A-4C95-BCFA-C1AAAF22CCBC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4FE8D-B5E5-48A1-8355-00ED4C26033F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457201"/>
            <a:ext cx="2949178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1" smtClean="0"/>
              <a:t>单击图标添加图片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342900" indent="0">
              <a:buNone/>
              <a:defRPr sz="1100"/>
            </a:lvl2pPr>
            <a:lvl3pPr marL="685800" indent="0">
              <a:buNone/>
              <a:defRPr sz="10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CA57C-9A59-40ED-A6CC-B74B8F5E2DFE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6" cy="5811838"/>
          </a:xfrm>
        </p:spPr>
        <p:txBody>
          <a:bodyPr vert="eaVert">
            <a:normAutofit/>
          </a:bodyPr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>
            <a:normAutofit/>
          </a:bodyPr>
          <a:lstStyle/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399CF-66F9-4958-951D-9F83F71090F2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1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组合 6"/>
          <p:cNvGrpSpPr/>
          <p:nvPr/>
        </p:nvGrpSpPr>
        <p:grpSpPr bwMode="auto">
          <a:xfrm>
            <a:off x="1" y="1"/>
            <a:ext cx="9144000" cy="6686550"/>
            <a:chOff x="0" y="51608"/>
            <a:chExt cx="12191999" cy="6687034"/>
          </a:xfrm>
        </p:grpSpPr>
        <p:sp>
          <p:nvSpPr>
            <p:cNvPr id="8" name="Freeform 7"/>
            <p:cNvSpPr/>
            <p:nvPr/>
          </p:nvSpPr>
          <p:spPr bwMode="auto">
            <a:xfrm>
              <a:off x="0" y="51608"/>
              <a:ext cx="12191999" cy="6687034"/>
            </a:xfrm>
            <a:custGeom>
              <a:avLst/>
              <a:gdLst>
                <a:gd name="T0" fmla="*/ 2520 w 2520"/>
                <a:gd name="T1" fmla="*/ 4937 h 5445"/>
                <a:gd name="T2" fmla="*/ 1260 w 2520"/>
                <a:gd name="T3" fmla="*/ 5445 h 5445"/>
                <a:gd name="T4" fmla="*/ 0 w 2520"/>
                <a:gd name="T5" fmla="*/ 4937 h 5445"/>
                <a:gd name="T6" fmla="*/ 0 w 2520"/>
                <a:gd name="T7" fmla="*/ 0 h 5445"/>
                <a:gd name="T8" fmla="*/ 2520 w 2520"/>
                <a:gd name="T9" fmla="*/ 0 h 5445"/>
                <a:gd name="T10" fmla="*/ 2520 w 2520"/>
                <a:gd name="T11" fmla="*/ 4937 h 5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20" h="5445">
                  <a:moveTo>
                    <a:pt x="2520" y="4937"/>
                  </a:moveTo>
                  <a:lnTo>
                    <a:pt x="1260" y="5445"/>
                  </a:lnTo>
                  <a:lnTo>
                    <a:pt x="0" y="4937"/>
                  </a:lnTo>
                  <a:lnTo>
                    <a:pt x="0" y="0"/>
                  </a:lnTo>
                  <a:lnTo>
                    <a:pt x="2520" y="0"/>
                  </a:lnTo>
                  <a:lnTo>
                    <a:pt x="2520" y="4937"/>
                  </a:lnTo>
                  <a:close/>
                </a:path>
              </a:pathLst>
            </a:custGeom>
            <a:solidFill>
              <a:srgbClr val="78CAD6">
                <a:alpha val="40000"/>
              </a:srgbClr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0" y="51608"/>
              <a:ext cx="12191999" cy="6575901"/>
            </a:xfrm>
            <a:custGeom>
              <a:avLst/>
              <a:gdLst>
                <a:gd name="T0" fmla="*/ 2520 w 2520"/>
                <a:gd name="T1" fmla="*/ 4937 h 5445"/>
                <a:gd name="T2" fmla="*/ 1260 w 2520"/>
                <a:gd name="T3" fmla="*/ 5445 h 5445"/>
                <a:gd name="T4" fmla="*/ 0 w 2520"/>
                <a:gd name="T5" fmla="*/ 4937 h 5445"/>
                <a:gd name="T6" fmla="*/ 0 w 2520"/>
                <a:gd name="T7" fmla="*/ 0 h 5445"/>
                <a:gd name="T8" fmla="*/ 2520 w 2520"/>
                <a:gd name="T9" fmla="*/ 0 h 5445"/>
                <a:gd name="T10" fmla="*/ 2520 w 2520"/>
                <a:gd name="T11" fmla="*/ 4937 h 5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20" h="5445">
                  <a:moveTo>
                    <a:pt x="2520" y="4937"/>
                  </a:moveTo>
                  <a:lnTo>
                    <a:pt x="1260" y="5445"/>
                  </a:lnTo>
                  <a:lnTo>
                    <a:pt x="0" y="4937"/>
                  </a:lnTo>
                  <a:lnTo>
                    <a:pt x="0" y="0"/>
                  </a:lnTo>
                  <a:lnTo>
                    <a:pt x="2520" y="0"/>
                  </a:lnTo>
                  <a:lnTo>
                    <a:pt x="2520" y="49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>
              <a:normAutofit/>
            </a:bodyPr>
            <a:lstStyle/>
            <a:p>
              <a:pPr fontAlgn="auto">
                <a:defRPr/>
              </a:pPr>
              <a:endParaRPr lang="zh-CN" altLang="en-US" sz="1400" noProof="1">
                <a:cs typeface="+mn-ea"/>
                <a:sym typeface="+mn-lt"/>
              </a:endParaRPr>
            </a:p>
          </p:txBody>
        </p:sp>
      </p:grpSp>
      <p:sp>
        <p:nvSpPr>
          <p:cNvPr id="1027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1" y="365125"/>
            <a:ext cx="78867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8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1" y="1322389"/>
            <a:ext cx="7886700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31" tIns="45715" rIns="91431" bIns="45715" rtlCol="0" anchor="ctr">
            <a:normAutofit/>
          </a:bodyPr>
          <a:lstStyle>
            <a:lvl1pPr algn="l" fontAlgn="auto">
              <a:defRPr sz="10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1" cy="365125"/>
          </a:xfrm>
          <a:prstGeom prst="rect">
            <a:avLst/>
          </a:prstGeom>
        </p:spPr>
        <p:txBody>
          <a:bodyPr vert="horz" lIns="91431" tIns="45715" rIns="91431" bIns="45715" rtlCol="0" anchor="ctr">
            <a:normAutofit/>
          </a:bodyPr>
          <a:lstStyle>
            <a:lvl1pPr algn="ctr" fontAlgn="auto">
              <a:defRPr sz="10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31" tIns="45715" rIns="91431" bIns="45715" numCol="1" anchor="ctr" anchorCtr="0" compatLnSpc="1">
            <a:normAutofit/>
          </a:bodyPr>
          <a:lstStyle>
            <a:lvl1pPr algn="r">
              <a:defRPr sz="1000">
                <a:solidFill>
                  <a:srgbClr val="929292"/>
                </a:solidFill>
              </a:defRPr>
            </a:lvl1pPr>
          </a:lstStyle>
          <a:p>
            <a:pPr>
              <a:defRPr/>
            </a:pPr>
            <a:fld id="{1B0399CF-66F9-4958-951D-9F83F71090F2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accent1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accent1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accent1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accent1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accent1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accent1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accent1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accent1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algn="ctr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&#12304;&#36164;&#28304;&#20248;&#21270;&#12305;20140730&#23567;&#23398;&#33521;&#35821;&#38485;&#26053;&#29256;&#36164;&#28304;&#20248;&#21270;&#21333;%20&#26446;&#23071;&#65288;&#26032;&#22686;58&#26465;%20&#28023;&#25253;31&#24352;&#65289;\&#38485;&#26053;&#29256;&#22235;&#19978;Unit5\&#35838;&#20214;\Unit5%20&#31532;1&#35838;&#26102;&#21442;&#32771;&#35838;&#20214;\teachersoffice.mp3" TargetMode="External"/><Relationship Id="rId1" Type="http://schemas.microsoft.com/office/2007/relationships/media" Target="file:///C:\Users\Administrator\Desktop\&#12304;&#36164;&#28304;&#20248;&#21270;&#12305;20140730&#23567;&#23398;&#33521;&#35821;&#38485;&#26053;&#29256;&#36164;&#28304;&#20248;&#21270;&#21333;%20&#26446;&#23071;&#65288;&#26032;&#22686;58&#26465;%20&#28023;&#25253;31&#24352;&#65289;\&#38485;&#26053;&#29256;&#22235;&#19978;Unit5\&#35838;&#20214;\Unit5%20&#31532;1&#35838;&#26102;&#21442;&#32771;&#35838;&#20214;\teachersoffice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&#12304;&#36164;&#28304;&#20248;&#21270;&#12305;20140730&#23567;&#23398;&#33521;&#35821;&#38485;&#26053;&#29256;&#36164;&#28304;&#20248;&#21270;&#21333;%20&#26446;&#23071;&#65288;&#26032;&#22686;58&#26465;%20&#28023;&#25253;31&#24352;&#65289;\&#38485;&#26053;&#29256;&#22235;&#19978;Unit5\&#35838;&#20214;\Unit5%20&#31532;1&#35838;&#26102;&#21442;&#32771;&#35838;&#20214;\schoolgate.mp3" TargetMode="External"/><Relationship Id="rId1" Type="http://schemas.microsoft.com/office/2007/relationships/media" Target="file:///C:\Users\Administrator\Desktop\&#12304;&#36164;&#28304;&#20248;&#21270;&#12305;20140730&#23567;&#23398;&#33521;&#35821;&#38485;&#26053;&#29256;&#36164;&#28304;&#20248;&#21270;&#21333;%20&#26446;&#23071;&#65288;&#26032;&#22686;58&#26465;%20&#28023;&#25253;31&#24352;&#65289;\&#38485;&#26053;&#29256;&#22235;&#19978;Unit5\&#35838;&#20214;\Unit5%20&#31532;1&#35838;&#26102;&#21442;&#32771;&#35838;&#20214;\schoolgate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file:///C:\Users\Administrator\Desktop\&#12304;&#36164;&#28304;&#20248;&#21270;&#12305;20140730&#23567;&#23398;&#33521;&#35821;&#38485;&#26053;&#29256;&#36164;&#28304;&#20248;&#21270;&#21333;%20&#26446;&#23071;&#65288;&#26032;&#22686;58&#26465;%20&#28023;&#25253;31&#24352;&#65289;\&#38485;&#26053;&#29256;&#22235;&#19978;Unit5\&#35838;&#20214;\Unit5%20&#31532;1&#35838;&#26102;&#21442;&#32771;&#35838;&#20214;\farmer.mp3" TargetMode="External"/><Relationship Id="rId7" Type="http://schemas.openxmlformats.org/officeDocument/2006/relationships/image" Target="../media/image16.png"/><Relationship Id="rId2" Type="http://schemas.openxmlformats.org/officeDocument/2006/relationships/audio" Target="file:///C:\Users\Administrator\Desktop\&#12304;&#36164;&#28304;&#20248;&#21270;&#12305;20140730&#23567;&#23398;&#33521;&#35821;&#38485;&#26053;&#29256;&#36164;&#28304;&#20248;&#21270;&#21333;%20&#26446;&#23071;&#65288;&#26032;&#22686;58&#26465;%20&#28023;&#25253;31&#24352;&#65289;\&#38485;&#26053;&#29256;&#22235;&#19978;Unit5\&#35838;&#20214;\Unit5%20&#31532;1&#35838;&#26102;&#21442;&#32771;&#35838;&#20214;\library.mp3" TargetMode="External"/><Relationship Id="rId1" Type="http://schemas.microsoft.com/office/2007/relationships/media" Target="file:///C:\Users\Administrator\Desktop\&#12304;&#36164;&#28304;&#20248;&#21270;&#12305;20140730&#23567;&#23398;&#33521;&#35821;&#38485;&#26053;&#29256;&#36164;&#28304;&#20248;&#21270;&#21333;%20&#26446;&#23071;&#65288;&#26032;&#22686;58&#26465;%20&#28023;&#25253;31&#24352;&#65289;\&#38485;&#26053;&#29256;&#22235;&#19978;Unit5\&#35838;&#20214;\Unit5%20&#31532;1&#35838;&#26102;&#21442;&#32771;&#35838;&#20214;\library.mp3" TargetMode="Externa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4" Type="http://schemas.openxmlformats.org/officeDocument/2006/relationships/audio" Target="file:///C:\Users\Administrator\Desktop\&#12304;&#36164;&#28304;&#20248;&#21270;&#12305;20140730&#23567;&#23398;&#33521;&#35821;&#38485;&#26053;&#29256;&#36164;&#28304;&#20248;&#21270;&#21333;%20&#26446;&#23071;&#65288;&#26032;&#22686;58&#26465;%20&#28023;&#25253;31&#24352;&#65289;\&#38485;&#26053;&#29256;&#22235;&#19978;Unit5\&#35838;&#20214;\Unit5%20&#31532;1&#35838;&#26102;&#21442;&#32771;&#35838;&#20214;\farmer.mp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Revision1Letssing&#35838;&#25991;&#24405;&#38899;.mp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&#12304;&#36164;&#28304;&#20248;&#21270;&#12305;20140730&#23567;&#23398;&#33521;&#35821;&#38485;&#26053;&#29256;&#36164;&#28304;&#20248;&#21270;&#21333;%20&#26446;&#23071;&#65288;&#26032;&#22686;58&#26465;%20&#28023;&#25253;31&#24352;&#65289;\&#38485;&#26053;&#29256;&#22235;&#19978;Unit5\&#35838;&#20214;\Unit5%20&#31532;1&#35838;&#26102;&#21442;&#32771;&#35838;&#20214;\library.mp3" TargetMode="External"/><Relationship Id="rId1" Type="http://schemas.microsoft.com/office/2007/relationships/media" Target="file:///C:\Users\Administrator\Desktop\&#12304;&#36164;&#28304;&#20248;&#21270;&#12305;20140730&#23567;&#23398;&#33521;&#35821;&#38485;&#26053;&#29256;&#36164;&#28304;&#20248;&#21270;&#21333;%20&#26446;&#23071;&#65288;&#26032;&#22686;58&#26465;%20&#28023;&#25253;31&#24352;&#65289;\&#38485;&#26053;&#29256;&#22235;&#19978;Unit5\&#35838;&#20214;\Unit5%20&#31532;1&#35838;&#26102;&#21442;&#32771;&#35838;&#20214;\library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&#12304;&#36164;&#28304;&#20248;&#21270;&#12305;20140730&#23567;&#23398;&#33521;&#35821;&#38485;&#26053;&#29256;&#36164;&#28304;&#20248;&#21270;&#21333;%20&#26446;&#23071;&#65288;&#26032;&#22686;58&#26465;%20&#28023;&#25253;31&#24352;&#65289;\&#38485;&#26053;&#29256;&#22235;&#19978;Unit5\&#35838;&#20214;\Unit5%20&#31532;1&#35838;&#26102;&#21442;&#32771;&#35838;&#20214;\garden.mp3" TargetMode="External"/><Relationship Id="rId1" Type="http://schemas.microsoft.com/office/2007/relationships/media" Target="file:///C:\Users\Administrator\Desktop\&#12304;&#36164;&#28304;&#20248;&#21270;&#12305;20140730&#23567;&#23398;&#33521;&#35821;&#38485;&#26053;&#29256;&#36164;&#28304;&#20248;&#21270;&#21333;%20&#26446;&#23071;&#65288;&#26032;&#22686;58&#26465;%20&#28023;&#25253;31&#24352;&#65289;\&#38485;&#26053;&#29256;&#22235;&#19978;Unit5\&#35838;&#20214;\Unit5%20&#31532;1&#35838;&#26102;&#21442;&#32771;&#35838;&#20214;\garden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&#12304;&#36164;&#28304;&#20248;&#21270;&#12305;20140730&#23567;&#23398;&#33521;&#35821;&#38485;&#26053;&#29256;&#36164;&#28304;&#20248;&#21270;&#21333;%20&#26446;&#23071;&#65288;&#26032;&#22686;58&#26465;%20&#28023;&#25253;31&#24352;&#65289;\&#38485;&#26053;&#29256;&#22235;&#19978;Unit5\&#35838;&#20214;\Unit5%20&#31532;1&#35838;&#26102;&#21442;&#32771;&#35838;&#20214;\playground.mp3" TargetMode="External"/><Relationship Id="rId1" Type="http://schemas.microsoft.com/office/2007/relationships/media" Target="file:///C:\Users\Administrator\Desktop\&#12304;&#36164;&#28304;&#20248;&#21270;&#12305;20140730&#23567;&#23398;&#33521;&#35821;&#38485;&#26053;&#29256;&#36164;&#28304;&#20248;&#21270;&#21333;%20&#26446;&#23071;&#65288;&#26032;&#22686;58&#26465;%20&#28023;&#25253;31&#24352;&#65289;\&#38485;&#26053;&#29256;&#22235;&#19978;Unit5\&#35838;&#20214;\Unit5%20&#31532;1&#35838;&#26102;&#21442;&#32771;&#35838;&#20214;\playground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&#12304;&#36164;&#28304;&#20248;&#21270;&#12305;20140730&#23567;&#23398;&#33521;&#35821;&#38485;&#26053;&#29256;&#36164;&#28304;&#20248;&#21270;&#21333;%20&#26446;&#23071;&#65288;&#26032;&#22686;58&#26465;%20&#28023;&#25253;31&#24352;&#65289;\&#38485;&#26053;&#29256;&#22235;&#19978;Unit5\&#35838;&#20214;\Unit5%20&#31532;1&#35838;&#26102;&#21442;&#32771;&#35838;&#20214;\toilet.mp3" TargetMode="External"/><Relationship Id="rId1" Type="http://schemas.microsoft.com/office/2007/relationships/media" Target="file:///C:\Users\Administrator\Desktop\&#12304;&#36164;&#28304;&#20248;&#21270;&#12305;20140730&#23567;&#23398;&#33521;&#35821;&#38485;&#26053;&#29256;&#36164;&#28304;&#20248;&#21270;&#21333;%20&#26446;&#23071;&#65288;&#26032;&#22686;58&#26465;%20&#28023;&#25253;31&#24352;&#65289;\&#38485;&#26053;&#29256;&#22235;&#19978;Unit5\&#35838;&#20214;\Unit5%20&#31532;1&#35838;&#26102;&#21442;&#32771;&#35838;&#20214;\toilet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3501008"/>
            <a:ext cx="9144000" cy="1205703"/>
          </a:xfrm>
          <a:prstGeom prst="rect">
            <a:avLst/>
          </a:prstGeom>
        </p:spPr>
        <p:txBody>
          <a:bodyPr wrap="square" lIns="96762" tIns="48381" rIns="96762" bIns="48381">
            <a:spAutoFit/>
          </a:bodyPr>
          <a:lstStyle/>
          <a:p>
            <a:pPr algn="ctr"/>
            <a:r>
              <a:rPr lang="en-US" altLang="zh-CN" sz="3600" dirty="0">
                <a:solidFill>
                  <a:schemeClr val="accent6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Unit5 Our School</a:t>
            </a:r>
            <a:r>
              <a:rPr lang="zh-CN" altLang="en-US" sz="3600" dirty="0">
                <a:solidFill>
                  <a:schemeClr val="accent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/>
            </a:r>
            <a:br>
              <a:rPr lang="zh-CN" altLang="en-US" sz="3600" dirty="0">
                <a:solidFill>
                  <a:schemeClr val="accent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sz="3600" dirty="0">
                <a:solidFill>
                  <a:schemeClr val="accent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en-US" altLang="zh-CN" sz="3600" dirty="0">
                <a:solidFill>
                  <a:schemeClr val="accent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3600" dirty="0">
                <a:solidFill>
                  <a:schemeClr val="accent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课时</a:t>
            </a:r>
            <a:endParaRPr lang="zh-CN" altLang="en-US" sz="3600" dirty="0">
              <a:solidFill>
                <a:schemeClr val="accent6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86420" y="456950"/>
            <a:ext cx="4569480" cy="618870"/>
          </a:xfrm>
          <a:prstGeom prst="rect">
            <a:avLst/>
          </a:prstGeom>
        </p:spPr>
        <p:txBody>
          <a:bodyPr lIns="96762" tIns="48381" rIns="96762" bIns="48381">
            <a:spAutoFit/>
          </a:bodyPr>
          <a:lstStyle/>
          <a:p>
            <a:pPr algn="ctr"/>
            <a:r>
              <a:rPr lang="zh-CN" altLang="en-US" sz="3400" dirty="0">
                <a:solidFill>
                  <a:schemeClr val="accent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陕旅版四年级上册</a:t>
            </a:r>
            <a:endParaRPr lang="zh-CN" altLang="en-US" sz="3400" dirty="0"/>
          </a:p>
        </p:txBody>
      </p:sp>
      <p:sp>
        <p:nvSpPr>
          <p:cNvPr id="6" name="矩形 5"/>
          <p:cNvSpPr/>
          <p:nvPr/>
        </p:nvSpPr>
        <p:spPr>
          <a:xfrm>
            <a:off x="2923914" y="5445224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5" descr="soup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03220" y="329292"/>
            <a:ext cx="5293540" cy="520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6"/>
          <p:cNvSpPr txBox="1">
            <a:spLocks noChangeArrowheads="1"/>
          </p:cNvSpPr>
          <p:nvPr/>
        </p:nvSpPr>
        <p:spPr bwMode="auto">
          <a:xfrm>
            <a:off x="1774034" y="5470271"/>
            <a:ext cx="6654305" cy="1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ctr"/>
            <a:r>
              <a:rPr lang="en-US" altLang="zh-CN" sz="6300" dirty="0"/>
              <a:t>teachers’ office</a:t>
            </a:r>
            <a:endParaRPr lang="zh-CN" altLang="en-US" sz="6300" dirty="0"/>
          </a:p>
        </p:txBody>
      </p:sp>
      <p:pic>
        <p:nvPicPr>
          <p:cNvPr id="4" name="teachersoffice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152" y="5868446"/>
            <a:ext cx="377991" cy="3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33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6"/>
          <p:cNvSpPr txBox="1">
            <a:spLocks noChangeArrowheads="1"/>
          </p:cNvSpPr>
          <p:nvPr/>
        </p:nvSpPr>
        <p:spPr bwMode="auto">
          <a:xfrm>
            <a:off x="1187624" y="1268760"/>
            <a:ext cx="7334687" cy="270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ctr"/>
            <a:r>
              <a:rPr lang="zh-CN" altLang="en-US" sz="4200" b="1" dirty="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知识小贴士</a:t>
            </a:r>
            <a:endParaRPr lang="en-US" altLang="zh-CN" sz="4200" b="1" dirty="0">
              <a:solidFill>
                <a:srgbClr val="FF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zh-CN" altLang="en-US" sz="4200" dirty="0">
                <a:ea typeface="宋体" panose="02010600030101010101" pitchFamily="2" charset="-122"/>
                <a:cs typeface="Arial" panose="020B0604020202020204" pitchFamily="34" charset="0"/>
              </a:rPr>
              <a:t>学习单词</a:t>
            </a:r>
            <a:r>
              <a:rPr lang="en-US" altLang="zh-CN" sz="4200" dirty="0">
                <a:ea typeface="宋体" panose="02010600030101010101" pitchFamily="2" charset="-122"/>
                <a:cs typeface="Arial" panose="020B0604020202020204" pitchFamily="34" charset="0"/>
              </a:rPr>
              <a:t>teachers’ office</a:t>
            </a:r>
            <a:r>
              <a:rPr lang="zh-CN" altLang="en-US" sz="4200" dirty="0">
                <a:ea typeface="宋体" panose="02010600030101010101" pitchFamily="2" charset="-122"/>
                <a:cs typeface="Arial" panose="020B0604020202020204" pitchFamily="34" charset="0"/>
              </a:rPr>
              <a:t>时要注意</a:t>
            </a:r>
            <a:r>
              <a:rPr lang="en-US" altLang="zh-CN" sz="4200" dirty="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teachers’</a:t>
            </a:r>
            <a:r>
              <a:rPr lang="zh-CN" altLang="en-US" sz="4200" dirty="0">
                <a:ea typeface="宋体" panose="02010600030101010101" pitchFamily="2" charset="-122"/>
                <a:cs typeface="Arial" panose="020B0604020202020204" pitchFamily="34" charset="0"/>
              </a:rPr>
              <a:t>是</a:t>
            </a:r>
            <a:r>
              <a:rPr lang="zh-CN" altLang="en-US" sz="4200" dirty="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名词所有格</a:t>
            </a:r>
            <a:r>
              <a:rPr lang="zh-CN" altLang="en-US" sz="4200" dirty="0">
                <a:ea typeface="宋体" panose="02010600030101010101" pitchFamily="2" charset="-122"/>
                <a:cs typeface="Arial" panose="020B0604020202020204" pitchFamily="34" charset="0"/>
              </a:rPr>
              <a:t>，意思是“</a:t>
            </a:r>
            <a:r>
              <a:rPr lang="zh-CN" altLang="en-US" sz="4200" dirty="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教师的</a:t>
            </a:r>
            <a:r>
              <a:rPr lang="zh-CN" altLang="en-US" sz="4200" dirty="0">
                <a:ea typeface="宋体" panose="02010600030101010101" pitchFamily="2" charset="-122"/>
                <a:cs typeface="Arial" panose="020B0604020202020204" pitchFamily="34" charset="0"/>
              </a:rPr>
              <a:t>”。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6"/>
          <p:cNvSpPr txBox="1">
            <a:spLocks noChangeArrowheads="1"/>
          </p:cNvSpPr>
          <p:nvPr/>
        </p:nvSpPr>
        <p:spPr bwMode="auto">
          <a:xfrm>
            <a:off x="2681210" y="5545874"/>
            <a:ext cx="4707236" cy="1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ctr"/>
            <a:r>
              <a:rPr lang="en-US" altLang="zh-CN" sz="6300"/>
              <a:t>school gate</a:t>
            </a:r>
            <a:endParaRPr lang="zh-CN" altLang="en-US" sz="6300"/>
          </a:p>
        </p:txBody>
      </p:sp>
      <p:pic>
        <p:nvPicPr>
          <p:cNvPr id="14339" name="图片 3" descr="dumpling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828" y="0"/>
            <a:ext cx="5822727" cy="569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choolgate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771" y="5944048"/>
            <a:ext cx="377990" cy="37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9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43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6"/>
          <p:cNvSpPr txBox="1">
            <a:spLocks noChangeArrowheads="1"/>
          </p:cNvSpPr>
          <p:nvPr/>
        </p:nvSpPr>
        <p:spPr bwMode="auto">
          <a:xfrm>
            <a:off x="2605613" y="480497"/>
            <a:ext cx="4707236" cy="977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ctr"/>
            <a:r>
              <a:rPr lang="en-US" altLang="zh-CN" sz="5700" dirty="0" err="1"/>
              <a:t>Practise</a:t>
            </a:r>
            <a:r>
              <a:rPr lang="en-US" altLang="zh-CN" sz="5700" dirty="0"/>
              <a:t> </a:t>
            </a:r>
            <a:endParaRPr lang="zh-CN" altLang="en-US" sz="5700" dirty="0"/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622837" y="1463332"/>
            <a:ext cx="6578707" cy="74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ctr"/>
            <a:r>
              <a:rPr lang="zh-CN" altLang="en-US" sz="4200" dirty="0">
                <a:latin typeface="宋体" panose="02010600030101010101" pitchFamily="2" charset="-122"/>
                <a:ea typeface="宋体" panose="02010600030101010101" pitchFamily="2" charset="-122"/>
              </a:rPr>
              <a:t>听单词，选择正确的选项</a:t>
            </a:r>
            <a:r>
              <a:rPr lang="en-US" altLang="zh-CN" sz="42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sz="4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1774034" y="2975385"/>
            <a:ext cx="2872724" cy="2051351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4200" dirty="0"/>
              <a:t>A. office</a:t>
            </a:r>
          </a:p>
          <a:p>
            <a:r>
              <a:rPr lang="en-US" altLang="zh-CN" sz="4200" dirty="0"/>
              <a:t>B. toilet</a:t>
            </a:r>
          </a:p>
          <a:p>
            <a:r>
              <a:rPr lang="en-US" altLang="zh-CN" sz="4200" dirty="0"/>
              <a:t>C. library</a:t>
            </a:r>
            <a:endParaRPr lang="zh-CN" altLang="en-US" sz="4200" dirty="0"/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5404418" y="2975385"/>
            <a:ext cx="3326313" cy="2051351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4200" dirty="0"/>
              <a:t>A. teacher</a:t>
            </a:r>
          </a:p>
          <a:p>
            <a:r>
              <a:rPr lang="en-US" altLang="zh-CN" sz="4200" dirty="0"/>
              <a:t>B. farmer</a:t>
            </a:r>
          </a:p>
          <a:p>
            <a:r>
              <a:rPr lang="en-US" altLang="zh-CN" sz="4200" dirty="0"/>
              <a:t>C. computer</a:t>
            </a:r>
            <a:endParaRPr lang="zh-CN" altLang="en-US" sz="4200" dirty="0"/>
          </a:p>
        </p:txBody>
      </p:sp>
      <p:pic>
        <p:nvPicPr>
          <p:cNvPr id="6" name="library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004" y="2370563"/>
            <a:ext cx="529186" cy="52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farmer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182" y="2370563"/>
            <a:ext cx="529186" cy="52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4338" grpId="0"/>
      <p:bldP spid="4" grpId="0"/>
      <p:bldP spid="15364" grpId="0" animBg="1"/>
      <p:bldP spid="1536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5"/>
          <p:cNvSpPr txBox="1">
            <a:spLocks noChangeArrowheads="1"/>
          </p:cNvSpPr>
          <p:nvPr/>
        </p:nvSpPr>
        <p:spPr bwMode="auto">
          <a:xfrm>
            <a:off x="1925229" y="782908"/>
            <a:ext cx="5973923" cy="87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ctr"/>
            <a:r>
              <a:rPr lang="en-US" altLang="zh-CN" sz="5100" b="1">
                <a:solidFill>
                  <a:srgbClr val="00B050"/>
                </a:solidFill>
                <a:latin typeface="Comic Sans MS" panose="030F0702030302020204" pitchFamily="66" charset="0"/>
              </a:rPr>
              <a:t>Gold finger</a:t>
            </a:r>
            <a:endParaRPr lang="zh-CN" altLang="en-US" sz="5100" b="1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10" descr="pointing_finge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78817" y="3958219"/>
            <a:ext cx="907176" cy="106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pointing_finge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18053" y="3958219"/>
            <a:ext cx="907176" cy="106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pointing_finge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882617"/>
            <a:ext cx="947495" cy="110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pointing_finge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63984" y="3807013"/>
            <a:ext cx="1060052" cy="123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pointing_finge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53222" y="3807013"/>
            <a:ext cx="1075172" cy="125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pointing_finge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172" y="3807013"/>
            <a:ext cx="982775" cy="114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TextBox 10"/>
          <p:cNvSpPr txBox="1">
            <a:spLocks noChangeArrowheads="1"/>
          </p:cNvSpPr>
          <p:nvPr/>
        </p:nvSpPr>
        <p:spPr bwMode="auto">
          <a:xfrm>
            <a:off x="1" y="2068153"/>
            <a:ext cx="9144000" cy="48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2500" dirty="0">
                <a:solidFill>
                  <a:srgbClr val="FF3399"/>
                </a:solidFill>
              </a:rPr>
              <a:t> </a:t>
            </a:r>
            <a:r>
              <a:rPr lang="en-US" altLang="zh-CN" sz="2500" dirty="0">
                <a:solidFill>
                  <a:srgbClr val="FF3399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library </a:t>
            </a:r>
            <a:r>
              <a:rPr lang="en-US" altLang="zh-CN" sz="2500" dirty="0">
                <a:solidFill>
                  <a:srgbClr val="0099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garden </a:t>
            </a:r>
            <a:r>
              <a:rPr lang="en-US" altLang="zh-CN" sz="2500" dirty="0">
                <a:solidFill>
                  <a:srgbClr val="FF3399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playground</a:t>
            </a:r>
            <a:r>
              <a:rPr lang="en-US" altLang="zh-CN" sz="2500" dirty="0"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500" dirty="0">
                <a:solidFill>
                  <a:srgbClr val="0099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toilet</a:t>
            </a:r>
            <a:r>
              <a:rPr lang="en-US" altLang="zh-CN" sz="2500" dirty="0"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500" dirty="0">
                <a:solidFill>
                  <a:srgbClr val="FF3399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teachers’ office </a:t>
            </a:r>
            <a:r>
              <a:rPr lang="en-US" altLang="zh-CN" sz="2500" dirty="0">
                <a:solidFill>
                  <a:srgbClr val="0099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school </a:t>
            </a:r>
            <a:r>
              <a:rPr lang="en-US" altLang="zh-CN" sz="2500" dirty="0" smtClean="0">
                <a:solidFill>
                  <a:srgbClr val="0099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gate </a:t>
            </a:r>
            <a:endParaRPr lang="zh-CN" altLang="en-US" sz="2500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755576" y="1614536"/>
            <a:ext cx="8050348" cy="3298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zh-CN" altLang="en-US" sz="3800" b="1" dirty="0">
                <a:ea typeface="宋体" panose="02010600030101010101" pitchFamily="2" charset="-122"/>
                <a:cs typeface="Arial" panose="020B0604020202020204" pitchFamily="34" charset="0"/>
              </a:rPr>
              <a:t>教学目标：</a:t>
            </a:r>
            <a:endParaRPr lang="en-US" altLang="zh-CN" sz="3800" b="1" dirty="0"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 sz="3400" dirty="0">
                <a:ea typeface="宋体" panose="02010600030101010101" pitchFamily="2" charset="-122"/>
                <a:cs typeface="Arial" panose="020B0604020202020204" pitchFamily="34" charset="0"/>
              </a:rPr>
              <a:t>1. </a:t>
            </a:r>
            <a:r>
              <a:rPr lang="zh-CN" altLang="en-US" sz="3400" dirty="0">
                <a:ea typeface="宋体" panose="02010600030101010101" pitchFamily="2" charset="-122"/>
                <a:cs typeface="Arial" panose="020B0604020202020204" pitchFamily="34" charset="0"/>
              </a:rPr>
              <a:t>理解会说会用会写以下单词和短语：</a:t>
            </a:r>
            <a:r>
              <a:rPr lang="en-US" altLang="zh-CN" sz="3400" dirty="0">
                <a:ea typeface="宋体" panose="02010600030101010101" pitchFamily="2" charset="-122"/>
                <a:cs typeface="Arial" panose="020B0604020202020204" pitchFamily="34" charset="0"/>
              </a:rPr>
              <a:t>library</a:t>
            </a:r>
            <a:r>
              <a:rPr lang="zh-CN" altLang="en-US" sz="3400" dirty="0">
                <a:ea typeface="宋体" panose="02010600030101010101" pitchFamily="2" charset="-122"/>
                <a:cs typeface="Arial" panose="020B0604020202020204" pitchFamily="34" charset="0"/>
              </a:rPr>
              <a:t>，</a:t>
            </a:r>
            <a:r>
              <a:rPr lang="en-US" altLang="zh-CN" sz="3400" dirty="0">
                <a:ea typeface="宋体" panose="02010600030101010101" pitchFamily="2" charset="-122"/>
                <a:cs typeface="Arial" panose="020B0604020202020204" pitchFamily="34" charset="0"/>
              </a:rPr>
              <a:t>garden</a:t>
            </a:r>
            <a:r>
              <a:rPr lang="zh-CN" altLang="en-US" sz="3400" dirty="0">
                <a:ea typeface="宋体" panose="02010600030101010101" pitchFamily="2" charset="-122"/>
                <a:cs typeface="Arial" panose="020B0604020202020204" pitchFamily="34" charset="0"/>
              </a:rPr>
              <a:t>，</a:t>
            </a:r>
            <a:r>
              <a:rPr lang="en-US" altLang="zh-CN" sz="3400" dirty="0">
                <a:ea typeface="宋体" panose="02010600030101010101" pitchFamily="2" charset="-122"/>
                <a:cs typeface="Arial" panose="020B0604020202020204" pitchFamily="34" charset="0"/>
              </a:rPr>
              <a:t>playground</a:t>
            </a:r>
            <a:r>
              <a:rPr lang="zh-CN" altLang="en-US" sz="3400" dirty="0">
                <a:ea typeface="宋体" panose="02010600030101010101" pitchFamily="2" charset="-122"/>
                <a:cs typeface="Arial" panose="020B0604020202020204" pitchFamily="34" charset="0"/>
              </a:rPr>
              <a:t>，</a:t>
            </a:r>
            <a:r>
              <a:rPr lang="en-US" altLang="zh-CN" sz="3400" dirty="0">
                <a:ea typeface="宋体" panose="02010600030101010101" pitchFamily="2" charset="-122"/>
                <a:cs typeface="Arial" panose="020B0604020202020204" pitchFamily="34" charset="0"/>
              </a:rPr>
              <a:t>toilet</a:t>
            </a:r>
            <a:r>
              <a:rPr lang="zh-CN" altLang="en-US" sz="3400" dirty="0">
                <a:ea typeface="宋体" panose="02010600030101010101" pitchFamily="2" charset="-122"/>
                <a:cs typeface="Arial" panose="020B0604020202020204" pitchFamily="34" charset="0"/>
              </a:rPr>
              <a:t>，</a:t>
            </a:r>
            <a:r>
              <a:rPr lang="en-US" altLang="zh-CN" sz="3400" dirty="0">
                <a:ea typeface="宋体" panose="02010600030101010101" pitchFamily="2" charset="-122"/>
                <a:cs typeface="Arial" panose="020B0604020202020204" pitchFamily="34" charset="0"/>
              </a:rPr>
              <a:t>teachers’ office</a:t>
            </a:r>
            <a:r>
              <a:rPr lang="zh-CN" altLang="en-US" sz="3400" dirty="0">
                <a:ea typeface="宋体" panose="02010600030101010101" pitchFamily="2" charset="-122"/>
                <a:cs typeface="Arial" panose="020B0604020202020204" pitchFamily="34" charset="0"/>
              </a:rPr>
              <a:t>，</a:t>
            </a:r>
            <a:r>
              <a:rPr lang="en-US" altLang="zh-CN" sz="3400" dirty="0">
                <a:ea typeface="宋体" panose="02010600030101010101" pitchFamily="2" charset="-122"/>
                <a:cs typeface="Arial" panose="020B0604020202020204" pitchFamily="34" charset="0"/>
              </a:rPr>
              <a:t>school gate  </a:t>
            </a:r>
            <a:endParaRPr lang="zh-CN" altLang="en-US" sz="3400" dirty="0"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 sz="3400" dirty="0">
                <a:ea typeface="宋体" panose="02010600030101010101" pitchFamily="2" charset="-122"/>
                <a:cs typeface="Arial" panose="020B0604020202020204" pitchFamily="34" charset="0"/>
              </a:rPr>
              <a:t>2. </a:t>
            </a:r>
            <a:r>
              <a:rPr lang="zh-CN" altLang="en-US" sz="3400" dirty="0">
                <a:ea typeface="宋体" panose="02010600030101010101" pitchFamily="2" charset="-122"/>
                <a:cs typeface="Arial" panose="020B0604020202020204" pitchFamily="34" charset="0"/>
              </a:rPr>
              <a:t>能准确理解本课对话内容，并能在实际生活中和别人进行交流</a:t>
            </a:r>
            <a:r>
              <a:rPr lang="zh-CN" altLang="en-US" sz="3400" dirty="0" smtClean="0">
                <a:ea typeface="宋体" panose="02010600030101010101" pitchFamily="2" charset="-122"/>
                <a:cs typeface="Arial" panose="020B0604020202020204" pitchFamily="34" charset="0"/>
              </a:rPr>
              <a:t>。</a:t>
            </a:r>
            <a:endParaRPr lang="zh-CN" altLang="en-US" sz="3400" dirty="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762700" y="782907"/>
            <a:ext cx="8381300" cy="10097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6762" tIns="48381" rIns="96762" bIns="48381">
            <a:spAutoFit/>
          </a:bodyPr>
          <a:lstStyle/>
          <a:p>
            <a:pPr algn="ctr">
              <a:defRPr/>
            </a:pPr>
            <a:r>
              <a:rPr lang="en-US" altLang="zh-CN" sz="3800" dirty="0">
                <a:latin typeface="+mj-lt"/>
                <a:ea typeface="宋体" panose="02010600030101010101" pitchFamily="2" charset="-122"/>
              </a:rPr>
              <a:t>Let’s sing—Farmer Joe Has a Farm</a:t>
            </a:r>
          </a:p>
          <a:p>
            <a:pPr>
              <a:defRPr/>
            </a:pPr>
            <a:endParaRPr lang="zh-CN" altLang="en-US" sz="2100" dirty="0">
              <a:latin typeface="+mj-lt"/>
              <a:ea typeface="宋体" panose="02010600030101010101" pitchFamily="2" charset="-122"/>
            </a:endParaRPr>
          </a:p>
        </p:txBody>
      </p:sp>
      <p:pic>
        <p:nvPicPr>
          <p:cNvPr id="5123" name="Picture 4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9632" y="1538934"/>
            <a:ext cx="6249436" cy="430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1642" y="0"/>
            <a:ext cx="2948323" cy="84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26"/>
          <p:cNvSpPr txBox="1">
            <a:spLocks noChangeArrowheads="1"/>
          </p:cNvSpPr>
          <p:nvPr/>
        </p:nvSpPr>
        <p:spPr bwMode="auto">
          <a:xfrm>
            <a:off x="1187624" y="1124744"/>
            <a:ext cx="5822727" cy="114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400" b="1" dirty="0">
                <a:solidFill>
                  <a:srgbClr val="FF0000"/>
                </a:solidFill>
              </a:rPr>
              <a:t>Think and circle</a:t>
            </a:r>
          </a:p>
          <a:p>
            <a:r>
              <a:rPr lang="en-US" altLang="zh-CN" sz="3400" dirty="0"/>
              <a:t>Where is your school?</a:t>
            </a:r>
            <a:endParaRPr lang="zh-CN" altLang="en-US" sz="3400" dirty="0"/>
          </a:p>
        </p:txBody>
      </p:sp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9592" y="2492896"/>
            <a:ext cx="7610200" cy="325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6"/>
          <p:cNvSpPr txBox="1">
            <a:spLocks noChangeArrowheads="1"/>
          </p:cNvSpPr>
          <p:nvPr/>
        </p:nvSpPr>
        <p:spPr bwMode="auto">
          <a:xfrm>
            <a:off x="1925229" y="404895"/>
            <a:ext cx="6578707" cy="61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zh-CN" altLang="en-US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看一看，这所学校里都有什么？</a:t>
            </a:r>
          </a:p>
        </p:txBody>
      </p:sp>
      <p:pic>
        <p:nvPicPr>
          <p:cNvPr id="7171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03220" y="1160921"/>
            <a:ext cx="5595932" cy="547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1642" y="0"/>
            <a:ext cx="2452735" cy="70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1471641" y="707305"/>
            <a:ext cx="2950002" cy="61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400" b="1" dirty="0">
                <a:solidFill>
                  <a:srgbClr val="FF0000"/>
                </a:solidFill>
              </a:rPr>
              <a:t>Let’s learn</a:t>
            </a:r>
            <a:endParaRPr lang="zh-CN" altLang="en-US" sz="3400" b="1" dirty="0">
              <a:solidFill>
                <a:srgbClr val="FF0000"/>
              </a:solidFill>
            </a:endParaRPr>
          </a:p>
        </p:txBody>
      </p:sp>
      <p:pic>
        <p:nvPicPr>
          <p:cNvPr id="7172" name="图片 5" descr="breakfast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3602" y="1312127"/>
            <a:ext cx="4537561" cy="426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3285994" y="5545874"/>
            <a:ext cx="3887418" cy="1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ctr"/>
            <a:r>
              <a:rPr lang="en-US" altLang="zh-CN" sz="6300" dirty="0"/>
              <a:t>library</a:t>
            </a:r>
            <a:endParaRPr lang="zh-CN" altLang="en-US" sz="6300" dirty="0"/>
          </a:p>
        </p:txBody>
      </p:sp>
      <p:pic>
        <p:nvPicPr>
          <p:cNvPr id="6" name="library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389" y="5944048"/>
            <a:ext cx="453588" cy="45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5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1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5" descr="lunch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81209" y="329291"/>
            <a:ext cx="5369139" cy="5230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6"/>
          <p:cNvSpPr txBox="1">
            <a:spLocks noChangeArrowheads="1"/>
          </p:cNvSpPr>
          <p:nvPr/>
        </p:nvSpPr>
        <p:spPr bwMode="auto">
          <a:xfrm>
            <a:off x="3210396" y="5470271"/>
            <a:ext cx="4695476" cy="1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ctr"/>
            <a:r>
              <a:rPr lang="en-US" altLang="zh-CN" sz="6300" dirty="0"/>
              <a:t>garden</a:t>
            </a:r>
            <a:endParaRPr lang="zh-CN" altLang="en-US" sz="6300" dirty="0"/>
          </a:p>
        </p:txBody>
      </p:sp>
      <p:pic>
        <p:nvPicPr>
          <p:cNvPr id="4" name="garden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976" y="5868446"/>
            <a:ext cx="377991" cy="3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5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2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4" descr="noodle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32405" y="404895"/>
            <a:ext cx="5073467" cy="498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5"/>
          <p:cNvSpPr txBox="1">
            <a:spLocks noChangeArrowheads="1"/>
          </p:cNvSpPr>
          <p:nvPr/>
        </p:nvSpPr>
        <p:spPr bwMode="auto">
          <a:xfrm>
            <a:off x="3059200" y="5394669"/>
            <a:ext cx="4554360" cy="1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ctr"/>
            <a:r>
              <a:rPr lang="en-US" altLang="zh-CN" sz="6300" dirty="0"/>
              <a:t>playground</a:t>
            </a:r>
            <a:endParaRPr lang="zh-CN" altLang="en-US" sz="6300" dirty="0"/>
          </a:p>
        </p:txBody>
      </p:sp>
      <p:pic>
        <p:nvPicPr>
          <p:cNvPr id="4" name="playground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565" y="5772682"/>
            <a:ext cx="453588" cy="45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5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2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4" descr="noodle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81209" y="178087"/>
            <a:ext cx="5369139" cy="527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5"/>
          <p:cNvSpPr txBox="1">
            <a:spLocks noChangeArrowheads="1"/>
          </p:cNvSpPr>
          <p:nvPr/>
        </p:nvSpPr>
        <p:spPr bwMode="auto">
          <a:xfrm>
            <a:off x="3210396" y="5394669"/>
            <a:ext cx="4554360" cy="1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ctr"/>
            <a:r>
              <a:rPr lang="en-US" altLang="zh-CN" sz="6300" dirty="0"/>
              <a:t>toilet</a:t>
            </a:r>
            <a:endParaRPr lang="zh-CN" altLang="en-US" sz="6300" dirty="0"/>
          </a:p>
        </p:txBody>
      </p:sp>
      <p:pic>
        <p:nvPicPr>
          <p:cNvPr id="4" name="toilet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91" y="5717241"/>
            <a:ext cx="453588" cy="45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5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29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66cdd3a5b7bed942550e866a5a0bf6293b3d0f8"/>
</p:tagLst>
</file>

<file path=ppt/theme/theme1.xml><?xml version="1.0" encoding="utf-8"?>
<a:theme xmlns:a="http://schemas.openxmlformats.org/drawingml/2006/main" name="WWW.2PPT.COM&#10;">
  <a:themeElements>
    <a:clrScheme name="自定义 3">
      <a:dk1>
        <a:srgbClr val="3F3F3F"/>
      </a:dk1>
      <a:lt1>
        <a:sysClr val="window" lastClr="FFFFFF"/>
      </a:lt1>
      <a:dk2>
        <a:srgbClr val="3A3838"/>
      </a:dk2>
      <a:lt2>
        <a:srgbClr val="E7E6E6"/>
      </a:lt2>
      <a:accent1>
        <a:srgbClr val="62BBD0"/>
      </a:accent1>
      <a:accent2>
        <a:srgbClr val="00C9C1"/>
      </a:accent2>
      <a:accent3>
        <a:srgbClr val="00C381"/>
      </a:accent3>
      <a:accent4>
        <a:srgbClr val="EED255"/>
      </a:accent4>
      <a:accent5>
        <a:srgbClr val="FD8B5A"/>
      </a:accent5>
      <a:accent6>
        <a:srgbClr val="E96678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主题27</Template>
  <TotalTime>0</TotalTime>
  <Words>157</Words>
  <Application>Microsoft Office PowerPoint</Application>
  <PresentationFormat>全屏显示(4:3)</PresentationFormat>
  <Paragraphs>30</Paragraphs>
  <Slides>14</Slides>
  <Notes>1</Notes>
  <HiddenSlides>0</HiddenSlides>
  <MMClips>8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黑体</vt:lpstr>
      <vt:lpstr>华文行楷</vt:lpstr>
      <vt:lpstr>宋体</vt:lpstr>
      <vt:lpstr>微软雅黑</vt:lpstr>
      <vt:lpstr>Arial</vt:lpstr>
      <vt:lpstr>Calibri</vt:lpstr>
      <vt:lpstr>Comic Sans MS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2411-12-30T00:00:00Z</cp:lastPrinted>
  <dcterms:created xsi:type="dcterms:W3CDTF">2009-03-02T17:56:00Z</dcterms:created>
  <dcterms:modified xsi:type="dcterms:W3CDTF">2023-01-16T22:25:32Z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A8D9AA7064D746B4827867B05054DD50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