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63" r:id="rId4"/>
    <p:sldId id="274" r:id="rId5"/>
    <p:sldId id="271" r:id="rId6"/>
    <p:sldId id="282" r:id="rId7"/>
    <p:sldId id="273" r:id="rId8"/>
    <p:sldId id="279" r:id="rId9"/>
    <p:sldId id="264" r:id="rId10"/>
    <p:sldId id="267" r:id="rId11"/>
    <p:sldId id="268" r:id="rId12"/>
    <p:sldId id="277" r:id="rId13"/>
    <p:sldId id="278" r:id="rId14"/>
    <p:sldId id="287" r:id="rId15"/>
    <p:sldId id="265" r:id="rId16"/>
    <p:sldId id="270" r:id="rId17"/>
    <p:sldId id="280" r:id="rId18"/>
    <p:sldId id="281" r:id="rId19"/>
    <p:sldId id="284" r:id="rId20"/>
    <p:sldId id="266" r:id="rId21"/>
    <p:sldId id="286" r:id="rId22"/>
    <p:sldId id="275" r:id="rId23"/>
    <p:sldId id="283" r:id="rId24"/>
    <p:sldId id="285" r:id="rId25"/>
    <p:sldId id="269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0-40E2-9900-BBDEBDC9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404797248"/>
        <c:axId val="404812480"/>
      </c:barChart>
      <c:catAx>
        <c:axId val="4047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04812480"/>
        <c:crosses val="autoZero"/>
        <c:auto val="1"/>
        <c:lblAlgn val="ctr"/>
        <c:lblOffset val="100"/>
        <c:noMultiLvlLbl val="0"/>
      </c:catAx>
      <c:valAx>
        <c:axId val="404812480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4797248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3-4BA5-9B43-6706DA762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404811392"/>
        <c:axId val="404808672"/>
      </c:barChart>
      <c:catAx>
        <c:axId val="4048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04808672"/>
        <c:crosses val="autoZero"/>
        <c:auto val="1"/>
        <c:lblAlgn val="ctr"/>
        <c:lblOffset val="100"/>
        <c:noMultiLvlLbl val="0"/>
      </c:catAx>
      <c:valAx>
        <c:axId val="40480867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0481139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A-4BA7-BC2E-5B29D13A55E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3A-4BA7-BC2E-5B29D13A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786368"/>
        <c:axId val="404802144"/>
      </c:lineChart>
      <c:catAx>
        <c:axId val="404786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04802144"/>
        <c:crosses val="autoZero"/>
        <c:auto val="1"/>
        <c:lblAlgn val="ctr"/>
        <c:lblOffset val="100"/>
        <c:noMultiLvlLbl val="0"/>
      </c:catAx>
      <c:valAx>
        <c:axId val="40480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0478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ABE1-1340-4246-B6E2-0A43880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机械硕士研究生答辩</a:t>
            </a:r>
            <a:r>
              <a:rPr lang="en-US" altLang="zh-CN" sz="3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80" y="279971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25" grpId="0"/>
      <p:bldP spid="25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6" name="图片 5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5" y="213868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5" y="322707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5" y="42799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5" y="536956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96810" y="20961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6810" y="318452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6810" y="4237990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96810" y="53346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" grpId="0"/>
      <p:bldP spid="8" grpId="1"/>
      <p:bldP spid="51" grpId="0"/>
      <p:bldP spid="51" grpId="1"/>
      <p:bldP spid="42" grpId="0" animBg="1"/>
      <p:bldP spid="43" grpId="0"/>
      <p:bldP spid="43" grpId="1"/>
      <p:bldP spid="44" grpId="0"/>
      <p:bldP spid="44" grpId="1"/>
      <p:bldP spid="45" grpId="0" animBg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/>
      <p:bldP spid="50" grpId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5877880" y="2042160"/>
            <a:ext cx="0" cy="349091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5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19315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37" grpId="0" animBg="1"/>
      <p:bldP spid="8" grpId="0"/>
      <p:bldP spid="8" grpId="1"/>
      <p:bldP spid="51" grpId="0"/>
      <p:bldP spid="51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11" grpId="0" animBg="1"/>
      <p:bldP spid="431" grpId="0" animBg="1"/>
      <p:bldP spid="380" grpId="0" animBg="1"/>
      <p:bldP spid="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0" y="1751685"/>
              <a:ext cx="673754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6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3" y="3932941"/>
              <a:ext cx="907693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6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avLst/>
            <a:gdLst>
              <a:gd name="T0" fmla="*/ 224622 w 81"/>
              <a:gd name="T1" fmla="*/ 0 h 58"/>
              <a:gd name="T2" fmla="*/ 206160 w 81"/>
              <a:gd name="T3" fmla="*/ 9197 h 58"/>
              <a:gd name="T4" fmla="*/ 98464 w 81"/>
              <a:gd name="T5" fmla="*/ 119555 h 58"/>
              <a:gd name="T6" fmla="*/ 43078 w 81"/>
              <a:gd name="T7" fmla="*/ 70507 h 58"/>
              <a:gd name="T8" fmla="*/ 27693 w 81"/>
              <a:gd name="T9" fmla="*/ 61310 h 58"/>
              <a:gd name="T10" fmla="*/ 9231 w 81"/>
              <a:gd name="T11" fmla="*/ 70507 h 58"/>
              <a:gd name="T12" fmla="*/ 9231 w 81"/>
              <a:gd name="T13" fmla="*/ 104228 h 58"/>
              <a:gd name="T14" fmla="*/ 76925 w 81"/>
              <a:gd name="T15" fmla="*/ 165538 h 58"/>
              <a:gd name="T16" fmla="*/ 83079 w 81"/>
              <a:gd name="T17" fmla="*/ 171669 h 58"/>
              <a:gd name="T18" fmla="*/ 89233 w 81"/>
              <a:gd name="T19" fmla="*/ 174734 h 58"/>
              <a:gd name="T20" fmla="*/ 98464 w 81"/>
              <a:gd name="T21" fmla="*/ 177800 h 58"/>
              <a:gd name="T22" fmla="*/ 98464 w 81"/>
              <a:gd name="T23" fmla="*/ 177800 h 58"/>
              <a:gd name="T24" fmla="*/ 98464 w 81"/>
              <a:gd name="T25" fmla="*/ 177800 h 58"/>
              <a:gd name="T26" fmla="*/ 110772 w 81"/>
              <a:gd name="T27" fmla="*/ 174734 h 58"/>
              <a:gd name="T28" fmla="*/ 120003 w 81"/>
              <a:gd name="T29" fmla="*/ 168603 h 58"/>
              <a:gd name="T30" fmla="*/ 123080 w 81"/>
              <a:gd name="T31" fmla="*/ 165538 h 58"/>
              <a:gd name="T32" fmla="*/ 123080 w 81"/>
              <a:gd name="T33" fmla="*/ 165538 h 58"/>
              <a:gd name="T34" fmla="*/ 240007 w 81"/>
              <a:gd name="T35" fmla="*/ 42917 h 58"/>
              <a:gd name="T36" fmla="*/ 240007 w 81"/>
              <a:gd name="T37" fmla="*/ 9197 h 58"/>
              <a:gd name="T38" fmla="*/ 224622 w 81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1" h="58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avLst/>
            <a:gdLst>
              <a:gd name="T0" fmla="*/ 186657 w 69"/>
              <a:gd name="T1" fmla="*/ 0 h 68"/>
              <a:gd name="T2" fmla="*/ 168298 w 69"/>
              <a:gd name="T3" fmla="*/ 9245 h 68"/>
              <a:gd name="T4" fmla="*/ 107098 w 69"/>
              <a:gd name="T5" fmla="*/ 70877 h 68"/>
              <a:gd name="T6" fmla="*/ 42839 w 69"/>
              <a:gd name="T7" fmla="*/ 9245 h 68"/>
              <a:gd name="T8" fmla="*/ 27540 w 69"/>
              <a:gd name="T9" fmla="*/ 0 h 68"/>
              <a:gd name="T10" fmla="*/ 9180 w 69"/>
              <a:gd name="T11" fmla="*/ 9245 h 68"/>
              <a:gd name="T12" fmla="*/ 9180 w 69"/>
              <a:gd name="T13" fmla="*/ 43143 h 68"/>
              <a:gd name="T14" fmla="*/ 73439 w 69"/>
              <a:gd name="T15" fmla="*/ 104775 h 68"/>
              <a:gd name="T16" fmla="*/ 9180 w 69"/>
              <a:gd name="T17" fmla="*/ 169489 h 68"/>
              <a:gd name="T18" fmla="*/ 9180 w 69"/>
              <a:gd name="T19" fmla="*/ 203387 h 68"/>
              <a:gd name="T20" fmla="*/ 27540 w 69"/>
              <a:gd name="T21" fmla="*/ 209550 h 68"/>
              <a:gd name="T22" fmla="*/ 42839 w 69"/>
              <a:gd name="T23" fmla="*/ 203387 h 68"/>
              <a:gd name="T24" fmla="*/ 107098 w 69"/>
              <a:gd name="T25" fmla="*/ 138673 h 68"/>
              <a:gd name="T26" fmla="*/ 168298 w 69"/>
              <a:gd name="T27" fmla="*/ 203387 h 68"/>
              <a:gd name="T28" fmla="*/ 186657 w 69"/>
              <a:gd name="T29" fmla="*/ 209550 h 68"/>
              <a:gd name="T30" fmla="*/ 201957 w 69"/>
              <a:gd name="T31" fmla="*/ 203387 h 68"/>
              <a:gd name="T32" fmla="*/ 201957 w 69"/>
              <a:gd name="T33" fmla="*/ 169489 h 68"/>
              <a:gd name="T34" fmla="*/ 140758 w 69"/>
              <a:gd name="T35" fmla="*/ 104775 h 68"/>
              <a:gd name="T36" fmla="*/ 201957 w 69"/>
              <a:gd name="T37" fmla="*/ 43143 h 68"/>
              <a:gd name="T38" fmla="*/ 201957 w 69"/>
              <a:gd name="T39" fmla="*/ 9245 h 68"/>
              <a:gd name="T40" fmla="*/ 186657 w 69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68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62" grpId="0"/>
      <p:bldP spid="62" grpId="1"/>
      <p:bldP spid="2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4" name="图片 1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  <p:bldP spid="78" grpId="1"/>
      <p:bldP spid="110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请输入第三章标题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w="38100" cap="flat" cmpd="sng">
            <a:solidFill>
              <a:schemeClr val="bg1">
                <a:alpha val="5882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5" y="2148840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avLst/>
            <a:gdLst>
              <a:gd name="T0" fmla="*/ 67746 w 83"/>
              <a:gd name="T1" fmla="*/ 42968 h 90"/>
              <a:gd name="T2" fmla="*/ 55429 w 83"/>
              <a:gd name="T3" fmla="*/ 46038 h 90"/>
              <a:gd name="T4" fmla="*/ 24635 w 83"/>
              <a:gd name="T5" fmla="*/ 76729 h 90"/>
              <a:gd name="T6" fmla="*/ 0 w 83"/>
              <a:gd name="T7" fmla="*/ 150389 h 90"/>
              <a:gd name="T8" fmla="*/ 126254 w 83"/>
              <a:gd name="T9" fmla="*/ 276225 h 90"/>
              <a:gd name="T10" fmla="*/ 255588 w 83"/>
              <a:gd name="T11" fmla="*/ 150389 h 90"/>
              <a:gd name="T12" fmla="*/ 230953 w 83"/>
              <a:gd name="T13" fmla="*/ 76729 h 90"/>
              <a:gd name="T14" fmla="*/ 206318 w 83"/>
              <a:gd name="T15" fmla="*/ 52176 h 90"/>
              <a:gd name="T16" fmla="*/ 194001 w 83"/>
              <a:gd name="T17" fmla="*/ 49107 h 90"/>
              <a:gd name="T18" fmla="*/ 181683 w 83"/>
              <a:gd name="T19" fmla="*/ 55245 h 90"/>
              <a:gd name="T20" fmla="*/ 184762 w 83"/>
              <a:gd name="T21" fmla="*/ 82868 h 90"/>
              <a:gd name="T22" fmla="*/ 200159 w 83"/>
              <a:gd name="T23" fmla="*/ 98213 h 90"/>
              <a:gd name="T24" fmla="*/ 215556 w 83"/>
              <a:gd name="T25" fmla="*/ 150389 h 90"/>
              <a:gd name="T26" fmla="*/ 190921 w 83"/>
              <a:gd name="T27" fmla="*/ 211773 h 90"/>
              <a:gd name="T28" fmla="*/ 126254 w 83"/>
              <a:gd name="T29" fmla="*/ 239395 h 90"/>
              <a:gd name="T30" fmla="*/ 64667 w 83"/>
              <a:gd name="T31" fmla="*/ 211773 h 90"/>
              <a:gd name="T32" fmla="*/ 40032 w 83"/>
              <a:gd name="T33" fmla="*/ 150389 h 90"/>
              <a:gd name="T34" fmla="*/ 55429 w 83"/>
              <a:gd name="T35" fmla="*/ 98213 h 90"/>
              <a:gd name="T36" fmla="*/ 76984 w 83"/>
              <a:gd name="T37" fmla="*/ 76729 h 90"/>
              <a:gd name="T38" fmla="*/ 83143 w 83"/>
              <a:gd name="T39" fmla="*/ 52176 h 90"/>
              <a:gd name="T40" fmla="*/ 67746 w 83"/>
              <a:gd name="T41" fmla="*/ 42968 h 90"/>
              <a:gd name="T42" fmla="*/ 129334 w 83"/>
              <a:gd name="T43" fmla="*/ 0 h 90"/>
              <a:gd name="T44" fmla="*/ 107778 w 83"/>
              <a:gd name="T45" fmla="*/ 21484 h 90"/>
              <a:gd name="T46" fmla="*/ 107778 w 83"/>
              <a:gd name="T47" fmla="*/ 147320 h 90"/>
              <a:gd name="T48" fmla="*/ 129334 w 83"/>
              <a:gd name="T49" fmla="*/ 168804 h 90"/>
              <a:gd name="T50" fmla="*/ 147810 w 83"/>
              <a:gd name="T51" fmla="*/ 147320 h 90"/>
              <a:gd name="T52" fmla="*/ 147810 w 83"/>
              <a:gd name="T53" fmla="*/ 21484 h 90"/>
              <a:gd name="T54" fmla="*/ 129334 w 83"/>
              <a:gd name="T55" fmla="*/ 0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3" h="90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avLst/>
            <a:gdLst>
              <a:gd name="T0" fmla="*/ 21530 w 80"/>
              <a:gd name="T1" fmla="*/ 212477 h 83"/>
              <a:gd name="T2" fmla="*/ 15379 w 80"/>
              <a:gd name="T3" fmla="*/ 209397 h 83"/>
              <a:gd name="T4" fmla="*/ 15379 w 80"/>
              <a:gd name="T5" fmla="*/ 169366 h 83"/>
              <a:gd name="T6" fmla="*/ 18455 w 80"/>
              <a:gd name="T7" fmla="*/ 160127 h 83"/>
              <a:gd name="T8" fmla="*/ 30758 w 80"/>
              <a:gd name="T9" fmla="*/ 157048 h 83"/>
              <a:gd name="T10" fmla="*/ 36909 w 80"/>
              <a:gd name="T11" fmla="*/ 163207 h 83"/>
              <a:gd name="T12" fmla="*/ 30758 w 80"/>
              <a:gd name="T13" fmla="*/ 166286 h 83"/>
              <a:gd name="T14" fmla="*/ 27682 w 80"/>
              <a:gd name="T15" fmla="*/ 169366 h 83"/>
              <a:gd name="T16" fmla="*/ 27682 w 80"/>
              <a:gd name="T17" fmla="*/ 169366 h 83"/>
              <a:gd name="T18" fmla="*/ 27682 w 80"/>
              <a:gd name="T19" fmla="*/ 209397 h 83"/>
              <a:gd name="T20" fmla="*/ 21530 w 80"/>
              <a:gd name="T21" fmla="*/ 212477 h 83"/>
              <a:gd name="T22" fmla="*/ 36909 w 80"/>
              <a:gd name="T23" fmla="*/ 138572 h 83"/>
              <a:gd name="T24" fmla="*/ 0 w 80"/>
              <a:gd name="T25" fmla="*/ 175524 h 83"/>
              <a:gd name="T26" fmla="*/ 0 w 80"/>
              <a:gd name="T27" fmla="*/ 221715 h 83"/>
              <a:gd name="T28" fmla="*/ 36909 w 80"/>
              <a:gd name="T29" fmla="*/ 255588 h 83"/>
              <a:gd name="T30" fmla="*/ 73819 w 80"/>
              <a:gd name="T31" fmla="*/ 221715 h 83"/>
              <a:gd name="T32" fmla="*/ 73819 w 80"/>
              <a:gd name="T33" fmla="*/ 175524 h 83"/>
              <a:gd name="T34" fmla="*/ 36909 w 80"/>
              <a:gd name="T35" fmla="*/ 138572 h 83"/>
              <a:gd name="T36" fmla="*/ 107652 w 80"/>
              <a:gd name="T37" fmla="*/ 160127 h 83"/>
              <a:gd name="T38" fmla="*/ 101501 w 80"/>
              <a:gd name="T39" fmla="*/ 153969 h 83"/>
              <a:gd name="T40" fmla="*/ 101501 w 80"/>
              <a:gd name="T41" fmla="*/ 98540 h 83"/>
              <a:gd name="T42" fmla="*/ 107652 w 80"/>
              <a:gd name="T43" fmla="*/ 89302 h 83"/>
              <a:gd name="T44" fmla="*/ 116879 w 80"/>
              <a:gd name="T45" fmla="*/ 83143 h 83"/>
              <a:gd name="T46" fmla="*/ 123031 w 80"/>
              <a:gd name="T47" fmla="*/ 89302 h 83"/>
              <a:gd name="T48" fmla="*/ 116879 w 80"/>
              <a:gd name="T49" fmla="*/ 95461 h 83"/>
              <a:gd name="T50" fmla="*/ 116879 w 80"/>
              <a:gd name="T51" fmla="*/ 95461 h 83"/>
              <a:gd name="T52" fmla="*/ 113804 w 80"/>
              <a:gd name="T53" fmla="*/ 95461 h 83"/>
              <a:gd name="T54" fmla="*/ 113804 w 80"/>
              <a:gd name="T55" fmla="*/ 98540 h 83"/>
              <a:gd name="T56" fmla="*/ 113804 w 80"/>
              <a:gd name="T57" fmla="*/ 153969 h 83"/>
              <a:gd name="T58" fmla="*/ 107652 w 80"/>
              <a:gd name="T59" fmla="*/ 160127 h 83"/>
              <a:gd name="T60" fmla="*/ 123031 w 80"/>
              <a:gd name="T61" fmla="*/ 64667 h 83"/>
              <a:gd name="T62" fmla="*/ 86122 w 80"/>
              <a:gd name="T63" fmla="*/ 101619 h 83"/>
              <a:gd name="T64" fmla="*/ 86122 w 80"/>
              <a:gd name="T65" fmla="*/ 221715 h 83"/>
              <a:gd name="T66" fmla="*/ 123031 w 80"/>
              <a:gd name="T67" fmla="*/ 255588 h 83"/>
              <a:gd name="T68" fmla="*/ 156865 w 80"/>
              <a:gd name="T69" fmla="*/ 221715 h 83"/>
              <a:gd name="T70" fmla="*/ 156865 w 80"/>
              <a:gd name="T71" fmla="*/ 101619 h 83"/>
              <a:gd name="T72" fmla="*/ 123031 w 80"/>
              <a:gd name="T73" fmla="*/ 64667 h 83"/>
              <a:gd name="T74" fmla="*/ 196850 w 80"/>
              <a:gd name="T75" fmla="*/ 113937 h 83"/>
              <a:gd name="T76" fmla="*/ 193774 w 80"/>
              <a:gd name="T77" fmla="*/ 107778 h 83"/>
              <a:gd name="T78" fmla="*/ 193774 w 80"/>
              <a:gd name="T79" fmla="*/ 36952 h 83"/>
              <a:gd name="T80" fmla="*/ 196850 w 80"/>
              <a:gd name="T81" fmla="*/ 24635 h 83"/>
              <a:gd name="T82" fmla="*/ 206077 w 80"/>
              <a:gd name="T83" fmla="*/ 18476 h 83"/>
              <a:gd name="T84" fmla="*/ 212228 w 80"/>
              <a:gd name="T85" fmla="*/ 24635 h 83"/>
              <a:gd name="T86" fmla="*/ 206077 w 80"/>
              <a:gd name="T87" fmla="*/ 30794 h 83"/>
              <a:gd name="T88" fmla="*/ 206077 w 80"/>
              <a:gd name="T89" fmla="*/ 30794 h 83"/>
              <a:gd name="T90" fmla="*/ 203001 w 80"/>
              <a:gd name="T91" fmla="*/ 36952 h 83"/>
              <a:gd name="T92" fmla="*/ 203001 w 80"/>
              <a:gd name="T93" fmla="*/ 107778 h 83"/>
              <a:gd name="T94" fmla="*/ 196850 w 80"/>
              <a:gd name="T95" fmla="*/ 113937 h 83"/>
              <a:gd name="T96" fmla="*/ 212228 w 80"/>
              <a:gd name="T97" fmla="*/ 0 h 83"/>
              <a:gd name="T98" fmla="*/ 175319 w 80"/>
              <a:gd name="T99" fmla="*/ 36952 h 83"/>
              <a:gd name="T100" fmla="*/ 175319 w 80"/>
              <a:gd name="T101" fmla="*/ 221715 h 83"/>
              <a:gd name="T102" fmla="*/ 212228 w 80"/>
              <a:gd name="T103" fmla="*/ 255588 h 83"/>
              <a:gd name="T104" fmla="*/ 246062 w 80"/>
              <a:gd name="T105" fmla="*/ 221715 h 83"/>
              <a:gd name="T106" fmla="*/ 246062 w 80"/>
              <a:gd name="T107" fmla="*/ 36952 h 83"/>
              <a:gd name="T108" fmla="*/ 212228 w 80"/>
              <a:gd name="T109" fmla="*/ 0 h 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" h="83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2" grpId="0" animBg="1"/>
      <p:bldP spid="3" grpId="0" animBg="1"/>
      <p:bldP spid="5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65%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</a:rPr>
                <a:t>40%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20%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6" name="图片 15" descr="dn201307082009_1920x108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 animBg="1"/>
      <p:bldP spid="17" grpId="0"/>
      <p:bldP spid="17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name="adj1" fmla="val 16791191"/>
              <a:gd name="adj2" fmla="val 7262113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1" name="图片 30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0" y="261302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0" y="1500180"/>
                  <a:ext cx="444500" cy="254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65%</a:t>
                  </a: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80%</a:t>
                  </a: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3794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90%</a:t>
                  </a: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1" grpId="0"/>
      <p:bldP spid="41" grpId="1"/>
      <p:bldP spid="54" grpId="0"/>
      <p:bldP spid="54" grpId="1"/>
      <p:bldP spid="42" grpId="0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wrap="square" anchor="ctr"/>
          <a:lstStyle/>
          <a:p>
            <a:pPr algn="ctr" latinLnBrk="1">
              <a:defRPr/>
            </a:pPr>
            <a:endParaRPr kumimoji="1" lang="ko-KR" altLang="ko-KR" sz="3200" dirty="0">
              <a:solidFill>
                <a:schemeClr val="bg1"/>
              </a:solidFill>
              <a:latin typeface="微软雅黑" panose="020B0503020204020204" charset="-122"/>
              <a:ea typeface="Gulim" panose="020B0600000101010101" pitchFamily="34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0120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9627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2" grpId="1"/>
      <p:bldP spid="64" grpId="0"/>
      <p:bldP spid="64" grpId="1"/>
      <p:bldP spid="3" grpId="0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id="23" name="图片 2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2" y="842"/>
              <a:ext cx="2629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目录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/Content</a:t>
              </a: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请输入第四章标题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0" name="图片 29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540500" y="2967990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58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 animBg="1"/>
      <p:bldP spid="14" grpId="0" animBg="1"/>
      <p:bldP spid="427" grpId="0" animBg="1"/>
      <p:bldP spid="4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29" name="图片 2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5" y="167005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480675" y="4603115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5"/>
            <a:ext cx="8634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7982079" y="1710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759829" y="46846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avLst/>
            <a:gdLst>
              <a:gd name="T0" fmla="*/ 181705 w 100"/>
              <a:gd name="T1" fmla="*/ 79850 h 107"/>
              <a:gd name="T2" fmla="*/ 166307 w 100"/>
              <a:gd name="T3" fmla="*/ 92134 h 107"/>
              <a:gd name="T4" fmla="*/ 166307 w 100"/>
              <a:gd name="T5" fmla="*/ 116703 h 107"/>
              <a:gd name="T6" fmla="*/ 141669 w 100"/>
              <a:gd name="T7" fmla="*/ 116703 h 107"/>
              <a:gd name="T8" fmla="*/ 129350 w 100"/>
              <a:gd name="T9" fmla="*/ 132059 h 107"/>
              <a:gd name="T10" fmla="*/ 141669 w 100"/>
              <a:gd name="T11" fmla="*/ 144344 h 107"/>
              <a:gd name="T12" fmla="*/ 166307 w 100"/>
              <a:gd name="T13" fmla="*/ 144344 h 107"/>
              <a:gd name="T14" fmla="*/ 166307 w 100"/>
              <a:gd name="T15" fmla="*/ 168913 h 107"/>
              <a:gd name="T16" fmla="*/ 181705 w 100"/>
              <a:gd name="T17" fmla="*/ 184268 h 107"/>
              <a:gd name="T18" fmla="*/ 194024 w 100"/>
              <a:gd name="T19" fmla="*/ 168913 h 107"/>
              <a:gd name="T20" fmla="*/ 194024 w 100"/>
              <a:gd name="T21" fmla="*/ 144344 h 107"/>
              <a:gd name="T22" fmla="*/ 218662 w 100"/>
              <a:gd name="T23" fmla="*/ 144344 h 107"/>
              <a:gd name="T24" fmla="*/ 234061 w 100"/>
              <a:gd name="T25" fmla="*/ 132059 h 107"/>
              <a:gd name="T26" fmla="*/ 218662 w 100"/>
              <a:gd name="T27" fmla="*/ 116703 h 107"/>
              <a:gd name="T28" fmla="*/ 194024 w 100"/>
              <a:gd name="T29" fmla="*/ 116703 h 107"/>
              <a:gd name="T30" fmla="*/ 194024 w 100"/>
              <a:gd name="T31" fmla="*/ 92134 h 107"/>
              <a:gd name="T32" fmla="*/ 181705 w 100"/>
              <a:gd name="T33" fmla="*/ 79850 h 107"/>
              <a:gd name="T34" fmla="*/ 30798 w 100"/>
              <a:gd name="T35" fmla="*/ 304043 h 107"/>
              <a:gd name="T36" fmla="*/ 27718 w 100"/>
              <a:gd name="T37" fmla="*/ 300972 h 107"/>
              <a:gd name="T38" fmla="*/ 24638 w 100"/>
              <a:gd name="T39" fmla="*/ 291758 h 107"/>
              <a:gd name="T40" fmla="*/ 27718 w 100"/>
              <a:gd name="T41" fmla="*/ 282545 h 107"/>
              <a:gd name="T42" fmla="*/ 67755 w 100"/>
              <a:gd name="T43" fmla="*/ 242620 h 107"/>
              <a:gd name="T44" fmla="*/ 70834 w 100"/>
              <a:gd name="T45" fmla="*/ 239549 h 107"/>
              <a:gd name="T46" fmla="*/ 76994 w 100"/>
              <a:gd name="T47" fmla="*/ 242620 h 107"/>
              <a:gd name="T48" fmla="*/ 76994 w 100"/>
              <a:gd name="T49" fmla="*/ 248762 h 107"/>
              <a:gd name="T50" fmla="*/ 36957 w 100"/>
              <a:gd name="T51" fmla="*/ 288687 h 107"/>
              <a:gd name="T52" fmla="*/ 33877 w 100"/>
              <a:gd name="T53" fmla="*/ 291758 h 107"/>
              <a:gd name="T54" fmla="*/ 36957 w 100"/>
              <a:gd name="T55" fmla="*/ 294829 h 107"/>
              <a:gd name="T56" fmla="*/ 36957 w 100"/>
              <a:gd name="T57" fmla="*/ 300972 h 107"/>
              <a:gd name="T58" fmla="*/ 30798 w 100"/>
              <a:gd name="T59" fmla="*/ 304043 h 107"/>
              <a:gd name="T60" fmla="*/ 178626 w 100"/>
              <a:gd name="T61" fmla="*/ 221122 h 107"/>
              <a:gd name="T62" fmla="*/ 113951 w 100"/>
              <a:gd name="T63" fmla="*/ 193482 h 107"/>
              <a:gd name="T64" fmla="*/ 86233 w 100"/>
              <a:gd name="T65" fmla="*/ 128988 h 107"/>
              <a:gd name="T66" fmla="*/ 113951 w 100"/>
              <a:gd name="T67" fmla="*/ 64494 h 107"/>
              <a:gd name="T68" fmla="*/ 178626 w 100"/>
              <a:gd name="T69" fmla="*/ 36854 h 107"/>
              <a:gd name="T70" fmla="*/ 246380 w 100"/>
              <a:gd name="T71" fmla="*/ 64494 h 107"/>
              <a:gd name="T72" fmla="*/ 271018 w 100"/>
              <a:gd name="T73" fmla="*/ 128988 h 107"/>
              <a:gd name="T74" fmla="*/ 246380 w 100"/>
              <a:gd name="T75" fmla="*/ 193482 h 107"/>
              <a:gd name="T76" fmla="*/ 178626 w 100"/>
              <a:gd name="T77" fmla="*/ 221122 h 107"/>
              <a:gd name="T78" fmla="*/ 178626 w 100"/>
              <a:gd name="T79" fmla="*/ 0 h 107"/>
              <a:gd name="T80" fmla="*/ 52356 w 100"/>
              <a:gd name="T81" fmla="*/ 128988 h 107"/>
              <a:gd name="T82" fmla="*/ 76994 w 100"/>
              <a:gd name="T83" fmla="*/ 202695 h 107"/>
              <a:gd name="T84" fmla="*/ 12319 w 100"/>
              <a:gd name="T85" fmla="*/ 267189 h 107"/>
              <a:gd name="T86" fmla="*/ 12319 w 100"/>
              <a:gd name="T87" fmla="*/ 316327 h 107"/>
              <a:gd name="T88" fmla="*/ 36957 w 100"/>
              <a:gd name="T89" fmla="*/ 328612 h 107"/>
              <a:gd name="T90" fmla="*/ 61595 w 100"/>
              <a:gd name="T91" fmla="*/ 316327 h 107"/>
              <a:gd name="T92" fmla="*/ 123190 w 100"/>
              <a:gd name="T93" fmla="*/ 257976 h 107"/>
              <a:gd name="T94" fmla="*/ 132429 w 100"/>
              <a:gd name="T95" fmla="*/ 248762 h 107"/>
              <a:gd name="T96" fmla="*/ 178626 w 100"/>
              <a:gd name="T97" fmla="*/ 257976 h 107"/>
              <a:gd name="T98" fmla="*/ 307975 w 100"/>
              <a:gd name="T99" fmla="*/ 128988 h 107"/>
              <a:gd name="T100" fmla="*/ 178626 w 100"/>
              <a:gd name="T101" fmla="*/ 0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avLst/>
            <a:gdLst>
              <a:gd name="T0" fmla="*/ 178641 w 117"/>
              <a:gd name="T1" fmla="*/ 181081 h 105"/>
              <a:gd name="T2" fmla="*/ 160161 w 117"/>
              <a:gd name="T3" fmla="*/ 199496 h 105"/>
              <a:gd name="T4" fmla="*/ 160161 w 117"/>
              <a:gd name="T5" fmla="*/ 306916 h 105"/>
              <a:gd name="T6" fmla="*/ 178641 w 117"/>
              <a:gd name="T7" fmla="*/ 322262 h 105"/>
              <a:gd name="T8" fmla="*/ 197121 w 117"/>
              <a:gd name="T9" fmla="*/ 306916 h 105"/>
              <a:gd name="T10" fmla="*/ 197121 w 117"/>
              <a:gd name="T11" fmla="*/ 199496 h 105"/>
              <a:gd name="T12" fmla="*/ 178641 w 117"/>
              <a:gd name="T13" fmla="*/ 181081 h 105"/>
              <a:gd name="T14" fmla="*/ 234081 w 117"/>
              <a:gd name="T15" fmla="*/ 119697 h 105"/>
              <a:gd name="T16" fmla="*/ 215601 w 117"/>
              <a:gd name="T17" fmla="*/ 138112 h 105"/>
              <a:gd name="T18" fmla="*/ 215601 w 117"/>
              <a:gd name="T19" fmla="*/ 306916 h 105"/>
              <a:gd name="T20" fmla="*/ 234081 w 117"/>
              <a:gd name="T21" fmla="*/ 322262 h 105"/>
              <a:gd name="T22" fmla="*/ 252561 w 117"/>
              <a:gd name="T23" fmla="*/ 306916 h 105"/>
              <a:gd name="T24" fmla="*/ 252561 w 117"/>
              <a:gd name="T25" fmla="*/ 138112 h 105"/>
              <a:gd name="T26" fmla="*/ 234081 w 117"/>
              <a:gd name="T27" fmla="*/ 119697 h 105"/>
              <a:gd name="T28" fmla="*/ 286442 w 117"/>
              <a:gd name="T29" fmla="*/ 55245 h 105"/>
              <a:gd name="T30" fmla="*/ 286442 w 117"/>
              <a:gd name="T31" fmla="*/ 55245 h 105"/>
              <a:gd name="T32" fmla="*/ 267961 w 117"/>
              <a:gd name="T33" fmla="*/ 73660 h 105"/>
              <a:gd name="T34" fmla="*/ 271042 w 117"/>
              <a:gd name="T35" fmla="*/ 306916 h 105"/>
              <a:gd name="T36" fmla="*/ 289522 w 117"/>
              <a:gd name="T37" fmla="*/ 322262 h 105"/>
              <a:gd name="T38" fmla="*/ 289522 w 117"/>
              <a:gd name="T39" fmla="*/ 322262 h 105"/>
              <a:gd name="T40" fmla="*/ 308002 w 117"/>
              <a:gd name="T41" fmla="*/ 303847 h 105"/>
              <a:gd name="T42" fmla="*/ 304922 w 117"/>
              <a:gd name="T43" fmla="*/ 73660 h 105"/>
              <a:gd name="T44" fmla="*/ 286442 w 117"/>
              <a:gd name="T45" fmla="*/ 55245 h 105"/>
              <a:gd name="T46" fmla="*/ 98561 w 117"/>
              <a:gd name="T47" fmla="*/ 76729 h 105"/>
              <a:gd name="T48" fmla="*/ 61600 w 117"/>
              <a:gd name="T49" fmla="*/ 39899 h 105"/>
              <a:gd name="T50" fmla="*/ 98561 w 117"/>
              <a:gd name="T51" fmla="*/ 39899 h 105"/>
              <a:gd name="T52" fmla="*/ 98561 w 117"/>
              <a:gd name="T53" fmla="*/ 76729 h 105"/>
              <a:gd name="T54" fmla="*/ 135521 w 117"/>
              <a:gd name="T55" fmla="*/ 76729 h 105"/>
              <a:gd name="T56" fmla="*/ 135521 w 117"/>
              <a:gd name="T57" fmla="*/ 39899 h 105"/>
              <a:gd name="T58" fmla="*/ 172481 w 117"/>
              <a:gd name="T59" fmla="*/ 39899 h 105"/>
              <a:gd name="T60" fmla="*/ 135521 w 117"/>
              <a:gd name="T61" fmla="*/ 76729 h 105"/>
              <a:gd name="T62" fmla="*/ 215601 w 117"/>
              <a:gd name="T63" fmla="*/ 3069 h 105"/>
              <a:gd name="T64" fmla="*/ 18480 w 117"/>
              <a:gd name="T65" fmla="*/ 3069 h 105"/>
              <a:gd name="T66" fmla="*/ 3080 w 117"/>
              <a:gd name="T67" fmla="*/ 15346 h 105"/>
              <a:gd name="T68" fmla="*/ 6160 w 117"/>
              <a:gd name="T69" fmla="*/ 33761 h 105"/>
              <a:gd name="T70" fmla="*/ 98561 w 117"/>
              <a:gd name="T71" fmla="*/ 128905 h 105"/>
              <a:gd name="T72" fmla="*/ 98561 w 117"/>
              <a:gd name="T73" fmla="*/ 300778 h 105"/>
              <a:gd name="T74" fmla="*/ 117041 w 117"/>
              <a:gd name="T75" fmla="*/ 319193 h 105"/>
              <a:gd name="T76" fmla="*/ 135521 w 117"/>
              <a:gd name="T77" fmla="*/ 300778 h 105"/>
              <a:gd name="T78" fmla="*/ 135521 w 117"/>
              <a:gd name="T79" fmla="*/ 128905 h 105"/>
              <a:gd name="T80" fmla="*/ 227921 w 117"/>
              <a:gd name="T81" fmla="*/ 33761 h 105"/>
              <a:gd name="T82" fmla="*/ 234081 w 117"/>
              <a:gd name="T83" fmla="*/ 15346 h 105"/>
              <a:gd name="T84" fmla="*/ 215601 w 117"/>
              <a:gd name="T85" fmla="*/ 3069 h 105"/>
              <a:gd name="T86" fmla="*/ 341882 w 117"/>
              <a:gd name="T87" fmla="*/ 0 h 105"/>
              <a:gd name="T88" fmla="*/ 323402 w 117"/>
              <a:gd name="T89" fmla="*/ 18415 h 105"/>
              <a:gd name="T90" fmla="*/ 323402 w 117"/>
              <a:gd name="T91" fmla="*/ 306916 h 105"/>
              <a:gd name="T92" fmla="*/ 341882 w 117"/>
              <a:gd name="T93" fmla="*/ 322262 h 105"/>
              <a:gd name="T94" fmla="*/ 360362 w 117"/>
              <a:gd name="T95" fmla="*/ 306916 h 105"/>
              <a:gd name="T96" fmla="*/ 360362 w 117"/>
              <a:gd name="T97" fmla="*/ 18415 h 105"/>
              <a:gd name="T98" fmla="*/ 341882 w 117"/>
              <a:gd name="T99" fmla="*/ 0 h 1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" h="105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63" grpId="0"/>
      <p:bldP spid="63" grpId="1"/>
      <p:bldP spid="64" grpId="0"/>
      <p:bldP spid="6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71" grpId="0" animBg="1"/>
      <p:bldP spid="94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5909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890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 rotWithShape="1">
          <a:blip r:embed="rId4" cstate="screen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图片 46" descr="C:\Users\zengfuqiang\Desktop\timg (9).jpgtimg (9)"/>
          <p:cNvPicPr>
            <a:picLocks noChangeAspect="1"/>
          </p:cNvPicPr>
          <p:nvPr/>
        </p:nvPicPr>
        <p:blipFill rotWithShape="1">
          <a:blip r:embed="rId5" cstate="screen">
            <a:grayscl/>
          </a:blip>
          <a:srcRect/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51" grpId="0"/>
      <p:bldP spid="51" grpId="1"/>
      <p:bldP spid="51" grpId="2"/>
      <p:bldP spid="51" grpId="3"/>
      <p:bldP spid="51" grpId="4"/>
      <p:bldP spid="51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42" grpId="0"/>
      <p:bldP spid="42" grpId="1"/>
      <p:bldP spid="42" grpId="2"/>
      <p:bldP spid="42" grpId="3"/>
      <p:bldP spid="42" grpId="4"/>
      <p:bldP spid="42" grpId="5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4" grpId="3"/>
      <p:bldP spid="44" grpId="4"/>
      <p:bldP spid="44" grpId="5"/>
      <p:bldP spid="45" grpId="0"/>
      <p:bldP spid="45" grpId="1"/>
      <p:bldP spid="45" grpId="2"/>
      <p:bldP spid="45" grpId="3"/>
      <p:bldP spid="45" grpId="4"/>
      <p:bldP spid="45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74" name="图片 73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80" y="2792730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70%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50%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97%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80%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7" grpId="0"/>
      <p:bldP spid="67" grpId="1"/>
      <p:bldP spid="68" grpId="0"/>
      <p:bldP spid="6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3095754" y="24736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95754" y="472405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avLst/>
            <a:gdLst>
              <a:gd name="T0" fmla="*/ 43227 w 109"/>
              <a:gd name="T1" fmla="*/ 234339 h 104"/>
              <a:gd name="T2" fmla="*/ 30876 w 109"/>
              <a:gd name="T3" fmla="*/ 225089 h 104"/>
              <a:gd name="T4" fmla="*/ 30876 w 109"/>
              <a:gd name="T5" fmla="*/ 95586 h 104"/>
              <a:gd name="T6" fmla="*/ 43227 w 109"/>
              <a:gd name="T7" fmla="*/ 86336 h 104"/>
              <a:gd name="T8" fmla="*/ 237746 w 109"/>
              <a:gd name="T9" fmla="*/ 86336 h 104"/>
              <a:gd name="T10" fmla="*/ 253184 w 109"/>
              <a:gd name="T11" fmla="*/ 95586 h 104"/>
              <a:gd name="T12" fmla="*/ 253184 w 109"/>
              <a:gd name="T13" fmla="*/ 225089 h 104"/>
              <a:gd name="T14" fmla="*/ 237746 w 109"/>
              <a:gd name="T15" fmla="*/ 234339 h 104"/>
              <a:gd name="T16" fmla="*/ 43227 w 109"/>
              <a:gd name="T17" fmla="*/ 234339 h 104"/>
              <a:gd name="T18" fmla="*/ 86453 w 109"/>
              <a:gd name="T19" fmla="*/ 55501 h 104"/>
              <a:gd name="T20" fmla="*/ 86453 w 109"/>
              <a:gd name="T21" fmla="*/ 43168 h 104"/>
              <a:gd name="T22" fmla="*/ 98804 w 109"/>
              <a:gd name="T23" fmla="*/ 30834 h 104"/>
              <a:gd name="T24" fmla="*/ 293323 w 109"/>
              <a:gd name="T25" fmla="*/ 30834 h 104"/>
              <a:gd name="T26" fmla="*/ 305674 w 109"/>
              <a:gd name="T27" fmla="*/ 43168 h 104"/>
              <a:gd name="T28" fmla="*/ 305674 w 109"/>
              <a:gd name="T29" fmla="*/ 169588 h 104"/>
              <a:gd name="T30" fmla="*/ 293323 w 109"/>
              <a:gd name="T31" fmla="*/ 178838 h 104"/>
              <a:gd name="T32" fmla="*/ 284061 w 109"/>
              <a:gd name="T33" fmla="*/ 178838 h 104"/>
              <a:gd name="T34" fmla="*/ 284061 w 109"/>
              <a:gd name="T35" fmla="*/ 95586 h 104"/>
              <a:gd name="T36" fmla="*/ 237746 w 109"/>
              <a:gd name="T37" fmla="*/ 55501 h 104"/>
              <a:gd name="T38" fmla="*/ 86453 w 109"/>
              <a:gd name="T39" fmla="*/ 55501 h 104"/>
              <a:gd name="T40" fmla="*/ 293323 w 109"/>
              <a:gd name="T41" fmla="*/ 0 h 104"/>
              <a:gd name="T42" fmla="*/ 98804 w 109"/>
              <a:gd name="T43" fmla="*/ 0 h 104"/>
              <a:gd name="T44" fmla="*/ 55577 w 109"/>
              <a:gd name="T45" fmla="*/ 43168 h 104"/>
              <a:gd name="T46" fmla="*/ 55577 w 109"/>
              <a:gd name="T47" fmla="*/ 55501 h 104"/>
              <a:gd name="T48" fmla="*/ 43227 w 109"/>
              <a:gd name="T49" fmla="*/ 55501 h 104"/>
              <a:gd name="T50" fmla="*/ 0 w 109"/>
              <a:gd name="T51" fmla="*/ 95586 h 104"/>
              <a:gd name="T52" fmla="*/ 0 w 109"/>
              <a:gd name="T53" fmla="*/ 225089 h 104"/>
              <a:gd name="T54" fmla="*/ 43227 w 109"/>
              <a:gd name="T55" fmla="*/ 265174 h 104"/>
              <a:gd name="T56" fmla="*/ 120417 w 109"/>
              <a:gd name="T57" fmla="*/ 265174 h 104"/>
              <a:gd name="T58" fmla="*/ 120417 w 109"/>
              <a:gd name="T59" fmla="*/ 286757 h 104"/>
              <a:gd name="T60" fmla="*/ 80278 w 109"/>
              <a:gd name="T61" fmla="*/ 286757 h 104"/>
              <a:gd name="T62" fmla="*/ 64840 w 109"/>
              <a:gd name="T63" fmla="*/ 302175 h 104"/>
              <a:gd name="T64" fmla="*/ 80278 w 109"/>
              <a:gd name="T65" fmla="*/ 320675 h 104"/>
              <a:gd name="T66" fmla="*/ 203783 w 109"/>
              <a:gd name="T67" fmla="*/ 320675 h 104"/>
              <a:gd name="T68" fmla="*/ 219221 w 109"/>
              <a:gd name="T69" fmla="*/ 302175 h 104"/>
              <a:gd name="T70" fmla="*/ 203783 w 109"/>
              <a:gd name="T71" fmla="*/ 286757 h 104"/>
              <a:gd name="T72" fmla="*/ 163644 w 109"/>
              <a:gd name="T73" fmla="*/ 286757 h 104"/>
              <a:gd name="T74" fmla="*/ 163644 w 109"/>
              <a:gd name="T75" fmla="*/ 265174 h 104"/>
              <a:gd name="T76" fmla="*/ 237746 w 109"/>
              <a:gd name="T77" fmla="*/ 265174 h 104"/>
              <a:gd name="T78" fmla="*/ 284061 w 109"/>
              <a:gd name="T79" fmla="*/ 225089 h 104"/>
              <a:gd name="T80" fmla="*/ 284061 w 109"/>
              <a:gd name="T81" fmla="*/ 209672 h 104"/>
              <a:gd name="T82" fmla="*/ 293323 w 109"/>
              <a:gd name="T83" fmla="*/ 209672 h 104"/>
              <a:gd name="T84" fmla="*/ 336550 w 109"/>
              <a:gd name="T85" fmla="*/ 169588 h 104"/>
              <a:gd name="T86" fmla="*/ 336550 w 109"/>
              <a:gd name="T87" fmla="*/ 43168 h 104"/>
              <a:gd name="T88" fmla="*/ 293323 w 109"/>
              <a:gd name="T89" fmla="*/ 0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avLst/>
            <a:gdLst>
              <a:gd name="T0" fmla="*/ 27700 w 98"/>
              <a:gd name="T1" fmla="*/ 73602 h 88"/>
              <a:gd name="T2" fmla="*/ 18467 w 98"/>
              <a:gd name="T3" fmla="*/ 64402 h 88"/>
              <a:gd name="T4" fmla="*/ 18467 w 98"/>
              <a:gd name="T5" fmla="*/ 33734 h 88"/>
              <a:gd name="T6" fmla="*/ 27700 w 98"/>
              <a:gd name="T7" fmla="*/ 24534 h 88"/>
              <a:gd name="T8" fmla="*/ 58478 w 98"/>
              <a:gd name="T9" fmla="*/ 24534 h 88"/>
              <a:gd name="T10" fmla="*/ 67712 w 98"/>
              <a:gd name="T11" fmla="*/ 33734 h 88"/>
              <a:gd name="T12" fmla="*/ 67712 w 98"/>
              <a:gd name="T13" fmla="*/ 64402 h 88"/>
              <a:gd name="T14" fmla="*/ 58478 w 98"/>
              <a:gd name="T15" fmla="*/ 73602 h 88"/>
              <a:gd name="T16" fmla="*/ 27700 w 98"/>
              <a:gd name="T17" fmla="*/ 73602 h 88"/>
              <a:gd name="T18" fmla="*/ 49245 w 98"/>
              <a:gd name="T19" fmla="*/ 0 h 88"/>
              <a:gd name="T20" fmla="*/ 40011 w 98"/>
              <a:gd name="T21" fmla="*/ 0 h 88"/>
              <a:gd name="T22" fmla="*/ 0 w 98"/>
              <a:gd name="T23" fmla="*/ 30668 h 88"/>
              <a:gd name="T24" fmla="*/ 0 w 98"/>
              <a:gd name="T25" fmla="*/ 239207 h 88"/>
              <a:gd name="T26" fmla="*/ 40011 w 98"/>
              <a:gd name="T27" fmla="*/ 269875 h 88"/>
              <a:gd name="T28" fmla="*/ 49245 w 98"/>
              <a:gd name="T29" fmla="*/ 269875 h 88"/>
              <a:gd name="T30" fmla="*/ 89256 w 98"/>
              <a:gd name="T31" fmla="*/ 239207 h 88"/>
              <a:gd name="T32" fmla="*/ 89256 w 98"/>
              <a:gd name="T33" fmla="*/ 30668 h 88"/>
              <a:gd name="T34" fmla="*/ 49245 w 98"/>
              <a:gd name="T35" fmla="*/ 0 h 88"/>
              <a:gd name="T36" fmla="*/ 135423 w 98"/>
              <a:gd name="T37" fmla="*/ 73602 h 88"/>
              <a:gd name="T38" fmla="*/ 126190 w 98"/>
              <a:gd name="T39" fmla="*/ 64402 h 88"/>
              <a:gd name="T40" fmla="*/ 126190 w 98"/>
              <a:gd name="T41" fmla="*/ 33734 h 88"/>
              <a:gd name="T42" fmla="*/ 135423 w 98"/>
              <a:gd name="T43" fmla="*/ 24534 h 88"/>
              <a:gd name="T44" fmla="*/ 166202 w 98"/>
              <a:gd name="T45" fmla="*/ 24534 h 88"/>
              <a:gd name="T46" fmla="*/ 172357 w 98"/>
              <a:gd name="T47" fmla="*/ 33734 h 88"/>
              <a:gd name="T48" fmla="*/ 172357 w 98"/>
              <a:gd name="T49" fmla="*/ 64402 h 88"/>
              <a:gd name="T50" fmla="*/ 166202 w 98"/>
              <a:gd name="T51" fmla="*/ 73602 h 88"/>
              <a:gd name="T52" fmla="*/ 135423 w 98"/>
              <a:gd name="T53" fmla="*/ 73602 h 88"/>
              <a:gd name="T54" fmla="*/ 156968 w 98"/>
              <a:gd name="T55" fmla="*/ 0 h 88"/>
              <a:gd name="T56" fmla="*/ 144657 w 98"/>
              <a:gd name="T57" fmla="*/ 0 h 88"/>
              <a:gd name="T58" fmla="*/ 107723 w 98"/>
              <a:gd name="T59" fmla="*/ 30668 h 88"/>
              <a:gd name="T60" fmla="*/ 107723 w 98"/>
              <a:gd name="T61" fmla="*/ 239207 h 88"/>
              <a:gd name="T62" fmla="*/ 144657 w 98"/>
              <a:gd name="T63" fmla="*/ 269875 h 88"/>
              <a:gd name="T64" fmla="*/ 156968 w 98"/>
              <a:gd name="T65" fmla="*/ 269875 h 88"/>
              <a:gd name="T66" fmla="*/ 193902 w 98"/>
              <a:gd name="T67" fmla="*/ 239207 h 88"/>
              <a:gd name="T68" fmla="*/ 193902 w 98"/>
              <a:gd name="T69" fmla="*/ 30668 h 88"/>
              <a:gd name="T70" fmla="*/ 156968 w 98"/>
              <a:gd name="T71" fmla="*/ 0 h 88"/>
              <a:gd name="T72" fmla="*/ 240069 w 98"/>
              <a:gd name="T73" fmla="*/ 73602 h 88"/>
              <a:gd name="T74" fmla="*/ 230835 w 98"/>
              <a:gd name="T75" fmla="*/ 64402 h 88"/>
              <a:gd name="T76" fmla="*/ 230835 w 98"/>
              <a:gd name="T77" fmla="*/ 33734 h 88"/>
              <a:gd name="T78" fmla="*/ 240069 w 98"/>
              <a:gd name="T79" fmla="*/ 24534 h 88"/>
              <a:gd name="T80" fmla="*/ 270847 w 98"/>
              <a:gd name="T81" fmla="*/ 24534 h 88"/>
              <a:gd name="T82" fmla="*/ 280080 w 98"/>
              <a:gd name="T83" fmla="*/ 33734 h 88"/>
              <a:gd name="T84" fmla="*/ 280080 w 98"/>
              <a:gd name="T85" fmla="*/ 64402 h 88"/>
              <a:gd name="T86" fmla="*/ 270847 w 98"/>
              <a:gd name="T87" fmla="*/ 73602 h 88"/>
              <a:gd name="T88" fmla="*/ 240069 w 98"/>
              <a:gd name="T89" fmla="*/ 73602 h 88"/>
              <a:gd name="T90" fmla="*/ 261614 w 98"/>
              <a:gd name="T91" fmla="*/ 0 h 88"/>
              <a:gd name="T92" fmla="*/ 252380 w 98"/>
              <a:gd name="T93" fmla="*/ 0 h 88"/>
              <a:gd name="T94" fmla="*/ 212369 w 98"/>
              <a:gd name="T95" fmla="*/ 30668 h 88"/>
              <a:gd name="T96" fmla="*/ 212369 w 98"/>
              <a:gd name="T97" fmla="*/ 239207 h 88"/>
              <a:gd name="T98" fmla="*/ 252380 w 98"/>
              <a:gd name="T99" fmla="*/ 269875 h 88"/>
              <a:gd name="T100" fmla="*/ 261614 w 98"/>
              <a:gd name="T101" fmla="*/ 269875 h 88"/>
              <a:gd name="T102" fmla="*/ 301625 w 98"/>
              <a:gd name="T103" fmla="*/ 239207 h 88"/>
              <a:gd name="T104" fmla="*/ 301625 w 98"/>
              <a:gd name="T105" fmla="*/ 30668 h 88"/>
              <a:gd name="T106" fmla="*/ 261614 w 98"/>
              <a:gd name="T107" fmla="*/ 0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" h="8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 animBg="1"/>
      <p:bldP spid="33" grpId="0" animBg="1"/>
      <p:bldP spid="63" grpId="0"/>
      <p:bldP spid="63" grpId="1"/>
      <p:bldP spid="64" grpId="0"/>
      <p:bldP spid="64" grpId="1"/>
      <p:bldP spid="4" grpId="0"/>
      <p:bldP spid="4" grpId="1"/>
      <p:bldP spid="6" grpId="0"/>
      <p:bldP spid="6" grpId="1"/>
      <p:bldP spid="9" grpId="0" animBg="1"/>
      <p:bldP spid="76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name="adj" fmla="val 49999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6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51" name="图片 50" descr="dn201307082009_1920x108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8006715" y="196278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8133715" y="426910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请输入第二章标题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淡雅柠檬小清新PPT模板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2732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 Unicode MS</vt:lpstr>
      <vt:lpstr>Gulim</vt:lpstr>
      <vt:lpstr>Open Sans</vt:lpstr>
      <vt:lpstr>宋体</vt:lpstr>
      <vt:lpstr>微软雅黑</vt:lpstr>
      <vt:lpstr>Arial</vt:lpstr>
      <vt:lpstr>Calibri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2017-04-09T04:45:00Z</dcterms:created>
  <dcterms:modified xsi:type="dcterms:W3CDTF">2023-01-10T06:33:08Z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6DB63DDF2FE14094BAB50B3CEEB5157B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