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64" r:id="rId3"/>
    <p:sldId id="272" r:id="rId4"/>
    <p:sldId id="284" r:id="rId5"/>
    <p:sldId id="285" r:id="rId6"/>
    <p:sldId id="286" r:id="rId7"/>
    <p:sldId id="287" r:id="rId8"/>
    <p:sldId id="288" r:id="rId9"/>
    <p:sldId id="289" r:id="rId10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918"/>
    <a:srgbClr val="663300"/>
    <a:srgbClr val="1BA0CB"/>
    <a:srgbClr val="1DA2CC"/>
    <a:srgbClr val="C3E92F"/>
    <a:srgbClr val="C4E937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699567E-534E-479A-B9D6-F9FA1B41F3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4EE77838-5FE8-4A5D-B93E-C6A072EC2F7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838-5FE8-4A5D-B93E-C6A072EC2F7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3F6A-0854-4BF9-98EE-2E87B4FCA07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FD4D-7064-4EB5-9F38-0376C25CDA6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8089-ADBC-49D5-9D54-F4A514603D6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9899-E0C7-4E89-AED5-B42F652C710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5B1C-481A-4012-A90F-04B651EFF62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7F52-9CF6-40E1-B45B-A5307751226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3A6BD-EE73-4C5E-88FA-7D9C26BC002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6D61-99E7-49FD-AE77-CFA3C99AE55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F375-95F0-4BEA-A770-58F8371A27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7C1C-5B74-4BEB-8D85-BC858C8EA82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3D0988AF-08F3-4449-9C15-A7366FE6B31F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4&#35838;&#26102;&#25945;&#23398;&#35838;&#20214;\Unit8PartBLet&#8217;schant&#35838;&#25991;&#24405;&#38899;.mp3" TargetMode="External"/><Relationship Id="rId1" Type="http://schemas.microsoft.com/office/2007/relationships/media" Target="file:///C:\Users\Administrator\Desktop\Unit8%20&#31532;4&#35838;&#26102;&#25945;&#23398;&#35838;&#20214;\Unit8PartBLet&#8217;schant&#35838;&#25991;&#24405;&#38899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4&#35838;&#26102;&#25945;&#23398;&#35838;&#20214;\&#21477;1.mp3" TargetMode="External"/><Relationship Id="rId1" Type="http://schemas.microsoft.com/office/2007/relationships/media" Target="file:///C:\Users\Administrator\Desktop\Unit8%20&#31532;4&#35838;&#26102;&#25945;&#23398;&#35838;&#20214;\&#21477;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4&#35838;&#26102;&#25945;&#23398;&#35838;&#20214;\&#21477;2.mp3" TargetMode="External"/><Relationship Id="rId1" Type="http://schemas.microsoft.com/office/2007/relationships/media" Target="file:///C:\Users\Administrator\Desktop\Unit8%20&#31532;4&#35838;&#26102;&#25945;&#23398;&#35838;&#20214;\&#21477;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4&#35838;&#26102;&#25945;&#23398;&#35838;&#20214;\&#21477;3.mp3" TargetMode="External"/><Relationship Id="rId1" Type="http://schemas.microsoft.com/office/2007/relationships/media" Target="file:///C:\Users\Administrator\Desktop\Unit8%20&#31532;4&#35838;&#26102;&#25945;&#23398;&#35838;&#20214;\&#21477;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4&#35838;&#26102;&#25945;&#23398;&#35838;&#20214;\&#21477;4.mp3" TargetMode="External"/><Relationship Id="rId1" Type="http://schemas.microsoft.com/office/2007/relationships/media" Target="file:///C:\Users\Administrator\Desktop\Unit8%20&#31532;4&#35838;&#26102;&#25945;&#23398;&#35838;&#20214;\&#21477;4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705" y="981239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0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Unit8 What Color Is It</a:t>
            </a:r>
            <a:r>
              <a:rPr lang="zh-CN" altLang="en-US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？</a:t>
            </a:r>
            <a:endParaRPr lang="en-US" altLang="zh-CN" sz="4800" b="1" kern="0" dirty="0">
              <a:solidFill>
                <a:srgbClr val="FF9966"/>
              </a:solidFill>
              <a:latin typeface="+mn-lt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000" kern="0" dirty="0">
                <a:solidFill>
                  <a:srgbClr val="F99B70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4</a:t>
            </a: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000" kern="0" dirty="0" smtClean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373216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827088" y="620713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</a:rPr>
              <a:t>Let’s chant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3657"/>
            <a:ext cx="62658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8PartB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5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930275" y="620713"/>
            <a:ext cx="778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Review</a:t>
            </a:r>
            <a:endParaRPr lang="zh-CN" altLang="en-US" sz="4000"/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7345363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4048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Read a story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Grp="1"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50925"/>
            <a:ext cx="48863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0" y="4048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Read a story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7171" name="Picture 2"/>
          <p:cNvPicPr>
            <a:picLocks noGrp="1"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0925"/>
            <a:ext cx="4176713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椭圆 1"/>
          <p:cNvSpPr>
            <a:spLocks noChangeArrowheads="1"/>
          </p:cNvSpPr>
          <p:nvPr/>
        </p:nvSpPr>
        <p:spPr bwMode="auto">
          <a:xfrm>
            <a:off x="5292725" y="1773238"/>
            <a:ext cx="1150938" cy="14398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" name="句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55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0" y="4048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Read a story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8195" name="Picture 2"/>
          <p:cNvPicPr>
            <a:picLocks noGrp="1"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85850"/>
            <a:ext cx="4237037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椭圆 8"/>
          <p:cNvSpPr>
            <a:spLocks noChangeArrowheads="1"/>
          </p:cNvSpPr>
          <p:nvPr/>
        </p:nvSpPr>
        <p:spPr bwMode="auto">
          <a:xfrm rot="5159229">
            <a:off x="3779837" y="4579938"/>
            <a:ext cx="1152525" cy="14414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0" y="4048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Read a story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9219" name="Picture 2"/>
          <p:cNvPicPr>
            <a:picLocks noGrp="1"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050925"/>
            <a:ext cx="4725987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椭圆 8"/>
          <p:cNvSpPr>
            <a:spLocks noChangeArrowheads="1"/>
          </p:cNvSpPr>
          <p:nvPr/>
        </p:nvSpPr>
        <p:spPr bwMode="auto">
          <a:xfrm rot="5159229">
            <a:off x="3779837" y="4579938"/>
            <a:ext cx="1152525" cy="14414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2" name="句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4048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Try and say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1198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横卷形 3"/>
          <p:cNvSpPr>
            <a:spLocks noChangeArrowheads="1"/>
          </p:cNvSpPr>
          <p:nvPr/>
        </p:nvSpPr>
        <p:spPr bwMode="auto">
          <a:xfrm>
            <a:off x="2268538" y="549275"/>
            <a:ext cx="3816350" cy="935038"/>
          </a:xfrm>
          <a:prstGeom prst="horizontalScroll">
            <a:avLst>
              <a:gd name="adj" fmla="val 12500"/>
            </a:avLst>
          </a:prstGeom>
          <a:solidFill>
            <a:srgbClr val="C3E92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411413" y="693738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/>
              <a:t>Good to know</a:t>
            </a:r>
            <a:endParaRPr lang="zh-CN" altLang="en-US" sz="3600" b="1" dirty="0"/>
          </a:p>
        </p:txBody>
      </p:sp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611188" y="1773238"/>
            <a:ext cx="82819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大红：</a:t>
            </a:r>
            <a:r>
              <a:rPr lang="zh-CN" altLang="en-US" dirty="0"/>
              <a:t> 红色＋黄色 </a:t>
            </a:r>
            <a:r>
              <a:rPr lang="en-US" altLang="zh-CN" dirty="0"/>
              <a:t>		</a:t>
            </a:r>
            <a:r>
              <a:rPr lang="zh-CN" altLang="en-US" dirty="0"/>
              <a:t>翠绿： 黄色＋蓝色 </a:t>
            </a:r>
          </a:p>
          <a:p>
            <a:pPr eaLnBrk="1" hangingPunct="1"/>
            <a:r>
              <a:rPr lang="zh-CN" altLang="en-US" dirty="0"/>
              <a:t>橙色： 红色＋黄色 </a:t>
            </a:r>
            <a:r>
              <a:rPr lang="en-US" altLang="zh-CN" dirty="0"/>
              <a:t>		</a:t>
            </a:r>
            <a:r>
              <a:rPr lang="zh-CN" altLang="en-US" dirty="0"/>
              <a:t>棕褐： 橙色＋紫色 </a:t>
            </a:r>
          </a:p>
          <a:p>
            <a:pPr eaLnBrk="1" hangingPunct="1"/>
            <a:r>
              <a:rPr lang="zh-CN" altLang="en-US" dirty="0"/>
              <a:t>杏仁色：红色＋黄色 </a:t>
            </a:r>
            <a:r>
              <a:rPr lang="en-US" altLang="zh-CN" dirty="0"/>
              <a:t>	</a:t>
            </a:r>
            <a:r>
              <a:rPr lang="zh-CN" altLang="en-US" dirty="0"/>
              <a:t>橄榄： 绿色＋橙色 </a:t>
            </a:r>
          </a:p>
          <a:p>
            <a:pPr eaLnBrk="1" hangingPunct="1"/>
            <a:r>
              <a:rPr lang="zh-CN" altLang="en-US" dirty="0"/>
              <a:t>紫色： 红色＋蓝色 </a:t>
            </a:r>
            <a:r>
              <a:rPr lang="en-US" altLang="zh-CN" dirty="0"/>
              <a:t>		</a:t>
            </a:r>
            <a:r>
              <a:rPr lang="zh-CN" altLang="en-US" dirty="0"/>
              <a:t>浅咖啡：黄色＋蓝色＋红色 </a:t>
            </a:r>
          </a:p>
          <a:p>
            <a:pPr eaLnBrk="1" hangingPunct="1"/>
            <a:r>
              <a:rPr lang="zh-CN" altLang="en-US" dirty="0"/>
              <a:t>玫瑰： 红色＋蓝色 </a:t>
            </a:r>
            <a:r>
              <a:rPr lang="en-US" altLang="zh-CN" dirty="0"/>
              <a:t>		</a:t>
            </a:r>
            <a:r>
              <a:rPr lang="zh-CN" altLang="en-US" dirty="0"/>
              <a:t>深咖啡：黄色＋蓝色＋红色 </a:t>
            </a:r>
          </a:p>
          <a:p>
            <a:pPr eaLnBrk="1" hangingPunct="1"/>
            <a:r>
              <a:rPr lang="zh-CN" altLang="en-US" dirty="0">
                <a:solidFill>
                  <a:srgbClr val="00B050"/>
                </a:solidFill>
              </a:rPr>
              <a:t>绿色：</a:t>
            </a:r>
            <a:r>
              <a:rPr lang="zh-CN" altLang="en-US" dirty="0"/>
              <a:t> 蓝色＋红色 </a:t>
            </a:r>
            <a:r>
              <a:rPr lang="en-US" altLang="zh-CN" dirty="0"/>
              <a:t>		</a:t>
            </a:r>
            <a:r>
              <a:rPr lang="zh-CN" altLang="en-US" dirty="0"/>
              <a:t>栗壳色：黄色＋蓝色＋红色 </a:t>
            </a:r>
          </a:p>
          <a:p>
            <a:pPr eaLnBrk="1" hangingPunct="1"/>
            <a:r>
              <a:rPr lang="zh-CN" altLang="en-US" dirty="0">
                <a:solidFill>
                  <a:srgbClr val="1BA0CB"/>
                </a:solidFill>
              </a:rPr>
              <a:t>湖蓝：</a:t>
            </a:r>
            <a:r>
              <a:rPr lang="zh-CN" altLang="en-US" dirty="0"/>
              <a:t> 蓝色＋黄色 </a:t>
            </a:r>
            <a:r>
              <a:rPr lang="en-US" altLang="zh-CN" dirty="0"/>
              <a:t>		</a:t>
            </a:r>
            <a:r>
              <a:rPr lang="zh-CN" altLang="en-US" dirty="0">
                <a:solidFill>
                  <a:srgbClr val="663300"/>
                </a:solidFill>
              </a:rPr>
              <a:t>棕色：</a:t>
            </a:r>
            <a:r>
              <a:rPr lang="zh-CN" altLang="en-US" dirty="0"/>
              <a:t> 红色＋黑色 </a:t>
            </a:r>
          </a:p>
          <a:p>
            <a:pPr eaLnBrk="1" hangingPunct="1"/>
            <a:r>
              <a:rPr lang="zh-CN" altLang="en-US" dirty="0"/>
              <a:t>浅绿： 蓝色＋黄色 </a:t>
            </a:r>
            <a:r>
              <a:rPr lang="en-US" altLang="zh-CN" dirty="0"/>
              <a:t>		</a:t>
            </a:r>
            <a:r>
              <a:rPr lang="zh-CN" altLang="en-US" dirty="0"/>
              <a:t>米色： 红色＋黄色＋黑色 </a:t>
            </a:r>
          </a:p>
          <a:p>
            <a:pPr eaLnBrk="1" hangingPunct="1"/>
            <a:r>
              <a:rPr lang="zh-CN" altLang="en-US" dirty="0"/>
              <a:t>草绿： 黄色＋蓝色 </a:t>
            </a:r>
            <a:r>
              <a:rPr lang="en-US" altLang="zh-CN" dirty="0"/>
              <a:t>		</a:t>
            </a:r>
            <a:r>
              <a:rPr lang="zh-CN" altLang="en-US" dirty="0"/>
              <a:t>茶色： 红色＋黄色＋黑色＋白色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694b44e67ba9a63a723283c33cc7f7acf78f8f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36</Words>
  <Application>Microsoft Office PowerPoint</Application>
  <PresentationFormat>全屏显示(4:3)</PresentationFormat>
  <Paragraphs>22</Paragraphs>
  <Slides>9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楷体</vt:lpstr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C85D2F5B94784221BE2146ED61A3474E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