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70" r:id="rId3"/>
    <p:sldId id="271" r:id="rId4"/>
    <p:sldId id="263" r:id="rId5"/>
    <p:sldId id="267" r:id="rId6"/>
    <p:sldId id="275" r:id="rId7"/>
    <p:sldId id="265" r:id="rId8"/>
    <p:sldId id="276" r:id="rId9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1911" autoAdjust="0"/>
  </p:normalViewPr>
  <p:slideViewPr>
    <p:cSldViewPr snapToGrid="0">
      <p:cViewPr>
        <p:scale>
          <a:sx n="47" d="100"/>
          <a:sy n="47" d="100"/>
        </p:scale>
        <p:origin x="-3024" y="-1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EB527-D84B-4D07-A657-BB6E19117F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6E616-00EF-4C0E-8F3C-0219D3B3EC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9F88-DCF9-4EAF-80E6-A4E4DA166D7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9F88-DCF9-4EAF-80E6-A4E4DA166D7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9F88-DCF9-4EAF-80E6-A4E4DA166D7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9F88-DCF9-4EAF-80E6-A4E4DA166D7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9F88-DCF9-4EAF-80E6-A4E4DA166D7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9F88-DCF9-4EAF-80E6-A4E4DA166D7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9F88-DCF9-4EAF-80E6-A4E4DA166D77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73464" y="6778465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http:///jieri/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9640D-686A-4CF8-B069-B036F55531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7A87-44C0-423C-98F5-54840C27CC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5172223" y="-17213"/>
            <a:ext cx="7019777" cy="46014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" y="3460652"/>
            <a:ext cx="5429363" cy="3397347"/>
          </a:xfrm>
          <a:prstGeom prst="rect">
            <a:avLst/>
          </a:prstGeom>
        </p:spPr>
      </p:pic>
      <p:pic>
        <p:nvPicPr>
          <p:cNvPr id="14" name="Picture 4" descr="10004015438746072987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4818790" y="4628673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3621107" y="1454731"/>
            <a:ext cx="51985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dirty="0">
                <a:solidFill>
                  <a:srgbClr val="DF5F89">
                    <a:alpha val="50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女</a:t>
            </a:r>
            <a:r>
              <a:rPr lang="zh-CN" altLang="en-US" sz="15000" dirty="0">
                <a:solidFill>
                  <a:srgbClr val="DF5F89">
                    <a:alpha val="50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神</a:t>
            </a:r>
            <a:r>
              <a:rPr lang="zh-CN" altLang="en-US" sz="12000" dirty="0">
                <a:solidFill>
                  <a:srgbClr val="DF5F89">
                    <a:alpha val="50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525658" y="2898128"/>
            <a:ext cx="51985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dirty="0">
                <a:solidFill>
                  <a:srgbClr val="7030A0">
                    <a:alpha val="50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快</a:t>
            </a:r>
            <a:r>
              <a:rPr lang="zh-CN" altLang="en-US" sz="15000" dirty="0">
                <a:solidFill>
                  <a:srgbClr val="7030A0">
                    <a:alpha val="50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乐</a:t>
            </a:r>
            <a:r>
              <a:rPr lang="zh-CN" altLang="en-US" sz="12000" dirty="0">
                <a:solidFill>
                  <a:srgbClr val="7030A0">
                    <a:alpha val="50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46650" y="0"/>
            <a:ext cx="3857625" cy="6858000"/>
          </a:xfrm>
          <a:prstGeom prst="rect">
            <a:avLst/>
          </a:prstGeom>
          <a:effectLst>
            <a:outerShdw blurRad="622300" dist="406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23644" y="-194093"/>
            <a:ext cx="2352285" cy="365474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422995" y="345542"/>
            <a:ext cx="3346011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dirty="0">
                <a:cs typeface="+mn-ea"/>
                <a:sym typeface="+mn-lt"/>
              </a:rPr>
              <a:t>HAPPY  WOMMANS  DAY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220384" y="1279107"/>
            <a:ext cx="6175133" cy="5578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2" grpId="0"/>
          <p:bldP spid="1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951" y="668748"/>
            <a:ext cx="4295238" cy="61333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72223" y="2256582"/>
            <a:ext cx="7019777" cy="4601418"/>
          </a:xfrm>
          <a:prstGeom prst="rect">
            <a:avLst/>
          </a:prstGeom>
        </p:spPr>
      </p:pic>
      <p:pic>
        <p:nvPicPr>
          <p:cNvPr id="15" name="Picture 4" descr="10004015438746072987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7791376" y="1179347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" y="3460652"/>
            <a:ext cx="5429363" cy="339734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422995" y="345542"/>
            <a:ext cx="3346011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dirty="0">
                <a:cs typeface="+mn-ea"/>
                <a:sym typeface="+mn-lt"/>
              </a:rPr>
              <a:t>HAPPY  WOMMANS  DAY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172223" y="1633279"/>
            <a:ext cx="6175133" cy="557889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99640" y="1994839"/>
            <a:ext cx="4821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走着走着，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 春天来了，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         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心情都亮了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000">
        <p15:prstTrans prst="curtains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5172223" y="14073"/>
            <a:ext cx="7019777" cy="46014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" y="3460652"/>
            <a:ext cx="5429363" cy="33973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0"/>
            <a:ext cx="5124090" cy="6858001"/>
          </a:xfrm>
          <a:prstGeom prst="rect">
            <a:avLst/>
          </a:prstGeom>
          <a:effectLst>
            <a:outerShdw blurRad="533400" dist="342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42317" y="-97046"/>
            <a:ext cx="2352285" cy="3654744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422995" y="345542"/>
            <a:ext cx="3346011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dirty="0">
                <a:cs typeface="+mn-ea"/>
                <a:sym typeface="+mn-lt"/>
              </a:rPr>
              <a:t>HAPPY  WOMMANS  DAY</a:t>
            </a:r>
          </a:p>
        </p:txBody>
      </p:sp>
      <p:pic>
        <p:nvPicPr>
          <p:cNvPr id="14" name="Picture 4" descr="10004015438746072987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9318601" y="5032114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/>
          <p:cNvSpPr/>
          <p:nvPr/>
        </p:nvSpPr>
        <p:spPr>
          <a:xfrm>
            <a:off x="5346146" y="3196302"/>
            <a:ext cx="4845720" cy="148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看着看着，妇女节到了，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阳光也灿烂了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00">
        <p15:prstTrans prst="wind"/>
      </p:transition>
    </mc:Choice>
    <mc:Fallback xmlns="">
      <p:transition spd="slow" advTm="7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3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3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3460652"/>
            <a:ext cx="5429363" cy="33973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951" y="668748"/>
            <a:ext cx="4295238" cy="61333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72223" y="2256582"/>
            <a:ext cx="7019777" cy="46014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46650" y="0"/>
            <a:ext cx="3857625" cy="6858000"/>
          </a:xfrm>
          <a:prstGeom prst="rect">
            <a:avLst/>
          </a:prstGeom>
          <a:effectLst>
            <a:outerShdw blurRad="622300" dist="406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4" descr="10004015438746072987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6595425" y="1144361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050553" y="-159298"/>
            <a:ext cx="2352285" cy="36547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172223" y="1633279"/>
            <a:ext cx="6175133" cy="557889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422995" y="345542"/>
            <a:ext cx="3346011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dirty="0">
                <a:cs typeface="+mn-ea"/>
                <a:sym typeface="+mn-lt"/>
              </a:rPr>
              <a:t>HAPPY  WOMMANS  DAY</a:t>
            </a:r>
          </a:p>
        </p:txBody>
      </p:sp>
      <p:sp>
        <p:nvSpPr>
          <p:cNvPr id="23" name="矩形 22"/>
          <p:cNvSpPr/>
          <p:nvPr/>
        </p:nvSpPr>
        <p:spPr>
          <a:xfrm>
            <a:off x="3810975" y="2770462"/>
            <a:ext cx="4585035" cy="148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祝福我们的“半边天”越来越漂亮美丽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00">
        <p15:prstTrans prst="fallOver"/>
      </p:transition>
    </mc:Choice>
    <mc:Fallback xmlns="">
      <p:transition spd="slow" advTm="7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2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3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2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3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5F2EB"/>
              </a:clrFrom>
              <a:clrTo>
                <a:srgbClr val="F5F2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1278" y="345542"/>
            <a:ext cx="4848201" cy="6858000"/>
          </a:xfrm>
          <a:prstGeom prst="rect">
            <a:avLst/>
          </a:prstGeom>
        </p:spPr>
      </p:pic>
      <p:pic>
        <p:nvPicPr>
          <p:cNvPr id="14" name="Picture 4" descr="1000401543874607298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914053" y="4893433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4422995" y="345542"/>
            <a:ext cx="3346011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dirty="0">
                <a:cs typeface="+mn-ea"/>
                <a:sym typeface="+mn-lt"/>
              </a:rPr>
              <a:t>HAPPY  WOMMANS  DAY</a:t>
            </a:r>
          </a:p>
        </p:txBody>
      </p:sp>
      <p:sp>
        <p:nvSpPr>
          <p:cNvPr id="18" name="矩形 17"/>
          <p:cNvSpPr/>
          <p:nvPr/>
        </p:nvSpPr>
        <p:spPr>
          <a:xfrm>
            <a:off x="3810975" y="2644170"/>
            <a:ext cx="5547338" cy="148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祝愿我们的“女人花”    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永永远远，幸福快乐！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46650" y="0"/>
            <a:ext cx="3857625" cy="6858000"/>
          </a:xfrm>
          <a:prstGeom prst="rect">
            <a:avLst/>
          </a:prstGeom>
          <a:effectLst>
            <a:outerShdw blurRad="622300" dist="406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50553" y="-159298"/>
            <a:ext cx="2352285" cy="36547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00">
        <p15:prstTrans prst="drape"/>
      </p:transition>
    </mc:Choice>
    <mc:Fallback xmlns="">
      <p:transition spd="slow" advTm="7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3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434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934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3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434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934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951" y="668748"/>
            <a:ext cx="4295238" cy="61333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72223" y="2256582"/>
            <a:ext cx="7019777" cy="4601418"/>
          </a:xfrm>
          <a:prstGeom prst="rect">
            <a:avLst/>
          </a:prstGeom>
        </p:spPr>
      </p:pic>
      <p:pic>
        <p:nvPicPr>
          <p:cNvPr id="15" name="Picture 4" descr="10004015438746072987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7791376" y="1179347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4"/>
          <p:cNvSpPr txBox="1"/>
          <p:nvPr/>
        </p:nvSpPr>
        <p:spPr>
          <a:xfrm>
            <a:off x="2057401" y="1179347"/>
            <a:ext cx="57339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时间可以黯淡容颜，但带不走美丽；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劳作可以粗糙双手，但收获桃李满园；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形体可以日渐臃肿，但风韵犹在；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岁月可以带来唠叨，但带不走关爱；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和他一起慢慢变老，真情永在；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柴米油盐的洗涮，平淡也很实在；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奉献的女同胞们节日快乐！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" y="3460652"/>
            <a:ext cx="5429363" cy="339734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422995" y="345542"/>
            <a:ext cx="3346011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dirty="0">
                <a:cs typeface="+mn-ea"/>
                <a:sym typeface="+mn-lt"/>
              </a:rPr>
              <a:t>HAPPY  WOMMANS  DAY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172223" y="1633279"/>
            <a:ext cx="6175133" cy="5578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7000">
        <p15:prstTrans prst="origami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989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89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5172223" y="-17213"/>
            <a:ext cx="7019777" cy="46014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" y="3460652"/>
            <a:ext cx="5429363" cy="3397347"/>
          </a:xfrm>
          <a:prstGeom prst="rect">
            <a:avLst/>
          </a:prstGeom>
        </p:spPr>
      </p:pic>
      <p:pic>
        <p:nvPicPr>
          <p:cNvPr id="14" name="Picture 4" descr="10004015438746072987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4818790" y="4628673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3621107" y="1454731"/>
            <a:ext cx="51985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dirty="0">
                <a:solidFill>
                  <a:srgbClr val="DF5F89">
                    <a:alpha val="50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女</a:t>
            </a:r>
            <a:r>
              <a:rPr lang="zh-CN" altLang="en-US" sz="15000" dirty="0">
                <a:solidFill>
                  <a:srgbClr val="DF5F89">
                    <a:alpha val="50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神</a:t>
            </a:r>
            <a:r>
              <a:rPr lang="zh-CN" altLang="en-US" sz="12000" dirty="0">
                <a:solidFill>
                  <a:srgbClr val="DF5F89">
                    <a:alpha val="50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525658" y="2898128"/>
            <a:ext cx="51985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dirty="0">
                <a:solidFill>
                  <a:srgbClr val="7030A0">
                    <a:alpha val="50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快</a:t>
            </a:r>
            <a:r>
              <a:rPr lang="zh-CN" altLang="en-US" sz="15000" dirty="0">
                <a:solidFill>
                  <a:srgbClr val="7030A0">
                    <a:alpha val="50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乐</a:t>
            </a:r>
            <a:r>
              <a:rPr lang="zh-CN" altLang="en-US" sz="12000" dirty="0">
                <a:solidFill>
                  <a:srgbClr val="7030A0">
                    <a:alpha val="50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46650" y="0"/>
            <a:ext cx="3857625" cy="6858000"/>
          </a:xfrm>
          <a:prstGeom prst="rect">
            <a:avLst/>
          </a:prstGeom>
          <a:effectLst>
            <a:outerShdw blurRad="622300" dist="406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23644" y="-194093"/>
            <a:ext cx="2352285" cy="365474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422995" y="345542"/>
            <a:ext cx="3346011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HAPPY  WOMMANS  DAY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220384" y="1279107"/>
            <a:ext cx="6175133" cy="5578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2" grpId="0"/>
          <p:bldP spid="1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ypdo43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宽屏</PresentationFormat>
  <Paragraphs>33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华文行楷</vt:lpstr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2018-02-28T08:35:00Z</dcterms:created>
  <dcterms:modified xsi:type="dcterms:W3CDTF">2023-01-10T06:33:13Z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3EA595A466754DCC8F2590569B1484FA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