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3" r:id="rId5"/>
    <p:sldId id="267" r:id="rId6"/>
    <p:sldId id="268" r:id="rId7"/>
    <p:sldId id="262" r:id="rId8"/>
    <p:sldId id="264" r:id="rId9"/>
    <p:sldId id="269" r:id="rId10"/>
    <p:sldId id="270" r:id="rId11"/>
    <p:sldId id="260" r:id="rId12"/>
    <p:sldId id="265" r:id="rId13"/>
    <p:sldId id="272" r:id="rId14"/>
    <p:sldId id="271" r:id="rId15"/>
    <p:sldId id="261" r:id="rId16"/>
    <p:sldId id="266" r:id="rId17"/>
    <p:sldId id="273" r:id="rId18"/>
    <p:sldId id="274" r:id="rId19"/>
    <p:sldId id="259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6D8"/>
    <a:srgbClr val="B4C2C5"/>
    <a:srgbClr val="95A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21FB-E7CE-4302-9D46-C3B087A00C3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60E4-04E1-4AB6-9BDF-3F324D6C5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2990" y="213359"/>
            <a:ext cx="11726020" cy="6431283"/>
          </a:xfrm>
          <a:prstGeom prst="rect">
            <a:avLst/>
          </a:prstGeom>
          <a:noFill/>
          <a:ln w="10160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273227" y="3387843"/>
            <a:ext cx="2704280" cy="31304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20553201">
            <a:off x="10321986" y="203395"/>
            <a:ext cx="1002049" cy="34421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10800000">
            <a:off x="9670030" y="278814"/>
            <a:ext cx="2395415" cy="11947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6288405">
            <a:off x="-634099" y="155944"/>
            <a:ext cx="2465913" cy="14404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145093" y="4056675"/>
            <a:ext cx="2773680" cy="2773680"/>
          </a:xfrm>
          <a:prstGeom prst="rect">
            <a:avLst/>
          </a:prstGeom>
        </p:spPr>
      </p:pic>
      <p:sp>
        <p:nvSpPr>
          <p:cNvPr id="21" name="流程图: 接点 20"/>
          <p:cNvSpPr/>
          <p:nvPr/>
        </p:nvSpPr>
        <p:spPr>
          <a:xfrm>
            <a:off x="3895948" y="1228948"/>
            <a:ext cx="4400104" cy="4400104"/>
          </a:xfrm>
          <a:prstGeom prst="flowChartConnector">
            <a:avLst/>
          </a:prstGeom>
          <a:solidFill>
            <a:srgbClr val="CED6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397773" y="2634785"/>
            <a:ext cx="1898606" cy="1898606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 rot="1760734">
            <a:off x="7973739" y="2686688"/>
            <a:ext cx="549616" cy="1415647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3771590" y="1407631"/>
            <a:ext cx="4648820" cy="4042738"/>
            <a:chOff x="3771590" y="1173139"/>
            <a:chExt cx="4648820" cy="4042738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9" cstate="email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-20000" contrast="-4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3771590" y="1223025"/>
              <a:ext cx="4648820" cy="3992852"/>
            </a:xfrm>
            <a:prstGeom prst="rect">
              <a:avLst/>
            </a:prstGeom>
          </p:spPr>
        </p:pic>
        <p:sp>
          <p:nvSpPr>
            <p:cNvPr id="24" name="文本框 23"/>
            <p:cNvSpPr txBox="1"/>
            <p:nvPr/>
          </p:nvSpPr>
          <p:spPr>
            <a:xfrm>
              <a:off x="5048250" y="1173139"/>
              <a:ext cx="10287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838700" y="2358064"/>
              <a:ext cx="10287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7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系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817513" y="2307329"/>
              <a:ext cx="861774" cy="235455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4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答辩模板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846213" y="2135673"/>
              <a:ext cx="461665" cy="2167556"/>
            </a:xfrm>
            <a:prstGeom prst="rect">
              <a:avLst/>
            </a:prstGeom>
            <a:solidFill>
              <a:schemeClr val="bg1"/>
            </a:solidFill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B4C2C5"/>
                  </a:solidFill>
                </a:rPr>
                <a:t>答辩模板</a:t>
              </a:r>
              <a:r>
                <a:rPr lang="en-US" altLang="zh-CN" dirty="0">
                  <a:solidFill>
                    <a:srgbClr val="B4C2C5"/>
                  </a:solidFill>
                </a:rPr>
                <a:t>/</a:t>
              </a:r>
              <a:r>
                <a:rPr lang="zh-CN" altLang="en-US" dirty="0">
                  <a:solidFill>
                    <a:srgbClr val="B4C2C5"/>
                  </a:solidFill>
                </a:rPr>
                <a:t>汇报模板</a:t>
              </a: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>
            <a:off x="3756738" y="5573046"/>
            <a:ext cx="590338" cy="33550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8512838" y="5797491"/>
            <a:ext cx="410110" cy="41619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7208633" y="5596843"/>
            <a:ext cx="981440" cy="82166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4" cstate="email"/>
          <a:srcRect/>
          <a:stretch>
            <a:fillRect/>
          </a:stretch>
        </p:blipFill>
        <p:spPr>
          <a:xfrm>
            <a:off x="2732907" y="4663440"/>
            <a:ext cx="408632" cy="398238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 rot="20004682">
            <a:off x="5496494" y="5844483"/>
            <a:ext cx="1118178" cy="6531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152153" y="406494"/>
            <a:ext cx="3511234" cy="569972"/>
            <a:chOff x="1131008" y="354033"/>
            <a:chExt cx="3511234" cy="569972"/>
          </a:xfrm>
        </p:grpSpPr>
        <p:sp>
          <p:nvSpPr>
            <p:cNvPr id="14" name="文本框 13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131008" y="670089"/>
              <a:ext cx="2194832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AND SIGNIFICANCE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13462" y="2298391"/>
            <a:ext cx="9884392" cy="1625020"/>
            <a:chOff x="1479235" y="2915364"/>
            <a:chExt cx="7114667" cy="1169669"/>
          </a:xfrm>
        </p:grpSpPr>
        <p:sp>
          <p:nvSpPr>
            <p:cNvPr id="9" name="Rectangle 3"/>
            <p:cNvSpPr/>
            <p:nvPr/>
          </p:nvSpPr>
          <p:spPr>
            <a:xfrm>
              <a:off x="1479235" y="2915364"/>
              <a:ext cx="1169363" cy="1169669"/>
            </a:xfrm>
            <a:prstGeom prst="rect">
              <a:avLst/>
            </a:prstGeom>
            <a:solidFill>
              <a:srgbClr val="B4C2C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2843" tIns="91422" rIns="182843" bIns="91422"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4"/>
            <p:cNvSpPr/>
            <p:nvPr/>
          </p:nvSpPr>
          <p:spPr>
            <a:xfrm>
              <a:off x="3462734" y="2915364"/>
              <a:ext cx="1169363" cy="1169669"/>
            </a:xfrm>
            <a:prstGeom prst="rect">
              <a:avLst/>
            </a:prstGeom>
            <a:solidFill>
              <a:srgbClr val="B4C2C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2843" tIns="91422" rIns="182843" bIns="91422"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"/>
            <p:cNvSpPr/>
            <p:nvPr/>
          </p:nvSpPr>
          <p:spPr>
            <a:xfrm>
              <a:off x="5451429" y="2915364"/>
              <a:ext cx="1169363" cy="1169669"/>
            </a:xfrm>
            <a:prstGeom prst="rect">
              <a:avLst/>
            </a:prstGeom>
            <a:solidFill>
              <a:srgbClr val="B4C2C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2843" tIns="91422" rIns="182843" bIns="91422"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/>
            <p:nvPr/>
          </p:nvSpPr>
          <p:spPr>
            <a:xfrm>
              <a:off x="7424539" y="2915364"/>
              <a:ext cx="1169363" cy="1169669"/>
            </a:xfrm>
            <a:prstGeom prst="rect">
              <a:avLst/>
            </a:prstGeom>
            <a:solidFill>
              <a:srgbClr val="B4C2C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82843" tIns="91422" rIns="182843" bIns="91422"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59"/>
            <p:cNvGrpSpPr/>
            <p:nvPr/>
          </p:nvGrpSpPr>
          <p:grpSpPr>
            <a:xfrm>
              <a:off x="1894033" y="3301644"/>
              <a:ext cx="387903" cy="363980"/>
              <a:chOff x="6373813" y="2717801"/>
              <a:chExt cx="360363" cy="338138"/>
            </a:xfrm>
            <a:solidFill>
              <a:srgbClr val="FFFFFF"/>
            </a:solidFill>
          </p:grpSpPr>
          <p:sp>
            <p:nvSpPr>
              <p:cNvPr id="34" name="Freeform 132"/>
              <p:cNvSpPr>
                <a:spLocks noEditPoints="1"/>
              </p:cNvSpPr>
              <p:nvPr/>
            </p:nvSpPr>
            <p:spPr bwMode="auto">
              <a:xfrm>
                <a:off x="6373813" y="2717801"/>
                <a:ext cx="360363" cy="338138"/>
              </a:xfrm>
              <a:custGeom>
                <a:avLst/>
                <a:gdLst/>
                <a:ahLst/>
                <a:cxnLst>
                  <a:cxn ang="0">
                    <a:pos x="121" y="25"/>
                  </a:cxn>
                  <a:cxn ang="0">
                    <a:pos x="98" y="2"/>
                  </a:cxn>
                  <a:cxn ang="0">
                    <a:pos x="92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04"/>
                  </a:cxn>
                  <a:cxn ang="0">
                    <a:pos x="12" y="115"/>
                  </a:cxn>
                  <a:cxn ang="0">
                    <a:pos x="111" y="115"/>
                  </a:cxn>
                  <a:cxn ang="0">
                    <a:pos x="123" y="104"/>
                  </a:cxn>
                  <a:cxn ang="0">
                    <a:pos x="123" y="31"/>
                  </a:cxn>
                  <a:cxn ang="0">
                    <a:pos x="121" y="25"/>
                  </a:cxn>
                  <a:cxn ang="0">
                    <a:pos x="115" y="104"/>
                  </a:cxn>
                  <a:cxn ang="0">
                    <a:pos x="111" y="107"/>
                  </a:cxn>
                  <a:cxn ang="0">
                    <a:pos x="12" y="107"/>
                  </a:cxn>
                  <a:cxn ang="0">
                    <a:pos x="8" y="104"/>
                  </a:cxn>
                  <a:cxn ang="0">
                    <a:pos x="8" y="11"/>
                  </a:cxn>
                  <a:cxn ang="0">
                    <a:pos x="12" y="8"/>
                  </a:cxn>
                  <a:cxn ang="0">
                    <a:pos x="88" y="8"/>
                  </a:cxn>
                  <a:cxn ang="0">
                    <a:pos x="88" y="23"/>
                  </a:cxn>
                  <a:cxn ang="0">
                    <a:pos x="100" y="35"/>
                  </a:cxn>
                  <a:cxn ang="0">
                    <a:pos x="115" y="35"/>
                  </a:cxn>
                  <a:cxn ang="0">
                    <a:pos x="115" y="104"/>
                  </a:cxn>
                  <a:cxn ang="0">
                    <a:pos x="104" y="31"/>
                  </a:cxn>
                  <a:cxn ang="0">
                    <a:pos x="100" y="31"/>
                  </a:cxn>
                  <a:cxn ang="0">
                    <a:pos x="92" y="23"/>
                  </a:cxn>
                  <a:cxn ang="0">
                    <a:pos x="92" y="8"/>
                  </a:cxn>
                  <a:cxn ang="0">
                    <a:pos x="115" y="31"/>
                  </a:cxn>
                  <a:cxn ang="0">
                    <a:pos x="104" y="31"/>
                  </a:cxn>
                  <a:cxn ang="0">
                    <a:pos x="104" y="31"/>
                  </a:cxn>
                  <a:cxn ang="0">
                    <a:pos x="104" y="31"/>
                  </a:cxn>
                </a:cxnLst>
                <a:rect l="0" t="0" r="r" b="b"/>
                <a:pathLst>
                  <a:path w="123" h="115">
                    <a:moveTo>
                      <a:pt x="121" y="25"/>
                    </a:moveTo>
                    <a:cubicBezTo>
                      <a:pt x="98" y="2"/>
                      <a:pt x="98" y="2"/>
                      <a:pt x="98" y="2"/>
                    </a:cubicBezTo>
                    <a:cubicBezTo>
                      <a:pt x="96" y="1"/>
                      <a:pt x="94" y="0"/>
                      <a:pt x="9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10"/>
                      <a:pt x="5" y="115"/>
                      <a:pt x="12" y="115"/>
                    </a:cubicBezTo>
                    <a:cubicBezTo>
                      <a:pt x="111" y="115"/>
                      <a:pt x="111" y="115"/>
                      <a:pt x="111" y="115"/>
                    </a:cubicBezTo>
                    <a:cubicBezTo>
                      <a:pt x="118" y="115"/>
                      <a:pt x="123" y="110"/>
                      <a:pt x="123" y="104"/>
                    </a:cubicBezTo>
                    <a:cubicBezTo>
                      <a:pt x="123" y="31"/>
                      <a:pt x="123" y="31"/>
                      <a:pt x="123" y="31"/>
                    </a:cubicBezTo>
                    <a:cubicBezTo>
                      <a:pt x="123" y="29"/>
                      <a:pt x="122" y="27"/>
                      <a:pt x="121" y="25"/>
                    </a:cubicBezTo>
                    <a:close/>
                    <a:moveTo>
                      <a:pt x="115" y="104"/>
                    </a:moveTo>
                    <a:cubicBezTo>
                      <a:pt x="115" y="106"/>
                      <a:pt x="113" y="107"/>
                      <a:pt x="111" y="107"/>
                    </a:cubicBezTo>
                    <a:cubicBezTo>
                      <a:pt x="12" y="107"/>
                      <a:pt x="12" y="107"/>
                      <a:pt x="12" y="107"/>
                    </a:cubicBezTo>
                    <a:cubicBezTo>
                      <a:pt x="9" y="107"/>
                      <a:pt x="8" y="106"/>
                      <a:pt x="8" y="104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9"/>
                      <a:pt x="9" y="8"/>
                      <a:pt x="12" y="8"/>
                    </a:cubicBezTo>
                    <a:cubicBezTo>
                      <a:pt x="88" y="8"/>
                      <a:pt x="88" y="8"/>
                      <a:pt x="88" y="8"/>
                    </a:cubicBezTo>
                    <a:cubicBezTo>
                      <a:pt x="88" y="23"/>
                      <a:pt x="88" y="23"/>
                      <a:pt x="88" y="23"/>
                    </a:cubicBezTo>
                    <a:cubicBezTo>
                      <a:pt x="88" y="29"/>
                      <a:pt x="93" y="35"/>
                      <a:pt x="100" y="35"/>
                    </a:cubicBezTo>
                    <a:cubicBezTo>
                      <a:pt x="115" y="35"/>
                      <a:pt x="115" y="35"/>
                      <a:pt x="115" y="35"/>
                    </a:cubicBezTo>
                    <a:lnTo>
                      <a:pt x="115" y="104"/>
                    </a:lnTo>
                    <a:close/>
                    <a:moveTo>
                      <a:pt x="104" y="31"/>
                    </a:moveTo>
                    <a:cubicBezTo>
                      <a:pt x="100" y="31"/>
                      <a:pt x="100" y="31"/>
                      <a:pt x="100" y="31"/>
                    </a:cubicBezTo>
                    <a:cubicBezTo>
                      <a:pt x="96" y="31"/>
                      <a:pt x="92" y="27"/>
                      <a:pt x="92" y="23"/>
                    </a:cubicBezTo>
                    <a:cubicBezTo>
                      <a:pt x="92" y="8"/>
                      <a:pt x="92" y="8"/>
                      <a:pt x="92" y="8"/>
                    </a:cubicBezTo>
                    <a:cubicBezTo>
                      <a:pt x="115" y="31"/>
                      <a:pt x="115" y="31"/>
                      <a:pt x="115" y="31"/>
                    </a:cubicBezTo>
                    <a:lnTo>
                      <a:pt x="104" y="31"/>
                    </a:lnTo>
                    <a:close/>
                    <a:moveTo>
                      <a:pt x="104" y="31"/>
                    </a:moveTo>
                    <a:cubicBezTo>
                      <a:pt x="104" y="31"/>
                      <a:pt x="104" y="31"/>
                      <a:pt x="104" y="3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5" name="Freeform 133"/>
              <p:cNvSpPr>
                <a:spLocks noEditPoints="1"/>
              </p:cNvSpPr>
              <p:nvPr/>
            </p:nvSpPr>
            <p:spPr bwMode="auto">
              <a:xfrm>
                <a:off x="6543675" y="2786063"/>
                <a:ext cx="66675" cy="11113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21" y="4"/>
                  </a:cxn>
                  <a:cxn ang="0">
                    <a:pos x="23" y="2"/>
                  </a:cxn>
                  <a:cxn ang="0">
                    <a:pos x="21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</a:cxnLst>
                <a:rect l="0" t="0" r="r" b="b"/>
                <a:pathLst>
                  <a:path w="23" h="4">
                    <a:moveTo>
                      <a:pt x="1" y="4"/>
                    </a:moveTo>
                    <a:cubicBezTo>
                      <a:pt x="21" y="4"/>
                      <a:pt x="21" y="4"/>
                      <a:pt x="21" y="4"/>
                    </a:cubicBezTo>
                    <a:cubicBezTo>
                      <a:pt x="22" y="4"/>
                      <a:pt x="23" y="3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lose/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Freeform 134"/>
              <p:cNvSpPr>
                <a:spLocks noEditPoints="1"/>
              </p:cNvSpPr>
              <p:nvPr/>
            </p:nvSpPr>
            <p:spPr bwMode="auto">
              <a:xfrm>
                <a:off x="6543675" y="2820988"/>
                <a:ext cx="66675" cy="952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21" y="3"/>
                  </a:cxn>
                  <a:cxn ang="0">
                    <a:pos x="23" y="1"/>
                  </a:cxn>
                  <a:cxn ang="0">
                    <a:pos x="2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0" t="0" r="r" b="b"/>
                <a:pathLst>
                  <a:path w="23" h="3">
                    <a:moveTo>
                      <a:pt x="1" y="3"/>
                    </a:moveTo>
                    <a:cubicBezTo>
                      <a:pt x="21" y="3"/>
                      <a:pt x="21" y="3"/>
                      <a:pt x="21" y="3"/>
                    </a:cubicBezTo>
                    <a:cubicBezTo>
                      <a:pt x="22" y="3"/>
                      <a:pt x="23" y="2"/>
                      <a:pt x="23" y="1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7" name="Freeform 135"/>
              <p:cNvSpPr>
                <a:spLocks noEditPoints="1"/>
              </p:cNvSpPr>
              <p:nvPr/>
            </p:nvSpPr>
            <p:spPr bwMode="auto">
              <a:xfrm>
                <a:off x="6543675" y="2852738"/>
                <a:ext cx="142875" cy="1270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4"/>
                  </a:cxn>
                  <a:cxn ang="0">
                    <a:pos x="48" y="4"/>
                  </a:cxn>
                  <a:cxn ang="0">
                    <a:pos x="49" y="2"/>
                  </a:cxn>
                  <a:cxn ang="0">
                    <a:pos x="48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49" h="4">
                    <a:moveTo>
                      <a:pt x="0" y="2"/>
                    </a:moveTo>
                    <a:cubicBezTo>
                      <a:pt x="0" y="3"/>
                      <a:pt x="0" y="4"/>
                      <a:pt x="1" y="4"/>
                    </a:cubicBezTo>
                    <a:cubicBezTo>
                      <a:pt x="48" y="4"/>
                      <a:pt x="48" y="4"/>
                      <a:pt x="48" y="4"/>
                    </a:cubicBezTo>
                    <a:cubicBezTo>
                      <a:pt x="49" y="4"/>
                      <a:pt x="49" y="3"/>
                      <a:pt x="49" y="2"/>
                    </a:cubicBezTo>
                    <a:cubicBezTo>
                      <a:pt x="49" y="1"/>
                      <a:pt x="49" y="0"/>
                      <a:pt x="48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lose/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8" name="Freeform 136"/>
              <p:cNvSpPr>
                <a:spLocks noEditPoints="1"/>
              </p:cNvSpPr>
              <p:nvPr/>
            </p:nvSpPr>
            <p:spPr bwMode="auto">
              <a:xfrm>
                <a:off x="6418263" y="2921001"/>
                <a:ext cx="268288" cy="11113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91" y="4"/>
                  </a:cxn>
                  <a:cxn ang="0">
                    <a:pos x="92" y="2"/>
                  </a:cxn>
                  <a:cxn ang="0">
                    <a:pos x="91" y="0"/>
                  </a:cxn>
                  <a:cxn ang="0">
                    <a:pos x="91" y="0"/>
                  </a:cxn>
                  <a:cxn ang="0">
                    <a:pos x="91" y="0"/>
                  </a:cxn>
                </a:cxnLst>
                <a:rect l="0" t="0" r="r" b="b"/>
                <a:pathLst>
                  <a:path w="92" h="4">
                    <a:moveTo>
                      <a:pt x="91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1" y="4"/>
                      <a:pt x="91" y="4"/>
                      <a:pt x="91" y="4"/>
                    </a:cubicBezTo>
                    <a:cubicBezTo>
                      <a:pt x="92" y="4"/>
                      <a:pt x="92" y="3"/>
                      <a:pt x="92" y="2"/>
                    </a:cubicBezTo>
                    <a:cubicBezTo>
                      <a:pt x="92" y="1"/>
                      <a:pt x="92" y="0"/>
                      <a:pt x="91" y="0"/>
                    </a:cubicBezTo>
                    <a:close/>
                    <a:moveTo>
                      <a:pt x="91" y="0"/>
                    </a:moveTo>
                    <a:cubicBezTo>
                      <a:pt x="91" y="0"/>
                      <a:pt x="91" y="0"/>
                      <a:pt x="91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Freeform 137"/>
              <p:cNvSpPr>
                <a:spLocks noEditPoints="1"/>
              </p:cNvSpPr>
              <p:nvPr/>
            </p:nvSpPr>
            <p:spPr bwMode="auto">
              <a:xfrm>
                <a:off x="6418263" y="2955926"/>
                <a:ext cx="268288" cy="9525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2" y="3"/>
                  </a:cxn>
                  <a:cxn ang="0">
                    <a:pos x="91" y="3"/>
                  </a:cxn>
                  <a:cxn ang="0">
                    <a:pos x="92" y="1"/>
                  </a:cxn>
                  <a:cxn ang="0">
                    <a:pos x="91" y="0"/>
                  </a:cxn>
                  <a:cxn ang="0">
                    <a:pos x="91" y="0"/>
                  </a:cxn>
                  <a:cxn ang="0">
                    <a:pos x="91" y="0"/>
                  </a:cxn>
                </a:cxnLst>
                <a:rect l="0" t="0" r="r" b="b"/>
                <a:pathLst>
                  <a:path w="92" h="3">
                    <a:moveTo>
                      <a:pt x="91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91" y="3"/>
                      <a:pt x="91" y="3"/>
                      <a:pt x="91" y="3"/>
                    </a:cubicBezTo>
                    <a:cubicBezTo>
                      <a:pt x="92" y="3"/>
                      <a:pt x="92" y="3"/>
                      <a:pt x="92" y="1"/>
                    </a:cubicBezTo>
                    <a:cubicBezTo>
                      <a:pt x="92" y="0"/>
                      <a:pt x="92" y="0"/>
                      <a:pt x="91" y="0"/>
                    </a:cubicBezTo>
                    <a:close/>
                    <a:moveTo>
                      <a:pt x="91" y="0"/>
                    </a:moveTo>
                    <a:cubicBezTo>
                      <a:pt x="91" y="0"/>
                      <a:pt x="91" y="0"/>
                      <a:pt x="91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0" name="Freeform 138"/>
              <p:cNvSpPr>
                <a:spLocks noEditPoints="1"/>
              </p:cNvSpPr>
              <p:nvPr/>
            </p:nvSpPr>
            <p:spPr bwMode="auto">
              <a:xfrm>
                <a:off x="6418263" y="2987676"/>
                <a:ext cx="268288" cy="12700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91" y="4"/>
                  </a:cxn>
                  <a:cxn ang="0">
                    <a:pos x="92" y="2"/>
                  </a:cxn>
                  <a:cxn ang="0">
                    <a:pos x="91" y="0"/>
                  </a:cxn>
                  <a:cxn ang="0">
                    <a:pos x="91" y="0"/>
                  </a:cxn>
                  <a:cxn ang="0">
                    <a:pos x="91" y="0"/>
                  </a:cxn>
                </a:cxnLst>
                <a:rect l="0" t="0" r="r" b="b"/>
                <a:pathLst>
                  <a:path w="92" h="4">
                    <a:moveTo>
                      <a:pt x="91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91" y="4"/>
                      <a:pt x="91" y="4"/>
                      <a:pt x="91" y="4"/>
                    </a:cubicBezTo>
                    <a:cubicBezTo>
                      <a:pt x="92" y="4"/>
                      <a:pt x="92" y="3"/>
                      <a:pt x="92" y="2"/>
                    </a:cubicBezTo>
                    <a:cubicBezTo>
                      <a:pt x="92" y="1"/>
                      <a:pt x="92" y="0"/>
                      <a:pt x="91" y="0"/>
                    </a:cubicBezTo>
                    <a:close/>
                    <a:moveTo>
                      <a:pt x="91" y="0"/>
                    </a:moveTo>
                    <a:cubicBezTo>
                      <a:pt x="91" y="0"/>
                      <a:pt x="91" y="0"/>
                      <a:pt x="91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1" name="Freeform 139"/>
              <p:cNvSpPr>
                <a:spLocks noEditPoints="1"/>
              </p:cNvSpPr>
              <p:nvPr/>
            </p:nvSpPr>
            <p:spPr bwMode="auto">
              <a:xfrm>
                <a:off x="6418263" y="2889251"/>
                <a:ext cx="268288" cy="7938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2" y="3"/>
                  </a:cxn>
                  <a:cxn ang="0">
                    <a:pos x="91" y="3"/>
                  </a:cxn>
                  <a:cxn ang="0">
                    <a:pos x="92" y="1"/>
                  </a:cxn>
                  <a:cxn ang="0">
                    <a:pos x="91" y="0"/>
                  </a:cxn>
                  <a:cxn ang="0">
                    <a:pos x="91" y="0"/>
                  </a:cxn>
                  <a:cxn ang="0">
                    <a:pos x="91" y="0"/>
                  </a:cxn>
                </a:cxnLst>
                <a:rect l="0" t="0" r="r" b="b"/>
                <a:pathLst>
                  <a:path w="92" h="3">
                    <a:moveTo>
                      <a:pt x="91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91" y="3"/>
                      <a:pt x="91" y="3"/>
                      <a:pt x="91" y="3"/>
                    </a:cubicBezTo>
                    <a:cubicBezTo>
                      <a:pt x="92" y="3"/>
                      <a:pt x="92" y="3"/>
                      <a:pt x="92" y="1"/>
                    </a:cubicBezTo>
                    <a:cubicBezTo>
                      <a:pt x="92" y="0"/>
                      <a:pt x="92" y="0"/>
                      <a:pt x="91" y="0"/>
                    </a:cubicBezTo>
                    <a:close/>
                    <a:moveTo>
                      <a:pt x="91" y="0"/>
                    </a:moveTo>
                    <a:cubicBezTo>
                      <a:pt x="91" y="0"/>
                      <a:pt x="91" y="0"/>
                      <a:pt x="91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2" name="Freeform 140"/>
              <p:cNvSpPr>
                <a:spLocks noEditPoints="1"/>
              </p:cNvSpPr>
              <p:nvPr/>
            </p:nvSpPr>
            <p:spPr bwMode="auto">
              <a:xfrm>
                <a:off x="6418263" y="2774951"/>
                <a:ext cx="101600" cy="90488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31" y="31"/>
                  </a:cxn>
                  <a:cxn ang="0">
                    <a:pos x="35" y="27"/>
                  </a:cxn>
                  <a:cxn ang="0">
                    <a:pos x="35" y="4"/>
                  </a:cxn>
                  <a:cxn ang="0">
                    <a:pos x="3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27"/>
                  </a:cxn>
                  <a:cxn ang="0">
                    <a:pos x="4" y="31"/>
                  </a:cxn>
                  <a:cxn ang="0">
                    <a:pos x="8" y="8"/>
                  </a:cxn>
                  <a:cxn ang="0">
                    <a:pos x="27" y="8"/>
                  </a:cxn>
                  <a:cxn ang="0">
                    <a:pos x="27" y="23"/>
                  </a:cxn>
                  <a:cxn ang="0">
                    <a:pos x="8" y="23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</a:cxnLst>
                <a:rect l="0" t="0" r="r" b="b"/>
                <a:pathLst>
                  <a:path w="35" h="31">
                    <a:moveTo>
                      <a:pt x="4" y="31"/>
                    </a:moveTo>
                    <a:cubicBezTo>
                      <a:pt x="31" y="31"/>
                      <a:pt x="31" y="31"/>
                      <a:pt x="31" y="31"/>
                    </a:cubicBezTo>
                    <a:cubicBezTo>
                      <a:pt x="33" y="31"/>
                      <a:pt x="35" y="29"/>
                      <a:pt x="35" y="27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9"/>
                      <a:pt x="2" y="31"/>
                      <a:pt x="4" y="31"/>
                    </a:cubicBezTo>
                    <a:close/>
                    <a:moveTo>
                      <a:pt x="8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8" y="23"/>
                      <a:pt x="8" y="23"/>
                      <a:pt x="8" y="23"/>
                    </a:cubicBezTo>
                    <a:lnTo>
                      <a:pt x="8" y="8"/>
                    </a:lnTo>
                    <a:close/>
                    <a:moveTo>
                      <a:pt x="8" y="8"/>
                    </a:moveTo>
                    <a:cubicBezTo>
                      <a:pt x="8" y="8"/>
                      <a:pt x="8" y="8"/>
                      <a:pt x="8" y="8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69"/>
            <p:cNvGrpSpPr/>
            <p:nvPr/>
          </p:nvGrpSpPr>
          <p:grpSpPr>
            <a:xfrm>
              <a:off x="3849762" y="3271189"/>
              <a:ext cx="394861" cy="400150"/>
              <a:chOff x="3036888" y="1909763"/>
              <a:chExt cx="355600" cy="360363"/>
            </a:xfrm>
            <a:solidFill>
              <a:schemeClr val="bg1"/>
            </a:solidFill>
          </p:grpSpPr>
          <p:sp>
            <p:nvSpPr>
              <p:cNvPr id="32" name="Freeform 76"/>
              <p:cNvSpPr>
                <a:spLocks noEditPoints="1"/>
              </p:cNvSpPr>
              <p:nvPr/>
            </p:nvSpPr>
            <p:spPr bwMode="auto">
              <a:xfrm>
                <a:off x="3036888" y="1909763"/>
                <a:ext cx="355600" cy="360363"/>
              </a:xfrm>
              <a:custGeom>
                <a:avLst/>
                <a:gdLst/>
                <a:ahLst/>
                <a:cxnLst>
                  <a:cxn ang="0">
                    <a:pos x="84" y="0"/>
                  </a:cxn>
                  <a:cxn ang="0">
                    <a:pos x="46" y="38"/>
                  </a:cxn>
                  <a:cxn ang="0">
                    <a:pos x="48" y="52"/>
                  </a:cxn>
                  <a:cxn ang="0">
                    <a:pos x="2" y="99"/>
                  </a:cxn>
                  <a:cxn ang="0">
                    <a:pos x="0" y="103"/>
                  </a:cxn>
                  <a:cxn ang="0">
                    <a:pos x="0" y="115"/>
                  </a:cxn>
                  <a:cxn ang="0">
                    <a:pos x="7" y="123"/>
                  </a:cxn>
                  <a:cxn ang="0">
                    <a:pos x="19" y="123"/>
                  </a:cxn>
                  <a:cxn ang="0">
                    <a:pos x="24" y="120"/>
                  </a:cxn>
                  <a:cxn ang="0">
                    <a:pos x="29" y="115"/>
                  </a:cxn>
                  <a:cxn ang="0">
                    <a:pos x="38" y="115"/>
                  </a:cxn>
                  <a:cxn ang="0">
                    <a:pos x="46" y="107"/>
                  </a:cxn>
                  <a:cxn ang="0">
                    <a:pos x="46" y="100"/>
                  </a:cxn>
                  <a:cxn ang="0">
                    <a:pos x="53" y="100"/>
                  </a:cxn>
                  <a:cxn ang="0">
                    <a:pos x="61" y="92"/>
                  </a:cxn>
                  <a:cxn ang="0">
                    <a:pos x="61" y="83"/>
                  </a:cxn>
                  <a:cxn ang="0">
                    <a:pos x="70" y="74"/>
                  </a:cxn>
                  <a:cxn ang="0">
                    <a:pos x="84" y="77"/>
                  </a:cxn>
                  <a:cxn ang="0">
                    <a:pos x="122" y="38"/>
                  </a:cxn>
                  <a:cxn ang="0">
                    <a:pos x="84" y="0"/>
                  </a:cxn>
                  <a:cxn ang="0">
                    <a:pos x="84" y="69"/>
                  </a:cxn>
                  <a:cxn ang="0">
                    <a:pos x="69" y="65"/>
                  </a:cxn>
                  <a:cxn ang="0">
                    <a:pos x="67" y="66"/>
                  </a:cxn>
                  <a:cxn ang="0">
                    <a:pos x="63" y="70"/>
                  </a:cxn>
                  <a:cxn ang="0">
                    <a:pos x="56" y="77"/>
                  </a:cxn>
                  <a:cxn ang="0">
                    <a:pos x="53" y="83"/>
                  </a:cxn>
                  <a:cxn ang="0">
                    <a:pos x="53" y="92"/>
                  </a:cxn>
                  <a:cxn ang="0">
                    <a:pos x="46" y="92"/>
                  </a:cxn>
                  <a:cxn ang="0">
                    <a:pos x="38" y="100"/>
                  </a:cxn>
                  <a:cxn ang="0">
                    <a:pos x="38" y="107"/>
                  </a:cxn>
                  <a:cxn ang="0">
                    <a:pos x="29" y="107"/>
                  </a:cxn>
                  <a:cxn ang="0">
                    <a:pos x="24" y="109"/>
                  </a:cxn>
                  <a:cxn ang="0">
                    <a:pos x="18" y="115"/>
                  </a:cxn>
                  <a:cxn ang="0">
                    <a:pos x="7" y="115"/>
                  </a:cxn>
                  <a:cxn ang="0">
                    <a:pos x="7" y="104"/>
                  </a:cxn>
                  <a:cxn ang="0">
                    <a:pos x="52" y="59"/>
                  </a:cxn>
                  <a:cxn ang="0">
                    <a:pos x="52" y="59"/>
                  </a:cxn>
                  <a:cxn ang="0">
                    <a:pos x="58" y="54"/>
                  </a:cxn>
                  <a:cxn ang="0">
                    <a:pos x="53" y="38"/>
                  </a:cxn>
                  <a:cxn ang="0">
                    <a:pos x="84" y="7"/>
                  </a:cxn>
                  <a:cxn ang="0">
                    <a:pos x="115" y="38"/>
                  </a:cxn>
                  <a:cxn ang="0">
                    <a:pos x="84" y="69"/>
                  </a:cxn>
                  <a:cxn ang="0">
                    <a:pos x="84" y="69"/>
                  </a:cxn>
                  <a:cxn ang="0">
                    <a:pos x="84" y="69"/>
                  </a:cxn>
                </a:cxnLst>
                <a:rect l="0" t="0" r="r" b="b"/>
                <a:pathLst>
                  <a:path w="122" h="123">
                    <a:moveTo>
                      <a:pt x="84" y="0"/>
                    </a:moveTo>
                    <a:cubicBezTo>
                      <a:pt x="63" y="0"/>
                      <a:pt x="46" y="17"/>
                      <a:pt x="46" y="38"/>
                    </a:cubicBezTo>
                    <a:cubicBezTo>
                      <a:pt x="46" y="43"/>
                      <a:pt x="47" y="48"/>
                      <a:pt x="48" y="52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1" y="100"/>
                      <a:pt x="0" y="101"/>
                      <a:pt x="0" y="103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19"/>
                      <a:pt x="3" y="123"/>
                      <a:pt x="7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21" y="123"/>
                      <a:pt x="22" y="122"/>
                      <a:pt x="24" y="120"/>
                    </a:cubicBezTo>
                    <a:cubicBezTo>
                      <a:pt x="29" y="115"/>
                      <a:pt x="29" y="115"/>
                      <a:pt x="29" y="115"/>
                    </a:cubicBezTo>
                    <a:cubicBezTo>
                      <a:pt x="38" y="115"/>
                      <a:pt x="38" y="115"/>
                      <a:pt x="38" y="115"/>
                    </a:cubicBezTo>
                    <a:cubicBezTo>
                      <a:pt x="42" y="115"/>
                      <a:pt x="46" y="111"/>
                      <a:pt x="46" y="107"/>
                    </a:cubicBezTo>
                    <a:cubicBezTo>
                      <a:pt x="46" y="100"/>
                      <a:pt x="46" y="100"/>
                      <a:pt x="46" y="100"/>
                    </a:cubicBezTo>
                    <a:cubicBezTo>
                      <a:pt x="53" y="100"/>
                      <a:pt x="53" y="100"/>
                      <a:pt x="53" y="100"/>
                    </a:cubicBezTo>
                    <a:cubicBezTo>
                      <a:pt x="58" y="100"/>
                      <a:pt x="61" y="96"/>
                      <a:pt x="61" y="92"/>
                    </a:cubicBezTo>
                    <a:cubicBezTo>
                      <a:pt x="61" y="83"/>
                      <a:pt x="61" y="83"/>
                      <a:pt x="61" y="83"/>
                    </a:cubicBezTo>
                    <a:cubicBezTo>
                      <a:pt x="70" y="74"/>
                      <a:pt x="70" y="74"/>
                      <a:pt x="70" y="74"/>
                    </a:cubicBezTo>
                    <a:cubicBezTo>
                      <a:pt x="74" y="76"/>
                      <a:pt x="79" y="77"/>
                      <a:pt x="84" y="77"/>
                    </a:cubicBezTo>
                    <a:cubicBezTo>
                      <a:pt x="105" y="77"/>
                      <a:pt x="122" y="59"/>
                      <a:pt x="122" y="38"/>
                    </a:cubicBezTo>
                    <a:cubicBezTo>
                      <a:pt x="122" y="17"/>
                      <a:pt x="105" y="0"/>
                      <a:pt x="84" y="0"/>
                    </a:cubicBezTo>
                    <a:close/>
                    <a:moveTo>
                      <a:pt x="84" y="69"/>
                    </a:moveTo>
                    <a:cubicBezTo>
                      <a:pt x="78" y="69"/>
                      <a:pt x="73" y="67"/>
                      <a:pt x="69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3" y="70"/>
                      <a:pt x="63" y="70"/>
                      <a:pt x="63" y="70"/>
                    </a:cubicBezTo>
                    <a:cubicBezTo>
                      <a:pt x="56" y="77"/>
                      <a:pt x="56" y="77"/>
                      <a:pt x="56" y="77"/>
                    </a:cubicBezTo>
                    <a:cubicBezTo>
                      <a:pt x="54" y="79"/>
                      <a:pt x="53" y="81"/>
                      <a:pt x="53" y="83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41" y="92"/>
                      <a:pt x="38" y="95"/>
                      <a:pt x="38" y="100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29" y="107"/>
                      <a:pt x="29" y="107"/>
                      <a:pt x="29" y="107"/>
                    </a:cubicBezTo>
                    <a:cubicBezTo>
                      <a:pt x="27" y="107"/>
                      <a:pt x="25" y="108"/>
                      <a:pt x="24" y="109"/>
                    </a:cubicBezTo>
                    <a:cubicBezTo>
                      <a:pt x="18" y="115"/>
                      <a:pt x="18" y="115"/>
                      <a:pt x="18" y="115"/>
                    </a:cubicBezTo>
                    <a:cubicBezTo>
                      <a:pt x="7" y="115"/>
                      <a:pt x="7" y="115"/>
                      <a:pt x="7" y="115"/>
                    </a:cubicBezTo>
                    <a:cubicBezTo>
                      <a:pt x="7" y="104"/>
                      <a:pt x="7" y="104"/>
                      <a:pt x="7" y="104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8" y="54"/>
                      <a:pt x="58" y="54"/>
                      <a:pt x="58" y="54"/>
                    </a:cubicBezTo>
                    <a:cubicBezTo>
                      <a:pt x="55" y="49"/>
                      <a:pt x="53" y="44"/>
                      <a:pt x="53" y="38"/>
                    </a:cubicBezTo>
                    <a:cubicBezTo>
                      <a:pt x="53" y="21"/>
                      <a:pt x="67" y="7"/>
                      <a:pt x="84" y="7"/>
                    </a:cubicBezTo>
                    <a:cubicBezTo>
                      <a:pt x="101" y="7"/>
                      <a:pt x="115" y="21"/>
                      <a:pt x="115" y="38"/>
                    </a:cubicBezTo>
                    <a:cubicBezTo>
                      <a:pt x="115" y="55"/>
                      <a:pt x="101" y="69"/>
                      <a:pt x="84" y="69"/>
                    </a:cubicBezTo>
                    <a:close/>
                    <a:moveTo>
                      <a:pt x="84" y="69"/>
                    </a:moveTo>
                    <a:cubicBezTo>
                      <a:pt x="84" y="69"/>
                      <a:pt x="84" y="69"/>
                      <a:pt x="84" y="6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Freeform 77"/>
              <p:cNvSpPr>
                <a:spLocks noEditPoints="1"/>
              </p:cNvSpPr>
              <p:nvPr/>
            </p:nvSpPr>
            <p:spPr bwMode="auto">
              <a:xfrm>
                <a:off x="3259138" y="1952626"/>
                <a:ext cx="90488" cy="92075"/>
              </a:xfrm>
              <a:custGeom>
                <a:avLst/>
                <a:gdLst/>
                <a:ahLst/>
                <a:cxnLst>
                  <a:cxn ang="0">
                    <a:pos x="30" y="16"/>
                  </a:cxn>
                  <a:cxn ang="0">
                    <a:pos x="15" y="1"/>
                  </a:cxn>
                  <a:cxn ang="0">
                    <a:pos x="11" y="0"/>
                  </a:cxn>
                  <a:cxn ang="0">
                    <a:pos x="1" y="11"/>
                  </a:cxn>
                  <a:cxn ang="0">
                    <a:pos x="0" y="12"/>
                  </a:cxn>
                  <a:cxn ang="0">
                    <a:pos x="1" y="15"/>
                  </a:cxn>
                  <a:cxn ang="0">
                    <a:pos x="17" y="30"/>
                  </a:cxn>
                  <a:cxn ang="0">
                    <a:pos x="20" y="31"/>
                  </a:cxn>
                  <a:cxn ang="0">
                    <a:pos x="31" y="20"/>
                  </a:cxn>
                  <a:cxn ang="0">
                    <a:pos x="31" y="19"/>
                  </a:cxn>
                  <a:cxn ang="0">
                    <a:pos x="30" y="16"/>
                  </a:cxn>
                  <a:cxn ang="0">
                    <a:pos x="19" y="27"/>
                  </a:cxn>
                  <a:cxn ang="0">
                    <a:pos x="4" y="13"/>
                  </a:cxn>
                  <a:cxn ang="0">
                    <a:pos x="13" y="4"/>
                  </a:cxn>
                  <a:cxn ang="0">
                    <a:pos x="27" y="19"/>
                  </a:cxn>
                  <a:cxn ang="0">
                    <a:pos x="19" y="27"/>
                  </a:cxn>
                  <a:cxn ang="0">
                    <a:pos x="19" y="27"/>
                  </a:cxn>
                  <a:cxn ang="0">
                    <a:pos x="19" y="27"/>
                  </a:cxn>
                </a:cxnLst>
                <a:rect l="0" t="0" r="r" b="b"/>
                <a:pathLst>
                  <a:path w="31" h="31">
                    <a:moveTo>
                      <a:pt x="30" y="16"/>
                    </a:moveTo>
                    <a:cubicBezTo>
                      <a:pt x="26" y="10"/>
                      <a:pt x="21" y="5"/>
                      <a:pt x="15" y="1"/>
                    </a:cubicBezTo>
                    <a:cubicBezTo>
                      <a:pt x="14" y="0"/>
                      <a:pt x="13" y="0"/>
                      <a:pt x="11" y="0"/>
                    </a:cubicBezTo>
                    <a:cubicBezTo>
                      <a:pt x="6" y="2"/>
                      <a:pt x="2" y="6"/>
                      <a:pt x="1" y="1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1" y="15"/>
                    </a:cubicBezTo>
                    <a:cubicBezTo>
                      <a:pt x="5" y="21"/>
                      <a:pt x="11" y="26"/>
                      <a:pt x="17" y="30"/>
                    </a:cubicBezTo>
                    <a:cubicBezTo>
                      <a:pt x="18" y="31"/>
                      <a:pt x="19" y="31"/>
                      <a:pt x="20" y="31"/>
                    </a:cubicBezTo>
                    <a:cubicBezTo>
                      <a:pt x="25" y="29"/>
                      <a:pt x="29" y="25"/>
                      <a:pt x="31" y="20"/>
                    </a:cubicBezTo>
                    <a:cubicBezTo>
                      <a:pt x="31" y="19"/>
                      <a:pt x="31" y="19"/>
                      <a:pt x="31" y="19"/>
                    </a:cubicBezTo>
                    <a:cubicBezTo>
                      <a:pt x="31" y="18"/>
                      <a:pt x="31" y="17"/>
                      <a:pt x="30" y="16"/>
                    </a:cubicBezTo>
                    <a:close/>
                    <a:moveTo>
                      <a:pt x="19" y="27"/>
                    </a:moveTo>
                    <a:cubicBezTo>
                      <a:pt x="13" y="23"/>
                      <a:pt x="8" y="18"/>
                      <a:pt x="4" y="13"/>
                    </a:cubicBezTo>
                    <a:cubicBezTo>
                      <a:pt x="6" y="8"/>
                      <a:pt x="8" y="6"/>
                      <a:pt x="13" y="4"/>
                    </a:cubicBezTo>
                    <a:cubicBezTo>
                      <a:pt x="18" y="8"/>
                      <a:pt x="23" y="13"/>
                      <a:pt x="27" y="19"/>
                    </a:cubicBezTo>
                    <a:cubicBezTo>
                      <a:pt x="26" y="23"/>
                      <a:pt x="23" y="26"/>
                      <a:pt x="19" y="27"/>
                    </a:cubicBezTo>
                    <a:close/>
                    <a:moveTo>
                      <a:pt x="19" y="27"/>
                    </a:moveTo>
                    <a:cubicBezTo>
                      <a:pt x="19" y="27"/>
                      <a:pt x="19" y="27"/>
                      <a:pt x="19" y="27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1" name="Group 72"/>
            <p:cNvGrpSpPr/>
            <p:nvPr/>
          </p:nvGrpSpPr>
          <p:grpSpPr>
            <a:xfrm>
              <a:off x="5767320" y="3201199"/>
              <a:ext cx="518731" cy="518731"/>
              <a:chOff x="8780463" y="1906588"/>
              <a:chExt cx="360363" cy="360363"/>
            </a:xfrm>
            <a:solidFill>
              <a:srgbClr val="FFFFFF"/>
            </a:solidFill>
          </p:grpSpPr>
          <p:sp>
            <p:nvSpPr>
              <p:cNvPr id="26" name="Freeform 93"/>
              <p:cNvSpPr>
                <a:spLocks noEditPoints="1"/>
              </p:cNvSpPr>
              <p:nvPr/>
            </p:nvSpPr>
            <p:spPr bwMode="auto">
              <a:xfrm>
                <a:off x="8780463" y="1938338"/>
                <a:ext cx="328613" cy="328613"/>
              </a:xfrm>
              <a:custGeom>
                <a:avLst/>
                <a:gdLst/>
                <a:ahLst/>
                <a:cxnLst>
                  <a:cxn ang="0">
                    <a:pos x="80" y="3"/>
                  </a:cxn>
                  <a:cxn ang="0">
                    <a:pos x="73" y="0"/>
                  </a:cxn>
                  <a:cxn ang="0">
                    <a:pos x="66" y="3"/>
                  </a:cxn>
                  <a:cxn ang="0">
                    <a:pos x="61" y="9"/>
                  </a:cxn>
                  <a:cxn ang="0">
                    <a:pos x="58" y="15"/>
                  </a:cxn>
                  <a:cxn ang="0">
                    <a:pos x="60" y="20"/>
                  </a:cxn>
                  <a:cxn ang="0">
                    <a:pos x="8" y="41"/>
                  </a:cxn>
                  <a:cxn ang="0">
                    <a:pos x="1" y="50"/>
                  </a:cxn>
                  <a:cxn ang="0">
                    <a:pos x="4" y="60"/>
                  </a:cxn>
                  <a:cxn ang="0">
                    <a:pos x="53" y="108"/>
                  </a:cxn>
                  <a:cxn ang="0">
                    <a:pos x="61" y="112"/>
                  </a:cxn>
                  <a:cxn ang="0">
                    <a:pos x="61" y="112"/>
                  </a:cxn>
                  <a:cxn ang="0">
                    <a:pos x="63" y="111"/>
                  </a:cxn>
                  <a:cxn ang="0">
                    <a:pos x="72" y="104"/>
                  </a:cxn>
                  <a:cxn ang="0">
                    <a:pos x="92" y="53"/>
                  </a:cxn>
                  <a:cxn ang="0">
                    <a:pos x="97" y="55"/>
                  </a:cxn>
                  <a:cxn ang="0">
                    <a:pos x="104" y="52"/>
                  </a:cxn>
                  <a:cxn ang="0">
                    <a:pos x="110" y="46"/>
                  </a:cxn>
                  <a:cxn ang="0">
                    <a:pos x="112" y="40"/>
                  </a:cxn>
                  <a:cxn ang="0">
                    <a:pos x="110" y="33"/>
                  </a:cxn>
                  <a:cxn ang="0">
                    <a:pos x="80" y="3"/>
                  </a:cxn>
                  <a:cxn ang="0">
                    <a:pos x="65" y="102"/>
                  </a:cxn>
                  <a:cxn ang="0">
                    <a:pos x="62" y="104"/>
                  </a:cxn>
                  <a:cxn ang="0">
                    <a:pos x="61" y="104"/>
                  </a:cxn>
                  <a:cxn ang="0">
                    <a:pos x="58" y="103"/>
                  </a:cxn>
                  <a:cxn ang="0">
                    <a:pos x="9" y="55"/>
                  </a:cxn>
                  <a:cxn ang="0">
                    <a:pos x="8" y="51"/>
                  </a:cxn>
                  <a:cxn ang="0">
                    <a:pos x="11" y="48"/>
                  </a:cxn>
                  <a:cxn ang="0">
                    <a:pos x="34" y="39"/>
                  </a:cxn>
                  <a:cxn ang="0">
                    <a:pos x="83" y="56"/>
                  </a:cxn>
                  <a:cxn ang="0">
                    <a:pos x="65" y="102"/>
                  </a:cxn>
                  <a:cxn ang="0">
                    <a:pos x="104" y="41"/>
                  </a:cxn>
                  <a:cxn ang="0">
                    <a:pos x="99" y="46"/>
                  </a:cxn>
                  <a:cxn ang="0">
                    <a:pos x="96" y="46"/>
                  </a:cxn>
                  <a:cxn ang="0">
                    <a:pos x="89" y="40"/>
                  </a:cxn>
                  <a:cxn ang="0">
                    <a:pos x="84" y="53"/>
                  </a:cxn>
                  <a:cxn ang="0">
                    <a:pos x="84" y="52"/>
                  </a:cxn>
                  <a:cxn ang="0">
                    <a:pos x="50" y="38"/>
                  </a:cxn>
                  <a:cxn ang="0">
                    <a:pos x="40" y="36"/>
                  </a:cxn>
                  <a:cxn ang="0">
                    <a:pos x="73" y="23"/>
                  </a:cxn>
                  <a:cxn ang="0">
                    <a:pos x="66" y="17"/>
                  </a:cxn>
                  <a:cxn ang="0">
                    <a:pos x="66" y="14"/>
                  </a:cxn>
                  <a:cxn ang="0">
                    <a:pos x="72" y="9"/>
                  </a:cxn>
                  <a:cxn ang="0">
                    <a:pos x="75" y="9"/>
                  </a:cxn>
                  <a:cxn ang="0">
                    <a:pos x="104" y="38"/>
                  </a:cxn>
                  <a:cxn ang="0">
                    <a:pos x="104" y="41"/>
                  </a:cxn>
                  <a:cxn ang="0">
                    <a:pos x="104" y="41"/>
                  </a:cxn>
                  <a:cxn ang="0">
                    <a:pos x="104" y="41"/>
                  </a:cxn>
                </a:cxnLst>
                <a:rect l="0" t="0" r="r" b="b"/>
                <a:pathLst>
                  <a:path w="112" h="112">
                    <a:moveTo>
                      <a:pt x="80" y="3"/>
                    </a:moveTo>
                    <a:cubicBezTo>
                      <a:pt x="78" y="1"/>
                      <a:pt x="76" y="0"/>
                      <a:pt x="73" y="0"/>
                    </a:cubicBezTo>
                    <a:cubicBezTo>
                      <a:pt x="71" y="0"/>
                      <a:pt x="68" y="1"/>
                      <a:pt x="66" y="3"/>
                    </a:cubicBezTo>
                    <a:cubicBezTo>
                      <a:pt x="61" y="9"/>
                      <a:pt x="61" y="9"/>
                      <a:pt x="61" y="9"/>
                    </a:cubicBezTo>
                    <a:cubicBezTo>
                      <a:pt x="59" y="10"/>
                      <a:pt x="58" y="13"/>
                      <a:pt x="58" y="15"/>
                    </a:cubicBezTo>
                    <a:cubicBezTo>
                      <a:pt x="58" y="17"/>
                      <a:pt x="59" y="19"/>
                      <a:pt x="60" y="20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4" y="43"/>
                      <a:pt x="2" y="46"/>
                      <a:pt x="1" y="50"/>
                    </a:cubicBezTo>
                    <a:cubicBezTo>
                      <a:pt x="0" y="53"/>
                      <a:pt x="1" y="57"/>
                      <a:pt x="4" y="60"/>
                    </a:cubicBezTo>
                    <a:cubicBezTo>
                      <a:pt x="53" y="108"/>
                      <a:pt x="53" y="108"/>
                      <a:pt x="53" y="108"/>
                    </a:cubicBezTo>
                    <a:cubicBezTo>
                      <a:pt x="55" y="110"/>
                      <a:pt x="58" y="112"/>
                      <a:pt x="61" y="112"/>
                    </a:cubicBezTo>
                    <a:cubicBezTo>
                      <a:pt x="61" y="112"/>
                      <a:pt x="61" y="112"/>
                      <a:pt x="61" y="112"/>
                    </a:cubicBezTo>
                    <a:cubicBezTo>
                      <a:pt x="62" y="112"/>
                      <a:pt x="63" y="112"/>
                      <a:pt x="63" y="111"/>
                    </a:cubicBezTo>
                    <a:cubicBezTo>
                      <a:pt x="67" y="111"/>
                      <a:pt x="70" y="108"/>
                      <a:pt x="72" y="104"/>
                    </a:cubicBezTo>
                    <a:cubicBezTo>
                      <a:pt x="92" y="53"/>
                      <a:pt x="92" y="53"/>
                      <a:pt x="92" y="53"/>
                    </a:cubicBezTo>
                    <a:cubicBezTo>
                      <a:pt x="94" y="54"/>
                      <a:pt x="95" y="55"/>
                      <a:pt x="97" y="55"/>
                    </a:cubicBezTo>
                    <a:cubicBezTo>
                      <a:pt x="100" y="55"/>
                      <a:pt x="102" y="54"/>
                      <a:pt x="104" y="52"/>
                    </a:cubicBezTo>
                    <a:cubicBezTo>
                      <a:pt x="110" y="46"/>
                      <a:pt x="110" y="46"/>
                      <a:pt x="110" y="46"/>
                    </a:cubicBezTo>
                    <a:cubicBezTo>
                      <a:pt x="111" y="45"/>
                      <a:pt x="112" y="42"/>
                      <a:pt x="112" y="40"/>
                    </a:cubicBezTo>
                    <a:cubicBezTo>
                      <a:pt x="112" y="37"/>
                      <a:pt x="111" y="35"/>
                      <a:pt x="110" y="33"/>
                    </a:cubicBezTo>
                    <a:lnTo>
                      <a:pt x="80" y="3"/>
                    </a:lnTo>
                    <a:close/>
                    <a:moveTo>
                      <a:pt x="65" y="102"/>
                    </a:moveTo>
                    <a:cubicBezTo>
                      <a:pt x="64" y="103"/>
                      <a:pt x="63" y="104"/>
                      <a:pt x="62" y="104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0" y="104"/>
                      <a:pt x="59" y="104"/>
                      <a:pt x="58" y="103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9" y="54"/>
                      <a:pt x="8" y="52"/>
                      <a:pt x="8" y="51"/>
                    </a:cubicBezTo>
                    <a:cubicBezTo>
                      <a:pt x="9" y="50"/>
                      <a:pt x="9" y="49"/>
                      <a:pt x="11" y="48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51" y="44"/>
                      <a:pt x="67" y="39"/>
                      <a:pt x="83" y="56"/>
                    </a:cubicBezTo>
                    <a:lnTo>
                      <a:pt x="65" y="102"/>
                    </a:lnTo>
                    <a:close/>
                    <a:moveTo>
                      <a:pt x="104" y="41"/>
                    </a:moveTo>
                    <a:cubicBezTo>
                      <a:pt x="99" y="46"/>
                      <a:pt x="99" y="46"/>
                      <a:pt x="99" y="46"/>
                    </a:cubicBezTo>
                    <a:cubicBezTo>
                      <a:pt x="98" y="47"/>
                      <a:pt x="97" y="47"/>
                      <a:pt x="96" y="46"/>
                    </a:cubicBezTo>
                    <a:cubicBezTo>
                      <a:pt x="89" y="40"/>
                      <a:pt x="89" y="40"/>
                      <a:pt x="89" y="40"/>
                    </a:cubicBezTo>
                    <a:cubicBezTo>
                      <a:pt x="84" y="53"/>
                      <a:pt x="84" y="53"/>
                      <a:pt x="84" y="53"/>
                    </a:cubicBezTo>
                    <a:cubicBezTo>
                      <a:pt x="84" y="52"/>
                      <a:pt x="84" y="52"/>
                      <a:pt x="84" y="52"/>
                    </a:cubicBezTo>
                    <a:cubicBezTo>
                      <a:pt x="73" y="41"/>
                      <a:pt x="61" y="39"/>
                      <a:pt x="50" y="38"/>
                    </a:cubicBezTo>
                    <a:cubicBezTo>
                      <a:pt x="47" y="38"/>
                      <a:pt x="44" y="37"/>
                      <a:pt x="40" y="36"/>
                    </a:cubicBezTo>
                    <a:cubicBezTo>
                      <a:pt x="73" y="23"/>
                      <a:pt x="73" y="23"/>
                      <a:pt x="73" y="23"/>
                    </a:cubicBezTo>
                    <a:cubicBezTo>
                      <a:pt x="66" y="17"/>
                      <a:pt x="66" y="17"/>
                      <a:pt x="66" y="17"/>
                    </a:cubicBezTo>
                    <a:cubicBezTo>
                      <a:pt x="66" y="16"/>
                      <a:pt x="66" y="15"/>
                      <a:pt x="66" y="14"/>
                    </a:cubicBezTo>
                    <a:cubicBezTo>
                      <a:pt x="72" y="9"/>
                      <a:pt x="72" y="9"/>
                      <a:pt x="72" y="9"/>
                    </a:cubicBezTo>
                    <a:cubicBezTo>
                      <a:pt x="73" y="8"/>
                      <a:pt x="74" y="8"/>
                      <a:pt x="75" y="9"/>
                    </a:cubicBezTo>
                    <a:cubicBezTo>
                      <a:pt x="104" y="38"/>
                      <a:pt x="104" y="38"/>
                      <a:pt x="104" y="38"/>
                    </a:cubicBezTo>
                    <a:cubicBezTo>
                      <a:pt x="105" y="39"/>
                      <a:pt x="105" y="40"/>
                      <a:pt x="104" y="41"/>
                    </a:cubicBezTo>
                    <a:close/>
                    <a:moveTo>
                      <a:pt x="104" y="41"/>
                    </a:moveTo>
                    <a:cubicBezTo>
                      <a:pt x="104" y="41"/>
                      <a:pt x="104" y="41"/>
                      <a:pt x="104" y="4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Freeform 94"/>
              <p:cNvSpPr>
                <a:spLocks noEditPoints="1"/>
              </p:cNvSpPr>
              <p:nvPr/>
            </p:nvSpPr>
            <p:spPr bwMode="auto">
              <a:xfrm>
                <a:off x="8939213" y="2084388"/>
                <a:ext cx="55563" cy="57150"/>
              </a:xfrm>
              <a:custGeom>
                <a:avLst/>
                <a:gdLst/>
                <a:ahLst/>
                <a:cxnLst>
                  <a:cxn ang="0">
                    <a:pos x="10" y="19"/>
                  </a:cxn>
                  <a:cxn ang="0">
                    <a:pos x="19" y="10"/>
                  </a:cxn>
                  <a:cxn ang="0">
                    <a:pos x="10" y="0"/>
                  </a:cxn>
                  <a:cxn ang="0">
                    <a:pos x="0" y="10"/>
                  </a:cxn>
                  <a:cxn ang="0">
                    <a:pos x="10" y="19"/>
                  </a:cxn>
                  <a:cxn ang="0">
                    <a:pos x="10" y="4"/>
                  </a:cxn>
                  <a:cxn ang="0">
                    <a:pos x="16" y="10"/>
                  </a:cxn>
                  <a:cxn ang="0">
                    <a:pos x="10" y="16"/>
                  </a:cxn>
                  <a:cxn ang="0">
                    <a:pos x="4" y="10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19">
                    <a:moveTo>
                      <a:pt x="10" y="19"/>
                    </a:moveTo>
                    <a:cubicBezTo>
                      <a:pt x="15" y="19"/>
                      <a:pt x="19" y="15"/>
                      <a:pt x="19" y="10"/>
                    </a:cubicBezTo>
                    <a:cubicBezTo>
                      <a:pt x="19" y="5"/>
                      <a:pt x="15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5"/>
                      <a:pt x="5" y="19"/>
                      <a:pt x="10" y="19"/>
                    </a:cubicBezTo>
                    <a:close/>
                    <a:moveTo>
                      <a:pt x="10" y="4"/>
                    </a:move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lose/>
                    <a:moveTo>
                      <a:pt x="10" y="4"/>
                    </a:moveTo>
                    <a:cubicBezTo>
                      <a:pt x="10" y="4"/>
                      <a:pt x="10" y="4"/>
                      <a:pt x="10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95"/>
              <p:cNvSpPr>
                <a:spLocks noEditPoints="1"/>
              </p:cNvSpPr>
              <p:nvPr/>
            </p:nvSpPr>
            <p:spPr bwMode="auto">
              <a:xfrm>
                <a:off x="9085263" y="1906588"/>
                <a:ext cx="55563" cy="5556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9"/>
                  </a:cxn>
                  <a:cxn ang="0">
                    <a:pos x="10" y="19"/>
                  </a:cxn>
                  <a:cxn ang="0">
                    <a:pos x="19" y="9"/>
                  </a:cxn>
                  <a:cxn ang="0">
                    <a:pos x="10" y="0"/>
                  </a:cxn>
                  <a:cxn ang="0">
                    <a:pos x="10" y="15"/>
                  </a:cxn>
                  <a:cxn ang="0">
                    <a:pos x="4" y="9"/>
                  </a:cxn>
                  <a:cxn ang="0">
                    <a:pos x="10" y="4"/>
                  </a:cxn>
                  <a:cxn ang="0">
                    <a:pos x="16" y="9"/>
                  </a:cxn>
                  <a:cxn ang="0">
                    <a:pos x="10" y="15"/>
                  </a:cxn>
                  <a:cxn ang="0">
                    <a:pos x="10" y="15"/>
                  </a:cxn>
                  <a:cxn ang="0">
                    <a:pos x="10" y="15"/>
                  </a:cxn>
                </a:cxnLst>
                <a:rect l="0" t="0" r="r" b="b"/>
                <a:pathLst>
                  <a:path w="19" h="19">
                    <a:moveTo>
                      <a:pt x="10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5"/>
                      <a:pt x="4" y="19"/>
                      <a:pt x="10" y="19"/>
                    </a:cubicBezTo>
                    <a:cubicBezTo>
                      <a:pt x="15" y="19"/>
                      <a:pt x="19" y="15"/>
                      <a:pt x="19" y="9"/>
                    </a:cubicBezTo>
                    <a:cubicBezTo>
                      <a:pt x="19" y="4"/>
                      <a:pt x="15" y="0"/>
                      <a:pt x="10" y="0"/>
                    </a:cubicBezTo>
                    <a:close/>
                    <a:moveTo>
                      <a:pt x="10" y="15"/>
                    </a:moveTo>
                    <a:cubicBezTo>
                      <a:pt x="7" y="15"/>
                      <a:pt x="4" y="13"/>
                      <a:pt x="4" y="9"/>
                    </a:cubicBezTo>
                    <a:cubicBezTo>
                      <a:pt x="4" y="6"/>
                      <a:pt x="7" y="4"/>
                      <a:pt x="10" y="4"/>
                    </a:cubicBezTo>
                    <a:cubicBezTo>
                      <a:pt x="13" y="4"/>
                      <a:pt x="16" y="6"/>
                      <a:pt x="16" y="9"/>
                    </a:cubicBezTo>
                    <a:cubicBezTo>
                      <a:pt x="16" y="13"/>
                      <a:pt x="13" y="15"/>
                      <a:pt x="10" y="15"/>
                    </a:cubicBezTo>
                    <a:close/>
                    <a:moveTo>
                      <a:pt x="10" y="15"/>
                    </a:moveTo>
                    <a:cubicBezTo>
                      <a:pt x="10" y="15"/>
                      <a:pt x="10" y="15"/>
                      <a:pt x="10" y="15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96"/>
              <p:cNvSpPr>
                <a:spLocks noEditPoints="1"/>
              </p:cNvSpPr>
              <p:nvPr/>
            </p:nvSpPr>
            <p:spPr bwMode="auto">
              <a:xfrm>
                <a:off x="8872538" y="2073276"/>
                <a:ext cx="46038" cy="4762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" y="16"/>
                  </a:cxn>
                  <a:cxn ang="0">
                    <a:pos x="16" y="8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8" y="4"/>
                  </a:cxn>
                  <a:cxn ang="0">
                    <a:pos x="12" y="8"/>
                  </a:cxn>
                  <a:cxn ang="0">
                    <a:pos x="8" y="12"/>
                  </a:cxn>
                  <a:cxn ang="0">
                    <a:pos x="4" y="8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cubicBezTo>
                      <a:pt x="0" y="12"/>
                      <a:pt x="4" y="16"/>
                      <a:pt x="8" y="16"/>
                    </a:cubicBezTo>
                    <a:cubicBezTo>
                      <a:pt x="12" y="16"/>
                      <a:pt x="16" y="12"/>
                      <a:pt x="16" y="8"/>
                    </a:cubicBezTo>
                    <a:cubicBezTo>
                      <a:pt x="16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  <a:moveTo>
                      <a:pt x="8" y="4"/>
                    </a:moveTo>
                    <a:cubicBezTo>
                      <a:pt x="10" y="4"/>
                      <a:pt x="12" y="6"/>
                      <a:pt x="12" y="8"/>
                    </a:cubicBezTo>
                    <a:cubicBezTo>
                      <a:pt x="12" y="10"/>
                      <a:pt x="10" y="12"/>
                      <a:pt x="8" y="12"/>
                    </a:cubicBezTo>
                    <a:cubicBezTo>
                      <a:pt x="6" y="12"/>
                      <a:pt x="4" y="10"/>
                      <a:pt x="4" y="8"/>
                    </a:cubicBezTo>
                    <a:cubicBezTo>
                      <a:pt x="4" y="6"/>
                      <a:pt x="6" y="4"/>
                      <a:pt x="8" y="4"/>
                    </a:cubicBezTo>
                    <a:close/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" name="Freeform 97"/>
              <p:cNvSpPr>
                <a:spLocks noEditPoints="1"/>
              </p:cNvSpPr>
              <p:nvPr/>
            </p:nvSpPr>
            <p:spPr bwMode="auto">
              <a:xfrm>
                <a:off x="8918575" y="2152651"/>
                <a:ext cx="20638" cy="23813"/>
              </a:xfrm>
              <a:custGeom>
                <a:avLst/>
                <a:gdLst/>
                <a:ahLst/>
                <a:cxnLst>
                  <a:cxn ang="0">
                    <a:pos x="7" y="4"/>
                  </a:cxn>
                  <a:cxn ang="0">
                    <a:pos x="3" y="8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7" y="4"/>
                  </a:cxn>
                  <a:cxn ang="0">
                    <a:pos x="7" y="4"/>
                  </a:cxn>
                  <a:cxn ang="0">
                    <a:pos x="7" y="4"/>
                  </a:cxn>
                </a:cxnLst>
                <a:rect l="0" t="0" r="r" b="b"/>
                <a:pathLst>
                  <a:path w="7" h="8">
                    <a:moveTo>
                      <a:pt x="7" y="4"/>
                    </a:moveTo>
                    <a:cubicBezTo>
                      <a:pt x="7" y="6"/>
                      <a:pt x="6" y="8"/>
                      <a:pt x="3" y="8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6" y="0"/>
                      <a:pt x="7" y="2"/>
                      <a:pt x="7" y="4"/>
                    </a:cubicBezTo>
                    <a:close/>
                    <a:moveTo>
                      <a:pt x="7" y="4"/>
                    </a:moveTo>
                    <a:cubicBezTo>
                      <a:pt x="7" y="4"/>
                      <a:pt x="7" y="4"/>
                      <a:pt x="7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Freeform 98"/>
              <p:cNvSpPr>
                <a:spLocks noEditPoints="1"/>
              </p:cNvSpPr>
              <p:nvPr/>
            </p:nvSpPr>
            <p:spPr bwMode="auto">
              <a:xfrm>
                <a:off x="9096375" y="1985963"/>
                <a:ext cx="23813" cy="20638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4" y="7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cubicBezTo>
                      <a:pt x="8" y="6"/>
                      <a:pt x="6" y="7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4"/>
                    </a:cubicBezTo>
                    <a:close/>
                    <a:moveTo>
                      <a:pt x="8" y="4"/>
                    </a:moveTo>
                    <a:cubicBezTo>
                      <a:pt x="8" y="4"/>
                      <a:pt x="8" y="4"/>
                      <a:pt x="8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 83"/>
            <p:cNvGrpSpPr/>
            <p:nvPr/>
          </p:nvGrpSpPr>
          <p:grpSpPr>
            <a:xfrm>
              <a:off x="7825285" y="3268781"/>
              <a:ext cx="429342" cy="360950"/>
              <a:chOff x="4856163" y="2736851"/>
              <a:chExt cx="358775" cy="301625"/>
            </a:xfrm>
            <a:solidFill>
              <a:schemeClr val="bg1"/>
            </a:solidFill>
          </p:grpSpPr>
          <p:sp>
            <p:nvSpPr>
              <p:cNvPr id="23" name="Freeform 128"/>
              <p:cNvSpPr>
                <a:spLocks noEditPoints="1"/>
              </p:cNvSpPr>
              <p:nvPr/>
            </p:nvSpPr>
            <p:spPr bwMode="auto">
              <a:xfrm>
                <a:off x="4946650" y="2814638"/>
                <a:ext cx="177800" cy="179388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0" y="30"/>
                  </a:cxn>
                  <a:cxn ang="0">
                    <a:pos x="31" y="61"/>
                  </a:cxn>
                  <a:cxn ang="0">
                    <a:pos x="61" y="30"/>
                  </a:cxn>
                  <a:cxn ang="0">
                    <a:pos x="31" y="0"/>
                  </a:cxn>
                  <a:cxn ang="0">
                    <a:pos x="48" y="45"/>
                  </a:cxn>
                  <a:cxn ang="0">
                    <a:pos x="16" y="48"/>
                  </a:cxn>
                  <a:cxn ang="0">
                    <a:pos x="13" y="15"/>
                  </a:cxn>
                  <a:cxn ang="0">
                    <a:pos x="46" y="13"/>
                  </a:cxn>
                  <a:cxn ang="0">
                    <a:pos x="48" y="45"/>
                  </a:cxn>
                  <a:cxn ang="0">
                    <a:pos x="48" y="45"/>
                  </a:cxn>
                  <a:cxn ang="0">
                    <a:pos x="48" y="45"/>
                  </a:cxn>
                </a:cxnLst>
                <a:rect l="0" t="0" r="r" b="b"/>
                <a:pathLst>
                  <a:path w="61" h="61">
                    <a:moveTo>
                      <a:pt x="31" y="0"/>
                    </a:moveTo>
                    <a:cubicBezTo>
                      <a:pt x="14" y="0"/>
                      <a:pt x="0" y="13"/>
                      <a:pt x="0" y="30"/>
                    </a:cubicBezTo>
                    <a:cubicBezTo>
                      <a:pt x="0" y="47"/>
                      <a:pt x="14" y="61"/>
                      <a:pt x="31" y="61"/>
                    </a:cubicBezTo>
                    <a:cubicBezTo>
                      <a:pt x="48" y="61"/>
                      <a:pt x="61" y="47"/>
                      <a:pt x="61" y="30"/>
                    </a:cubicBezTo>
                    <a:cubicBezTo>
                      <a:pt x="61" y="13"/>
                      <a:pt x="48" y="0"/>
                      <a:pt x="31" y="0"/>
                    </a:cubicBezTo>
                    <a:close/>
                    <a:moveTo>
                      <a:pt x="48" y="45"/>
                    </a:moveTo>
                    <a:cubicBezTo>
                      <a:pt x="40" y="55"/>
                      <a:pt x="25" y="56"/>
                      <a:pt x="16" y="48"/>
                    </a:cubicBezTo>
                    <a:cubicBezTo>
                      <a:pt x="6" y="39"/>
                      <a:pt x="5" y="25"/>
                      <a:pt x="13" y="15"/>
                    </a:cubicBezTo>
                    <a:cubicBezTo>
                      <a:pt x="22" y="6"/>
                      <a:pt x="36" y="5"/>
                      <a:pt x="46" y="13"/>
                    </a:cubicBezTo>
                    <a:cubicBezTo>
                      <a:pt x="55" y="21"/>
                      <a:pt x="57" y="36"/>
                      <a:pt x="48" y="45"/>
                    </a:cubicBezTo>
                    <a:close/>
                    <a:moveTo>
                      <a:pt x="48" y="45"/>
                    </a:moveTo>
                    <a:cubicBezTo>
                      <a:pt x="48" y="45"/>
                      <a:pt x="48" y="45"/>
                      <a:pt x="48" y="45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Freeform 129"/>
              <p:cNvSpPr>
                <a:spLocks noEditPoints="1"/>
              </p:cNvSpPr>
              <p:nvPr/>
            </p:nvSpPr>
            <p:spPr bwMode="auto">
              <a:xfrm>
                <a:off x="4989513" y="2859088"/>
                <a:ext cx="53975" cy="5080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4" y="15"/>
                  </a:cxn>
                  <a:cxn ang="0">
                    <a:pos x="16" y="4"/>
                  </a:cxn>
                  <a:cxn ang="0">
                    <a:pos x="18" y="2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17">
                    <a:moveTo>
                      <a:pt x="16" y="0"/>
                    </a:moveTo>
                    <a:cubicBezTo>
                      <a:pt x="7" y="0"/>
                      <a:pt x="0" y="7"/>
                      <a:pt x="0" y="15"/>
                    </a:cubicBezTo>
                    <a:cubicBezTo>
                      <a:pt x="0" y="16"/>
                      <a:pt x="1" y="17"/>
                      <a:pt x="2" y="17"/>
                    </a:cubicBezTo>
                    <a:cubicBezTo>
                      <a:pt x="3" y="17"/>
                      <a:pt x="4" y="16"/>
                      <a:pt x="4" y="15"/>
                    </a:cubicBezTo>
                    <a:cubicBezTo>
                      <a:pt x="4" y="9"/>
                      <a:pt x="9" y="4"/>
                      <a:pt x="16" y="4"/>
                    </a:cubicBezTo>
                    <a:cubicBezTo>
                      <a:pt x="17" y="4"/>
                      <a:pt x="18" y="3"/>
                      <a:pt x="18" y="2"/>
                    </a:cubicBezTo>
                    <a:cubicBezTo>
                      <a:pt x="18" y="1"/>
                      <a:pt x="17" y="0"/>
                      <a:pt x="16" y="0"/>
                    </a:cubicBezTo>
                    <a:close/>
                    <a:moveTo>
                      <a:pt x="16" y="0"/>
                    </a:move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5" name="Freeform 130"/>
              <p:cNvSpPr>
                <a:spLocks noEditPoints="1"/>
              </p:cNvSpPr>
              <p:nvPr/>
            </p:nvSpPr>
            <p:spPr bwMode="auto">
              <a:xfrm>
                <a:off x="4856163" y="2736851"/>
                <a:ext cx="358775" cy="301625"/>
              </a:xfrm>
              <a:custGeom>
                <a:avLst/>
                <a:gdLst/>
                <a:ahLst/>
                <a:cxnLst>
                  <a:cxn ang="0">
                    <a:pos x="114" y="23"/>
                  </a:cxn>
                  <a:cxn ang="0">
                    <a:pos x="97" y="20"/>
                  </a:cxn>
                  <a:cxn ang="0">
                    <a:pos x="92" y="7"/>
                  </a:cxn>
                  <a:cxn ang="0">
                    <a:pos x="81" y="0"/>
                  </a:cxn>
                  <a:cxn ang="0">
                    <a:pos x="43" y="0"/>
                  </a:cxn>
                  <a:cxn ang="0">
                    <a:pos x="32" y="7"/>
                  </a:cxn>
                  <a:cxn ang="0">
                    <a:pos x="27" y="20"/>
                  </a:cxn>
                  <a:cxn ang="0">
                    <a:pos x="10" y="23"/>
                  </a:cxn>
                  <a:cxn ang="0">
                    <a:pos x="0" y="34"/>
                  </a:cxn>
                  <a:cxn ang="0">
                    <a:pos x="0" y="92"/>
                  </a:cxn>
                  <a:cxn ang="0">
                    <a:pos x="12" y="103"/>
                  </a:cxn>
                  <a:cxn ang="0">
                    <a:pos x="112" y="103"/>
                  </a:cxn>
                  <a:cxn ang="0">
                    <a:pos x="123" y="92"/>
                  </a:cxn>
                  <a:cxn ang="0">
                    <a:pos x="123" y="34"/>
                  </a:cxn>
                  <a:cxn ang="0">
                    <a:pos x="114" y="23"/>
                  </a:cxn>
                  <a:cxn ang="0">
                    <a:pos x="115" y="92"/>
                  </a:cxn>
                  <a:cxn ang="0">
                    <a:pos x="112" y="96"/>
                  </a:cxn>
                  <a:cxn ang="0">
                    <a:pos x="12" y="96"/>
                  </a:cxn>
                  <a:cxn ang="0">
                    <a:pos x="8" y="92"/>
                  </a:cxn>
                  <a:cxn ang="0">
                    <a:pos x="8" y="34"/>
                  </a:cxn>
                  <a:cxn ang="0">
                    <a:pos x="11" y="30"/>
                  </a:cxn>
                  <a:cxn ang="0">
                    <a:pos x="32" y="27"/>
                  </a:cxn>
                  <a:cxn ang="0">
                    <a:pos x="39" y="10"/>
                  </a:cxn>
                  <a:cxn ang="0">
                    <a:pos x="43" y="7"/>
                  </a:cxn>
                  <a:cxn ang="0">
                    <a:pos x="81" y="7"/>
                  </a:cxn>
                  <a:cxn ang="0">
                    <a:pos x="85" y="10"/>
                  </a:cxn>
                  <a:cxn ang="0">
                    <a:pos x="91" y="27"/>
                  </a:cxn>
                  <a:cxn ang="0">
                    <a:pos x="112" y="30"/>
                  </a:cxn>
                  <a:cxn ang="0">
                    <a:pos x="115" y="34"/>
                  </a:cxn>
                  <a:cxn ang="0">
                    <a:pos x="115" y="92"/>
                  </a:cxn>
                  <a:cxn ang="0">
                    <a:pos x="115" y="92"/>
                  </a:cxn>
                  <a:cxn ang="0">
                    <a:pos x="115" y="92"/>
                  </a:cxn>
                </a:cxnLst>
                <a:rect l="0" t="0" r="r" b="b"/>
                <a:pathLst>
                  <a:path w="123" h="103">
                    <a:moveTo>
                      <a:pt x="114" y="23"/>
                    </a:moveTo>
                    <a:cubicBezTo>
                      <a:pt x="97" y="20"/>
                      <a:pt x="97" y="20"/>
                      <a:pt x="97" y="20"/>
                    </a:cubicBezTo>
                    <a:cubicBezTo>
                      <a:pt x="92" y="7"/>
                      <a:pt x="92" y="7"/>
                      <a:pt x="92" y="7"/>
                    </a:cubicBezTo>
                    <a:cubicBezTo>
                      <a:pt x="90" y="3"/>
                      <a:pt x="86" y="0"/>
                      <a:pt x="81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38" y="0"/>
                      <a:pt x="34" y="3"/>
                      <a:pt x="32" y="7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4" y="24"/>
                      <a:pt x="0" y="29"/>
                      <a:pt x="0" y="34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8"/>
                      <a:pt x="6" y="103"/>
                      <a:pt x="12" y="103"/>
                    </a:cubicBezTo>
                    <a:cubicBezTo>
                      <a:pt x="112" y="103"/>
                      <a:pt x="112" y="103"/>
                      <a:pt x="112" y="103"/>
                    </a:cubicBezTo>
                    <a:cubicBezTo>
                      <a:pt x="118" y="103"/>
                      <a:pt x="123" y="98"/>
                      <a:pt x="123" y="92"/>
                    </a:cubicBezTo>
                    <a:cubicBezTo>
                      <a:pt x="123" y="34"/>
                      <a:pt x="123" y="34"/>
                      <a:pt x="123" y="34"/>
                    </a:cubicBezTo>
                    <a:cubicBezTo>
                      <a:pt x="123" y="29"/>
                      <a:pt x="119" y="24"/>
                      <a:pt x="114" y="23"/>
                    </a:cubicBezTo>
                    <a:close/>
                    <a:moveTo>
                      <a:pt x="115" y="92"/>
                    </a:moveTo>
                    <a:cubicBezTo>
                      <a:pt x="115" y="94"/>
                      <a:pt x="114" y="96"/>
                      <a:pt x="112" y="96"/>
                    </a:cubicBezTo>
                    <a:cubicBezTo>
                      <a:pt x="12" y="96"/>
                      <a:pt x="12" y="96"/>
                      <a:pt x="12" y="96"/>
                    </a:cubicBezTo>
                    <a:cubicBezTo>
                      <a:pt x="10" y="96"/>
                      <a:pt x="8" y="94"/>
                      <a:pt x="8" y="92"/>
                    </a:cubicBezTo>
                    <a:cubicBezTo>
                      <a:pt x="8" y="34"/>
                      <a:pt x="8" y="34"/>
                      <a:pt x="8" y="34"/>
                    </a:cubicBezTo>
                    <a:cubicBezTo>
                      <a:pt x="8" y="32"/>
                      <a:pt x="9" y="31"/>
                      <a:pt x="11" y="30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40" y="8"/>
                      <a:pt x="41" y="7"/>
                      <a:pt x="43" y="7"/>
                    </a:cubicBezTo>
                    <a:cubicBezTo>
                      <a:pt x="81" y="7"/>
                      <a:pt x="81" y="7"/>
                      <a:pt x="81" y="7"/>
                    </a:cubicBezTo>
                    <a:cubicBezTo>
                      <a:pt x="83" y="7"/>
                      <a:pt x="84" y="8"/>
                      <a:pt x="85" y="10"/>
                    </a:cubicBezTo>
                    <a:cubicBezTo>
                      <a:pt x="91" y="27"/>
                      <a:pt x="91" y="27"/>
                      <a:pt x="91" y="27"/>
                    </a:cubicBezTo>
                    <a:cubicBezTo>
                      <a:pt x="112" y="30"/>
                      <a:pt x="112" y="30"/>
                      <a:pt x="112" y="30"/>
                    </a:cubicBezTo>
                    <a:cubicBezTo>
                      <a:pt x="114" y="31"/>
                      <a:pt x="115" y="32"/>
                      <a:pt x="115" y="34"/>
                    </a:cubicBezTo>
                    <a:lnTo>
                      <a:pt x="115" y="92"/>
                    </a:lnTo>
                    <a:close/>
                    <a:moveTo>
                      <a:pt x="115" y="92"/>
                    </a:moveTo>
                    <a:cubicBezTo>
                      <a:pt x="115" y="92"/>
                      <a:pt x="115" y="92"/>
                      <a:pt x="115" y="92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862037" y="4125206"/>
            <a:ext cx="2383832" cy="1333277"/>
            <a:chOff x="1304202" y="3960177"/>
            <a:chExt cx="2383832" cy="1333277"/>
          </a:xfrm>
        </p:grpSpPr>
        <p:sp>
          <p:nvSpPr>
            <p:cNvPr id="44" name="文本框 36"/>
            <p:cNvSpPr txBox="1"/>
            <p:nvPr/>
          </p:nvSpPr>
          <p:spPr>
            <a:xfrm>
              <a:off x="1405804" y="396017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5" name="Text Placeholder 32"/>
            <p:cNvSpPr txBox="1"/>
            <p:nvPr/>
          </p:nvSpPr>
          <p:spPr>
            <a:xfrm>
              <a:off x="1304202" y="4398327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3757777" y="4125206"/>
            <a:ext cx="2383832" cy="1333277"/>
            <a:chOff x="1304202" y="3960177"/>
            <a:chExt cx="2383832" cy="1333277"/>
          </a:xfrm>
        </p:grpSpPr>
        <p:sp>
          <p:nvSpPr>
            <p:cNvPr id="47" name="文本框 36"/>
            <p:cNvSpPr txBox="1"/>
            <p:nvPr/>
          </p:nvSpPr>
          <p:spPr>
            <a:xfrm>
              <a:off x="1405804" y="396017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8" name="Text Placeholder 32"/>
            <p:cNvSpPr txBox="1"/>
            <p:nvPr/>
          </p:nvSpPr>
          <p:spPr>
            <a:xfrm>
              <a:off x="1304202" y="4398327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407562" y="4125206"/>
            <a:ext cx="2383832" cy="1333277"/>
            <a:chOff x="1304202" y="3960177"/>
            <a:chExt cx="2383832" cy="1333277"/>
          </a:xfrm>
        </p:grpSpPr>
        <p:sp>
          <p:nvSpPr>
            <p:cNvPr id="50" name="文本框 36"/>
            <p:cNvSpPr txBox="1"/>
            <p:nvPr/>
          </p:nvSpPr>
          <p:spPr>
            <a:xfrm>
              <a:off x="1405804" y="396017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51" name="Text Placeholder 32"/>
            <p:cNvSpPr txBox="1"/>
            <p:nvPr/>
          </p:nvSpPr>
          <p:spPr>
            <a:xfrm>
              <a:off x="1304202" y="4398327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9204670" y="4125206"/>
            <a:ext cx="2383832" cy="1333277"/>
            <a:chOff x="1304202" y="3960177"/>
            <a:chExt cx="2383832" cy="1333277"/>
          </a:xfrm>
        </p:grpSpPr>
        <p:sp>
          <p:nvSpPr>
            <p:cNvPr id="53" name="文本框 36"/>
            <p:cNvSpPr txBox="1"/>
            <p:nvPr/>
          </p:nvSpPr>
          <p:spPr>
            <a:xfrm>
              <a:off x="1405804" y="396017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54" name="Text Placeholder 32"/>
            <p:cNvSpPr txBox="1"/>
            <p:nvPr/>
          </p:nvSpPr>
          <p:spPr>
            <a:xfrm>
              <a:off x="1304202" y="4398327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2990" y="213359"/>
            <a:ext cx="11726020" cy="6431283"/>
          </a:xfrm>
          <a:prstGeom prst="rect">
            <a:avLst/>
          </a:prstGeom>
          <a:noFill/>
          <a:ln w="10160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273227" y="3387843"/>
            <a:ext cx="2704280" cy="31304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20553201">
            <a:off x="10321986" y="203395"/>
            <a:ext cx="1002049" cy="34421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10800000">
            <a:off x="9670030" y="278814"/>
            <a:ext cx="2395415" cy="11947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6288405">
            <a:off x="-634099" y="155944"/>
            <a:ext cx="2465913" cy="14404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145093" y="4056675"/>
            <a:ext cx="2773680" cy="277368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756738" y="5573046"/>
            <a:ext cx="590338" cy="33550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512838" y="5797491"/>
            <a:ext cx="410110" cy="41619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7208633" y="5596843"/>
            <a:ext cx="981440" cy="82166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2732907" y="4663440"/>
            <a:ext cx="408632" cy="398238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 rot="20004682">
            <a:off x="5496494" y="5844483"/>
            <a:ext cx="1118178" cy="653174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3496796" y="2066595"/>
            <a:ext cx="5202406" cy="2724810"/>
            <a:chOff x="3496796" y="1990583"/>
            <a:chExt cx="5202406" cy="2724810"/>
          </a:xfrm>
        </p:grpSpPr>
        <p:grpSp>
          <p:nvGrpSpPr>
            <p:cNvPr id="14" name="组合 13"/>
            <p:cNvGrpSpPr/>
            <p:nvPr/>
          </p:nvGrpSpPr>
          <p:grpSpPr>
            <a:xfrm>
              <a:off x="5185490" y="1990583"/>
              <a:ext cx="1666220" cy="1460222"/>
              <a:chOff x="5374615" y="2451808"/>
              <a:chExt cx="1287969" cy="1128736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515376" y="2451808"/>
                <a:ext cx="1033342" cy="1033342"/>
              </a:xfrm>
              <a:prstGeom prst="ellipse">
                <a:avLst/>
              </a:prstGeom>
              <a:solidFill>
                <a:srgbClr val="B4C2C5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600" dirty="0">
                  <a:solidFill>
                    <a:srgbClr val="6BC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文本框 3"/>
              <p:cNvSpPr txBox="1">
                <a:spLocks noChangeArrowheads="1"/>
              </p:cNvSpPr>
              <p:nvPr/>
            </p:nvSpPr>
            <p:spPr bwMode="auto">
              <a:xfrm>
                <a:off x="5401509" y="2641333"/>
                <a:ext cx="1261075" cy="642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4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8"/>
              <p:cNvSpPr/>
              <p:nvPr/>
            </p:nvSpPr>
            <p:spPr bwMode="auto">
              <a:xfrm>
                <a:off x="5374615" y="2942332"/>
                <a:ext cx="1261076" cy="638212"/>
              </a:xfrm>
              <a:custGeom>
                <a:avLst/>
                <a:gdLst>
                  <a:gd name="T0" fmla="*/ 1549562246 w 3963"/>
                  <a:gd name="T1" fmla="*/ 0 h 1997"/>
                  <a:gd name="T2" fmla="*/ 1549562246 w 3963"/>
                  <a:gd name="T3" fmla="*/ 6310189 h 1997"/>
                  <a:gd name="T4" fmla="*/ 774976531 w 3963"/>
                  <a:gd name="T5" fmla="*/ 787596152 h 1997"/>
                  <a:gd name="T6" fmla="*/ 0 w 3963"/>
                  <a:gd name="T7" fmla="*/ 6310189 h 1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63" h="1997">
                    <a:moveTo>
                      <a:pt x="3963" y="0"/>
                    </a:moveTo>
                    <a:cubicBezTo>
                      <a:pt x="3963" y="5"/>
                      <a:pt x="3963" y="11"/>
                      <a:pt x="3963" y="16"/>
                    </a:cubicBezTo>
                    <a:cubicBezTo>
                      <a:pt x="3963" y="1110"/>
                      <a:pt x="3076" y="1997"/>
                      <a:pt x="1982" y="1997"/>
                    </a:cubicBezTo>
                    <a:cubicBezTo>
                      <a:pt x="888" y="1997"/>
                      <a:pt x="0" y="1110"/>
                      <a:pt x="0" y="16"/>
                    </a:cubicBezTo>
                  </a:path>
                </a:pathLst>
              </a:custGeom>
              <a:noFill/>
              <a:ln w="38100" cap="flat" cmpd="sng">
                <a:solidFill>
                  <a:srgbClr val="B4C2C5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3496796" y="3572383"/>
              <a:ext cx="51984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spc="6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3512461" y="4315283"/>
              <a:ext cx="51867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20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1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152153" y="404156"/>
            <a:ext cx="3506887" cy="574647"/>
            <a:chOff x="1135355" y="406355"/>
            <a:chExt cx="3506887" cy="574647"/>
          </a:xfrm>
        </p:grpSpPr>
        <p:sp>
          <p:nvSpPr>
            <p:cNvPr id="18" name="文本框 17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1135355" y="727086"/>
              <a:ext cx="282641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241424" y="1618659"/>
            <a:ext cx="9709153" cy="4609505"/>
            <a:chOff x="1295830" y="2086859"/>
            <a:chExt cx="9709153" cy="4609505"/>
          </a:xfrm>
        </p:grpSpPr>
        <p:grpSp>
          <p:nvGrpSpPr>
            <p:cNvPr id="11" name="组合 10"/>
            <p:cNvGrpSpPr/>
            <p:nvPr/>
          </p:nvGrpSpPr>
          <p:grpSpPr>
            <a:xfrm>
              <a:off x="3682471" y="2086859"/>
              <a:ext cx="4916462" cy="3080564"/>
              <a:chOff x="2098892" y="2056484"/>
              <a:chExt cx="5073648" cy="3179054"/>
            </a:xfrm>
          </p:grpSpPr>
          <p:sp>
            <p:nvSpPr>
              <p:cNvPr id="28" name="Freeform 65"/>
              <p:cNvSpPr/>
              <p:nvPr/>
            </p:nvSpPr>
            <p:spPr bwMode="auto">
              <a:xfrm rot="14727876">
                <a:off x="6166065" y="2125895"/>
                <a:ext cx="774699" cy="1238250"/>
              </a:xfrm>
              <a:custGeom>
                <a:avLst/>
                <a:gdLst>
                  <a:gd name="T0" fmla="*/ 480 w 502"/>
                  <a:gd name="T1" fmla="*/ 784 h 804"/>
                  <a:gd name="T2" fmla="*/ 482 w 502"/>
                  <a:gd name="T3" fmla="*/ 710 h 804"/>
                  <a:gd name="T4" fmla="*/ 428 w 502"/>
                  <a:gd name="T5" fmla="*/ 697 h 804"/>
                  <a:gd name="T6" fmla="*/ 139 w 502"/>
                  <a:gd name="T7" fmla="*/ 175 h 804"/>
                  <a:gd name="T8" fmla="*/ 184 w 502"/>
                  <a:gd name="T9" fmla="*/ 78 h 804"/>
                  <a:gd name="T10" fmla="*/ 78 w 502"/>
                  <a:gd name="T11" fmla="*/ 10 h 804"/>
                  <a:gd name="T12" fmla="*/ 10 w 502"/>
                  <a:gd name="T13" fmla="*/ 116 h 804"/>
                  <a:gd name="T14" fmla="*/ 97 w 502"/>
                  <a:gd name="T15" fmla="*/ 186 h 804"/>
                  <a:gd name="T16" fmla="*/ 395 w 502"/>
                  <a:gd name="T17" fmla="*/ 726 h 804"/>
                  <a:gd name="T18" fmla="*/ 406 w 502"/>
                  <a:gd name="T19" fmla="*/ 783 h 804"/>
                  <a:gd name="T20" fmla="*/ 480 w 502"/>
                  <a:gd name="T21" fmla="*/ 784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2" h="804">
                    <a:moveTo>
                      <a:pt x="480" y="784"/>
                    </a:moveTo>
                    <a:cubicBezTo>
                      <a:pt x="501" y="764"/>
                      <a:pt x="502" y="731"/>
                      <a:pt x="482" y="710"/>
                    </a:cubicBezTo>
                    <a:cubicBezTo>
                      <a:pt x="467" y="695"/>
                      <a:pt x="446" y="690"/>
                      <a:pt x="428" y="697"/>
                    </a:cubicBezTo>
                    <a:cubicBezTo>
                      <a:pt x="292" y="546"/>
                      <a:pt x="194" y="368"/>
                      <a:pt x="139" y="175"/>
                    </a:cubicBezTo>
                    <a:cubicBezTo>
                      <a:pt x="173" y="157"/>
                      <a:pt x="192" y="118"/>
                      <a:pt x="184" y="78"/>
                    </a:cubicBezTo>
                    <a:cubicBezTo>
                      <a:pt x="173" y="30"/>
                      <a:pt x="126" y="0"/>
                      <a:pt x="78" y="10"/>
                    </a:cubicBezTo>
                    <a:cubicBezTo>
                      <a:pt x="30" y="21"/>
                      <a:pt x="0" y="68"/>
                      <a:pt x="10" y="116"/>
                    </a:cubicBezTo>
                    <a:cubicBezTo>
                      <a:pt x="19" y="157"/>
                      <a:pt x="56" y="186"/>
                      <a:pt x="97" y="186"/>
                    </a:cubicBezTo>
                    <a:cubicBezTo>
                      <a:pt x="153" y="386"/>
                      <a:pt x="255" y="571"/>
                      <a:pt x="395" y="726"/>
                    </a:cubicBezTo>
                    <a:cubicBezTo>
                      <a:pt x="388" y="745"/>
                      <a:pt x="391" y="767"/>
                      <a:pt x="406" y="783"/>
                    </a:cubicBezTo>
                    <a:cubicBezTo>
                      <a:pt x="426" y="804"/>
                      <a:pt x="460" y="804"/>
                      <a:pt x="480" y="784"/>
                    </a:cubicBezTo>
                    <a:close/>
                  </a:path>
                </a:pathLst>
              </a:custGeom>
              <a:solidFill>
                <a:srgbClr val="B4C2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9" name="Freeform 65"/>
              <p:cNvSpPr/>
              <p:nvPr/>
            </p:nvSpPr>
            <p:spPr bwMode="auto">
              <a:xfrm rot="16268728">
                <a:off x="5284182" y="2843665"/>
                <a:ext cx="774699" cy="1238250"/>
              </a:xfrm>
              <a:custGeom>
                <a:avLst/>
                <a:gdLst>
                  <a:gd name="T0" fmla="*/ 480 w 502"/>
                  <a:gd name="T1" fmla="*/ 784 h 804"/>
                  <a:gd name="T2" fmla="*/ 482 w 502"/>
                  <a:gd name="T3" fmla="*/ 710 h 804"/>
                  <a:gd name="T4" fmla="*/ 428 w 502"/>
                  <a:gd name="T5" fmla="*/ 697 h 804"/>
                  <a:gd name="T6" fmla="*/ 139 w 502"/>
                  <a:gd name="T7" fmla="*/ 175 h 804"/>
                  <a:gd name="T8" fmla="*/ 184 w 502"/>
                  <a:gd name="T9" fmla="*/ 78 h 804"/>
                  <a:gd name="T10" fmla="*/ 78 w 502"/>
                  <a:gd name="T11" fmla="*/ 10 h 804"/>
                  <a:gd name="T12" fmla="*/ 10 w 502"/>
                  <a:gd name="T13" fmla="*/ 116 h 804"/>
                  <a:gd name="T14" fmla="*/ 97 w 502"/>
                  <a:gd name="T15" fmla="*/ 186 h 804"/>
                  <a:gd name="T16" fmla="*/ 395 w 502"/>
                  <a:gd name="T17" fmla="*/ 726 h 804"/>
                  <a:gd name="T18" fmla="*/ 406 w 502"/>
                  <a:gd name="T19" fmla="*/ 783 h 804"/>
                  <a:gd name="T20" fmla="*/ 480 w 502"/>
                  <a:gd name="T21" fmla="*/ 784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2" h="804">
                    <a:moveTo>
                      <a:pt x="480" y="784"/>
                    </a:moveTo>
                    <a:cubicBezTo>
                      <a:pt x="501" y="764"/>
                      <a:pt x="502" y="731"/>
                      <a:pt x="482" y="710"/>
                    </a:cubicBezTo>
                    <a:cubicBezTo>
                      <a:pt x="467" y="695"/>
                      <a:pt x="446" y="690"/>
                      <a:pt x="428" y="697"/>
                    </a:cubicBezTo>
                    <a:cubicBezTo>
                      <a:pt x="292" y="546"/>
                      <a:pt x="194" y="368"/>
                      <a:pt x="139" y="175"/>
                    </a:cubicBezTo>
                    <a:cubicBezTo>
                      <a:pt x="173" y="157"/>
                      <a:pt x="192" y="118"/>
                      <a:pt x="184" y="78"/>
                    </a:cubicBezTo>
                    <a:cubicBezTo>
                      <a:pt x="173" y="30"/>
                      <a:pt x="126" y="0"/>
                      <a:pt x="78" y="10"/>
                    </a:cubicBezTo>
                    <a:cubicBezTo>
                      <a:pt x="30" y="21"/>
                      <a:pt x="0" y="68"/>
                      <a:pt x="10" y="116"/>
                    </a:cubicBezTo>
                    <a:cubicBezTo>
                      <a:pt x="19" y="157"/>
                      <a:pt x="56" y="186"/>
                      <a:pt x="97" y="186"/>
                    </a:cubicBezTo>
                    <a:cubicBezTo>
                      <a:pt x="153" y="386"/>
                      <a:pt x="255" y="571"/>
                      <a:pt x="395" y="726"/>
                    </a:cubicBezTo>
                    <a:cubicBezTo>
                      <a:pt x="388" y="745"/>
                      <a:pt x="391" y="767"/>
                      <a:pt x="406" y="783"/>
                    </a:cubicBezTo>
                    <a:cubicBezTo>
                      <a:pt x="426" y="804"/>
                      <a:pt x="460" y="804"/>
                      <a:pt x="480" y="784"/>
                    </a:cubicBezTo>
                    <a:close/>
                  </a:path>
                </a:pathLst>
              </a:custGeom>
              <a:solidFill>
                <a:srgbClr val="B4C2C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" name="Freeform 65"/>
              <p:cNvSpPr/>
              <p:nvPr/>
            </p:nvSpPr>
            <p:spPr bwMode="auto">
              <a:xfrm rot="17855333">
                <a:off x="4178961" y="3101929"/>
                <a:ext cx="774699" cy="1238250"/>
              </a:xfrm>
              <a:custGeom>
                <a:avLst/>
                <a:gdLst>
                  <a:gd name="T0" fmla="*/ 480 w 502"/>
                  <a:gd name="T1" fmla="*/ 784 h 804"/>
                  <a:gd name="T2" fmla="*/ 482 w 502"/>
                  <a:gd name="T3" fmla="*/ 710 h 804"/>
                  <a:gd name="T4" fmla="*/ 428 w 502"/>
                  <a:gd name="T5" fmla="*/ 697 h 804"/>
                  <a:gd name="T6" fmla="*/ 139 w 502"/>
                  <a:gd name="T7" fmla="*/ 175 h 804"/>
                  <a:gd name="T8" fmla="*/ 184 w 502"/>
                  <a:gd name="T9" fmla="*/ 78 h 804"/>
                  <a:gd name="T10" fmla="*/ 78 w 502"/>
                  <a:gd name="T11" fmla="*/ 10 h 804"/>
                  <a:gd name="T12" fmla="*/ 10 w 502"/>
                  <a:gd name="T13" fmla="*/ 116 h 804"/>
                  <a:gd name="T14" fmla="*/ 97 w 502"/>
                  <a:gd name="T15" fmla="*/ 186 h 804"/>
                  <a:gd name="T16" fmla="*/ 395 w 502"/>
                  <a:gd name="T17" fmla="*/ 726 h 804"/>
                  <a:gd name="T18" fmla="*/ 406 w 502"/>
                  <a:gd name="T19" fmla="*/ 783 h 804"/>
                  <a:gd name="T20" fmla="*/ 480 w 502"/>
                  <a:gd name="T21" fmla="*/ 784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2" h="804">
                    <a:moveTo>
                      <a:pt x="480" y="784"/>
                    </a:moveTo>
                    <a:cubicBezTo>
                      <a:pt x="501" y="764"/>
                      <a:pt x="502" y="731"/>
                      <a:pt x="482" y="710"/>
                    </a:cubicBezTo>
                    <a:cubicBezTo>
                      <a:pt x="467" y="695"/>
                      <a:pt x="446" y="690"/>
                      <a:pt x="428" y="697"/>
                    </a:cubicBezTo>
                    <a:cubicBezTo>
                      <a:pt x="292" y="546"/>
                      <a:pt x="194" y="368"/>
                      <a:pt x="139" y="175"/>
                    </a:cubicBezTo>
                    <a:cubicBezTo>
                      <a:pt x="173" y="157"/>
                      <a:pt x="192" y="118"/>
                      <a:pt x="184" y="78"/>
                    </a:cubicBezTo>
                    <a:cubicBezTo>
                      <a:pt x="173" y="30"/>
                      <a:pt x="126" y="0"/>
                      <a:pt x="78" y="10"/>
                    </a:cubicBezTo>
                    <a:cubicBezTo>
                      <a:pt x="30" y="21"/>
                      <a:pt x="0" y="68"/>
                      <a:pt x="10" y="116"/>
                    </a:cubicBezTo>
                    <a:cubicBezTo>
                      <a:pt x="19" y="157"/>
                      <a:pt x="56" y="186"/>
                      <a:pt x="97" y="186"/>
                    </a:cubicBezTo>
                    <a:cubicBezTo>
                      <a:pt x="153" y="386"/>
                      <a:pt x="255" y="571"/>
                      <a:pt x="395" y="726"/>
                    </a:cubicBezTo>
                    <a:cubicBezTo>
                      <a:pt x="388" y="745"/>
                      <a:pt x="391" y="767"/>
                      <a:pt x="406" y="783"/>
                    </a:cubicBezTo>
                    <a:cubicBezTo>
                      <a:pt x="426" y="804"/>
                      <a:pt x="460" y="804"/>
                      <a:pt x="480" y="784"/>
                    </a:cubicBezTo>
                    <a:close/>
                  </a:path>
                </a:pathLst>
              </a:custGeom>
              <a:solidFill>
                <a:srgbClr val="B4C2C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1" name="Freeform 65"/>
              <p:cNvSpPr/>
              <p:nvPr/>
            </p:nvSpPr>
            <p:spPr bwMode="auto">
              <a:xfrm rot="19453913">
                <a:off x="3083241" y="2832926"/>
                <a:ext cx="774699" cy="1238250"/>
              </a:xfrm>
              <a:custGeom>
                <a:avLst/>
                <a:gdLst>
                  <a:gd name="T0" fmla="*/ 480 w 502"/>
                  <a:gd name="T1" fmla="*/ 784 h 804"/>
                  <a:gd name="T2" fmla="*/ 482 w 502"/>
                  <a:gd name="T3" fmla="*/ 710 h 804"/>
                  <a:gd name="T4" fmla="*/ 428 w 502"/>
                  <a:gd name="T5" fmla="*/ 697 h 804"/>
                  <a:gd name="T6" fmla="*/ 139 w 502"/>
                  <a:gd name="T7" fmla="*/ 175 h 804"/>
                  <a:gd name="T8" fmla="*/ 184 w 502"/>
                  <a:gd name="T9" fmla="*/ 78 h 804"/>
                  <a:gd name="T10" fmla="*/ 78 w 502"/>
                  <a:gd name="T11" fmla="*/ 10 h 804"/>
                  <a:gd name="T12" fmla="*/ 10 w 502"/>
                  <a:gd name="T13" fmla="*/ 116 h 804"/>
                  <a:gd name="T14" fmla="*/ 97 w 502"/>
                  <a:gd name="T15" fmla="*/ 186 h 804"/>
                  <a:gd name="T16" fmla="*/ 395 w 502"/>
                  <a:gd name="T17" fmla="*/ 726 h 804"/>
                  <a:gd name="T18" fmla="*/ 406 w 502"/>
                  <a:gd name="T19" fmla="*/ 783 h 804"/>
                  <a:gd name="T20" fmla="*/ 480 w 502"/>
                  <a:gd name="T21" fmla="*/ 784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2" h="804">
                    <a:moveTo>
                      <a:pt x="480" y="784"/>
                    </a:moveTo>
                    <a:cubicBezTo>
                      <a:pt x="501" y="764"/>
                      <a:pt x="502" y="731"/>
                      <a:pt x="482" y="710"/>
                    </a:cubicBezTo>
                    <a:cubicBezTo>
                      <a:pt x="467" y="695"/>
                      <a:pt x="446" y="690"/>
                      <a:pt x="428" y="697"/>
                    </a:cubicBezTo>
                    <a:cubicBezTo>
                      <a:pt x="292" y="546"/>
                      <a:pt x="194" y="368"/>
                      <a:pt x="139" y="175"/>
                    </a:cubicBezTo>
                    <a:cubicBezTo>
                      <a:pt x="173" y="157"/>
                      <a:pt x="192" y="118"/>
                      <a:pt x="184" y="78"/>
                    </a:cubicBezTo>
                    <a:cubicBezTo>
                      <a:pt x="173" y="30"/>
                      <a:pt x="126" y="0"/>
                      <a:pt x="78" y="10"/>
                    </a:cubicBezTo>
                    <a:cubicBezTo>
                      <a:pt x="30" y="21"/>
                      <a:pt x="0" y="68"/>
                      <a:pt x="10" y="116"/>
                    </a:cubicBezTo>
                    <a:cubicBezTo>
                      <a:pt x="19" y="157"/>
                      <a:pt x="56" y="186"/>
                      <a:pt x="97" y="186"/>
                    </a:cubicBezTo>
                    <a:cubicBezTo>
                      <a:pt x="153" y="386"/>
                      <a:pt x="255" y="571"/>
                      <a:pt x="395" y="726"/>
                    </a:cubicBezTo>
                    <a:cubicBezTo>
                      <a:pt x="388" y="745"/>
                      <a:pt x="391" y="767"/>
                      <a:pt x="406" y="783"/>
                    </a:cubicBezTo>
                    <a:cubicBezTo>
                      <a:pt x="426" y="804"/>
                      <a:pt x="460" y="804"/>
                      <a:pt x="480" y="784"/>
                    </a:cubicBezTo>
                    <a:close/>
                  </a:path>
                </a:pathLst>
              </a:custGeom>
              <a:solidFill>
                <a:srgbClr val="B4C2C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2" name="Freeform 65"/>
              <p:cNvSpPr/>
              <p:nvPr/>
            </p:nvSpPr>
            <p:spPr bwMode="auto">
              <a:xfrm rot="21007680">
                <a:off x="2199309" y="2108688"/>
                <a:ext cx="774699" cy="1238250"/>
              </a:xfrm>
              <a:custGeom>
                <a:avLst/>
                <a:gdLst>
                  <a:gd name="T0" fmla="*/ 480 w 502"/>
                  <a:gd name="T1" fmla="*/ 784 h 804"/>
                  <a:gd name="T2" fmla="*/ 482 w 502"/>
                  <a:gd name="T3" fmla="*/ 710 h 804"/>
                  <a:gd name="T4" fmla="*/ 428 w 502"/>
                  <a:gd name="T5" fmla="*/ 697 h 804"/>
                  <a:gd name="T6" fmla="*/ 139 w 502"/>
                  <a:gd name="T7" fmla="*/ 175 h 804"/>
                  <a:gd name="T8" fmla="*/ 184 w 502"/>
                  <a:gd name="T9" fmla="*/ 78 h 804"/>
                  <a:gd name="T10" fmla="*/ 78 w 502"/>
                  <a:gd name="T11" fmla="*/ 10 h 804"/>
                  <a:gd name="T12" fmla="*/ 10 w 502"/>
                  <a:gd name="T13" fmla="*/ 116 h 804"/>
                  <a:gd name="T14" fmla="*/ 97 w 502"/>
                  <a:gd name="T15" fmla="*/ 186 h 804"/>
                  <a:gd name="T16" fmla="*/ 395 w 502"/>
                  <a:gd name="T17" fmla="*/ 726 h 804"/>
                  <a:gd name="T18" fmla="*/ 406 w 502"/>
                  <a:gd name="T19" fmla="*/ 783 h 804"/>
                  <a:gd name="T20" fmla="*/ 480 w 502"/>
                  <a:gd name="T21" fmla="*/ 784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2" h="804">
                    <a:moveTo>
                      <a:pt x="480" y="784"/>
                    </a:moveTo>
                    <a:cubicBezTo>
                      <a:pt x="501" y="764"/>
                      <a:pt x="502" y="731"/>
                      <a:pt x="482" y="710"/>
                    </a:cubicBezTo>
                    <a:cubicBezTo>
                      <a:pt x="467" y="695"/>
                      <a:pt x="446" y="690"/>
                      <a:pt x="428" y="697"/>
                    </a:cubicBezTo>
                    <a:cubicBezTo>
                      <a:pt x="292" y="546"/>
                      <a:pt x="194" y="368"/>
                      <a:pt x="139" y="175"/>
                    </a:cubicBezTo>
                    <a:cubicBezTo>
                      <a:pt x="173" y="157"/>
                      <a:pt x="192" y="118"/>
                      <a:pt x="184" y="78"/>
                    </a:cubicBezTo>
                    <a:cubicBezTo>
                      <a:pt x="173" y="30"/>
                      <a:pt x="126" y="0"/>
                      <a:pt x="78" y="10"/>
                    </a:cubicBezTo>
                    <a:cubicBezTo>
                      <a:pt x="30" y="21"/>
                      <a:pt x="0" y="68"/>
                      <a:pt x="10" y="116"/>
                    </a:cubicBezTo>
                    <a:cubicBezTo>
                      <a:pt x="19" y="157"/>
                      <a:pt x="56" y="186"/>
                      <a:pt x="97" y="186"/>
                    </a:cubicBezTo>
                    <a:cubicBezTo>
                      <a:pt x="153" y="386"/>
                      <a:pt x="255" y="571"/>
                      <a:pt x="395" y="726"/>
                    </a:cubicBezTo>
                    <a:cubicBezTo>
                      <a:pt x="388" y="745"/>
                      <a:pt x="391" y="767"/>
                      <a:pt x="406" y="783"/>
                    </a:cubicBezTo>
                    <a:cubicBezTo>
                      <a:pt x="426" y="804"/>
                      <a:pt x="460" y="804"/>
                      <a:pt x="480" y="784"/>
                    </a:cubicBezTo>
                    <a:close/>
                  </a:path>
                </a:pathLst>
              </a:custGeom>
              <a:solidFill>
                <a:srgbClr val="B4C2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cxnSp>
            <p:nvCxnSpPr>
              <p:cNvPr id="33" name="Elbow Connector 43"/>
              <p:cNvCxnSpPr/>
              <p:nvPr/>
            </p:nvCxnSpPr>
            <p:spPr>
              <a:xfrm rot="16200000" flipH="1">
                <a:off x="3079493" y="3907500"/>
                <a:ext cx="626495" cy="110627"/>
              </a:xfrm>
              <a:prstGeom prst="bentConnector3">
                <a:avLst/>
              </a:prstGeom>
              <a:ln w="28575">
                <a:solidFill>
                  <a:srgbClr val="B4C2C5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44"/>
              <p:cNvCxnSpPr/>
              <p:nvPr/>
            </p:nvCxnSpPr>
            <p:spPr>
              <a:xfrm>
                <a:off x="2409825" y="3003340"/>
                <a:ext cx="0" cy="464021"/>
              </a:xfrm>
              <a:prstGeom prst="line">
                <a:avLst/>
              </a:prstGeom>
              <a:ln w="28575">
                <a:solidFill>
                  <a:srgbClr val="B4C2C5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45"/>
              <p:cNvCxnSpPr/>
              <p:nvPr/>
            </p:nvCxnSpPr>
            <p:spPr>
              <a:xfrm>
                <a:off x="6677025" y="3003340"/>
                <a:ext cx="0" cy="464021"/>
              </a:xfrm>
              <a:prstGeom prst="line">
                <a:avLst/>
              </a:prstGeom>
              <a:ln w="28575">
                <a:solidFill>
                  <a:srgbClr val="B4C2C5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46"/>
              <p:cNvCxnSpPr/>
              <p:nvPr/>
            </p:nvCxnSpPr>
            <p:spPr>
              <a:xfrm>
                <a:off x="4566308" y="4014014"/>
                <a:ext cx="0" cy="464021"/>
              </a:xfrm>
              <a:prstGeom prst="line">
                <a:avLst/>
              </a:prstGeom>
              <a:ln w="28575">
                <a:solidFill>
                  <a:srgbClr val="B4C2C5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Elbow Connector 47"/>
              <p:cNvCxnSpPr/>
              <p:nvPr/>
            </p:nvCxnSpPr>
            <p:spPr>
              <a:xfrm rot="5400000">
                <a:off x="5436183" y="3901763"/>
                <a:ext cx="626495" cy="110627"/>
              </a:xfrm>
              <a:prstGeom prst="bentConnector3">
                <a:avLst/>
              </a:prstGeom>
              <a:ln w="28575">
                <a:solidFill>
                  <a:srgbClr val="B4C2C5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" name="Group 53"/>
              <p:cNvGrpSpPr/>
              <p:nvPr/>
            </p:nvGrpSpPr>
            <p:grpSpPr>
              <a:xfrm>
                <a:off x="2098892" y="3654197"/>
                <a:ext cx="621866" cy="621866"/>
                <a:chOff x="2098892" y="2644547"/>
                <a:chExt cx="621866" cy="621866"/>
              </a:xfrm>
            </p:grpSpPr>
            <p:sp>
              <p:nvSpPr>
                <p:cNvPr id="52" name="Oval 54"/>
                <p:cNvSpPr/>
                <p:nvPr/>
              </p:nvSpPr>
              <p:spPr bwMode="auto">
                <a:xfrm>
                  <a:off x="2098892" y="2644547"/>
                  <a:ext cx="621866" cy="621866"/>
                </a:xfrm>
                <a:prstGeom prst="ellipse">
                  <a:avLst/>
                </a:prstGeom>
                <a:solidFill>
                  <a:srgbClr val="B4C2C5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Freeform 13"/>
                <p:cNvSpPr>
                  <a:spLocks noEditPoints="1"/>
                </p:cNvSpPr>
                <p:nvPr/>
              </p:nvSpPr>
              <p:spPr bwMode="auto">
                <a:xfrm>
                  <a:off x="2258704" y="2841661"/>
                  <a:ext cx="302242" cy="227639"/>
                </a:xfrm>
                <a:custGeom>
                  <a:avLst/>
                  <a:gdLst/>
                  <a:ahLst/>
                  <a:cxnLst>
                    <a:cxn ang="0">
                      <a:pos x="158" y="11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8" y="0"/>
                    </a:cxn>
                    <a:cxn ang="0">
                      <a:pos x="8" y="108"/>
                    </a:cxn>
                    <a:cxn ang="0">
                      <a:pos x="158" y="108"/>
                    </a:cxn>
                    <a:cxn ang="0">
                      <a:pos x="158" y="119"/>
                    </a:cxn>
                    <a:cxn ang="0">
                      <a:pos x="147" y="98"/>
                    </a:cxn>
                    <a:cxn ang="0">
                      <a:pos x="19" y="98"/>
                    </a:cxn>
                    <a:cxn ang="0">
                      <a:pos x="19" y="54"/>
                    </a:cxn>
                    <a:cxn ang="0">
                      <a:pos x="54" y="9"/>
                    </a:cxn>
                    <a:cxn ang="0">
                      <a:pos x="97" y="54"/>
                    </a:cxn>
                    <a:cxn ang="0">
                      <a:pos x="127" y="28"/>
                    </a:cxn>
                    <a:cxn ang="0">
                      <a:pos x="147" y="98"/>
                    </a:cxn>
                  </a:cxnLst>
                  <a:rect l="0" t="0" r="r" b="b"/>
                  <a:pathLst>
                    <a:path w="158" h="119">
                      <a:moveTo>
                        <a:pt x="158" y="119"/>
                      </a:move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8" y="108"/>
                      </a:lnTo>
                      <a:lnTo>
                        <a:pt x="158" y="108"/>
                      </a:lnTo>
                      <a:lnTo>
                        <a:pt x="158" y="119"/>
                      </a:lnTo>
                      <a:close/>
                      <a:moveTo>
                        <a:pt x="147" y="98"/>
                      </a:moveTo>
                      <a:lnTo>
                        <a:pt x="19" y="98"/>
                      </a:lnTo>
                      <a:lnTo>
                        <a:pt x="19" y="54"/>
                      </a:lnTo>
                      <a:lnTo>
                        <a:pt x="54" y="9"/>
                      </a:lnTo>
                      <a:lnTo>
                        <a:pt x="97" y="54"/>
                      </a:lnTo>
                      <a:lnTo>
                        <a:pt x="127" y="28"/>
                      </a:lnTo>
                      <a:lnTo>
                        <a:pt x="147" y="9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grpSp>
            <p:nvGrpSpPr>
              <p:cNvPr id="39" name="Group 56"/>
              <p:cNvGrpSpPr/>
              <p:nvPr/>
            </p:nvGrpSpPr>
            <p:grpSpPr>
              <a:xfrm>
                <a:off x="3140605" y="4420430"/>
                <a:ext cx="621866" cy="621866"/>
                <a:chOff x="3140605" y="3410781"/>
                <a:chExt cx="621866" cy="621866"/>
              </a:xfrm>
            </p:grpSpPr>
            <p:sp>
              <p:nvSpPr>
                <p:cNvPr id="50" name="Oval 57"/>
                <p:cNvSpPr/>
                <p:nvPr/>
              </p:nvSpPr>
              <p:spPr bwMode="auto">
                <a:xfrm>
                  <a:off x="3140605" y="3410781"/>
                  <a:ext cx="621866" cy="621866"/>
                </a:xfrm>
                <a:prstGeom prst="ellipse">
                  <a:avLst/>
                </a:prstGeom>
                <a:solidFill>
                  <a:srgbClr val="B4C2C5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Freeform 15"/>
                <p:cNvSpPr>
                  <a:spLocks noChangeAspect="1" noEditPoints="1"/>
                </p:cNvSpPr>
                <p:nvPr/>
              </p:nvSpPr>
              <p:spPr bwMode="auto">
                <a:xfrm>
                  <a:off x="3306187" y="3612701"/>
                  <a:ext cx="290703" cy="218027"/>
                </a:xfrm>
                <a:custGeom>
                  <a:avLst/>
                  <a:gdLst/>
                  <a:ahLst/>
                  <a:cxnLst>
                    <a:cxn ang="0">
                      <a:pos x="168" y="126"/>
                    </a:cxn>
                    <a:cxn ang="0">
                      <a:pos x="0" y="126"/>
                    </a:cxn>
                    <a:cxn ang="0">
                      <a:pos x="0" y="0"/>
                    </a:cxn>
                    <a:cxn ang="0">
                      <a:pos x="10" y="0"/>
                    </a:cxn>
                    <a:cxn ang="0">
                      <a:pos x="10" y="115"/>
                    </a:cxn>
                    <a:cxn ang="0">
                      <a:pos x="168" y="115"/>
                    </a:cxn>
                    <a:cxn ang="0">
                      <a:pos x="168" y="126"/>
                    </a:cxn>
                    <a:cxn ang="0">
                      <a:pos x="54" y="104"/>
                    </a:cxn>
                    <a:cxn ang="0">
                      <a:pos x="32" y="104"/>
                    </a:cxn>
                    <a:cxn ang="0">
                      <a:pos x="32" y="63"/>
                    </a:cxn>
                    <a:cxn ang="0">
                      <a:pos x="54" y="63"/>
                    </a:cxn>
                    <a:cxn ang="0">
                      <a:pos x="54" y="104"/>
                    </a:cxn>
                    <a:cxn ang="0">
                      <a:pos x="84" y="104"/>
                    </a:cxn>
                    <a:cxn ang="0">
                      <a:pos x="64" y="104"/>
                    </a:cxn>
                    <a:cxn ang="0">
                      <a:pos x="64" y="19"/>
                    </a:cxn>
                    <a:cxn ang="0">
                      <a:pos x="84" y="19"/>
                    </a:cxn>
                    <a:cxn ang="0">
                      <a:pos x="84" y="104"/>
                    </a:cxn>
                    <a:cxn ang="0">
                      <a:pos x="116" y="104"/>
                    </a:cxn>
                    <a:cxn ang="0">
                      <a:pos x="95" y="104"/>
                    </a:cxn>
                    <a:cxn ang="0">
                      <a:pos x="95" y="41"/>
                    </a:cxn>
                    <a:cxn ang="0">
                      <a:pos x="116" y="41"/>
                    </a:cxn>
                    <a:cxn ang="0">
                      <a:pos x="116" y="104"/>
                    </a:cxn>
                    <a:cxn ang="0">
                      <a:pos x="147" y="104"/>
                    </a:cxn>
                    <a:cxn ang="0">
                      <a:pos x="127" y="104"/>
                    </a:cxn>
                    <a:cxn ang="0">
                      <a:pos x="127" y="9"/>
                    </a:cxn>
                    <a:cxn ang="0">
                      <a:pos x="147" y="9"/>
                    </a:cxn>
                    <a:cxn ang="0">
                      <a:pos x="147" y="104"/>
                    </a:cxn>
                  </a:cxnLst>
                  <a:rect l="0" t="0" r="r" b="b"/>
                  <a:pathLst>
                    <a:path w="168" h="126">
                      <a:moveTo>
                        <a:pt x="168" y="126"/>
                      </a:moveTo>
                      <a:lnTo>
                        <a:pt x="0" y="126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10" y="115"/>
                      </a:lnTo>
                      <a:lnTo>
                        <a:pt x="168" y="115"/>
                      </a:lnTo>
                      <a:lnTo>
                        <a:pt x="168" y="126"/>
                      </a:lnTo>
                      <a:close/>
                      <a:moveTo>
                        <a:pt x="54" y="104"/>
                      </a:moveTo>
                      <a:lnTo>
                        <a:pt x="32" y="104"/>
                      </a:lnTo>
                      <a:lnTo>
                        <a:pt x="32" y="63"/>
                      </a:lnTo>
                      <a:lnTo>
                        <a:pt x="54" y="63"/>
                      </a:lnTo>
                      <a:lnTo>
                        <a:pt x="54" y="104"/>
                      </a:lnTo>
                      <a:close/>
                      <a:moveTo>
                        <a:pt x="84" y="104"/>
                      </a:moveTo>
                      <a:lnTo>
                        <a:pt x="64" y="104"/>
                      </a:lnTo>
                      <a:lnTo>
                        <a:pt x="64" y="19"/>
                      </a:lnTo>
                      <a:lnTo>
                        <a:pt x="84" y="19"/>
                      </a:lnTo>
                      <a:lnTo>
                        <a:pt x="84" y="104"/>
                      </a:lnTo>
                      <a:close/>
                      <a:moveTo>
                        <a:pt x="116" y="104"/>
                      </a:moveTo>
                      <a:lnTo>
                        <a:pt x="95" y="104"/>
                      </a:lnTo>
                      <a:lnTo>
                        <a:pt x="95" y="41"/>
                      </a:lnTo>
                      <a:lnTo>
                        <a:pt x="116" y="41"/>
                      </a:lnTo>
                      <a:lnTo>
                        <a:pt x="116" y="104"/>
                      </a:lnTo>
                      <a:close/>
                      <a:moveTo>
                        <a:pt x="147" y="104"/>
                      </a:moveTo>
                      <a:lnTo>
                        <a:pt x="127" y="104"/>
                      </a:lnTo>
                      <a:lnTo>
                        <a:pt x="127" y="9"/>
                      </a:lnTo>
                      <a:lnTo>
                        <a:pt x="147" y="9"/>
                      </a:lnTo>
                      <a:lnTo>
                        <a:pt x="147" y="1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grpSp>
            <p:nvGrpSpPr>
              <p:cNvPr id="40" name="Group 59"/>
              <p:cNvGrpSpPr/>
              <p:nvPr/>
            </p:nvGrpSpPr>
            <p:grpSpPr>
              <a:xfrm>
                <a:off x="4255375" y="4613672"/>
                <a:ext cx="621866" cy="621866"/>
                <a:chOff x="4255375" y="3604022"/>
                <a:chExt cx="621866" cy="621866"/>
              </a:xfrm>
            </p:grpSpPr>
            <p:sp>
              <p:nvSpPr>
                <p:cNvPr id="48" name="Oval 60"/>
                <p:cNvSpPr/>
                <p:nvPr/>
              </p:nvSpPr>
              <p:spPr bwMode="auto">
                <a:xfrm>
                  <a:off x="4255375" y="3604022"/>
                  <a:ext cx="621866" cy="621866"/>
                </a:xfrm>
                <a:prstGeom prst="ellipse">
                  <a:avLst/>
                </a:prstGeom>
                <a:solidFill>
                  <a:srgbClr val="B4C2C5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Freeform 69"/>
                <p:cNvSpPr>
                  <a:spLocks noEditPoints="1"/>
                </p:cNvSpPr>
                <p:nvPr/>
              </p:nvSpPr>
              <p:spPr bwMode="auto">
                <a:xfrm>
                  <a:off x="4434803" y="3782399"/>
                  <a:ext cx="263009" cy="265112"/>
                </a:xfrm>
                <a:custGeom>
                  <a:avLst/>
                  <a:gdLst/>
                  <a:ahLst/>
                  <a:cxnLst>
                    <a:cxn ang="0">
                      <a:pos x="29" y="58"/>
                    </a:cxn>
                    <a:cxn ang="0">
                      <a:pos x="6" y="47"/>
                    </a:cxn>
                    <a:cxn ang="0">
                      <a:pos x="7" y="46"/>
                    </a:cxn>
                    <a:cxn ang="0">
                      <a:pos x="12" y="40"/>
                    </a:cxn>
                    <a:cxn ang="0">
                      <a:pos x="13" y="40"/>
                    </a:cxn>
                    <a:cxn ang="0">
                      <a:pos x="14" y="41"/>
                    </a:cxn>
                    <a:cxn ang="0">
                      <a:pos x="29" y="48"/>
                    </a:cxn>
                    <a:cxn ang="0">
                      <a:pos x="48" y="29"/>
                    </a:cxn>
                    <a:cxn ang="0">
                      <a:pos x="29" y="9"/>
                    </a:cxn>
                    <a:cxn ang="0">
                      <a:pos x="16" y="14"/>
                    </a:cxn>
                    <a:cxn ang="0">
                      <a:pos x="21" y="20"/>
                    </a:cxn>
                    <a:cxn ang="0">
                      <a:pos x="21" y="22"/>
                    </a:cxn>
                    <a:cxn ang="0">
                      <a:pos x="19" y="24"/>
                    </a:cxn>
                    <a:cxn ang="0">
                      <a:pos x="2" y="24"/>
                    </a:cxn>
                    <a:cxn ang="0">
                      <a:pos x="0" y="21"/>
                    </a:cxn>
                    <a:cxn ang="0">
                      <a:pos x="0" y="4"/>
                    </a:cxn>
                    <a:cxn ang="0">
                      <a:pos x="1" y="2"/>
                    </a:cxn>
                    <a:cxn ang="0">
                      <a:pos x="4" y="3"/>
                    </a:cxn>
                    <a:cxn ang="0">
                      <a:pos x="9" y="8"/>
                    </a:cxn>
                    <a:cxn ang="0">
                      <a:pos x="29" y="0"/>
                    </a:cxn>
                    <a:cxn ang="0">
                      <a:pos x="58" y="29"/>
                    </a:cxn>
                    <a:cxn ang="0">
                      <a:pos x="29" y="58"/>
                    </a:cxn>
                    <a:cxn ang="0">
                      <a:pos x="34" y="35"/>
                    </a:cxn>
                    <a:cxn ang="0">
                      <a:pos x="33" y="36"/>
                    </a:cxn>
                    <a:cxn ang="0">
                      <a:pos x="20" y="36"/>
                    </a:cxn>
                    <a:cxn ang="0">
                      <a:pos x="19" y="35"/>
                    </a:cxn>
                    <a:cxn ang="0">
                      <a:pos x="19" y="32"/>
                    </a:cxn>
                    <a:cxn ang="0">
                      <a:pos x="20" y="31"/>
                    </a:cxn>
                    <a:cxn ang="0">
                      <a:pos x="29" y="31"/>
                    </a:cxn>
                    <a:cxn ang="0">
                      <a:pos x="29" y="18"/>
                    </a:cxn>
                    <a:cxn ang="0">
                      <a:pos x="30" y="17"/>
                    </a:cxn>
                    <a:cxn ang="0">
                      <a:pos x="33" y="17"/>
                    </a:cxn>
                    <a:cxn ang="0">
                      <a:pos x="34" y="18"/>
                    </a:cxn>
                    <a:cxn ang="0">
                      <a:pos x="34" y="35"/>
                    </a:cxn>
                  </a:cxnLst>
                  <a:rect l="0" t="0" r="r" b="b"/>
                  <a:pathLst>
                    <a:path w="58" h="58">
                      <a:moveTo>
                        <a:pt x="29" y="58"/>
                      </a:moveTo>
                      <a:cubicBezTo>
                        <a:pt x="20" y="58"/>
                        <a:pt x="12" y="54"/>
                        <a:pt x="6" y="47"/>
                      </a:cubicBezTo>
                      <a:cubicBezTo>
                        <a:pt x="6" y="47"/>
                        <a:pt x="6" y="46"/>
                        <a:pt x="7" y="46"/>
                      </a:cubicBez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2" y="40"/>
                        <a:pt x="12" y="40"/>
                        <a:pt x="13" y="40"/>
                      </a:cubicBezTo>
                      <a:cubicBezTo>
                        <a:pt x="13" y="40"/>
                        <a:pt x="13" y="40"/>
                        <a:pt x="14" y="41"/>
                      </a:cubicBezTo>
                      <a:cubicBezTo>
                        <a:pt x="17" y="45"/>
                        <a:pt x="23" y="48"/>
                        <a:pt x="29" y="48"/>
                      </a:cubicBezTo>
                      <a:cubicBezTo>
                        <a:pt x="40" y="48"/>
                        <a:pt x="48" y="39"/>
                        <a:pt x="48" y="29"/>
                      </a:cubicBezTo>
                      <a:cubicBezTo>
                        <a:pt x="48" y="18"/>
                        <a:pt x="40" y="9"/>
                        <a:pt x="29" y="9"/>
                      </a:cubicBezTo>
                      <a:cubicBezTo>
                        <a:pt x="24" y="9"/>
                        <a:pt x="19" y="11"/>
                        <a:pt x="16" y="14"/>
                      </a:cubicBezTo>
                      <a:cubicBezTo>
                        <a:pt x="21" y="20"/>
                        <a:pt x="21" y="20"/>
                        <a:pt x="21" y="20"/>
                      </a:cubicBezTo>
                      <a:cubicBezTo>
                        <a:pt x="22" y="20"/>
                        <a:pt x="22" y="21"/>
                        <a:pt x="21" y="22"/>
                      </a:cubicBezTo>
                      <a:cubicBezTo>
                        <a:pt x="21" y="23"/>
                        <a:pt x="20" y="24"/>
                        <a:pt x="19" y="24"/>
                      </a:cubicBezTo>
                      <a:cubicBezTo>
                        <a:pt x="2" y="24"/>
                        <a:pt x="2" y="24"/>
                        <a:pt x="2" y="24"/>
                      </a:cubicBezTo>
                      <a:cubicBezTo>
                        <a:pt x="1" y="24"/>
                        <a:pt x="0" y="23"/>
                        <a:pt x="0" y="21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3"/>
                        <a:pt x="0" y="3"/>
                        <a:pt x="1" y="2"/>
                      </a:cubicBezTo>
                      <a:cubicBezTo>
                        <a:pt x="2" y="2"/>
                        <a:pt x="3" y="2"/>
                        <a:pt x="4" y="3"/>
                      </a:cubicBezTo>
                      <a:cubicBezTo>
                        <a:pt x="9" y="8"/>
                        <a:pt x="9" y="8"/>
                        <a:pt x="9" y="8"/>
                      </a:cubicBezTo>
                      <a:cubicBezTo>
                        <a:pt x="14" y="3"/>
                        <a:pt x="21" y="0"/>
                        <a:pt x="29" y="0"/>
                      </a:cubicBezTo>
                      <a:cubicBezTo>
                        <a:pt x="45" y="0"/>
                        <a:pt x="58" y="13"/>
                        <a:pt x="58" y="29"/>
                      </a:cubicBezTo>
                      <a:cubicBezTo>
                        <a:pt x="58" y="45"/>
                        <a:pt x="45" y="58"/>
                        <a:pt x="29" y="58"/>
                      </a:cubicBezTo>
                      <a:close/>
                      <a:moveTo>
                        <a:pt x="34" y="35"/>
                      </a:moveTo>
                      <a:cubicBezTo>
                        <a:pt x="34" y="35"/>
                        <a:pt x="33" y="36"/>
                        <a:pt x="33" y="36"/>
                      </a:cubicBezTo>
                      <a:cubicBezTo>
                        <a:pt x="20" y="36"/>
                        <a:pt x="20" y="36"/>
                        <a:pt x="20" y="36"/>
                      </a:cubicBezTo>
                      <a:cubicBezTo>
                        <a:pt x="20" y="36"/>
                        <a:pt x="19" y="35"/>
                        <a:pt x="19" y="35"/>
                      </a:cubicBezTo>
                      <a:cubicBezTo>
                        <a:pt x="19" y="32"/>
                        <a:pt x="19" y="32"/>
                        <a:pt x="19" y="32"/>
                      </a:cubicBezTo>
                      <a:cubicBezTo>
                        <a:pt x="19" y="32"/>
                        <a:pt x="20" y="31"/>
                        <a:pt x="20" y="31"/>
                      </a:cubicBezTo>
                      <a:cubicBezTo>
                        <a:pt x="29" y="31"/>
                        <a:pt x="29" y="31"/>
                        <a:pt x="29" y="31"/>
                      </a:cubicBezTo>
                      <a:cubicBezTo>
                        <a:pt x="29" y="18"/>
                        <a:pt x="29" y="18"/>
                        <a:pt x="29" y="18"/>
                      </a:cubicBezTo>
                      <a:cubicBezTo>
                        <a:pt x="29" y="17"/>
                        <a:pt x="29" y="17"/>
                        <a:pt x="30" y="17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7"/>
                        <a:pt x="34" y="17"/>
                        <a:pt x="34" y="18"/>
                      </a:cubicBezTo>
                      <a:lnTo>
                        <a:pt x="34" y="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grpSp>
            <p:nvGrpSpPr>
              <p:cNvPr id="41" name="Group 62"/>
              <p:cNvGrpSpPr/>
              <p:nvPr/>
            </p:nvGrpSpPr>
            <p:grpSpPr>
              <a:xfrm>
                <a:off x="5400393" y="4420430"/>
                <a:ext cx="621866" cy="621866"/>
                <a:chOff x="5400393" y="3410781"/>
                <a:chExt cx="621866" cy="621866"/>
              </a:xfrm>
            </p:grpSpPr>
            <p:sp>
              <p:nvSpPr>
                <p:cNvPr id="46" name="Oval 63"/>
                <p:cNvSpPr/>
                <p:nvPr/>
              </p:nvSpPr>
              <p:spPr bwMode="auto">
                <a:xfrm>
                  <a:off x="5400393" y="3410781"/>
                  <a:ext cx="621866" cy="621866"/>
                </a:xfrm>
                <a:prstGeom prst="ellipse">
                  <a:avLst/>
                </a:prstGeom>
                <a:solidFill>
                  <a:srgbClr val="B4C2C5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217"/>
                <p:cNvSpPr>
                  <a:spLocks noEditPoints="1"/>
                </p:cNvSpPr>
                <p:nvPr/>
              </p:nvSpPr>
              <p:spPr bwMode="auto">
                <a:xfrm>
                  <a:off x="5565745" y="3612528"/>
                  <a:ext cx="291163" cy="218372"/>
                </a:xfrm>
                <a:custGeom>
                  <a:avLst/>
                  <a:gdLst/>
                  <a:ahLst/>
                  <a:cxnLst>
                    <a:cxn ang="0">
                      <a:pos x="78" y="58"/>
                    </a:cxn>
                    <a:cxn ang="0">
                      <a:pos x="0" y="58"/>
                    </a:cxn>
                    <a:cxn ang="0">
                      <a:pos x="0" y="0"/>
                    </a:cxn>
                    <a:cxn ang="0">
                      <a:pos x="5" y="0"/>
                    </a:cxn>
                    <a:cxn ang="0">
                      <a:pos x="5" y="53"/>
                    </a:cxn>
                    <a:cxn ang="0">
                      <a:pos x="78" y="53"/>
                    </a:cxn>
                    <a:cxn ang="0">
                      <a:pos x="78" y="58"/>
                    </a:cxn>
                    <a:cxn ang="0">
                      <a:pos x="73" y="22"/>
                    </a:cxn>
                    <a:cxn ang="0">
                      <a:pos x="71" y="23"/>
                    </a:cxn>
                    <a:cxn ang="0">
                      <a:pos x="66" y="18"/>
                    </a:cxn>
                    <a:cxn ang="0">
                      <a:pos x="42" y="42"/>
                    </a:cxn>
                    <a:cxn ang="0">
                      <a:pos x="40" y="42"/>
                    </a:cxn>
                    <a:cxn ang="0">
                      <a:pos x="31" y="34"/>
                    </a:cxn>
                    <a:cxn ang="0">
                      <a:pos x="16" y="49"/>
                    </a:cxn>
                    <a:cxn ang="0">
                      <a:pos x="8" y="42"/>
                    </a:cxn>
                    <a:cxn ang="0">
                      <a:pos x="30" y="20"/>
                    </a:cxn>
                    <a:cxn ang="0">
                      <a:pos x="32" y="20"/>
                    </a:cxn>
                    <a:cxn ang="0">
                      <a:pos x="41" y="29"/>
                    </a:cxn>
                    <a:cxn ang="0">
                      <a:pos x="59" y="11"/>
                    </a:cxn>
                    <a:cxn ang="0">
                      <a:pos x="54" y="6"/>
                    </a:cxn>
                    <a:cxn ang="0">
                      <a:pos x="55" y="4"/>
                    </a:cxn>
                    <a:cxn ang="0">
                      <a:pos x="71" y="4"/>
                    </a:cxn>
                    <a:cxn ang="0">
                      <a:pos x="73" y="6"/>
                    </a:cxn>
                    <a:cxn ang="0">
                      <a:pos x="73" y="22"/>
                    </a:cxn>
                  </a:cxnLst>
                  <a:rect l="0" t="0" r="r" b="b"/>
                  <a:pathLst>
                    <a:path w="78" h="58">
                      <a:moveTo>
                        <a:pt x="78" y="58"/>
                      </a:move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53"/>
                        <a:pt x="5" y="53"/>
                        <a:pt x="5" y="53"/>
                      </a:cubicBezTo>
                      <a:cubicBezTo>
                        <a:pt x="78" y="53"/>
                        <a:pt x="78" y="53"/>
                        <a:pt x="78" y="53"/>
                      </a:cubicBezTo>
                      <a:lnTo>
                        <a:pt x="78" y="58"/>
                      </a:lnTo>
                      <a:close/>
                      <a:moveTo>
                        <a:pt x="73" y="22"/>
                      </a:moveTo>
                      <a:cubicBezTo>
                        <a:pt x="73" y="23"/>
                        <a:pt x="71" y="24"/>
                        <a:pt x="71" y="23"/>
                      </a:cubicBezTo>
                      <a:cubicBezTo>
                        <a:pt x="66" y="18"/>
                        <a:pt x="66" y="18"/>
                        <a:pt x="66" y="18"/>
                      </a:cubicBezTo>
                      <a:cubicBezTo>
                        <a:pt x="42" y="42"/>
                        <a:pt x="42" y="42"/>
                        <a:pt x="42" y="42"/>
                      </a:cubicBezTo>
                      <a:cubicBezTo>
                        <a:pt x="41" y="43"/>
                        <a:pt x="41" y="43"/>
                        <a:pt x="40" y="42"/>
                      </a:cubicBezTo>
                      <a:cubicBezTo>
                        <a:pt x="31" y="34"/>
                        <a:pt x="31" y="34"/>
                        <a:pt x="31" y="34"/>
                      </a:cubicBezTo>
                      <a:cubicBezTo>
                        <a:pt x="16" y="49"/>
                        <a:pt x="16" y="49"/>
                        <a:pt x="16" y="49"/>
                      </a:cubicBezTo>
                      <a:cubicBezTo>
                        <a:pt x="8" y="42"/>
                        <a:pt x="8" y="42"/>
                        <a:pt x="8" y="42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1" y="19"/>
                        <a:pt x="32" y="19"/>
                        <a:pt x="32" y="20"/>
                      </a:cubicBezTo>
                      <a:cubicBezTo>
                        <a:pt x="41" y="29"/>
                        <a:pt x="41" y="29"/>
                        <a:pt x="41" y="29"/>
                      </a:cubicBezTo>
                      <a:cubicBezTo>
                        <a:pt x="59" y="11"/>
                        <a:pt x="59" y="11"/>
                        <a:pt x="59" y="11"/>
                      </a:cubicBezTo>
                      <a:cubicBezTo>
                        <a:pt x="54" y="6"/>
                        <a:pt x="54" y="6"/>
                        <a:pt x="54" y="6"/>
                      </a:cubicBezTo>
                      <a:cubicBezTo>
                        <a:pt x="53" y="6"/>
                        <a:pt x="54" y="4"/>
                        <a:pt x="55" y="4"/>
                      </a:cubicBezTo>
                      <a:cubicBezTo>
                        <a:pt x="71" y="4"/>
                        <a:pt x="71" y="4"/>
                        <a:pt x="71" y="4"/>
                      </a:cubicBezTo>
                      <a:cubicBezTo>
                        <a:pt x="72" y="4"/>
                        <a:pt x="73" y="5"/>
                        <a:pt x="73" y="6"/>
                      </a:cubicBezTo>
                      <a:lnTo>
                        <a:pt x="73" y="2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65"/>
              <p:cNvGrpSpPr/>
              <p:nvPr/>
            </p:nvGrpSpPr>
            <p:grpSpPr>
              <a:xfrm>
                <a:off x="6366092" y="3654197"/>
                <a:ext cx="621866" cy="621866"/>
                <a:chOff x="6366092" y="2644547"/>
                <a:chExt cx="621866" cy="621866"/>
              </a:xfrm>
            </p:grpSpPr>
            <p:sp>
              <p:nvSpPr>
                <p:cNvPr id="44" name="Oval 66"/>
                <p:cNvSpPr/>
                <p:nvPr/>
              </p:nvSpPr>
              <p:spPr bwMode="auto">
                <a:xfrm>
                  <a:off x="6366092" y="2644547"/>
                  <a:ext cx="621866" cy="621866"/>
                </a:xfrm>
                <a:prstGeom prst="ellipse">
                  <a:avLst/>
                </a:prstGeom>
                <a:solidFill>
                  <a:srgbClr val="B4C2C5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64"/>
                <p:cNvSpPr>
                  <a:spLocks noEditPoints="1"/>
                </p:cNvSpPr>
                <p:nvPr/>
              </p:nvSpPr>
              <p:spPr bwMode="auto">
                <a:xfrm>
                  <a:off x="6517037" y="2822316"/>
                  <a:ext cx="319977" cy="266328"/>
                </a:xfrm>
                <a:custGeom>
                  <a:avLst/>
                  <a:gdLst/>
                  <a:ahLst/>
                  <a:cxnLst>
                    <a:cxn ang="0">
                      <a:pos x="77" y="51"/>
                    </a:cxn>
                    <a:cxn ang="0">
                      <a:pos x="75" y="55"/>
                    </a:cxn>
                    <a:cxn ang="0">
                      <a:pos x="59" y="63"/>
                    </a:cxn>
                    <a:cxn ang="0">
                      <a:pos x="57" y="64"/>
                    </a:cxn>
                    <a:cxn ang="0">
                      <a:pos x="55" y="63"/>
                    </a:cxn>
                    <a:cxn ang="0">
                      <a:pos x="39" y="55"/>
                    </a:cxn>
                    <a:cxn ang="0">
                      <a:pos x="39" y="55"/>
                    </a:cxn>
                    <a:cxn ang="0">
                      <a:pos x="38" y="55"/>
                    </a:cxn>
                    <a:cxn ang="0">
                      <a:pos x="22" y="63"/>
                    </a:cxn>
                    <a:cxn ang="0">
                      <a:pos x="20" y="64"/>
                    </a:cxn>
                    <a:cxn ang="0">
                      <a:pos x="18" y="63"/>
                    </a:cxn>
                    <a:cxn ang="0">
                      <a:pos x="2" y="55"/>
                    </a:cxn>
                    <a:cxn ang="0">
                      <a:pos x="0" y="51"/>
                    </a:cxn>
                    <a:cxn ang="0">
                      <a:pos x="0" y="37"/>
                    </a:cxn>
                    <a:cxn ang="0">
                      <a:pos x="3" y="32"/>
                    </a:cxn>
                    <a:cxn ang="0">
                      <a:pos x="18" y="26"/>
                    </a:cxn>
                    <a:cxn ang="0">
                      <a:pos x="18" y="11"/>
                    </a:cxn>
                    <a:cxn ang="0">
                      <a:pos x="21" y="7"/>
                    </a:cxn>
                    <a:cxn ang="0">
                      <a:pos x="37" y="0"/>
                    </a:cxn>
                    <a:cxn ang="0">
                      <a:pos x="39" y="0"/>
                    </a:cxn>
                    <a:cxn ang="0">
                      <a:pos x="40" y="0"/>
                    </a:cxn>
                    <a:cxn ang="0">
                      <a:pos x="56" y="7"/>
                    </a:cxn>
                    <a:cxn ang="0">
                      <a:pos x="59" y="11"/>
                    </a:cxn>
                    <a:cxn ang="0">
                      <a:pos x="59" y="26"/>
                    </a:cxn>
                    <a:cxn ang="0">
                      <a:pos x="75" y="32"/>
                    </a:cxn>
                    <a:cxn ang="0">
                      <a:pos x="77" y="37"/>
                    </a:cxn>
                    <a:cxn ang="0">
                      <a:pos x="77" y="51"/>
                    </a:cxn>
                    <a:cxn ang="0">
                      <a:pos x="35" y="36"/>
                    </a:cxn>
                    <a:cxn ang="0">
                      <a:pos x="20" y="30"/>
                    </a:cxn>
                    <a:cxn ang="0">
                      <a:pos x="6" y="36"/>
                    </a:cxn>
                    <a:cxn ang="0">
                      <a:pos x="20" y="42"/>
                    </a:cxn>
                    <a:cxn ang="0">
                      <a:pos x="35" y="36"/>
                    </a:cxn>
                    <a:cxn ang="0">
                      <a:pos x="36" y="51"/>
                    </a:cxn>
                    <a:cxn ang="0">
                      <a:pos x="36" y="40"/>
                    </a:cxn>
                    <a:cxn ang="0">
                      <a:pos x="23" y="46"/>
                    </a:cxn>
                    <a:cxn ang="0">
                      <a:pos x="23" y="58"/>
                    </a:cxn>
                    <a:cxn ang="0">
                      <a:pos x="36" y="51"/>
                    </a:cxn>
                    <a:cxn ang="0">
                      <a:pos x="54" y="11"/>
                    </a:cxn>
                    <a:cxn ang="0">
                      <a:pos x="39" y="5"/>
                    </a:cxn>
                    <a:cxn ang="0">
                      <a:pos x="23" y="11"/>
                    </a:cxn>
                    <a:cxn ang="0">
                      <a:pos x="39" y="18"/>
                    </a:cxn>
                    <a:cxn ang="0">
                      <a:pos x="54" y="11"/>
                    </a:cxn>
                    <a:cxn ang="0">
                      <a:pos x="55" y="26"/>
                    </a:cxn>
                    <a:cxn ang="0">
                      <a:pos x="55" y="16"/>
                    </a:cxn>
                    <a:cxn ang="0">
                      <a:pos x="41" y="22"/>
                    </a:cxn>
                    <a:cxn ang="0">
                      <a:pos x="41" y="32"/>
                    </a:cxn>
                    <a:cxn ang="0">
                      <a:pos x="55" y="26"/>
                    </a:cxn>
                    <a:cxn ang="0">
                      <a:pos x="71" y="36"/>
                    </a:cxn>
                    <a:cxn ang="0">
                      <a:pos x="57" y="30"/>
                    </a:cxn>
                    <a:cxn ang="0">
                      <a:pos x="42" y="36"/>
                    </a:cxn>
                    <a:cxn ang="0">
                      <a:pos x="57" y="42"/>
                    </a:cxn>
                    <a:cxn ang="0">
                      <a:pos x="71" y="36"/>
                    </a:cxn>
                    <a:cxn ang="0">
                      <a:pos x="73" y="51"/>
                    </a:cxn>
                    <a:cxn ang="0">
                      <a:pos x="73" y="40"/>
                    </a:cxn>
                    <a:cxn ang="0">
                      <a:pos x="59" y="46"/>
                    </a:cxn>
                    <a:cxn ang="0">
                      <a:pos x="59" y="58"/>
                    </a:cxn>
                    <a:cxn ang="0">
                      <a:pos x="73" y="51"/>
                    </a:cxn>
                  </a:cxnLst>
                  <a:rect l="0" t="0" r="r" b="b"/>
                  <a:pathLst>
                    <a:path w="77" h="64">
                      <a:moveTo>
                        <a:pt x="77" y="51"/>
                      </a:moveTo>
                      <a:cubicBezTo>
                        <a:pt x="77" y="53"/>
                        <a:pt x="76" y="55"/>
                        <a:pt x="75" y="55"/>
                      </a:cubicBezTo>
                      <a:cubicBezTo>
                        <a:pt x="59" y="63"/>
                        <a:pt x="59" y="63"/>
                        <a:pt x="59" y="63"/>
                      </a:cubicBezTo>
                      <a:cubicBezTo>
                        <a:pt x="58" y="64"/>
                        <a:pt x="58" y="64"/>
                        <a:pt x="57" y="64"/>
                      </a:cubicBezTo>
                      <a:cubicBezTo>
                        <a:pt x="56" y="64"/>
                        <a:pt x="55" y="64"/>
                        <a:pt x="55" y="63"/>
                      </a:cubicBezTo>
                      <a:cubicBezTo>
                        <a:pt x="39" y="55"/>
                        <a:pt x="39" y="55"/>
                        <a:pt x="39" y="55"/>
                      </a:cubicBezTo>
                      <a:cubicBezTo>
                        <a:pt x="39" y="55"/>
                        <a:pt x="39" y="55"/>
                        <a:pt x="39" y="55"/>
                      </a:cubicBezTo>
                      <a:cubicBezTo>
                        <a:pt x="39" y="55"/>
                        <a:pt x="38" y="55"/>
                        <a:pt x="38" y="55"/>
                      </a:cubicBezTo>
                      <a:cubicBezTo>
                        <a:pt x="22" y="63"/>
                        <a:pt x="22" y="63"/>
                        <a:pt x="22" y="63"/>
                      </a:cubicBezTo>
                      <a:cubicBezTo>
                        <a:pt x="22" y="64"/>
                        <a:pt x="21" y="64"/>
                        <a:pt x="20" y="64"/>
                      </a:cubicBezTo>
                      <a:cubicBezTo>
                        <a:pt x="20" y="64"/>
                        <a:pt x="19" y="64"/>
                        <a:pt x="18" y="63"/>
                      </a:cubicBezTo>
                      <a:cubicBezTo>
                        <a:pt x="2" y="55"/>
                        <a:pt x="2" y="55"/>
                        <a:pt x="2" y="55"/>
                      </a:cubicBezTo>
                      <a:cubicBezTo>
                        <a:pt x="1" y="55"/>
                        <a:pt x="0" y="53"/>
                        <a:pt x="0" y="51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0" y="35"/>
                        <a:pt x="1" y="33"/>
                        <a:pt x="3" y="32"/>
                      </a:cubicBezTo>
                      <a:cubicBezTo>
                        <a:pt x="18" y="26"/>
                        <a:pt x="18" y="26"/>
                        <a:pt x="18" y="26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8" y="10"/>
                        <a:pt x="19" y="8"/>
                        <a:pt x="21" y="7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7" y="0"/>
                        <a:pt x="38" y="0"/>
                        <a:pt x="39" y="0"/>
                      </a:cubicBezTo>
                      <a:cubicBezTo>
                        <a:pt x="39" y="0"/>
                        <a:pt x="40" y="0"/>
                        <a:pt x="40" y="0"/>
                      </a:cubicBezTo>
                      <a:cubicBezTo>
                        <a:pt x="56" y="7"/>
                        <a:pt x="56" y="7"/>
                        <a:pt x="56" y="7"/>
                      </a:cubicBezTo>
                      <a:cubicBezTo>
                        <a:pt x="58" y="8"/>
                        <a:pt x="59" y="10"/>
                        <a:pt x="59" y="11"/>
                      </a:cubicBezTo>
                      <a:cubicBezTo>
                        <a:pt x="59" y="26"/>
                        <a:pt x="59" y="26"/>
                        <a:pt x="59" y="26"/>
                      </a:cubicBezTo>
                      <a:cubicBezTo>
                        <a:pt x="75" y="32"/>
                        <a:pt x="75" y="32"/>
                        <a:pt x="75" y="32"/>
                      </a:cubicBezTo>
                      <a:cubicBezTo>
                        <a:pt x="76" y="33"/>
                        <a:pt x="77" y="35"/>
                        <a:pt x="77" y="37"/>
                      </a:cubicBezTo>
                      <a:lnTo>
                        <a:pt x="77" y="51"/>
                      </a:lnTo>
                      <a:close/>
                      <a:moveTo>
                        <a:pt x="35" y="36"/>
                      </a:moveTo>
                      <a:cubicBezTo>
                        <a:pt x="20" y="30"/>
                        <a:pt x="20" y="30"/>
                        <a:pt x="20" y="30"/>
                      </a:cubicBezTo>
                      <a:cubicBezTo>
                        <a:pt x="6" y="36"/>
                        <a:pt x="6" y="36"/>
                        <a:pt x="6" y="36"/>
                      </a:cubicBezTo>
                      <a:cubicBezTo>
                        <a:pt x="20" y="42"/>
                        <a:pt x="20" y="42"/>
                        <a:pt x="20" y="42"/>
                      </a:cubicBezTo>
                      <a:lnTo>
                        <a:pt x="35" y="36"/>
                      </a:lnTo>
                      <a:close/>
                      <a:moveTo>
                        <a:pt x="36" y="51"/>
                      </a:moveTo>
                      <a:cubicBezTo>
                        <a:pt x="36" y="40"/>
                        <a:pt x="36" y="40"/>
                        <a:pt x="36" y="40"/>
                      </a:cubicBezTo>
                      <a:cubicBezTo>
                        <a:pt x="23" y="46"/>
                        <a:pt x="23" y="46"/>
                        <a:pt x="23" y="46"/>
                      </a:cubicBezTo>
                      <a:cubicBezTo>
                        <a:pt x="23" y="58"/>
                        <a:pt x="23" y="58"/>
                        <a:pt x="23" y="58"/>
                      </a:cubicBezTo>
                      <a:lnTo>
                        <a:pt x="36" y="51"/>
                      </a:lnTo>
                      <a:close/>
                      <a:moveTo>
                        <a:pt x="54" y="11"/>
                      </a:move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23" y="11"/>
                        <a:pt x="23" y="11"/>
                        <a:pt x="23" y="11"/>
                      </a:cubicBezTo>
                      <a:cubicBezTo>
                        <a:pt x="39" y="18"/>
                        <a:pt x="39" y="18"/>
                        <a:pt x="39" y="18"/>
                      </a:cubicBezTo>
                      <a:lnTo>
                        <a:pt x="54" y="11"/>
                      </a:lnTo>
                      <a:close/>
                      <a:moveTo>
                        <a:pt x="55" y="26"/>
                      </a:moveTo>
                      <a:cubicBezTo>
                        <a:pt x="55" y="16"/>
                        <a:pt x="55" y="16"/>
                        <a:pt x="55" y="16"/>
                      </a:cubicBezTo>
                      <a:cubicBezTo>
                        <a:pt x="41" y="22"/>
                        <a:pt x="41" y="22"/>
                        <a:pt x="41" y="22"/>
                      </a:cubicBezTo>
                      <a:cubicBezTo>
                        <a:pt x="41" y="32"/>
                        <a:pt x="41" y="32"/>
                        <a:pt x="41" y="32"/>
                      </a:cubicBezTo>
                      <a:lnTo>
                        <a:pt x="55" y="26"/>
                      </a:lnTo>
                      <a:close/>
                      <a:moveTo>
                        <a:pt x="71" y="36"/>
                      </a:moveTo>
                      <a:cubicBezTo>
                        <a:pt x="57" y="30"/>
                        <a:pt x="57" y="30"/>
                        <a:pt x="57" y="30"/>
                      </a:cubicBezTo>
                      <a:cubicBezTo>
                        <a:pt x="42" y="36"/>
                        <a:pt x="42" y="36"/>
                        <a:pt x="42" y="36"/>
                      </a:cubicBezTo>
                      <a:cubicBezTo>
                        <a:pt x="57" y="42"/>
                        <a:pt x="57" y="42"/>
                        <a:pt x="57" y="42"/>
                      </a:cubicBezTo>
                      <a:lnTo>
                        <a:pt x="71" y="36"/>
                      </a:lnTo>
                      <a:close/>
                      <a:moveTo>
                        <a:pt x="73" y="51"/>
                      </a:moveTo>
                      <a:cubicBezTo>
                        <a:pt x="73" y="40"/>
                        <a:pt x="73" y="40"/>
                        <a:pt x="73" y="40"/>
                      </a:cubicBezTo>
                      <a:cubicBezTo>
                        <a:pt x="59" y="46"/>
                        <a:pt x="59" y="46"/>
                        <a:pt x="59" y="46"/>
                      </a:cubicBezTo>
                      <a:cubicBezTo>
                        <a:pt x="59" y="58"/>
                        <a:pt x="59" y="58"/>
                        <a:pt x="59" y="58"/>
                      </a:cubicBezTo>
                      <a:lnTo>
                        <a:pt x="73" y="5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sp>
            <p:nvSpPr>
              <p:cNvPr id="43" name="Freeform 130"/>
              <p:cNvSpPr>
                <a:spLocks noEditPoints="1"/>
              </p:cNvSpPr>
              <p:nvPr/>
            </p:nvSpPr>
            <p:spPr bwMode="auto">
              <a:xfrm>
                <a:off x="3777235" y="2056484"/>
                <a:ext cx="1572935" cy="1514282"/>
              </a:xfrm>
              <a:custGeom>
                <a:avLst/>
                <a:gdLst/>
                <a:ahLst/>
                <a:cxnLst>
                  <a:cxn ang="0">
                    <a:pos x="275" y="12"/>
                  </a:cxn>
                  <a:cxn ang="0">
                    <a:pos x="297" y="7"/>
                  </a:cxn>
                  <a:cxn ang="0">
                    <a:pos x="237" y="26"/>
                  </a:cxn>
                  <a:cxn ang="0">
                    <a:pos x="731" y="474"/>
                  </a:cxn>
                  <a:cxn ang="0">
                    <a:pos x="724" y="482"/>
                  </a:cxn>
                  <a:cxn ang="0">
                    <a:pos x="470" y="13"/>
                  </a:cxn>
                  <a:cxn ang="0">
                    <a:pos x="454" y="10"/>
                  </a:cxn>
                  <a:cxn ang="0">
                    <a:pos x="470" y="32"/>
                  </a:cxn>
                  <a:cxn ang="0">
                    <a:pos x="475" y="26"/>
                  </a:cxn>
                  <a:cxn ang="0">
                    <a:pos x="432" y="9"/>
                  </a:cxn>
                  <a:cxn ang="0">
                    <a:pos x="423" y="8"/>
                  </a:cxn>
                  <a:cxn ang="0">
                    <a:pos x="397" y="9"/>
                  </a:cxn>
                  <a:cxn ang="0">
                    <a:pos x="386" y="10"/>
                  </a:cxn>
                  <a:cxn ang="0">
                    <a:pos x="390" y="18"/>
                  </a:cxn>
                  <a:cxn ang="0">
                    <a:pos x="538" y="408"/>
                  </a:cxn>
                  <a:cxn ang="0">
                    <a:pos x="730" y="264"/>
                  </a:cxn>
                  <a:cxn ang="0">
                    <a:pos x="478" y="71"/>
                  </a:cxn>
                  <a:cxn ang="0">
                    <a:pos x="418" y="50"/>
                  </a:cxn>
                  <a:cxn ang="0">
                    <a:pos x="363" y="88"/>
                  </a:cxn>
                  <a:cxn ang="0">
                    <a:pos x="418" y="83"/>
                  </a:cxn>
                  <a:cxn ang="0">
                    <a:pos x="389" y="134"/>
                  </a:cxn>
                  <a:cxn ang="0">
                    <a:pos x="366" y="141"/>
                  </a:cxn>
                  <a:cxn ang="0">
                    <a:pos x="283" y="212"/>
                  </a:cxn>
                  <a:cxn ang="0">
                    <a:pos x="375" y="215"/>
                  </a:cxn>
                  <a:cxn ang="0">
                    <a:pos x="451" y="261"/>
                  </a:cxn>
                  <a:cxn ang="0">
                    <a:pos x="492" y="285"/>
                  </a:cxn>
                  <a:cxn ang="0">
                    <a:pos x="500" y="23"/>
                  </a:cxn>
                  <a:cxn ang="0">
                    <a:pos x="512" y="40"/>
                  </a:cxn>
                  <a:cxn ang="0">
                    <a:pos x="514" y="62"/>
                  </a:cxn>
                  <a:cxn ang="0">
                    <a:pos x="671" y="360"/>
                  </a:cxn>
                  <a:cxn ang="0">
                    <a:pos x="733" y="432"/>
                  </a:cxn>
                  <a:cxn ang="0">
                    <a:pos x="314" y="123"/>
                  </a:cxn>
                  <a:cxn ang="0">
                    <a:pos x="291" y="165"/>
                  </a:cxn>
                  <a:cxn ang="0">
                    <a:pos x="288" y="153"/>
                  </a:cxn>
                  <a:cxn ang="0">
                    <a:pos x="460" y="297"/>
                  </a:cxn>
                  <a:cxn ang="0">
                    <a:pos x="364" y="533"/>
                  </a:cxn>
                  <a:cxn ang="0">
                    <a:pos x="48" y="434"/>
                  </a:cxn>
                  <a:cxn ang="0">
                    <a:pos x="126" y="647"/>
                  </a:cxn>
                  <a:cxn ang="0">
                    <a:pos x="166" y="674"/>
                  </a:cxn>
                  <a:cxn ang="0">
                    <a:pos x="11" y="348"/>
                  </a:cxn>
                  <a:cxn ang="0">
                    <a:pos x="290" y="70"/>
                  </a:cxn>
                  <a:cxn ang="0">
                    <a:pos x="88" y="161"/>
                  </a:cxn>
                  <a:cxn ang="0">
                    <a:pos x="351" y="3"/>
                  </a:cxn>
                  <a:cxn ang="0">
                    <a:pos x="352" y="1"/>
                  </a:cxn>
                  <a:cxn ang="0">
                    <a:pos x="347" y="1"/>
                  </a:cxn>
                  <a:cxn ang="0">
                    <a:pos x="341" y="2"/>
                  </a:cxn>
                  <a:cxn ang="0">
                    <a:pos x="322" y="4"/>
                  </a:cxn>
                  <a:cxn ang="0">
                    <a:pos x="281" y="13"/>
                  </a:cxn>
                  <a:cxn ang="0">
                    <a:pos x="270" y="17"/>
                  </a:cxn>
                  <a:cxn ang="0">
                    <a:pos x="242" y="33"/>
                  </a:cxn>
                  <a:cxn ang="0">
                    <a:pos x="175" y="96"/>
                  </a:cxn>
                  <a:cxn ang="0">
                    <a:pos x="299" y="35"/>
                  </a:cxn>
                  <a:cxn ang="0">
                    <a:pos x="351" y="0"/>
                  </a:cxn>
                  <a:cxn ang="0">
                    <a:pos x="330" y="2"/>
                  </a:cxn>
                  <a:cxn ang="0">
                    <a:pos x="271" y="14"/>
                  </a:cxn>
                  <a:cxn ang="0">
                    <a:pos x="319" y="3"/>
                  </a:cxn>
                  <a:cxn ang="0">
                    <a:pos x="186" y="52"/>
                  </a:cxn>
                  <a:cxn ang="0">
                    <a:pos x="208" y="42"/>
                  </a:cxn>
                  <a:cxn ang="0">
                    <a:pos x="179" y="53"/>
                  </a:cxn>
                  <a:cxn ang="0">
                    <a:pos x="193" y="48"/>
                  </a:cxn>
                  <a:cxn ang="0">
                    <a:pos x="108" y="138"/>
                  </a:cxn>
                  <a:cxn ang="0">
                    <a:pos x="86" y="134"/>
                  </a:cxn>
                  <a:cxn ang="0">
                    <a:pos x="66" y="186"/>
                  </a:cxn>
                </a:cxnLst>
                <a:rect l="0" t="0" r="r" b="b"/>
                <a:pathLst>
                  <a:path w="746" h="719">
                    <a:moveTo>
                      <a:pt x="713" y="218"/>
                    </a:moveTo>
                    <a:cubicBezTo>
                      <a:pt x="709" y="210"/>
                      <a:pt x="709" y="210"/>
                      <a:pt x="709" y="210"/>
                    </a:cubicBezTo>
                    <a:cubicBezTo>
                      <a:pt x="711" y="213"/>
                      <a:pt x="712" y="216"/>
                      <a:pt x="713" y="218"/>
                    </a:cubicBezTo>
                    <a:cubicBezTo>
                      <a:pt x="713" y="218"/>
                      <a:pt x="713" y="218"/>
                      <a:pt x="713" y="218"/>
                    </a:cubicBezTo>
                    <a:moveTo>
                      <a:pt x="709" y="210"/>
                    </a:moveTo>
                    <a:cubicBezTo>
                      <a:pt x="706" y="203"/>
                      <a:pt x="701" y="194"/>
                      <a:pt x="697" y="187"/>
                    </a:cubicBezTo>
                    <a:cubicBezTo>
                      <a:pt x="697" y="186"/>
                      <a:pt x="697" y="186"/>
                      <a:pt x="697" y="186"/>
                    </a:cubicBezTo>
                    <a:cubicBezTo>
                      <a:pt x="702" y="195"/>
                      <a:pt x="704" y="199"/>
                      <a:pt x="709" y="210"/>
                    </a:cubicBezTo>
                    <a:cubicBezTo>
                      <a:pt x="709" y="210"/>
                      <a:pt x="709" y="210"/>
                      <a:pt x="709" y="210"/>
                    </a:cubicBezTo>
                    <a:moveTo>
                      <a:pt x="696" y="186"/>
                    </a:moveTo>
                    <a:cubicBezTo>
                      <a:pt x="697" y="186"/>
                      <a:pt x="697" y="186"/>
                      <a:pt x="697" y="186"/>
                    </a:cubicBezTo>
                    <a:cubicBezTo>
                      <a:pt x="697" y="187"/>
                      <a:pt x="697" y="187"/>
                      <a:pt x="697" y="187"/>
                    </a:cubicBezTo>
                    <a:cubicBezTo>
                      <a:pt x="697" y="186"/>
                      <a:pt x="697" y="186"/>
                      <a:pt x="696" y="186"/>
                    </a:cubicBezTo>
                    <a:moveTo>
                      <a:pt x="746" y="352"/>
                    </a:moveTo>
                    <a:cubicBezTo>
                      <a:pt x="745" y="351"/>
                      <a:pt x="745" y="350"/>
                      <a:pt x="745" y="348"/>
                    </a:cubicBezTo>
                    <a:cubicBezTo>
                      <a:pt x="745" y="350"/>
                      <a:pt x="745" y="351"/>
                      <a:pt x="746" y="352"/>
                    </a:cubicBezTo>
                    <a:cubicBezTo>
                      <a:pt x="746" y="352"/>
                      <a:pt x="746" y="352"/>
                      <a:pt x="746" y="352"/>
                    </a:cubicBezTo>
                    <a:moveTo>
                      <a:pt x="745" y="347"/>
                    </a:moveTo>
                    <a:cubicBezTo>
                      <a:pt x="745" y="346"/>
                      <a:pt x="745" y="344"/>
                      <a:pt x="745" y="343"/>
                    </a:cubicBezTo>
                    <a:cubicBezTo>
                      <a:pt x="745" y="345"/>
                      <a:pt x="745" y="347"/>
                      <a:pt x="745" y="348"/>
                    </a:cubicBezTo>
                    <a:cubicBezTo>
                      <a:pt x="745" y="348"/>
                      <a:pt x="745" y="348"/>
                      <a:pt x="745" y="347"/>
                    </a:cubicBezTo>
                    <a:moveTo>
                      <a:pt x="743" y="327"/>
                    </a:moveTo>
                    <a:cubicBezTo>
                      <a:pt x="743" y="321"/>
                      <a:pt x="743" y="321"/>
                      <a:pt x="743" y="321"/>
                    </a:cubicBezTo>
                    <a:cubicBezTo>
                      <a:pt x="743" y="324"/>
                      <a:pt x="743" y="326"/>
                      <a:pt x="743" y="329"/>
                    </a:cubicBezTo>
                    <a:cubicBezTo>
                      <a:pt x="743" y="328"/>
                      <a:pt x="743" y="327"/>
                      <a:pt x="743" y="327"/>
                    </a:cubicBezTo>
                    <a:moveTo>
                      <a:pt x="309" y="4"/>
                    </a:moveTo>
                    <a:cubicBezTo>
                      <a:pt x="309" y="5"/>
                      <a:pt x="309" y="5"/>
                      <a:pt x="309" y="5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12" y="4"/>
                      <a:pt x="311" y="4"/>
                      <a:pt x="309" y="4"/>
                    </a:cubicBezTo>
                    <a:moveTo>
                      <a:pt x="307" y="5"/>
                    </a:moveTo>
                    <a:cubicBezTo>
                      <a:pt x="304" y="5"/>
                      <a:pt x="304" y="5"/>
                      <a:pt x="304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6" y="5"/>
                      <a:pt x="306" y="5"/>
                      <a:pt x="307" y="5"/>
                    </a:cubicBezTo>
                    <a:moveTo>
                      <a:pt x="259" y="17"/>
                    </a:moveTo>
                    <a:cubicBezTo>
                      <a:pt x="259" y="17"/>
                      <a:pt x="258" y="17"/>
                      <a:pt x="258" y="17"/>
                    </a:cubicBezTo>
                    <a:cubicBezTo>
                      <a:pt x="258" y="17"/>
                      <a:pt x="259" y="17"/>
                      <a:pt x="259" y="17"/>
                    </a:cubicBezTo>
                    <a:moveTo>
                      <a:pt x="266" y="15"/>
                    </a:moveTo>
                    <a:cubicBezTo>
                      <a:pt x="267" y="14"/>
                      <a:pt x="267" y="14"/>
                      <a:pt x="268" y="14"/>
                    </a:cubicBezTo>
                    <a:cubicBezTo>
                      <a:pt x="268" y="14"/>
                      <a:pt x="268" y="14"/>
                      <a:pt x="268" y="14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6" y="15"/>
                      <a:pt x="266" y="15"/>
                      <a:pt x="266" y="15"/>
                    </a:cubicBezTo>
                    <a:cubicBezTo>
                      <a:pt x="266" y="15"/>
                      <a:pt x="266" y="15"/>
                      <a:pt x="266" y="15"/>
                    </a:cubicBezTo>
                    <a:moveTo>
                      <a:pt x="269" y="14"/>
                    </a:moveTo>
                    <a:cubicBezTo>
                      <a:pt x="269" y="14"/>
                      <a:pt x="269" y="14"/>
                      <a:pt x="269" y="14"/>
                    </a:cubicBezTo>
                    <a:cubicBezTo>
                      <a:pt x="269" y="14"/>
                      <a:pt x="269" y="14"/>
                      <a:pt x="268" y="14"/>
                    </a:cubicBezTo>
                    <a:cubicBezTo>
                      <a:pt x="267" y="14"/>
                      <a:pt x="267" y="14"/>
                      <a:pt x="266" y="15"/>
                    </a:cubicBezTo>
                    <a:cubicBezTo>
                      <a:pt x="269" y="14"/>
                      <a:pt x="269" y="14"/>
                      <a:pt x="269" y="14"/>
                    </a:cubicBezTo>
                    <a:moveTo>
                      <a:pt x="267" y="14"/>
                    </a:moveTo>
                    <a:cubicBezTo>
                      <a:pt x="268" y="14"/>
                      <a:pt x="268" y="14"/>
                      <a:pt x="268" y="14"/>
                    </a:cubicBezTo>
                    <a:cubicBezTo>
                      <a:pt x="269" y="14"/>
                      <a:pt x="269" y="14"/>
                      <a:pt x="270" y="13"/>
                    </a:cubicBezTo>
                    <a:cubicBezTo>
                      <a:pt x="269" y="14"/>
                      <a:pt x="268" y="14"/>
                      <a:pt x="268" y="14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7" y="14"/>
                      <a:pt x="267" y="14"/>
                      <a:pt x="267" y="14"/>
                    </a:cubicBezTo>
                    <a:moveTo>
                      <a:pt x="270" y="13"/>
                    </a:moveTo>
                    <a:cubicBezTo>
                      <a:pt x="274" y="12"/>
                      <a:pt x="274" y="12"/>
                      <a:pt x="274" y="12"/>
                    </a:cubicBezTo>
                    <a:cubicBezTo>
                      <a:pt x="274" y="12"/>
                      <a:pt x="274" y="12"/>
                      <a:pt x="274" y="12"/>
                    </a:cubicBezTo>
                    <a:cubicBezTo>
                      <a:pt x="275" y="12"/>
                      <a:pt x="275" y="12"/>
                      <a:pt x="275" y="12"/>
                    </a:cubicBezTo>
                    <a:cubicBezTo>
                      <a:pt x="275" y="12"/>
                      <a:pt x="275" y="12"/>
                      <a:pt x="275" y="12"/>
                    </a:cubicBezTo>
                    <a:cubicBezTo>
                      <a:pt x="273" y="13"/>
                      <a:pt x="272" y="13"/>
                      <a:pt x="270" y="13"/>
                    </a:cubicBezTo>
                    <a:cubicBezTo>
                      <a:pt x="269" y="14"/>
                      <a:pt x="269" y="14"/>
                      <a:pt x="268" y="14"/>
                    </a:cubicBezTo>
                    <a:cubicBezTo>
                      <a:pt x="270" y="13"/>
                      <a:pt x="270" y="13"/>
                      <a:pt x="270" y="13"/>
                    </a:cubicBezTo>
                    <a:moveTo>
                      <a:pt x="279" y="11"/>
                    </a:moveTo>
                    <a:cubicBezTo>
                      <a:pt x="279" y="11"/>
                      <a:pt x="279" y="11"/>
                      <a:pt x="279" y="11"/>
                    </a:cubicBezTo>
                    <a:cubicBezTo>
                      <a:pt x="280" y="11"/>
                      <a:pt x="281" y="11"/>
                      <a:pt x="281" y="10"/>
                    </a:cubicBezTo>
                    <a:cubicBezTo>
                      <a:pt x="284" y="10"/>
                      <a:pt x="284" y="10"/>
                      <a:pt x="284" y="10"/>
                    </a:cubicBezTo>
                    <a:cubicBezTo>
                      <a:pt x="284" y="10"/>
                      <a:pt x="284" y="10"/>
                      <a:pt x="284" y="10"/>
                    </a:cubicBezTo>
                    <a:cubicBezTo>
                      <a:pt x="283" y="10"/>
                      <a:pt x="283" y="10"/>
                      <a:pt x="283" y="10"/>
                    </a:cubicBezTo>
                    <a:cubicBezTo>
                      <a:pt x="282" y="10"/>
                      <a:pt x="281" y="10"/>
                      <a:pt x="280" y="11"/>
                    </a:cubicBezTo>
                    <a:cubicBezTo>
                      <a:pt x="280" y="11"/>
                      <a:pt x="280" y="11"/>
                      <a:pt x="280" y="11"/>
                    </a:cubicBezTo>
                    <a:cubicBezTo>
                      <a:pt x="279" y="11"/>
                      <a:pt x="279" y="11"/>
                      <a:pt x="279" y="11"/>
                    </a:cubicBezTo>
                    <a:moveTo>
                      <a:pt x="286" y="9"/>
                    </a:moveTo>
                    <a:cubicBezTo>
                      <a:pt x="287" y="9"/>
                      <a:pt x="287" y="9"/>
                      <a:pt x="287" y="9"/>
                    </a:cubicBezTo>
                    <a:cubicBezTo>
                      <a:pt x="289" y="9"/>
                      <a:pt x="289" y="9"/>
                      <a:pt x="289" y="9"/>
                    </a:cubicBezTo>
                    <a:cubicBezTo>
                      <a:pt x="290" y="8"/>
                      <a:pt x="290" y="8"/>
                      <a:pt x="290" y="8"/>
                    </a:cubicBezTo>
                    <a:cubicBezTo>
                      <a:pt x="288" y="9"/>
                      <a:pt x="288" y="9"/>
                      <a:pt x="288" y="9"/>
                    </a:cubicBezTo>
                    <a:cubicBezTo>
                      <a:pt x="287" y="9"/>
                      <a:pt x="287" y="9"/>
                      <a:pt x="287" y="9"/>
                    </a:cubicBezTo>
                    <a:cubicBezTo>
                      <a:pt x="286" y="9"/>
                      <a:pt x="286" y="9"/>
                      <a:pt x="286" y="9"/>
                    </a:cubicBezTo>
                    <a:cubicBezTo>
                      <a:pt x="286" y="9"/>
                      <a:pt x="286" y="9"/>
                      <a:pt x="286" y="9"/>
                    </a:cubicBezTo>
                    <a:moveTo>
                      <a:pt x="293" y="8"/>
                    </a:moveTo>
                    <a:cubicBezTo>
                      <a:pt x="294" y="7"/>
                      <a:pt x="294" y="7"/>
                      <a:pt x="294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6" y="7"/>
                      <a:pt x="296" y="7"/>
                      <a:pt x="296" y="7"/>
                    </a:cubicBezTo>
                    <a:cubicBezTo>
                      <a:pt x="293" y="8"/>
                      <a:pt x="293" y="8"/>
                      <a:pt x="293" y="8"/>
                    </a:cubicBezTo>
                    <a:cubicBezTo>
                      <a:pt x="292" y="8"/>
                      <a:pt x="292" y="8"/>
                      <a:pt x="292" y="8"/>
                    </a:cubicBezTo>
                    <a:cubicBezTo>
                      <a:pt x="292" y="8"/>
                      <a:pt x="291" y="8"/>
                      <a:pt x="291" y="8"/>
                    </a:cubicBezTo>
                    <a:cubicBezTo>
                      <a:pt x="293" y="8"/>
                      <a:pt x="293" y="8"/>
                      <a:pt x="293" y="8"/>
                    </a:cubicBezTo>
                    <a:moveTo>
                      <a:pt x="298" y="7"/>
                    </a:moveTo>
                    <a:cubicBezTo>
                      <a:pt x="298" y="7"/>
                      <a:pt x="298" y="7"/>
                      <a:pt x="298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8" y="7"/>
                      <a:pt x="298" y="7"/>
                      <a:pt x="298" y="7"/>
                    </a:cubicBezTo>
                    <a:moveTo>
                      <a:pt x="309" y="5"/>
                    </a:moveTo>
                    <a:cubicBezTo>
                      <a:pt x="314" y="4"/>
                      <a:pt x="314" y="4"/>
                      <a:pt x="314" y="4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4" y="4"/>
                      <a:pt x="313" y="4"/>
                      <a:pt x="312" y="4"/>
                    </a:cubicBezTo>
                    <a:cubicBezTo>
                      <a:pt x="311" y="4"/>
                      <a:pt x="311" y="4"/>
                      <a:pt x="311" y="4"/>
                    </a:cubicBezTo>
                    <a:cubicBezTo>
                      <a:pt x="308" y="5"/>
                      <a:pt x="308" y="5"/>
                      <a:pt x="308" y="5"/>
                    </a:cubicBezTo>
                    <a:cubicBezTo>
                      <a:pt x="309" y="5"/>
                      <a:pt x="309" y="5"/>
                      <a:pt x="309" y="5"/>
                    </a:cubicBezTo>
                    <a:moveTo>
                      <a:pt x="315" y="4"/>
                    </a:moveTo>
                    <a:cubicBezTo>
                      <a:pt x="315" y="4"/>
                      <a:pt x="315" y="4"/>
                      <a:pt x="315" y="4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5" y="4"/>
                      <a:pt x="315" y="4"/>
                      <a:pt x="315" y="4"/>
                    </a:cubicBezTo>
                    <a:moveTo>
                      <a:pt x="295" y="7"/>
                    </a:moveTo>
                    <a:cubicBezTo>
                      <a:pt x="295" y="7"/>
                      <a:pt x="295" y="7"/>
                      <a:pt x="295" y="7"/>
                    </a:cubicBezTo>
                    <a:cubicBezTo>
                      <a:pt x="295" y="7"/>
                      <a:pt x="295" y="7"/>
                      <a:pt x="294" y="8"/>
                    </a:cubicBezTo>
                    <a:cubicBezTo>
                      <a:pt x="295" y="7"/>
                      <a:pt x="295" y="7"/>
                      <a:pt x="295" y="7"/>
                    </a:cubicBezTo>
                    <a:moveTo>
                      <a:pt x="295" y="7"/>
                    </a:moveTo>
                    <a:cubicBezTo>
                      <a:pt x="296" y="7"/>
                      <a:pt x="296" y="7"/>
                      <a:pt x="296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301" y="6"/>
                      <a:pt x="301" y="6"/>
                      <a:pt x="301" y="6"/>
                    </a:cubicBezTo>
                    <a:cubicBezTo>
                      <a:pt x="300" y="6"/>
                      <a:pt x="300" y="6"/>
                      <a:pt x="300" y="6"/>
                    </a:cubicBezTo>
                    <a:cubicBezTo>
                      <a:pt x="303" y="6"/>
                      <a:pt x="303" y="6"/>
                      <a:pt x="303" y="6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2" y="6"/>
                      <a:pt x="300" y="6"/>
                      <a:pt x="297" y="7"/>
                    </a:cubicBezTo>
                    <a:cubicBezTo>
                      <a:pt x="296" y="7"/>
                      <a:pt x="296" y="7"/>
                      <a:pt x="295" y="7"/>
                    </a:cubicBezTo>
                    <a:cubicBezTo>
                      <a:pt x="295" y="7"/>
                      <a:pt x="295" y="7"/>
                      <a:pt x="295" y="7"/>
                    </a:cubicBezTo>
                    <a:moveTo>
                      <a:pt x="2" y="405"/>
                    </a:move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6"/>
                      <a:pt x="2" y="406"/>
                      <a:pt x="2" y="406"/>
                    </a:cubicBezTo>
                    <a:cubicBezTo>
                      <a:pt x="2" y="405"/>
                      <a:pt x="2" y="405"/>
                      <a:pt x="2" y="405"/>
                    </a:cubicBezTo>
                    <a:moveTo>
                      <a:pt x="2" y="404"/>
                    </a:moveTo>
                    <a:cubicBezTo>
                      <a:pt x="2" y="403"/>
                      <a:pt x="2" y="402"/>
                      <a:pt x="1" y="401"/>
                    </a:cubicBezTo>
                    <a:cubicBezTo>
                      <a:pt x="2" y="401"/>
                      <a:pt x="2" y="401"/>
                      <a:pt x="2" y="402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4"/>
                      <a:pt x="2" y="404"/>
                      <a:pt x="2" y="404"/>
                    </a:cubicBezTo>
                    <a:moveTo>
                      <a:pt x="1" y="383"/>
                    </a:moveTo>
                    <a:cubicBezTo>
                      <a:pt x="1" y="385"/>
                      <a:pt x="1" y="386"/>
                      <a:pt x="1" y="388"/>
                    </a:cubicBezTo>
                    <a:cubicBezTo>
                      <a:pt x="1" y="392"/>
                      <a:pt x="1" y="395"/>
                      <a:pt x="1" y="398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1" y="394"/>
                      <a:pt x="1" y="388"/>
                      <a:pt x="1" y="383"/>
                    </a:cubicBezTo>
                    <a:moveTo>
                      <a:pt x="23" y="243"/>
                    </a:moveTo>
                    <a:cubicBezTo>
                      <a:pt x="24" y="240"/>
                      <a:pt x="26" y="236"/>
                      <a:pt x="27" y="232"/>
                    </a:cubicBezTo>
                    <a:cubicBezTo>
                      <a:pt x="26" y="235"/>
                      <a:pt x="25" y="237"/>
                      <a:pt x="25" y="239"/>
                    </a:cubicBezTo>
                    <a:cubicBezTo>
                      <a:pt x="23" y="243"/>
                      <a:pt x="23" y="243"/>
                      <a:pt x="23" y="243"/>
                    </a:cubicBezTo>
                    <a:cubicBezTo>
                      <a:pt x="23" y="243"/>
                      <a:pt x="23" y="243"/>
                      <a:pt x="23" y="243"/>
                    </a:cubicBezTo>
                    <a:moveTo>
                      <a:pt x="33" y="217"/>
                    </a:moveTo>
                    <a:cubicBezTo>
                      <a:pt x="33" y="218"/>
                      <a:pt x="33" y="218"/>
                      <a:pt x="33" y="219"/>
                    </a:cubicBezTo>
                    <a:cubicBezTo>
                      <a:pt x="31" y="224"/>
                      <a:pt x="29" y="228"/>
                      <a:pt x="27" y="232"/>
                    </a:cubicBezTo>
                    <a:cubicBezTo>
                      <a:pt x="26" y="236"/>
                      <a:pt x="24" y="240"/>
                      <a:pt x="23" y="243"/>
                    </a:cubicBezTo>
                    <a:cubicBezTo>
                      <a:pt x="27" y="232"/>
                      <a:pt x="29" y="227"/>
                      <a:pt x="33" y="217"/>
                    </a:cubicBezTo>
                    <a:moveTo>
                      <a:pt x="33" y="217"/>
                    </a:moveTo>
                    <a:cubicBezTo>
                      <a:pt x="33" y="217"/>
                      <a:pt x="33" y="217"/>
                      <a:pt x="33" y="217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3" y="219"/>
                      <a:pt x="33" y="219"/>
                      <a:pt x="33" y="219"/>
                    </a:cubicBezTo>
                    <a:cubicBezTo>
                      <a:pt x="33" y="218"/>
                      <a:pt x="33" y="218"/>
                      <a:pt x="33" y="217"/>
                    </a:cubicBezTo>
                    <a:moveTo>
                      <a:pt x="47" y="190"/>
                    </a:moveTo>
                    <a:cubicBezTo>
                      <a:pt x="47" y="190"/>
                      <a:pt x="48" y="189"/>
                      <a:pt x="48" y="188"/>
                    </a:cubicBezTo>
                    <a:cubicBezTo>
                      <a:pt x="48" y="189"/>
                      <a:pt x="48" y="189"/>
                      <a:pt x="47" y="190"/>
                    </a:cubicBezTo>
                    <a:cubicBezTo>
                      <a:pt x="47" y="190"/>
                      <a:pt x="47" y="190"/>
                      <a:pt x="47" y="190"/>
                    </a:cubicBezTo>
                    <a:cubicBezTo>
                      <a:pt x="47" y="190"/>
                      <a:pt x="47" y="190"/>
                      <a:pt x="47" y="190"/>
                    </a:cubicBezTo>
                    <a:moveTo>
                      <a:pt x="47" y="190"/>
                    </a:moveTo>
                    <a:cubicBezTo>
                      <a:pt x="47" y="190"/>
                      <a:pt x="48" y="189"/>
                      <a:pt x="48" y="188"/>
                    </a:cubicBezTo>
                    <a:cubicBezTo>
                      <a:pt x="48" y="189"/>
                      <a:pt x="47" y="190"/>
                      <a:pt x="47" y="190"/>
                    </a:cubicBezTo>
                    <a:cubicBezTo>
                      <a:pt x="52" y="181"/>
                      <a:pt x="55" y="177"/>
                      <a:pt x="59" y="170"/>
                    </a:cubicBezTo>
                    <a:cubicBezTo>
                      <a:pt x="55" y="176"/>
                      <a:pt x="52" y="182"/>
                      <a:pt x="48" y="188"/>
                    </a:cubicBezTo>
                    <a:cubicBezTo>
                      <a:pt x="48" y="189"/>
                      <a:pt x="47" y="190"/>
                      <a:pt x="47" y="190"/>
                    </a:cubicBezTo>
                    <a:cubicBezTo>
                      <a:pt x="47" y="190"/>
                      <a:pt x="47" y="190"/>
                      <a:pt x="47" y="190"/>
                    </a:cubicBezTo>
                    <a:moveTo>
                      <a:pt x="135" y="87"/>
                    </a:moveTo>
                    <a:cubicBezTo>
                      <a:pt x="136" y="86"/>
                      <a:pt x="136" y="85"/>
                      <a:pt x="137" y="85"/>
                    </a:cubicBezTo>
                    <a:cubicBezTo>
                      <a:pt x="138" y="84"/>
                      <a:pt x="139" y="83"/>
                      <a:pt x="140" y="82"/>
                    </a:cubicBezTo>
                    <a:cubicBezTo>
                      <a:pt x="140" y="82"/>
                      <a:pt x="140" y="82"/>
                      <a:pt x="140" y="82"/>
                    </a:cubicBezTo>
                    <a:cubicBezTo>
                      <a:pt x="138" y="83"/>
                      <a:pt x="138" y="83"/>
                      <a:pt x="138" y="83"/>
                    </a:cubicBezTo>
                    <a:cubicBezTo>
                      <a:pt x="134" y="87"/>
                      <a:pt x="134" y="87"/>
                      <a:pt x="134" y="87"/>
                    </a:cubicBezTo>
                    <a:cubicBezTo>
                      <a:pt x="134" y="87"/>
                      <a:pt x="134" y="87"/>
                      <a:pt x="134" y="87"/>
                    </a:cubicBezTo>
                    <a:cubicBezTo>
                      <a:pt x="135" y="87"/>
                      <a:pt x="135" y="87"/>
                      <a:pt x="135" y="87"/>
                    </a:cubicBezTo>
                    <a:moveTo>
                      <a:pt x="140" y="81"/>
                    </a:moveTo>
                    <a:cubicBezTo>
                      <a:pt x="141" y="81"/>
                      <a:pt x="141" y="81"/>
                      <a:pt x="141" y="81"/>
                    </a:cubicBezTo>
                    <a:cubicBezTo>
                      <a:pt x="143" y="79"/>
                      <a:pt x="143" y="79"/>
                      <a:pt x="143" y="79"/>
                    </a:cubicBezTo>
                    <a:cubicBezTo>
                      <a:pt x="140" y="81"/>
                      <a:pt x="137" y="83"/>
                      <a:pt x="137" y="84"/>
                    </a:cubicBezTo>
                    <a:cubicBezTo>
                      <a:pt x="137" y="84"/>
                      <a:pt x="139" y="82"/>
                      <a:pt x="140" y="81"/>
                    </a:cubicBezTo>
                    <a:moveTo>
                      <a:pt x="231" y="28"/>
                    </a:moveTo>
                    <a:cubicBezTo>
                      <a:pt x="233" y="28"/>
                      <a:pt x="233" y="28"/>
                      <a:pt x="233" y="28"/>
                    </a:cubicBezTo>
                    <a:cubicBezTo>
                      <a:pt x="237" y="26"/>
                      <a:pt x="237" y="26"/>
                      <a:pt x="237" y="26"/>
                    </a:cubicBezTo>
                    <a:cubicBezTo>
                      <a:pt x="237" y="26"/>
                      <a:pt x="237" y="26"/>
                      <a:pt x="237" y="26"/>
                    </a:cubicBezTo>
                    <a:cubicBezTo>
                      <a:pt x="236" y="25"/>
                      <a:pt x="236" y="25"/>
                      <a:pt x="236" y="25"/>
                    </a:cubicBezTo>
                    <a:cubicBezTo>
                      <a:pt x="231" y="28"/>
                      <a:pt x="231" y="28"/>
                      <a:pt x="231" y="28"/>
                    </a:cubicBezTo>
                    <a:cubicBezTo>
                      <a:pt x="228" y="29"/>
                      <a:pt x="228" y="29"/>
                      <a:pt x="228" y="29"/>
                    </a:cubicBezTo>
                    <a:cubicBezTo>
                      <a:pt x="228" y="30"/>
                      <a:pt x="228" y="30"/>
                      <a:pt x="228" y="30"/>
                    </a:cubicBezTo>
                    <a:cubicBezTo>
                      <a:pt x="231" y="28"/>
                      <a:pt x="231" y="28"/>
                      <a:pt x="231" y="28"/>
                    </a:cubicBezTo>
                    <a:moveTo>
                      <a:pt x="695" y="448"/>
                    </a:moveTo>
                    <a:cubicBezTo>
                      <a:pt x="695" y="447"/>
                      <a:pt x="695" y="446"/>
                      <a:pt x="695" y="445"/>
                    </a:cubicBezTo>
                    <a:cubicBezTo>
                      <a:pt x="695" y="445"/>
                      <a:pt x="695" y="444"/>
                      <a:pt x="695" y="444"/>
                    </a:cubicBezTo>
                    <a:cubicBezTo>
                      <a:pt x="695" y="443"/>
                      <a:pt x="696" y="443"/>
                      <a:pt x="696" y="443"/>
                    </a:cubicBezTo>
                    <a:cubicBezTo>
                      <a:pt x="696" y="443"/>
                      <a:pt x="696" y="440"/>
                      <a:pt x="694" y="436"/>
                    </a:cubicBezTo>
                    <a:cubicBezTo>
                      <a:pt x="694" y="436"/>
                      <a:pt x="694" y="436"/>
                      <a:pt x="694" y="433"/>
                    </a:cubicBezTo>
                    <a:cubicBezTo>
                      <a:pt x="694" y="432"/>
                      <a:pt x="694" y="432"/>
                      <a:pt x="694" y="432"/>
                    </a:cubicBezTo>
                    <a:cubicBezTo>
                      <a:pt x="693" y="433"/>
                      <a:pt x="693" y="433"/>
                      <a:pt x="693" y="433"/>
                    </a:cubicBezTo>
                    <a:cubicBezTo>
                      <a:pt x="692" y="435"/>
                      <a:pt x="692" y="435"/>
                      <a:pt x="692" y="435"/>
                    </a:cubicBezTo>
                    <a:cubicBezTo>
                      <a:pt x="692" y="435"/>
                      <a:pt x="692" y="437"/>
                      <a:pt x="692" y="438"/>
                    </a:cubicBezTo>
                    <a:cubicBezTo>
                      <a:pt x="692" y="438"/>
                      <a:pt x="692" y="438"/>
                      <a:pt x="692" y="439"/>
                    </a:cubicBezTo>
                    <a:cubicBezTo>
                      <a:pt x="692" y="439"/>
                      <a:pt x="692" y="439"/>
                      <a:pt x="692" y="439"/>
                    </a:cubicBezTo>
                    <a:cubicBezTo>
                      <a:pt x="692" y="440"/>
                      <a:pt x="692" y="441"/>
                      <a:pt x="692" y="441"/>
                    </a:cubicBezTo>
                    <a:cubicBezTo>
                      <a:pt x="691" y="444"/>
                      <a:pt x="691" y="444"/>
                      <a:pt x="691" y="444"/>
                    </a:cubicBezTo>
                    <a:cubicBezTo>
                      <a:pt x="690" y="447"/>
                      <a:pt x="690" y="449"/>
                      <a:pt x="690" y="450"/>
                    </a:cubicBezTo>
                    <a:cubicBezTo>
                      <a:pt x="690" y="451"/>
                      <a:pt x="691" y="453"/>
                      <a:pt x="691" y="453"/>
                    </a:cubicBezTo>
                    <a:cubicBezTo>
                      <a:pt x="692" y="453"/>
                      <a:pt x="692" y="453"/>
                      <a:pt x="694" y="453"/>
                    </a:cubicBezTo>
                    <a:cubicBezTo>
                      <a:pt x="694" y="451"/>
                      <a:pt x="695" y="449"/>
                      <a:pt x="695" y="448"/>
                    </a:cubicBezTo>
                    <a:moveTo>
                      <a:pt x="711" y="529"/>
                    </a:moveTo>
                    <a:cubicBezTo>
                      <a:pt x="714" y="522"/>
                      <a:pt x="714" y="522"/>
                      <a:pt x="714" y="522"/>
                    </a:cubicBezTo>
                    <a:cubicBezTo>
                      <a:pt x="714" y="522"/>
                      <a:pt x="715" y="520"/>
                      <a:pt x="715" y="520"/>
                    </a:cubicBezTo>
                    <a:cubicBezTo>
                      <a:pt x="714" y="521"/>
                      <a:pt x="713" y="521"/>
                      <a:pt x="712" y="522"/>
                    </a:cubicBezTo>
                    <a:cubicBezTo>
                      <a:pt x="712" y="522"/>
                      <a:pt x="712" y="522"/>
                      <a:pt x="711" y="523"/>
                    </a:cubicBezTo>
                    <a:cubicBezTo>
                      <a:pt x="712" y="523"/>
                      <a:pt x="712" y="523"/>
                      <a:pt x="712" y="523"/>
                    </a:cubicBezTo>
                    <a:cubicBezTo>
                      <a:pt x="711" y="524"/>
                      <a:pt x="711" y="525"/>
                      <a:pt x="711" y="525"/>
                    </a:cubicBezTo>
                    <a:cubicBezTo>
                      <a:pt x="711" y="525"/>
                      <a:pt x="711" y="525"/>
                      <a:pt x="711" y="525"/>
                    </a:cubicBezTo>
                    <a:cubicBezTo>
                      <a:pt x="711" y="526"/>
                      <a:pt x="711" y="526"/>
                      <a:pt x="710" y="527"/>
                    </a:cubicBezTo>
                    <a:cubicBezTo>
                      <a:pt x="710" y="528"/>
                      <a:pt x="710" y="528"/>
                      <a:pt x="710" y="528"/>
                    </a:cubicBezTo>
                    <a:cubicBezTo>
                      <a:pt x="710" y="528"/>
                      <a:pt x="710" y="528"/>
                      <a:pt x="710" y="528"/>
                    </a:cubicBezTo>
                    <a:cubicBezTo>
                      <a:pt x="710" y="528"/>
                      <a:pt x="711" y="527"/>
                      <a:pt x="711" y="527"/>
                    </a:cubicBezTo>
                    <a:cubicBezTo>
                      <a:pt x="711" y="527"/>
                      <a:pt x="711" y="526"/>
                      <a:pt x="712" y="527"/>
                    </a:cubicBezTo>
                    <a:cubicBezTo>
                      <a:pt x="711" y="527"/>
                      <a:pt x="711" y="528"/>
                      <a:pt x="711" y="529"/>
                    </a:cubicBezTo>
                    <a:cubicBezTo>
                      <a:pt x="711" y="528"/>
                      <a:pt x="711" y="528"/>
                      <a:pt x="711" y="528"/>
                    </a:cubicBezTo>
                    <a:cubicBezTo>
                      <a:pt x="711" y="528"/>
                      <a:pt x="711" y="528"/>
                      <a:pt x="711" y="528"/>
                    </a:cubicBezTo>
                    <a:cubicBezTo>
                      <a:pt x="711" y="529"/>
                      <a:pt x="710" y="530"/>
                      <a:pt x="710" y="531"/>
                    </a:cubicBezTo>
                    <a:cubicBezTo>
                      <a:pt x="710" y="531"/>
                      <a:pt x="710" y="531"/>
                      <a:pt x="710" y="531"/>
                    </a:cubicBezTo>
                    <a:cubicBezTo>
                      <a:pt x="710" y="531"/>
                      <a:pt x="710" y="531"/>
                      <a:pt x="710" y="531"/>
                    </a:cubicBezTo>
                    <a:cubicBezTo>
                      <a:pt x="710" y="530"/>
                      <a:pt x="710" y="530"/>
                      <a:pt x="711" y="529"/>
                    </a:cubicBezTo>
                    <a:moveTo>
                      <a:pt x="712" y="517"/>
                    </a:moveTo>
                    <a:cubicBezTo>
                      <a:pt x="712" y="517"/>
                      <a:pt x="712" y="516"/>
                      <a:pt x="712" y="516"/>
                    </a:cubicBezTo>
                    <a:cubicBezTo>
                      <a:pt x="712" y="515"/>
                      <a:pt x="712" y="515"/>
                      <a:pt x="712" y="515"/>
                    </a:cubicBezTo>
                    <a:cubicBezTo>
                      <a:pt x="713" y="515"/>
                      <a:pt x="713" y="514"/>
                      <a:pt x="713" y="514"/>
                    </a:cubicBezTo>
                    <a:cubicBezTo>
                      <a:pt x="713" y="514"/>
                      <a:pt x="713" y="515"/>
                      <a:pt x="712" y="515"/>
                    </a:cubicBezTo>
                    <a:cubicBezTo>
                      <a:pt x="712" y="515"/>
                      <a:pt x="712" y="516"/>
                      <a:pt x="712" y="516"/>
                    </a:cubicBezTo>
                    <a:cubicBezTo>
                      <a:pt x="712" y="517"/>
                      <a:pt x="712" y="517"/>
                      <a:pt x="712" y="517"/>
                    </a:cubicBezTo>
                    <a:moveTo>
                      <a:pt x="728" y="487"/>
                    </a:moveTo>
                    <a:cubicBezTo>
                      <a:pt x="734" y="465"/>
                      <a:pt x="734" y="465"/>
                      <a:pt x="734" y="465"/>
                    </a:cubicBezTo>
                    <a:cubicBezTo>
                      <a:pt x="733" y="469"/>
                      <a:pt x="733" y="469"/>
                      <a:pt x="733" y="469"/>
                    </a:cubicBezTo>
                    <a:cubicBezTo>
                      <a:pt x="732" y="471"/>
                      <a:pt x="732" y="473"/>
                      <a:pt x="731" y="475"/>
                    </a:cubicBezTo>
                    <a:cubicBezTo>
                      <a:pt x="731" y="476"/>
                      <a:pt x="731" y="476"/>
                      <a:pt x="731" y="476"/>
                    </a:cubicBezTo>
                    <a:cubicBezTo>
                      <a:pt x="731" y="475"/>
                      <a:pt x="731" y="475"/>
                      <a:pt x="731" y="474"/>
                    </a:cubicBezTo>
                    <a:cubicBezTo>
                      <a:pt x="731" y="473"/>
                      <a:pt x="731" y="473"/>
                      <a:pt x="731" y="473"/>
                    </a:cubicBezTo>
                    <a:cubicBezTo>
                      <a:pt x="731" y="474"/>
                      <a:pt x="731" y="474"/>
                      <a:pt x="731" y="474"/>
                    </a:cubicBezTo>
                    <a:cubicBezTo>
                      <a:pt x="728" y="480"/>
                      <a:pt x="727" y="486"/>
                      <a:pt x="725" y="493"/>
                    </a:cubicBezTo>
                    <a:cubicBezTo>
                      <a:pt x="725" y="493"/>
                      <a:pt x="725" y="493"/>
                      <a:pt x="725" y="493"/>
                    </a:cubicBezTo>
                    <a:cubicBezTo>
                      <a:pt x="725" y="494"/>
                      <a:pt x="725" y="494"/>
                      <a:pt x="725" y="494"/>
                    </a:cubicBezTo>
                    <a:cubicBezTo>
                      <a:pt x="723" y="498"/>
                      <a:pt x="723" y="498"/>
                      <a:pt x="722" y="501"/>
                    </a:cubicBezTo>
                    <a:cubicBezTo>
                      <a:pt x="722" y="504"/>
                      <a:pt x="721" y="504"/>
                      <a:pt x="721" y="504"/>
                    </a:cubicBezTo>
                    <a:cubicBezTo>
                      <a:pt x="722" y="504"/>
                      <a:pt x="722" y="504"/>
                      <a:pt x="722" y="504"/>
                    </a:cubicBezTo>
                    <a:cubicBezTo>
                      <a:pt x="728" y="487"/>
                      <a:pt x="728" y="487"/>
                      <a:pt x="728" y="487"/>
                    </a:cubicBezTo>
                    <a:moveTo>
                      <a:pt x="714" y="506"/>
                    </a:moveTo>
                    <a:cubicBezTo>
                      <a:pt x="715" y="505"/>
                      <a:pt x="715" y="503"/>
                      <a:pt x="716" y="502"/>
                    </a:cubicBezTo>
                    <a:cubicBezTo>
                      <a:pt x="716" y="501"/>
                      <a:pt x="716" y="501"/>
                      <a:pt x="716" y="501"/>
                    </a:cubicBezTo>
                    <a:cubicBezTo>
                      <a:pt x="716" y="500"/>
                      <a:pt x="716" y="500"/>
                      <a:pt x="716" y="500"/>
                    </a:cubicBezTo>
                    <a:cubicBezTo>
                      <a:pt x="716" y="500"/>
                      <a:pt x="716" y="500"/>
                      <a:pt x="716" y="500"/>
                    </a:cubicBezTo>
                    <a:cubicBezTo>
                      <a:pt x="716" y="500"/>
                      <a:pt x="716" y="499"/>
                      <a:pt x="716" y="496"/>
                    </a:cubicBezTo>
                    <a:cubicBezTo>
                      <a:pt x="718" y="491"/>
                      <a:pt x="718" y="491"/>
                      <a:pt x="718" y="491"/>
                    </a:cubicBezTo>
                    <a:cubicBezTo>
                      <a:pt x="715" y="496"/>
                      <a:pt x="715" y="502"/>
                      <a:pt x="715" y="503"/>
                    </a:cubicBezTo>
                    <a:cubicBezTo>
                      <a:pt x="715" y="503"/>
                      <a:pt x="715" y="503"/>
                      <a:pt x="715" y="504"/>
                    </a:cubicBezTo>
                    <a:cubicBezTo>
                      <a:pt x="714" y="505"/>
                      <a:pt x="714" y="506"/>
                      <a:pt x="714" y="506"/>
                    </a:cubicBezTo>
                    <a:cubicBezTo>
                      <a:pt x="714" y="506"/>
                      <a:pt x="714" y="506"/>
                      <a:pt x="714" y="506"/>
                    </a:cubicBezTo>
                    <a:moveTo>
                      <a:pt x="719" y="481"/>
                    </a:moveTo>
                    <a:cubicBezTo>
                      <a:pt x="719" y="480"/>
                      <a:pt x="719" y="480"/>
                      <a:pt x="719" y="480"/>
                    </a:cubicBezTo>
                    <a:cubicBezTo>
                      <a:pt x="719" y="480"/>
                      <a:pt x="719" y="480"/>
                      <a:pt x="719" y="481"/>
                    </a:cubicBezTo>
                    <a:cubicBezTo>
                      <a:pt x="719" y="481"/>
                      <a:pt x="719" y="481"/>
                      <a:pt x="719" y="481"/>
                    </a:cubicBezTo>
                    <a:moveTo>
                      <a:pt x="719" y="485"/>
                    </a:moveTo>
                    <a:cubicBezTo>
                      <a:pt x="719" y="484"/>
                      <a:pt x="719" y="484"/>
                      <a:pt x="719" y="484"/>
                    </a:cubicBezTo>
                    <a:cubicBezTo>
                      <a:pt x="719" y="483"/>
                      <a:pt x="719" y="482"/>
                      <a:pt x="719" y="482"/>
                    </a:cubicBezTo>
                    <a:cubicBezTo>
                      <a:pt x="720" y="479"/>
                      <a:pt x="720" y="479"/>
                      <a:pt x="720" y="479"/>
                    </a:cubicBezTo>
                    <a:cubicBezTo>
                      <a:pt x="719" y="478"/>
                      <a:pt x="719" y="478"/>
                      <a:pt x="719" y="478"/>
                    </a:cubicBezTo>
                    <a:cubicBezTo>
                      <a:pt x="719" y="479"/>
                      <a:pt x="719" y="479"/>
                      <a:pt x="719" y="479"/>
                    </a:cubicBezTo>
                    <a:cubicBezTo>
                      <a:pt x="719" y="480"/>
                      <a:pt x="719" y="480"/>
                      <a:pt x="719" y="482"/>
                    </a:cubicBezTo>
                    <a:cubicBezTo>
                      <a:pt x="719" y="485"/>
                      <a:pt x="719" y="485"/>
                      <a:pt x="718" y="486"/>
                    </a:cubicBezTo>
                    <a:cubicBezTo>
                      <a:pt x="719" y="485"/>
                      <a:pt x="719" y="485"/>
                      <a:pt x="719" y="485"/>
                    </a:cubicBezTo>
                    <a:moveTo>
                      <a:pt x="720" y="475"/>
                    </a:moveTo>
                    <a:cubicBezTo>
                      <a:pt x="720" y="475"/>
                      <a:pt x="720" y="474"/>
                      <a:pt x="720" y="474"/>
                    </a:cubicBezTo>
                    <a:cubicBezTo>
                      <a:pt x="720" y="473"/>
                      <a:pt x="720" y="473"/>
                      <a:pt x="720" y="473"/>
                    </a:cubicBezTo>
                    <a:cubicBezTo>
                      <a:pt x="720" y="472"/>
                      <a:pt x="720" y="471"/>
                      <a:pt x="720" y="471"/>
                    </a:cubicBezTo>
                    <a:cubicBezTo>
                      <a:pt x="720" y="470"/>
                      <a:pt x="720" y="470"/>
                      <a:pt x="720" y="470"/>
                    </a:cubicBezTo>
                    <a:cubicBezTo>
                      <a:pt x="720" y="470"/>
                      <a:pt x="720" y="471"/>
                      <a:pt x="720" y="471"/>
                    </a:cubicBezTo>
                    <a:cubicBezTo>
                      <a:pt x="720" y="472"/>
                      <a:pt x="720" y="472"/>
                      <a:pt x="719" y="473"/>
                    </a:cubicBezTo>
                    <a:cubicBezTo>
                      <a:pt x="719" y="474"/>
                      <a:pt x="719" y="474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20" y="475"/>
                      <a:pt x="720" y="475"/>
                      <a:pt x="720" y="475"/>
                    </a:cubicBezTo>
                    <a:moveTo>
                      <a:pt x="721" y="502"/>
                    </a:moveTo>
                    <a:cubicBezTo>
                      <a:pt x="721" y="502"/>
                      <a:pt x="723" y="495"/>
                      <a:pt x="723" y="494"/>
                    </a:cubicBezTo>
                    <a:cubicBezTo>
                      <a:pt x="722" y="495"/>
                      <a:pt x="722" y="495"/>
                      <a:pt x="721" y="497"/>
                    </a:cubicBezTo>
                    <a:cubicBezTo>
                      <a:pt x="721" y="497"/>
                      <a:pt x="721" y="497"/>
                      <a:pt x="721" y="497"/>
                    </a:cubicBezTo>
                    <a:cubicBezTo>
                      <a:pt x="723" y="492"/>
                      <a:pt x="723" y="492"/>
                      <a:pt x="723" y="492"/>
                    </a:cubicBezTo>
                    <a:cubicBezTo>
                      <a:pt x="723" y="492"/>
                      <a:pt x="723" y="492"/>
                      <a:pt x="723" y="492"/>
                    </a:cubicBezTo>
                    <a:cubicBezTo>
                      <a:pt x="722" y="491"/>
                      <a:pt x="722" y="491"/>
                      <a:pt x="722" y="491"/>
                    </a:cubicBezTo>
                    <a:cubicBezTo>
                      <a:pt x="723" y="490"/>
                      <a:pt x="723" y="489"/>
                      <a:pt x="723" y="488"/>
                    </a:cubicBezTo>
                    <a:cubicBezTo>
                      <a:pt x="724" y="486"/>
                      <a:pt x="724" y="484"/>
                      <a:pt x="725" y="482"/>
                    </a:cubicBezTo>
                    <a:cubicBezTo>
                      <a:pt x="724" y="482"/>
                      <a:pt x="724" y="482"/>
                      <a:pt x="724" y="482"/>
                    </a:cubicBezTo>
                    <a:cubicBezTo>
                      <a:pt x="724" y="482"/>
                      <a:pt x="724" y="482"/>
                      <a:pt x="724" y="482"/>
                    </a:cubicBezTo>
                    <a:cubicBezTo>
                      <a:pt x="724" y="480"/>
                      <a:pt x="725" y="477"/>
                      <a:pt x="726" y="474"/>
                    </a:cubicBezTo>
                    <a:cubicBezTo>
                      <a:pt x="725" y="475"/>
                      <a:pt x="725" y="475"/>
                      <a:pt x="725" y="475"/>
                    </a:cubicBezTo>
                    <a:cubicBezTo>
                      <a:pt x="725" y="475"/>
                      <a:pt x="725" y="475"/>
                      <a:pt x="725" y="475"/>
                    </a:cubicBezTo>
                    <a:cubicBezTo>
                      <a:pt x="725" y="475"/>
                      <a:pt x="724" y="474"/>
                      <a:pt x="725" y="473"/>
                    </a:cubicBezTo>
                    <a:cubicBezTo>
                      <a:pt x="725" y="472"/>
                      <a:pt x="725" y="472"/>
                      <a:pt x="725" y="472"/>
                    </a:cubicBezTo>
                    <a:cubicBezTo>
                      <a:pt x="725" y="471"/>
                      <a:pt x="725" y="464"/>
                      <a:pt x="725" y="461"/>
                    </a:cubicBezTo>
                    <a:cubicBezTo>
                      <a:pt x="725" y="461"/>
                      <a:pt x="725" y="461"/>
                      <a:pt x="725" y="457"/>
                    </a:cubicBezTo>
                    <a:cubicBezTo>
                      <a:pt x="725" y="457"/>
                      <a:pt x="724" y="458"/>
                      <a:pt x="724" y="458"/>
                    </a:cubicBezTo>
                    <a:cubicBezTo>
                      <a:pt x="724" y="458"/>
                      <a:pt x="723" y="456"/>
                      <a:pt x="723" y="455"/>
                    </a:cubicBezTo>
                    <a:cubicBezTo>
                      <a:pt x="722" y="455"/>
                      <a:pt x="722" y="456"/>
                      <a:pt x="722" y="458"/>
                    </a:cubicBezTo>
                    <a:cubicBezTo>
                      <a:pt x="722" y="461"/>
                      <a:pt x="722" y="461"/>
                      <a:pt x="722" y="465"/>
                    </a:cubicBezTo>
                    <a:cubicBezTo>
                      <a:pt x="723" y="468"/>
                      <a:pt x="721" y="470"/>
                      <a:pt x="721" y="473"/>
                    </a:cubicBezTo>
                    <a:cubicBezTo>
                      <a:pt x="721" y="473"/>
                      <a:pt x="721" y="473"/>
                      <a:pt x="721" y="473"/>
                    </a:cubicBezTo>
                    <a:cubicBezTo>
                      <a:pt x="722" y="474"/>
                      <a:pt x="722" y="474"/>
                      <a:pt x="722" y="474"/>
                    </a:cubicBezTo>
                    <a:cubicBezTo>
                      <a:pt x="722" y="475"/>
                      <a:pt x="721" y="478"/>
                      <a:pt x="721" y="481"/>
                    </a:cubicBezTo>
                    <a:cubicBezTo>
                      <a:pt x="721" y="481"/>
                      <a:pt x="720" y="481"/>
                      <a:pt x="720" y="482"/>
                    </a:cubicBezTo>
                    <a:cubicBezTo>
                      <a:pt x="720" y="485"/>
                      <a:pt x="720" y="488"/>
                      <a:pt x="719" y="491"/>
                    </a:cubicBezTo>
                    <a:cubicBezTo>
                      <a:pt x="719" y="494"/>
                      <a:pt x="718" y="497"/>
                      <a:pt x="717" y="500"/>
                    </a:cubicBezTo>
                    <a:cubicBezTo>
                      <a:pt x="716" y="506"/>
                      <a:pt x="715" y="512"/>
                      <a:pt x="713" y="517"/>
                    </a:cubicBezTo>
                    <a:cubicBezTo>
                      <a:pt x="714" y="516"/>
                      <a:pt x="715" y="515"/>
                      <a:pt x="715" y="514"/>
                    </a:cubicBezTo>
                    <a:cubicBezTo>
                      <a:pt x="715" y="514"/>
                      <a:pt x="716" y="513"/>
                      <a:pt x="716" y="513"/>
                    </a:cubicBezTo>
                    <a:cubicBezTo>
                      <a:pt x="716" y="513"/>
                      <a:pt x="718" y="508"/>
                      <a:pt x="719" y="506"/>
                    </a:cubicBezTo>
                    <a:cubicBezTo>
                      <a:pt x="719" y="506"/>
                      <a:pt x="719" y="506"/>
                      <a:pt x="719" y="505"/>
                    </a:cubicBezTo>
                    <a:cubicBezTo>
                      <a:pt x="720" y="503"/>
                      <a:pt x="720" y="503"/>
                      <a:pt x="720" y="503"/>
                    </a:cubicBezTo>
                    <a:cubicBezTo>
                      <a:pt x="720" y="504"/>
                      <a:pt x="720" y="504"/>
                      <a:pt x="720" y="504"/>
                    </a:cubicBezTo>
                    <a:cubicBezTo>
                      <a:pt x="720" y="503"/>
                      <a:pt x="720" y="503"/>
                      <a:pt x="721" y="502"/>
                    </a:cubicBezTo>
                    <a:moveTo>
                      <a:pt x="482" y="16"/>
                    </a:moveTo>
                    <a:cubicBezTo>
                      <a:pt x="480" y="15"/>
                      <a:pt x="479" y="15"/>
                      <a:pt x="479" y="15"/>
                    </a:cubicBezTo>
                    <a:cubicBezTo>
                      <a:pt x="479" y="15"/>
                      <a:pt x="479" y="15"/>
                      <a:pt x="479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9" y="15"/>
                      <a:pt x="479" y="15"/>
                      <a:pt x="479" y="15"/>
                    </a:cubicBezTo>
                    <a:cubicBezTo>
                      <a:pt x="480" y="15"/>
                      <a:pt x="480" y="15"/>
                      <a:pt x="481" y="15"/>
                    </a:cubicBezTo>
                    <a:cubicBezTo>
                      <a:pt x="481" y="15"/>
                      <a:pt x="481" y="15"/>
                      <a:pt x="481" y="15"/>
                    </a:cubicBezTo>
                    <a:cubicBezTo>
                      <a:pt x="481" y="16"/>
                      <a:pt x="482" y="16"/>
                      <a:pt x="482" y="16"/>
                    </a:cubicBezTo>
                    <a:cubicBezTo>
                      <a:pt x="483" y="16"/>
                      <a:pt x="483" y="16"/>
                      <a:pt x="483" y="16"/>
                    </a:cubicBezTo>
                    <a:cubicBezTo>
                      <a:pt x="483" y="16"/>
                      <a:pt x="483" y="16"/>
                      <a:pt x="483" y="16"/>
                    </a:cubicBezTo>
                    <a:cubicBezTo>
                      <a:pt x="483" y="16"/>
                      <a:pt x="482" y="16"/>
                      <a:pt x="482" y="16"/>
                    </a:cubicBezTo>
                    <a:moveTo>
                      <a:pt x="492" y="21"/>
                    </a:moveTo>
                    <a:cubicBezTo>
                      <a:pt x="492" y="20"/>
                      <a:pt x="488" y="19"/>
                      <a:pt x="488" y="19"/>
                    </a:cubicBezTo>
                    <a:cubicBezTo>
                      <a:pt x="488" y="19"/>
                      <a:pt x="488" y="19"/>
                      <a:pt x="488" y="19"/>
                    </a:cubicBezTo>
                    <a:cubicBezTo>
                      <a:pt x="489" y="20"/>
                      <a:pt x="490" y="20"/>
                      <a:pt x="490" y="20"/>
                    </a:cubicBezTo>
                    <a:cubicBezTo>
                      <a:pt x="491" y="20"/>
                      <a:pt x="491" y="20"/>
                      <a:pt x="491" y="21"/>
                    </a:cubicBezTo>
                    <a:cubicBezTo>
                      <a:pt x="491" y="20"/>
                      <a:pt x="491" y="20"/>
                      <a:pt x="491" y="20"/>
                    </a:cubicBezTo>
                    <a:cubicBezTo>
                      <a:pt x="491" y="20"/>
                      <a:pt x="492" y="21"/>
                      <a:pt x="492" y="21"/>
                    </a:cubicBezTo>
                    <a:cubicBezTo>
                      <a:pt x="492" y="21"/>
                      <a:pt x="492" y="21"/>
                      <a:pt x="492" y="21"/>
                    </a:cubicBezTo>
                    <a:moveTo>
                      <a:pt x="476" y="14"/>
                    </a:moveTo>
                    <a:cubicBezTo>
                      <a:pt x="475" y="14"/>
                      <a:pt x="475" y="14"/>
                      <a:pt x="474" y="14"/>
                    </a:cubicBezTo>
                    <a:cubicBezTo>
                      <a:pt x="474" y="13"/>
                      <a:pt x="473" y="13"/>
                      <a:pt x="473" y="13"/>
                    </a:cubicBezTo>
                    <a:cubicBezTo>
                      <a:pt x="473" y="13"/>
                      <a:pt x="473" y="13"/>
                      <a:pt x="473" y="13"/>
                    </a:cubicBezTo>
                    <a:cubicBezTo>
                      <a:pt x="469" y="12"/>
                      <a:pt x="468" y="12"/>
                      <a:pt x="467" y="12"/>
                    </a:cubicBezTo>
                    <a:cubicBezTo>
                      <a:pt x="468" y="12"/>
                      <a:pt x="469" y="12"/>
                      <a:pt x="469" y="12"/>
                    </a:cubicBezTo>
                    <a:cubicBezTo>
                      <a:pt x="469" y="12"/>
                      <a:pt x="469" y="12"/>
                      <a:pt x="469" y="12"/>
                    </a:cubicBezTo>
                    <a:cubicBezTo>
                      <a:pt x="467" y="12"/>
                      <a:pt x="465" y="11"/>
                      <a:pt x="463" y="11"/>
                    </a:cubicBezTo>
                    <a:cubicBezTo>
                      <a:pt x="463" y="11"/>
                      <a:pt x="463" y="11"/>
                      <a:pt x="463" y="11"/>
                    </a:cubicBezTo>
                    <a:cubicBezTo>
                      <a:pt x="465" y="12"/>
                      <a:pt x="468" y="12"/>
                      <a:pt x="470" y="13"/>
                    </a:cubicBezTo>
                    <a:cubicBezTo>
                      <a:pt x="470" y="13"/>
                      <a:pt x="470" y="13"/>
                      <a:pt x="470" y="13"/>
                    </a:cubicBezTo>
                    <a:cubicBezTo>
                      <a:pt x="482" y="17"/>
                      <a:pt x="482" y="17"/>
                      <a:pt x="483" y="17"/>
                    </a:cubicBezTo>
                    <a:cubicBezTo>
                      <a:pt x="482" y="16"/>
                      <a:pt x="480" y="16"/>
                      <a:pt x="479" y="15"/>
                    </a:cubicBezTo>
                    <a:cubicBezTo>
                      <a:pt x="480" y="16"/>
                      <a:pt x="480" y="16"/>
                      <a:pt x="480" y="16"/>
                    </a:cubicBezTo>
                    <a:cubicBezTo>
                      <a:pt x="480" y="16"/>
                      <a:pt x="480" y="16"/>
                      <a:pt x="480" y="16"/>
                    </a:cubicBezTo>
                    <a:cubicBezTo>
                      <a:pt x="479" y="15"/>
                      <a:pt x="479" y="15"/>
                      <a:pt x="478" y="15"/>
                    </a:cubicBezTo>
                    <a:cubicBezTo>
                      <a:pt x="479" y="15"/>
                      <a:pt x="479" y="15"/>
                      <a:pt x="479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7" y="14"/>
                      <a:pt x="476" y="14"/>
                    </a:cubicBezTo>
                    <a:moveTo>
                      <a:pt x="460" y="10"/>
                    </a:moveTo>
                    <a:cubicBezTo>
                      <a:pt x="455" y="9"/>
                      <a:pt x="455" y="9"/>
                      <a:pt x="455" y="9"/>
                    </a:cubicBezTo>
                    <a:cubicBezTo>
                      <a:pt x="455" y="9"/>
                      <a:pt x="456" y="9"/>
                      <a:pt x="457" y="10"/>
                    </a:cubicBezTo>
                    <a:cubicBezTo>
                      <a:pt x="457" y="10"/>
                      <a:pt x="457" y="10"/>
                      <a:pt x="455" y="9"/>
                    </a:cubicBezTo>
                    <a:cubicBezTo>
                      <a:pt x="454" y="9"/>
                      <a:pt x="454" y="9"/>
                      <a:pt x="453" y="9"/>
                    </a:cubicBezTo>
                    <a:cubicBezTo>
                      <a:pt x="453" y="9"/>
                      <a:pt x="453" y="9"/>
                      <a:pt x="453" y="9"/>
                    </a:cubicBezTo>
                    <a:cubicBezTo>
                      <a:pt x="454" y="9"/>
                      <a:pt x="455" y="9"/>
                      <a:pt x="456" y="10"/>
                    </a:cubicBezTo>
                    <a:cubicBezTo>
                      <a:pt x="455" y="10"/>
                      <a:pt x="455" y="10"/>
                      <a:pt x="455" y="10"/>
                    </a:cubicBezTo>
                    <a:cubicBezTo>
                      <a:pt x="456" y="10"/>
                      <a:pt x="457" y="10"/>
                      <a:pt x="458" y="10"/>
                    </a:cubicBezTo>
                    <a:cubicBezTo>
                      <a:pt x="457" y="10"/>
                      <a:pt x="457" y="10"/>
                      <a:pt x="457" y="10"/>
                    </a:cubicBezTo>
                    <a:cubicBezTo>
                      <a:pt x="458" y="11"/>
                      <a:pt x="459" y="11"/>
                      <a:pt x="460" y="11"/>
                    </a:cubicBezTo>
                    <a:cubicBezTo>
                      <a:pt x="461" y="11"/>
                      <a:pt x="461" y="11"/>
                      <a:pt x="461" y="11"/>
                    </a:cubicBezTo>
                    <a:cubicBezTo>
                      <a:pt x="462" y="11"/>
                      <a:pt x="462" y="11"/>
                      <a:pt x="466" y="13"/>
                    </a:cubicBezTo>
                    <a:cubicBezTo>
                      <a:pt x="467" y="13"/>
                      <a:pt x="467" y="13"/>
                      <a:pt x="467" y="13"/>
                    </a:cubicBezTo>
                    <a:cubicBezTo>
                      <a:pt x="468" y="13"/>
                      <a:pt x="469" y="13"/>
                      <a:pt x="470" y="13"/>
                    </a:cubicBezTo>
                    <a:cubicBezTo>
                      <a:pt x="470" y="13"/>
                      <a:pt x="470" y="13"/>
                      <a:pt x="470" y="13"/>
                    </a:cubicBezTo>
                    <a:cubicBezTo>
                      <a:pt x="471" y="13"/>
                      <a:pt x="471" y="13"/>
                      <a:pt x="471" y="13"/>
                    </a:cubicBezTo>
                    <a:cubicBezTo>
                      <a:pt x="471" y="13"/>
                      <a:pt x="471" y="13"/>
                      <a:pt x="471" y="13"/>
                    </a:cubicBezTo>
                    <a:cubicBezTo>
                      <a:pt x="470" y="13"/>
                      <a:pt x="470" y="13"/>
                      <a:pt x="469" y="13"/>
                    </a:cubicBezTo>
                    <a:cubicBezTo>
                      <a:pt x="468" y="12"/>
                      <a:pt x="467" y="12"/>
                      <a:pt x="466" y="12"/>
                    </a:cubicBezTo>
                    <a:cubicBezTo>
                      <a:pt x="464" y="12"/>
                      <a:pt x="462" y="11"/>
                      <a:pt x="460" y="10"/>
                    </a:cubicBezTo>
                    <a:moveTo>
                      <a:pt x="445" y="7"/>
                    </a:moveTo>
                    <a:cubicBezTo>
                      <a:pt x="444" y="7"/>
                      <a:pt x="444" y="7"/>
                      <a:pt x="444" y="7"/>
                    </a:cubicBezTo>
                    <a:cubicBezTo>
                      <a:pt x="444" y="7"/>
                      <a:pt x="444" y="7"/>
                      <a:pt x="444" y="7"/>
                    </a:cubicBezTo>
                    <a:cubicBezTo>
                      <a:pt x="443" y="7"/>
                      <a:pt x="443" y="7"/>
                      <a:pt x="443" y="7"/>
                    </a:cubicBezTo>
                    <a:cubicBezTo>
                      <a:pt x="440" y="6"/>
                      <a:pt x="439" y="6"/>
                      <a:pt x="438" y="6"/>
                    </a:cubicBezTo>
                    <a:cubicBezTo>
                      <a:pt x="440" y="6"/>
                      <a:pt x="441" y="6"/>
                      <a:pt x="442" y="7"/>
                    </a:cubicBezTo>
                    <a:cubicBezTo>
                      <a:pt x="442" y="7"/>
                      <a:pt x="442" y="7"/>
                      <a:pt x="442" y="7"/>
                    </a:cubicBezTo>
                    <a:cubicBezTo>
                      <a:pt x="444" y="7"/>
                      <a:pt x="445" y="7"/>
                      <a:pt x="447" y="8"/>
                    </a:cubicBezTo>
                    <a:cubicBezTo>
                      <a:pt x="447" y="8"/>
                      <a:pt x="447" y="8"/>
                      <a:pt x="447" y="8"/>
                    </a:cubicBezTo>
                    <a:cubicBezTo>
                      <a:pt x="450" y="9"/>
                      <a:pt x="450" y="9"/>
                      <a:pt x="450" y="9"/>
                    </a:cubicBezTo>
                    <a:cubicBezTo>
                      <a:pt x="450" y="9"/>
                      <a:pt x="450" y="9"/>
                      <a:pt x="450" y="9"/>
                    </a:cubicBezTo>
                    <a:cubicBezTo>
                      <a:pt x="450" y="9"/>
                      <a:pt x="450" y="9"/>
                      <a:pt x="450" y="9"/>
                    </a:cubicBezTo>
                    <a:cubicBezTo>
                      <a:pt x="451" y="9"/>
                      <a:pt x="452" y="9"/>
                      <a:pt x="452" y="9"/>
                    </a:cubicBezTo>
                    <a:cubicBezTo>
                      <a:pt x="454" y="9"/>
                      <a:pt x="454" y="9"/>
                      <a:pt x="454" y="9"/>
                    </a:cubicBezTo>
                    <a:cubicBezTo>
                      <a:pt x="454" y="9"/>
                      <a:pt x="453" y="9"/>
                      <a:pt x="452" y="9"/>
                    </a:cubicBezTo>
                    <a:cubicBezTo>
                      <a:pt x="453" y="9"/>
                      <a:pt x="453" y="9"/>
                      <a:pt x="453" y="9"/>
                    </a:cubicBezTo>
                    <a:cubicBezTo>
                      <a:pt x="452" y="9"/>
                      <a:pt x="452" y="9"/>
                      <a:pt x="451" y="9"/>
                    </a:cubicBezTo>
                    <a:cubicBezTo>
                      <a:pt x="451" y="8"/>
                      <a:pt x="451" y="8"/>
                      <a:pt x="451" y="8"/>
                    </a:cubicBezTo>
                    <a:cubicBezTo>
                      <a:pt x="451" y="8"/>
                      <a:pt x="451" y="8"/>
                      <a:pt x="449" y="8"/>
                    </a:cubicBezTo>
                    <a:cubicBezTo>
                      <a:pt x="448" y="8"/>
                      <a:pt x="447" y="7"/>
                      <a:pt x="446" y="7"/>
                    </a:cubicBezTo>
                    <a:cubicBezTo>
                      <a:pt x="446" y="7"/>
                      <a:pt x="446" y="7"/>
                      <a:pt x="446" y="7"/>
                    </a:cubicBezTo>
                    <a:cubicBezTo>
                      <a:pt x="446" y="7"/>
                      <a:pt x="445" y="7"/>
                      <a:pt x="445" y="7"/>
                    </a:cubicBezTo>
                    <a:moveTo>
                      <a:pt x="459" y="11"/>
                    </a:moveTo>
                    <a:cubicBezTo>
                      <a:pt x="458" y="10"/>
                      <a:pt x="458" y="10"/>
                      <a:pt x="458" y="10"/>
                    </a:cubicBezTo>
                    <a:cubicBezTo>
                      <a:pt x="457" y="10"/>
                      <a:pt x="457" y="10"/>
                      <a:pt x="457" y="10"/>
                    </a:cubicBezTo>
                    <a:cubicBezTo>
                      <a:pt x="456" y="10"/>
                      <a:pt x="456" y="10"/>
                      <a:pt x="456" y="10"/>
                    </a:cubicBezTo>
                    <a:cubicBezTo>
                      <a:pt x="456" y="10"/>
                      <a:pt x="456" y="10"/>
                      <a:pt x="456" y="10"/>
                    </a:cubicBezTo>
                    <a:cubicBezTo>
                      <a:pt x="455" y="10"/>
                      <a:pt x="454" y="10"/>
                      <a:pt x="454" y="10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3" y="9"/>
                      <a:pt x="453" y="9"/>
                      <a:pt x="453" y="9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7" y="10"/>
                      <a:pt x="457" y="10"/>
                      <a:pt x="458" y="11"/>
                    </a:cubicBezTo>
                    <a:cubicBezTo>
                      <a:pt x="458" y="11"/>
                      <a:pt x="458" y="11"/>
                      <a:pt x="458" y="11"/>
                    </a:cubicBezTo>
                    <a:cubicBezTo>
                      <a:pt x="458" y="11"/>
                      <a:pt x="459" y="11"/>
                      <a:pt x="460" y="11"/>
                    </a:cubicBezTo>
                    <a:cubicBezTo>
                      <a:pt x="460" y="11"/>
                      <a:pt x="460" y="11"/>
                      <a:pt x="460" y="11"/>
                    </a:cubicBezTo>
                    <a:cubicBezTo>
                      <a:pt x="460" y="11"/>
                      <a:pt x="459" y="11"/>
                      <a:pt x="459" y="11"/>
                    </a:cubicBezTo>
                    <a:moveTo>
                      <a:pt x="440" y="6"/>
                    </a:moveTo>
                    <a:cubicBezTo>
                      <a:pt x="440" y="6"/>
                      <a:pt x="437" y="6"/>
                      <a:pt x="436" y="6"/>
                    </a:cubicBezTo>
                    <a:cubicBezTo>
                      <a:pt x="437" y="6"/>
                      <a:pt x="437" y="6"/>
                      <a:pt x="437" y="6"/>
                    </a:cubicBezTo>
                    <a:cubicBezTo>
                      <a:pt x="437" y="6"/>
                      <a:pt x="436" y="6"/>
                      <a:pt x="436" y="6"/>
                    </a:cubicBezTo>
                    <a:cubicBezTo>
                      <a:pt x="437" y="6"/>
                      <a:pt x="437" y="6"/>
                      <a:pt x="437" y="6"/>
                    </a:cubicBezTo>
                    <a:cubicBezTo>
                      <a:pt x="438" y="6"/>
                      <a:pt x="439" y="6"/>
                      <a:pt x="440" y="6"/>
                    </a:cubicBezTo>
                    <a:cubicBezTo>
                      <a:pt x="440" y="7"/>
                      <a:pt x="441" y="7"/>
                      <a:pt x="442" y="7"/>
                    </a:cubicBezTo>
                    <a:cubicBezTo>
                      <a:pt x="442" y="7"/>
                      <a:pt x="442" y="7"/>
                      <a:pt x="442" y="7"/>
                    </a:cubicBezTo>
                    <a:cubicBezTo>
                      <a:pt x="441" y="7"/>
                      <a:pt x="441" y="7"/>
                      <a:pt x="440" y="6"/>
                    </a:cubicBezTo>
                    <a:moveTo>
                      <a:pt x="487" y="60"/>
                    </a:moveTo>
                    <a:cubicBezTo>
                      <a:pt x="487" y="59"/>
                      <a:pt x="487" y="59"/>
                      <a:pt x="486" y="59"/>
                    </a:cubicBezTo>
                    <a:cubicBezTo>
                      <a:pt x="485" y="59"/>
                      <a:pt x="485" y="59"/>
                      <a:pt x="485" y="59"/>
                    </a:cubicBezTo>
                    <a:cubicBezTo>
                      <a:pt x="484" y="58"/>
                      <a:pt x="484" y="58"/>
                      <a:pt x="484" y="58"/>
                    </a:cubicBezTo>
                    <a:cubicBezTo>
                      <a:pt x="483" y="58"/>
                      <a:pt x="482" y="58"/>
                      <a:pt x="480" y="58"/>
                    </a:cubicBezTo>
                    <a:cubicBezTo>
                      <a:pt x="481" y="58"/>
                      <a:pt x="481" y="58"/>
                      <a:pt x="481" y="58"/>
                    </a:cubicBezTo>
                    <a:cubicBezTo>
                      <a:pt x="482" y="59"/>
                      <a:pt x="482" y="59"/>
                      <a:pt x="482" y="59"/>
                    </a:cubicBezTo>
                    <a:cubicBezTo>
                      <a:pt x="483" y="60"/>
                      <a:pt x="483" y="61"/>
                      <a:pt x="484" y="62"/>
                    </a:cubicBezTo>
                    <a:cubicBezTo>
                      <a:pt x="485" y="62"/>
                      <a:pt x="485" y="62"/>
                      <a:pt x="486" y="62"/>
                    </a:cubicBezTo>
                    <a:cubicBezTo>
                      <a:pt x="487" y="62"/>
                      <a:pt x="486" y="62"/>
                      <a:pt x="486" y="61"/>
                    </a:cubicBezTo>
                    <a:cubicBezTo>
                      <a:pt x="486" y="61"/>
                      <a:pt x="486" y="61"/>
                      <a:pt x="486" y="61"/>
                    </a:cubicBezTo>
                    <a:cubicBezTo>
                      <a:pt x="486" y="61"/>
                      <a:pt x="486" y="61"/>
                      <a:pt x="486" y="61"/>
                    </a:cubicBezTo>
                    <a:cubicBezTo>
                      <a:pt x="487" y="61"/>
                      <a:pt x="487" y="61"/>
                      <a:pt x="487" y="61"/>
                    </a:cubicBezTo>
                    <a:cubicBezTo>
                      <a:pt x="487" y="61"/>
                      <a:pt x="487" y="61"/>
                      <a:pt x="487" y="61"/>
                    </a:cubicBezTo>
                    <a:cubicBezTo>
                      <a:pt x="487" y="60"/>
                      <a:pt x="487" y="60"/>
                      <a:pt x="487" y="60"/>
                    </a:cubicBezTo>
                    <a:moveTo>
                      <a:pt x="473" y="23"/>
                    </a:moveTo>
                    <a:cubicBezTo>
                      <a:pt x="471" y="22"/>
                      <a:pt x="471" y="22"/>
                      <a:pt x="468" y="21"/>
                    </a:cubicBezTo>
                    <a:cubicBezTo>
                      <a:pt x="468" y="21"/>
                      <a:pt x="468" y="21"/>
                      <a:pt x="468" y="21"/>
                    </a:cubicBezTo>
                    <a:cubicBezTo>
                      <a:pt x="468" y="21"/>
                      <a:pt x="468" y="21"/>
                      <a:pt x="468" y="21"/>
                    </a:cubicBezTo>
                    <a:cubicBezTo>
                      <a:pt x="468" y="21"/>
                      <a:pt x="468" y="21"/>
                      <a:pt x="467" y="21"/>
                    </a:cubicBezTo>
                    <a:cubicBezTo>
                      <a:pt x="468" y="22"/>
                      <a:pt x="469" y="22"/>
                      <a:pt x="470" y="23"/>
                    </a:cubicBezTo>
                    <a:cubicBezTo>
                      <a:pt x="470" y="23"/>
                      <a:pt x="470" y="23"/>
                      <a:pt x="470" y="23"/>
                    </a:cubicBezTo>
                    <a:cubicBezTo>
                      <a:pt x="469" y="23"/>
                      <a:pt x="469" y="23"/>
                      <a:pt x="469" y="23"/>
                    </a:cubicBezTo>
                    <a:cubicBezTo>
                      <a:pt x="469" y="23"/>
                      <a:pt x="470" y="23"/>
                      <a:pt x="470" y="23"/>
                    </a:cubicBezTo>
                    <a:cubicBezTo>
                      <a:pt x="469" y="23"/>
                      <a:pt x="469" y="23"/>
                      <a:pt x="469" y="23"/>
                    </a:cubicBezTo>
                    <a:cubicBezTo>
                      <a:pt x="469" y="24"/>
                      <a:pt x="469" y="24"/>
                      <a:pt x="469" y="24"/>
                    </a:cubicBezTo>
                    <a:cubicBezTo>
                      <a:pt x="469" y="24"/>
                      <a:pt x="469" y="24"/>
                      <a:pt x="469" y="24"/>
                    </a:cubicBezTo>
                    <a:cubicBezTo>
                      <a:pt x="469" y="24"/>
                      <a:pt x="469" y="24"/>
                      <a:pt x="469" y="24"/>
                    </a:cubicBezTo>
                    <a:cubicBezTo>
                      <a:pt x="468" y="24"/>
                      <a:pt x="468" y="24"/>
                      <a:pt x="467" y="24"/>
                    </a:cubicBezTo>
                    <a:cubicBezTo>
                      <a:pt x="467" y="24"/>
                      <a:pt x="467" y="24"/>
                      <a:pt x="467" y="24"/>
                    </a:cubicBezTo>
                    <a:cubicBezTo>
                      <a:pt x="467" y="24"/>
                      <a:pt x="467" y="24"/>
                      <a:pt x="467" y="24"/>
                    </a:cubicBezTo>
                    <a:cubicBezTo>
                      <a:pt x="466" y="24"/>
                      <a:pt x="466" y="24"/>
                      <a:pt x="466" y="24"/>
                    </a:cubicBezTo>
                    <a:cubicBezTo>
                      <a:pt x="466" y="24"/>
                      <a:pt x="466" y="24"/>
                      <a:pt x="466" y="24"/>
                    </a:cubicBezTo>
                    <a:cubicBezTo>
                      <a:pt x="466" y="25"/>
                      <a:pt x="466" y="25"/>
                      <a:pt x="468" y="26"/>
                    </a:cubicBezTo>
                    <a:cubicBezTo>
                      <a:pt x="467" y="26"/>
                      <a:pt x="466" y="26"/>
                      <a:pt x="466" y="26"/>
                    </a:cubicBezTo>
                    <a:cubicBezTo>
                      <a:pt x="466" y="26"/>
                      <a:pt x="466" y="26"/>
                      <a:pt x="467" y="27"/>
                    </a:cubicBezTo>
                    <a:cubicBezTo>
                      <a:pt x="467" y="27"/>
                      <a:pt x="467" y="27"/>
                      <a:pt x="467" y="27"/>
                    </a:cubicBezTo>
                    <a:cubicBezTo>
                      <a:pt x="467" y="27"/>
                      <a:pt x="467" y="27"/>
                      <a:pt x="466" y="28"/>
                    </a:cubicBezTo>
                    <a:cubicBezTo>
                      <a:pt x="466" y="28"/>
                      <a:pt x="466" y="28"/>
                      <a:pt x="469" y="30"/>
                    </a:cubicBezTo>
                    <a:cubicBezTo>
                      <a:pt x="468" y="30"/>
                      <a:pt x="467" y="29"/>
                      <a:pt x="467" y="30"/>
                    </a:cubicBezTo>
                    <a:cubicBezTo>
                      <a:pt x="468" y="30"/>
                      <a:pt x="469" y="31"/>
                      <a:pt x="470" y="32"/>
                    </a:cubicBezTo>
                    <a:cubicBezTo>
                      <a:pt x="470" y="33"/>
                      <a:pt x="470" y="33"/>
                      <a:pt x="470" y="33"/>
                    </a:cubicBezTo>
                    <a:cubicBezTo>
                      <a:pt x="471" y="33"/>
                      <a:pt x="471" y="33"/>
                      <a:pt x="472" y="34"/>
                    </a:cubicBezTo>
                    <a:cubicBezTo>
                      <a:pt x="471" y="34"/>
                      <a:pt x="471" y="33"/>
                      <a:pt x="470" y="34"/>
                    </a:cubicBezTo>
                    <a:cubicBezTo>
                      <a:pt x="470" y="34"/>
                      <a:pt x="470" y="34"/>
                      <a:pt x="470" y="35"/>
                    </a:cubicBezTo>
                    <a:cubicBezTo>
                      <a:pt x="470" y="35"/>
                      <a:pt x="472" y="37"/>
                      <a:pt x="472" y="36"/>
                    </a:cubicBezTo>
                    <a:cubicBezTo>
                      <a:pt x="472" y="36"/>
                      <a:pt x="472" y="36"/>
                      <a:pt x="474" y="37"/>
                    </a:cubicBezTo>
                    <a:cubicBezTo>
                      <a:pt x="474" y="37"/>
                      <a:pt x="474" y="37"/>
                      <a:pt x="474" y="37"/>
                    </a:cubicBezTo>
                    <a:cubicBezTo>
                      <a:pt x="475" y="37"/>
                      <a:pt x="475" y="37"/>
                      <a:pt x="475" y="37"/>
                    </a:cubicBezTo>
                    <a:cubicBezTo>
                      <a:pt x="474" y="38"/>
                      <a:pt x="473" y="37"/>
                      <a:pt x="473" y="38"/>
                    </a:cubicBezTo>
                    <a:cubicBezTo>
                      <a:pt x="473" y="38"/>
                      <a:pt x="474" y="39"/>
                      <a:pt x="475" y="39"/>
                    </a:cubicBezTo>
                    <a:cubicBezTo>
                      <a:pt x="474" y="39"/>
                      <a:pt x="473" y="39"/>
                      <a:pt x="473" y="40"/>
                    </a:cubicBezTo>
                    <a:cubicBezTo>
                      <a:pt x="474" y="41"/>
                      <a:pt x="475" y="41"/>
                      <a:pt x="475" y="42"/>
                    </a:cubicBezTo>
                    <a:cubicBezTo>
                      <a:pt x="475" y="42"/>
                      <a:pt x="475" y="42"/>
                      <a:pt x="476" y="43"/>
                    </a:cubicBezTo>
                    <a:cubicBezTo>
                      <a:pt x="475" y="43"/>
                      <a:pt x="475" y="43"/>
                      <a:pt x="475" y="43"/>
                    </a:cubicBezTo>
                    <a:cubicBezTo>
                      <a:pt x="475" y="43"/>
                      <a:pt x="475" y="43"/>
                      <a:pt x="476" y="44"/>
                    </a:cubicBezTo>
                    <a:cubicBezTo>
                      <a:pt x="476" y="44"/>
                      <a:pt x="476" y="44"/>
                      <a:pt x="476" y="44"/>
                    </a:cubicBezTo>
                    <a:cubicBezTo>
                      <a:pt x="477" y="46"/>
                      <a:pt x="478" y="46"/>
                      <a:pt x="479" y="47"/>
                    </a:cubicBezTo>
                    <a:cubicBezTo>
                      <a:pt x="479" y="47"/>
                      <a:pt x="480" y="47"/>
                      <a:pt x="480" y="47"/>
                    </a:cubicBezTo>
                    <a:cubicBezTo>
                      <a:pt x="480" y="47"/>
                      <a:pt x="480" y="47"/>
                      <a:pt x="480" y="47"/>
                    </a:cubicBezTo>
                    <a:cubicBezTo>
                      <a:pt x="480" y="47"/>
                      <a:pt x="480" y="47"/>
                      <a:pt x="480" y="47"/>
                    </a:cubicBezTo>
                    <a:cubicBezTo>
                      <a:pt x="481" y="47"/>
                      <a:pt x="481" y="47"/>
                      <a:pt x="482" y="48"/>
                    </a:cubicBezTo>
                    <a:cubicBezTo>
                      <a:pt x="482" y="47"/>
                      <a:pt x="482" y="47"/>
                      <a:pt x="481" y="47"/>
                    </a:cubicBezTo>
                    <a:cubicBezTo>
                      <a:pt x="484" y="48"/>
                      <a:pt x="485" y="48"/>
                      <a:pt x="486" y="49"/>
                    </a:cubicBezTo>
                    <a:cubicBezTo>
                      <a:pt x="486" y="50"/>
                      <a:pt x="486" y="50"/>
                      <a:pt x="486" y="50"/>
                    </a:cubicBezTo>
                    <a:cubicBezTo>
                      <a:pt x="487" y="51"/>
                      <a:pt x="487" y="51"/>
                      <a:pt x="487" y="51"/>
                    </a:cubicBezTo>
                    <a:cubicBezTo>
                      <a:pt x="488" y="51"/>
                      <a:pt x="488" y="51"/>
                      <a:pt x="488" y="51"/>
                    </a:cubicBezTo>
                    <a:cubicBezTo>
                      <a:pt x="488" y="51"/>
                      <a:pt x="489" y="51"/>
                      <a:pt x="490" y="51"/>
                    </a:cubicBezTo>
                    <a:cubicBezTo>
                      <a:pt x="492" y="51"/>
                      <a:pt x="494" y="52"/>
                      <a:pt x="495" y="52"/>
                    </a:cubicBezTo>
                    <a:cubicBezTo>
                      <a:pt x="495" y="52"/>
                      <a:pt x="496" y="52"/>
                      <a:pt x="496" y="52"/>
                    </a:cubicBezTo>
                    <a:cubicBezTo>
                      <a:pt x="496" y="52"/>
                      <a:pt x="496" y="52"/>
                      <a:pt x="497" y="52"/>
                    </a:cubicBezTo>
                    <a:cubicBezTo>
                      <a:pt x="496" y="52"/>
                      <a:pt x="496" y="51"/>
                      <a:pt x="495" y="51"/>
                    </a:cubicBezTo>
                    <a:cubicBezTo>
                      <a:pt x="495" y="51"/>
                      <a:pt x="495" y="51"/>
                      <a:pt x="487" y="46"/>
                    </a:cubicBezTo>
                    <a:cubicBezTo>
                      <a:pt x="486" y="45"/>
                      <a:pt x="484" y="44"/>
                      <a:pt x="483" y="43"/>
                    </a:cubicBezTo>
                    <a:cubicBezTo>
                      <a:pt x="483" y="43"/>
                      <a:pt x="483" y="43"/>
                      <a:pt x="483" y="43"/>
                    </a:cubicBezTo>
                    <a:cubicBezTo>
                      <a:pt x="483" y="42"/>
                      <a:pt x="483" y="42"/>
                      <a:pt x="481" y="41"/>
                    </a:cubicBezTo>
                    <a:cubicBezTo>
                      <a:pt x="480" y="40"/>
                      <a:pt x="480" y="40"/>
                      <a:pt x="480" y="40"/>
                    </a:cubicBezTo>
                    <a:cubicBezTo>
                      <a:pt x="480" y="40"/>
                      <a:pt x="480" y="40"/>
                      <a:pt x="480" y="40"/>
                    </a:cubicBezTo>
                    <a:cubicBezTo>
                      <a:pt x="480" y="39"/>
                      <a:pt x="480" y="39"/>
                      <a:pt x="479" y="39"/>
                    </a:cubicBezTo>
                    <a:cubicBezTo>
                      <a:pt x="479" y="38"/>
                      <a:pt x="479" y="38"/>
                      <a:pt x="479" y="38"/>
                    </a:cubicBezTo>
                    <a:cubicBezTo>
                      <a:pt x="479" y="38"/>
                      <a:pt x="479" y="38"/>
                      <a:pt x="479" y="38"/>
                    </a:cubicBezTo>
                    <a:cubicBezTo>
                      <a:pt x="479" y="38"/>
                      <a:pt x="479" y="38"/>
                      <a:pt x="479" y="38"/>
                    </a:cubicBezTo>
                    <a:cubicBezTo>
                      <a:pt x="479" y="37"/>
                      <a:pt x="479" y="37"/>
                      <a:pt x="479" y="37"/>
                    </a:cubicBezTo>
                    <a:cubicBezTo>
                      <a:pt x="479" y="37"/>
                      <a:pt x="479" y="37"/>
                      <a:pt x="479" y="37"/>
                    </a:cubicBezTo>
                    <a:cubicBezTo>
                      <a:pt x="479" y="37"/>
                      <a:pt x="479" y="37"/>
                      <a:pt x="478" y="36"/>
                    </a:cubicBezTo>
                    <a:cubicBezTo>
                      <a:pt x="478" y="35"/>
                      <a:pt x="477" y="35"/>
                      <a:pt x="477" y="35"/>
                    </a:cubicBezTo>
                    <a:cubicBezTo>
                      <a:pt x="477" y="35"/>
                      <a:pt x="477" y="35"/>
                      <a:pt x="477" y="35"/>
                    </a:cubicBezTo>
                    <a:cubicBezTo>
                      <a:pt x="477" y="34"/>
                      <a:pt x="475" y="33"/>
                      <a:pt x="474" y="32"/>
                    </a:cubicBezTo>
                    <a:cubicBezTo>
                      <a:pt x="475" y="32"/>
                      <a:pt x="475" y="32"/>
                      <a:pt x="476" y="32"/>
                    </a:cubicBezTo>
                    <a:cubicBezTo>
                      <a:pt x="475" y="31"/>
                      <a:pt x="475" y="31"/>
                      <a:pt x="475" y="31"/>
                    </a:cubicBezTo>
                    <a:cubicBezTo>
                      <a:pt x="476" y="31"/>
                      <a:pt x="476" y="31"/>
                      <a:pt x="476" y="31"/>
                    </a:cubicBezTo>
                    <a:cubicBezTo>
                      <a:pt x="475" y="31"/>
                      <a:pt x="475" y="31"/>
                      <a:pt x="475" y="31"/>
                    </a:cubicBezTo>
                    <a:cubicBezTo>
                      <a:pt x="475" y="30"/>
                      <a:pt x="475" y="30"/>
                      <a:pt x="475" y="30"/>
                    </a:cubicBezTo>
                    <a:cubicBezTo>
                      <a:pt x="475" y="30"/>
                      <a:pt x="475" y="30"/>
                      <a:pt x="475" y="30"/>
                    </a:cubicBezTo>
                    <a:cubicBezTo>
                      <a:pt x="475" y="29"/>
                      <a:pt x="473" y="29"/>
                      <a:pt x="472" y="28"/>
                    </a:cubicBezTo>
                    <a:cubicBezTo>
                      <a:pt x="473" y="27"/>
                      <a:pt x="473" y="28"/>
                      <a:pt x="474" y="28"/>
                    </a:cubicBezTo>
                    <a:cubicBezTo>
                      <a:pt x="474" y="27"/>
                      <a:pt x="473" y="27"/>
                      <a:pt x="473" y="27"/>
                    </a:cubicBezTo>
                    <a:cubicBezTo>
                      <a:pt x="473" y="27"/>
                      <a:pt x="473" y="27"/>
                      <a:pt x="473" y="27"/>
                    </a:cubicBezTo>
                    <a:cubicBezTo>
                      <a:pt x="473" y="26"/>
                      <a:pt x="473" y="26"/>
                      <a:pt x="473" y="26"/>
                    </a:cubicBezTo>
                    <a:cubicBezTo>
                      <a:pt x="474" y="26"/>
                      <a:pt x="474" y="26"/>
                      <a:pt x="475" y="26"/>
                    </a:cubicBezTo>
                    <a:cubicBezTo>
                      <a:pt x="475" y="26"/>
                      <a:pt x="474" y="26"/>
                      <a:pt x="474" y="26"/>
                    </a:cubicBezTo>
                    <a:cubicBezTo>
                      <a:pt x="475" y="25"/>
                      <a:pt x="475" y="25"/>
                      <a:pt x="475" y="25"/>
                    </a:cubicBezTo>
                    <a:cubicBezTo>
                      <a:pt x="474" y="25"/>
                      <a:pt x="474" y="25"/>
                      <a:pt x="474" y="25"/>
                    </a:cubicBezTo>
                    <a:cubicBezTo>
                      <a:pt x="475" y="25"/>
                      <a:pt x="475" y="25"/>
                      <a:pt x="476" y="25"/>
                    </a:cubicBezTo>
                    <a:cubicBezTo>
                      <a:pt x="475" y="24"/>
                      <a:pt x="475" y="24"/>
                      <a:pt x="473" y="23"/>
                    </a:cubicBezTo>
                    <a:cubicBezTo>
                      <a:pt x="473" y="23"/>
                      <a:pt x="473" y="23"/>
                      <a:pt x="473" y="23"/>
                    </a:cubicBezTo>
                    <a:cubicBezTo>
                      <a:pt x="474" y="23"/>
                      <a:pt x="474" y="23"/>
                      <a:pt x="474" y="23"/>
                    </a:cubicBezTo>
                    <a:cubicBezTo>
                      <a:pt x="474" y="23"/>
                      <a:pt x="473" y="23"/>
                      <a:pt x="473" y="23"/>
                    </a:cubicBezTo>
                    <a:moveTo>
                      <a:pt x="504" y="38"/>
                    </a:moveTo>
                    <a:cubicBezTo>
                      <a:pt x="503" y="37"/>
                      <a:pt x="501" y="36"/>
                      <a:pt x="501" y="36"/>
                    </a:cubicBezTo>
                    <a:cubicBezTo>
                      <a:pt x="500" y="36"/>
                      <a:pt x="500" y="36"/>
                      <a:pt x="500" y="36"/>
                    </a:cubicBezTo>
                    <a:cubicBezTo>
                      <a:pt x="500" y="36"/>
                      <a:pt x="500" y="36"/>
                      <a:pt x="500" y="36"/>
                    </a:cubicBezTo>
                    <a:cubicBezTo>
                      <a:pt x="501" y="37"/>
                      <a:pt x="501" y="37"/>
                      <a:pt x="501" y="37"/>
                    </a:cubicBezTo>
                    <a:cubicBezTo>
                      <a:pt x="502" y="38"/>
                      <a:pt x="502" y="38"/>
                      <a:pt x="502" y="38"/>
                    </a:cubicBezTo>
                    <a:cubicBezTo>
                      <a:pt x="503" y="39"/>
                      <a:pt x="503" y="39"/>
                      <a:pt x="503" y="39"/>
                    </a:cubicBezTo>
                    <a:cubicBezTo>
                      <a:pt x="504" y="39"/>
                      <a:pt x="504" y="39"/>
                      <a:pt x="504" y="39"/>
                    </a:cubicBezTo>
                    <a:cubicBezTo>
                      <a:pt x="504" y="39"/>
                      <a:pt x="504" y="39"/>
                      <a:pt x="504" y="39"/>
                    </a:cubicBezTo>
                    <a:cubicBezTo>
                      <a:pt x="504" y="39"/>
                      <a:pt x="504" y="39"/>
                      <a:pt x="504" y="39"/>
                    </a:cubicBezTo>
                    <a:cubicBezTo>
                      <a:pt x="504" y="38"/>
                      <a:pt x="504" y="38"/>
                      <a:pt x="504" y="38"/>
                    </a:cubicBezTo>
                    <a:cubicBezTo>
                      <a:pt x="504" y="38"/>
                      <a:pt x="504" y="38"/>
                      <a:pt x="504" y="38"/>
                    </a:cubicBezTo>
                    <a:cubicBezTo>
                      <a:pt x="504" y="38"/>
                      <a:pt x="504" y="38"/>
                      <a:pt x="504" y="38"/>
                    </a:cubicBezTo>
                    <a:cubicBezTo>
                      <a:pt x="505" y="38"/>
                      <a:pt x="505" y="38"/>
                      <a:pt x="505" y="38"/>
                    </a:cubicBezTo>
                    <a:cubicBezTo>
                      <a:pt x="505" y="38"/>
                      <a:pt x="504" y="38"/>
                      <a:pt x="504" y="38"/>
                    </a:cubicBezTo>
                    <a:moveTo>
                      <a:pt x="428" y="7"/>
                    </a:moveTo>
                    <a:cubicBezTo>
                      <a:pt x="428" y="7"/>
                      <a:pt x="428" y="7"/>
                      <a:pt x="428" y="7"/>
                    </a:cubicBezTo>
                    <a:cubicBezTo>
                      <a:pt x="428" y="7"/>
                      <a:pt x="427" y="6"/>
                      <a:pt x="426" y="6"/>
                    </a:cubicBezTo>
                    <a:cubicBezTo>
                      <a:pt x="426" y="6"/>
                      <a:pt x="426" y="6"/>
                      <a:pt x="426" y="6"/>
                    </a:cubicBezTo>
                    <a:cubicBezTo>
                      <a:pt x="426" y="6"/>
                      <a:pt x="426" y="6"/>
                      <a:pt x="426" y="6"/>
                    </a:cubicBezTo>
                    <a:cubicBezTo>
                      <a:pt x="426" y="6"/>
                      <a:pt x="426" y="6"/>
                      <a:pt x="426" y="6"/>
                    </a:cubicBezTo>
                    <a:cubicBezTo>
                      <a:pt x="427" y="7"/>
                      <a:pt x="427" y="7"/>
                      <a:pt x="427" y="7"/>
                    </a:cubicBezTo>
                    <a:cubicBezTo>
                      <a:pt x="426" y="7"/>
                      <a:pt x="426" y="7"/>
                      <a:pt x="426" y="7"/>
                    </a:cubicBezTo>
                    <a:cubicBezTo>
                      <a:pt x="426" y="7"/>
                      <a:pt x="427" y="7"/>
                      <a:pt x="427" y="7"/>
                    </a:cubicBezTo>
                    <a:cubicBezTo>
                      <a:pt x="427" y="7"/>
                      <a:pt x="427" y="7"/>
                      <a:pt x="427" y="7"/>
                    </a:cubicBezTo>
                    <a:cubicBezTo>
                      <a:pt x="427" y="7"/>
                      <a:pt x="431" y="8"/>
                      <a:pt x="431" y="8"/>
                    </a:cubicBezTo>
                    <a:cubicBezTo>
                      <a:pt x="431" y="8"/>
                      <a:pt x="431" y="8"/>
                      <a:pt x="431" y="8"/>
                    </a:cubicBezTo>
                    <a:cubicBezTo>
                      <a:pt x="431" y="8"/>
                      <a:pt x="431" y="8"/>
                      <a:pt x="429" y="7"/>
                    </a:cubicBezTo>
                    <a:cubicBezTo>
                      <a:pt x="429" y="7"/>
                      <a:pt x="429" y="7"/>
                      <a:pt x="429" y="7"/>
                    </a:cubicBezTo>
                    <a:cubicBezTo>
                      <a:pt x="428" y="7"/>
                      <a:pt x="428" y="7"/>
                      <a:pt x="428" y="7"/>
                    </a:cubicBezTo>
                    <a:moveTo>
                      <a:pt x="431" y="8"/>
                    </a:moveTo>
                    <a:cubicBezTo>
                      <a:pt x="430" y="8"/>
                      <a:pt x="430" y="8"/>
                      <a:pt x="429" y="8"/>
                    </a:cubicBezTo>
                    <a:cubicBezTo>
                      <a:pt x="429" y="8"/>
                      <a:pt x="429" y="8"/>
                      <a:pt x="428" y="8"/>
                    </a:cubicBezTo>
                    <a:cubicBezTo>
                      <a:pt x="427" y="7"/>
                      <a:pt x="426" y="7"/>
                      <a:pt x="425" y="7"/>
                    </a:cubicBezTo>
                    <a:cubicBezTo>
                      <a:pt x="424" y="6"/>
                      <a:pt x="424" y="6"/>
                      <a:pt x="424" y="6"/>
                    </a:cubicBezTo>
                    <a:cubicBezTo>
                      <a:pt x="424" y="6"/>
                      <a:pt x="424" y="6"/>
                      <a:pt x="424" y="6"/>
                    </a:cubicBezTo>
                    <a:cubicBezTo>
                      <a:pt x="424" y="6"/>
                      <a:pt x="424" y="6"/>
                      <a:pt x="424" y="7"/>
                    </a:cubicBezTo>
                    <a:cubicBezTo>
                      <a:pt x="425" y="7"/>
                      <a:pt x="425" y="7"/>
                      <a:pt x="426" y="7"/>
                    </a:cubicBezTo>
                    <a:cubicBezTo>
                      <a:pt x="425" y="7"/>
                      <a:pt x="425" y="7"/>
                      <a:pt x="425" y="7"/>
                    </a:cubicBezTo>
                    <a:cubicBezTo>
                      <a:pt x="425" y="7"/>
                      <a:pt x="426" y="7"/>
                      <a:pt x="426" y="7"/>
                    </a:cubicBezTo>
                    <a:cubicBezTo>
                      <a:pt x="426" y="7"/>
                      <a:pt x="426" y="7"/>
                      <a:pt x="426" y="7"/>
                    </a:cubicBezTo>
                    <a:cubicBezTo>
                      <a:pt x="427" y="8"/>
                      <a:pt x="427" y="8"/>
                      <a:pt x="428" y="8"/>
                    </a:cubicBezTo>
                    <a:cubicBezTo>
                      <a:pt x="428" y="8"/>
                      <a:pt x="429" y="8"/>
                      <a:pt x="430" y="9"/>
                    </a:cubicBezTo>
                    <a:cubicBezTo>
                      <a:pt x="430" y="8"/>
                      <a:pt x="430" y="8"/>
                      <a:pt x="430" y="8"/>
                    </a:cubicBezTo>
                    <a:cubicBezTo>
                      <a:pt x="429" y="8"/>
                      <a:pt x="429" y="8"/>
                      <a:pt x="429" y="8"/>
                    </a:cubicBezTo>
                    <a:cubicBezTo>
                      <a:pt x="430" y="8"/>
                      <a:pt x="430" y="8"/>
                      <a:pt x="430" y="8"/>
                    </a:cubicBezTo>
                    <a:cubicBezTo>
                      <a:pt x="430" y="8"/>
                      <a:pt x="430" y="8"/>
                      <a:pt x="430" y="8"/>
                    </a:cubicBezTo>
                    <a:cubicBezTo>
                      <a:pt x="430" y="8"/>
                      <a:pt x="430" y="8"/>
                      <a:pt x="431" y="8"/>
                    </a:cubicBezTo>
                    <a:cubicBezTo>
                      <a:pt x="431" y="8"/>
                      <a:pt x="431" y="8"/>
                      <a:pt x="431" y="8"/>
                    </a:cubicBezTo>
                    <a:moveTo>
                      <a:pt x="433" y="10"/>
                    </a:moveTo>
                    <a:cubicBezTo>
                      <a:pt x="433" y="10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3" y="10"/>
                      <a:pt x="433" y="10"/>
                      <a:pt x="433" y="10"/>
                    </a:cubicBezTo>
                    <a:cubicBezTo>
                      <a:pt x="434" y="10"/>
                      <a:pt x="434" y="10"/>
                      <a:pt x="434" y="10"/>
                    </a:cubicBezTo>
                    <a:cubicBezTo>
                      <a:pt x="434" y="10"/>
                      <a:pt x="434" y="10"/>
                      <a:pt x="434" y="10"/>
                    </a:cubicBezTo>
                    <a:cubicBezTo>
                      <a:pt x="433" y="10"/>
                      <a:pt x="433" y="10"/>
                      <a:pt x="433" y="10"/>
                    </a:cubicBezTo>
                    <a:cubicBezTo>
                      <a:pt x="433" y="10"/>
                      <a:pt x="433" y="10"/>
                      <a:pt x="433" y="10"/>
                    </a:cubicBezTo>
                    <a:moveTo>
                      <a:pt x="430" y="9"/>
                    </a:moveTo>
                    <a:cubicBezTo>
                      <a:pt x="429" y="9"/>
                      <a:pt x="429" y="9"/>
                      <a:pt x="429" y="9"/>
                    </a:cubicBezTo>
                    <a:cubicBezTo>
                      <a:pt x="428" y="8"/>
                      <a:pt x="428" y="8"/>
                      <a:pt x="428" y="8"/>
                    </a:cubicBezTo>
                    <a:cubicBezTo>
                      <a:pt x="428" y="8"/>
                      <a:pt x="428" y="8"/>
                      <a:pt x="427" y="8"/>
                    </a:cubicBezTo>
                    <a:cubicBezTo>
                      <a:pt x="427" y="8"/>
                      <a:pt x="427" y="8"/>
                      <a:pt x="427" y="8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29" y="9"/>
                      <a:pt x="429" y="10"/>
                      <a:pt x="430" y="10"/>
                    </a:cubicBezTo>
                    <a:cubicBezTo>
                      <a:pt x="431" y="10"/>
                      <a:pt x="431" y="10"/>
                      <a:pt x="431" y="10"/>
                    </a:cubicBezTo>
                    <a:cubicBezTo>
                      <a:pt x="430" y="9"/>
                      <a:pt x="429" y="9"/>
                      <a:pt x="429" y="9"/>
                    </a:cubicBezTo>
                    <a:cubicBezTo>
                      <a:pt x="430" y="10"/>
                      <a:pt x="431" y="10"/>
                      <a:pt x="432" y="10"/>
                    </a:cubicBezTo>
                    <a:cubicBezTo>
                      <a:pt x="431" y="10"/>
                      <a:pt x="431" y="10"/>
                      <a:pt x="431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1" y="10"/>
                      <a:pt x="430" y="9"/>
                      <a:pt x="429" y="9"/>
                    </a:cubicBezTo>
                    <a:cubicBezTo>
                      <a:pt x="430" y="9"/>
                      <a:pt x="430" y="9"/>
                      <a:pt x="430" y="9"/>
                    </a:cubicBezTo>
                    <a:moveTo>
                      <a:pt x="425" y="7"/>
                    </a:moveTo>
                    <a:cubicBezTo>
                      <a:pt x="424" y="7"/>
                      <a:pt x="424" y="7"/>
                      <a:pt x="424" y="7"/>
                    </a:cubicBezTo>
                    <a:cubicBezTo>
                      <a:pt x="423" y="7"/>
                      <a:pt x="423" y="7"/>
                      <a:pt x="423" y="6"/>
                    </a:cubicBezTo>
                    <a:cubicBezTo>
                      <a:pt x="422" y="6"/>
                      <a:pt x="422" y="6"/>
                      <a:pt x="422" y="6"/>
                    </a:cubicBezTo>
                    <a:cubicBezTo>
                      <a:pt x="422" y="7"/>
                      <a:pt x="422" y="7"/>
                      <a:pt x="422" y="7"/>
                    </a:cubicBezTo>
                    <a:cubicBezTo>
                      <a:pt x="422" y="7"/>
                      <a:pt x="422" y="7"/>
                      <a:pt x="419" y="6"/>
                    </a:cubicBezTo>
                    <a:cubicBezTo>
                      <a:pt x="419" y="5"/>
                      <a:pt x="418" y="5"/>
                      <a:pt x="418" y="5"/>
                    </a:cubicBezTo>
                    <a:cubicBezTo>
                      <a:pt x="418" y="5"/>
                      <a:pt x="418" y="5"/>
                      <a:pt x="418" y="5"/>
                    </a:cubicBezTo>
                    <a:cubicBezTo>
                      <a:pt x="418" y="5"/>
                      <a:pt x="418" y="5"/>
                      <a:pt x="418" y="5"/>
                    </a:cubicBezTo>
                    <a:cubicBezTo>
                      <a:pt x="418" y="5"/>
                      <a:pt x="418" y="5"/>
                      <a:pt x="418" y="5"/>
                    </a:cubicBezTo>
                    <a:cubicBezTo>
                      <a:pt x="418" y="6"/>
                      <a:pt x="418" y="6"/>
                      <a:pt x="418" y="6"/>
                    </a:cubicBezTo>
                    <a:cubicBezTo>
                      <a:pt x="419" y="6"/>
                      <a:pt x="420" y="6"/>
                      <a:pt x="421" y="7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7"/>
                      <a:pt x="421" y="7"/>
                      <a:pt x="421" y="7"/>
                    </a:cubicBezTo>
                    <a:cubicBezTo>
                      <a:pt x="421" y="7"/>
                      <a:pt x="421" y="7"/>
                      <a:pt x="421" y="7"/>
                    </a:cubicBezTo>
                    <a:cubicBezTo>
                      <a:pt x="422" y="7"/>
                      <a:pt x="422" y="7"/>
                      <a:pt x="422" y="7"/>
                    </a:cubicBezTo>
                    <a:cubicBezTo>
                      <a:pt x="423" y="7"/>
                      <a:pt x="423" y="8"/>
                      <a:pt x="424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4" y="9"/>
                    </a:cubicBezTo>
                    <a:cubicBezTo>
                      <a:pt x="424" y="9"/>
                      <a:pt x="424" y="9"/>
                      <a:pt x="424" y="9"/>
                    </a:cubicBezTo>
                    <a:cubicBezTo>
                      <a:pt x="425" y="9"/>
                      <a:pt x="425" y="9"/>
                      <a:pt x="425" y="9"/>
                    </a:cubicBezTo>
                    <a:cubicBezTo>
                      <a:pt x="425" y="9"/>
                      <a:pt x="425" y="9"/>
                      <a:pt x="425" y="9"/>
                    </a:cubicBezTo>
                    <a:cubicBezTo>
                      <a:pt x="425" y="9"/>
                      <a:pt x="425" y="9"/>
                      <a:pt x="425" y="9"/>
                    </a:cubicBezTo>
                    <a:cubicBezTo>
                      <a:pt x="425" y="9"/>
                      <a:pt x="424" y="9"/>
                      <a:pt x="423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3" y="8"/>
                    </a:cubicBezTo>
                    <a:cubicBezTo>
                      <a:pt x="423" y="7"/>
                      <a:pt x="423" y="7"/>
                      <a:pt x="423" y="7"/>
                    </a:cubicBezTo>
                    <a:cubicBezTo>
                      <a:pt x="424" y="8"/>
                      <a:pt x="424" y="8"/>
                      <a:pt x="425" y="8"/>
                    </a:cubicBezTo>
                    <a:cubicBezTo>
                      <a:pt x="425" y="8"/>
                      <a:pt x="425" y="8"/>
                      <a:pt x="425" y="8"/>
                    </a:cubicBezTo>
                    <a:cubicBezTo>
                      <a:pt x="422" y="7"/>
                      <a:pt x="422" y="7"/>
                      <a:pt x="422" y="7"/>
                    </a:cubicBezTo>
                    <a:cubicBezTo>
                      <a:pt x="423" y="7"/>
                      <a:pt x="423" y="7"/>
                      <a:pt x="423" y="7"/>
                    </a:cubicBezTo>
                    <a:cubicBezTo>
                      <a:pt x="425" y="7"/>
                      <a:pt x="425" y="7"/>
                      <a:pt x="425" y="7"/>
                    </a:cubicBezTo>
                    <a:cubicBezTo>
                      <a:pt x="425" y="7"/>
                      <a:pt x="425" y="7"/>
                      <a:pt x="425" y="7"/>
                    </a:cubicBezTo>
                    <a:moveTo>
                      <a:pt x="421" y="8"/>
                    </a:moveTo>
                    <a:cubicBezTo>
                      <a:pt x="420" y="8"/>
                      <a:pt x="420" y="8"/>
                      <a:pt x="419" y="7"/>
                    </a:cubicBezTo>
                    <a:cubicBezTo>
                      <a:pt x="419" y="7"/>
                      <a:pt x="419" y="7"/>
                      <a:pt x="419" y="7"/>
                    </a:cubicBezTo>
                    <a:cubicBezTo>
                      <a:pt x="418" y="7"/>
                      <a:pt x="417" y="7"/>
                      <a:pt x="417" y="7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7"/>
                      <a:pt x="416" y="7"/>
                      <a:pt x="416" y="7"/>
                    </a:cubicBezTo>
                    <a:cubicBezTo>
                      <a:pt x="416" y="7"/>
                      <a:pt x="417" y="7"/>
                      <a:pt x="417" y="7"/>
                    </a:cubicBezTo>
                    <a:cubicBezTo>
                      <a:pt x="417" y="7"/>
                      <a:pt x="417" y="7"/>
                      <a:pt x="416" y="7"/>
                    </a:cubicBezTo>
                    <a:cubicBezTo>
                      <a:pt x="416" y="7"/>
                      <a:pt x="416" y="7"/>
                      <a:pt x="416" y="7"/>
                    </a:cubicBezTo>
                    <a:cubicBezTo>
                      <a:pt x="417" y="7"/>
                      <a:pt x="417" y="7"/>
                      <a:pt x="417" y="7"/>
                    </a:cubicBezTo>
                    <a:cubicBezTo>
                      <a:pt x="416" y="7"/>
                      <a:pt x="416" y="7"/>
                      <a:pt x="416" y="7"/>
                    </a:cubicBezTo>
                    <a:cubicBezTo>
                      <a:pt x="416" y="7"/>
                      <a:pt x="416" y="7"/>
                      <a:pt x="415" y="7"/>
                    </a:cubicBezTo>
                    <a:cubicBezTo>
                      <a:pt x="416" y="8"/>
                      <a:pt x="416" y="8"/>
                      <a:pt x="416" y="8"/>
                    </a:cubicBezTo>
                    <a:cubicBezTo>
                      <a:pt x="416" y="8"/>
                      <a:pt x="415" y="7"/>
                      <a:pt x="415" y="7"/>
                    </a:cubicBezTo>
                    <a:cubicBezTo>
                      <a:pt x="414" y="7"/>
                      <a:pt x="414" y="7"/>
                      <a:pt x="414" y="7"/>
                    </a:cubicBezTo>
                    <a:cubicBezTo>
                      <a:pt x="416" y="8"/>
                      <a:pt x="417" y="9"/>
                      <a:pt x="417" y="8"/>
                    </a:cubicBezTo>
                    <a:cubicBezTo>
                      <a:pt x="417" y="8"/>
                      <a:pt x="417" y="8"/>
                      <a:pt x="417" y="8"/>
                    </a:cubicBezTo>
                    <a:cubicBezTo>
                      <a:pt x="417" y="8"/>
                      <a:pt x="417" y="8"/>
                      <a:pt x="417" y="8"/>
                    </a:cubicBezTo>
                    <a:cubicBezTo>
                      <a:pt x="417" y="8"/>
                      <a:pt x="417" y="8"/>
                      <a:pt x="417" y="8"/>
                    </a:cubicBezTo>
                    <a:cubicBezTo>
                      <a:pt x="417" y="8"/>
                      <a:pt x="418" y="8"/>
                      <a:pt x="418" y="8"/>
                    </a:cubicBezTo>
                    <a:cubicBezTo>
                      <a:pt x="418" y="8"/>
                      <a:pt x="418" y="8"/>
                      <a:pt x="418" y="8"/>
                    </a:cubicBezTo>
                    <a:cubicBezTo>
                      <a:pt x="419" y="8"/>
                      <a:pt x="419" y="8"/>
                      <a:pt x="420" y="9"/>
                    </a:cubicBezTo>
                    <a:cubicBezTo>
                      <a:pt x="419" y="9"/>
                      <a:pt x="419" y="9"/>
                      <a:pt x="419" y="9"/>
                    </a:cubicBezTo>
                    <a:cubicBezTo>
                      <a:pt x="420" y="9"/>
                      <a:pt x="420" y="9"/>
                      <a:pt x="420" y="9"/>
                    </a:cubicBezTo>
                    <a:cubicBezTo>
                      <a:pt x="421" y="9"/>
                      <a:pt x="421" y="10"/>
                      <a:pt x="422" y="10"/>
                    </a:cubicBezTo>
                    <a:cubicBezTo>
                      <a:pt x="424" y="10"/>
                      <a:pt x="424" y="10"/>
                      <a:pt x="424" y="10"/>
                    </a:cubicBezTo>
                    <a:cubicBezTo>
                      <a:pt x="424" y="10"/>
                      <a:pt x="423" y="9"/>
                      <a:pt x="421" y="9"/>
                    </a:cubicBezTo>
                    <a:cubicBezTo>
                      <a:pt x="421" y="9"/>
                      <a:pt x="421" y="9"/>
                      <a:pt x="421" y="9"/>
                    </a:cubicBezTo>
                    <a:cubicBezTo>
                      <a:pt x="421" y="9"/>
                      <a:pt x="421" y="9"/>
                      <a:pt x="422" y="9"/>
                    </a:cubicBezTo>
                    <a:cubicBezTo>
                      <a:pt x="422" y="9"/>
                      <a:pt x="422" y="9"/>
                      <a:pt x="422" y="9"/>
                    </a:cubicBezTo>
                    <a:cubicBezTo>
                      <a:pt x="422" y="9"/>
                      <a:pt x="422" y="9"/>
                      <a:pt x="422" y="9"/>
                    </a:cubicBezTo>
                    <a:cubicBezTo>
                      <a:pt x="422" y="8"/>
                      <a:pt x="421" y="8"/>
                      <a:pt x="421" y="8"/>
                    </a:cubicBezTo>
                    <a:moveTo>
                      <a:pt x="399" y="10"/>
                    </a:moveTo>
                    <a:cubicBezTo>
                      <a:pt x="399" y="9"/>
                      <a:pt x="399" y="9"/>
                      <a:pt x="399" y="9"/>
                    </a:cubicBezTo>
                    <a:cubicBezTo>
                      <a:pt x="398" y="9"/>
                      <a:pt x="398" y="9"/>
                      <a:pt x="398" y="9"/>
                    </a:cubicBezTo>
                    <a:cubicBezTo>
                      <a:pt x="397" y="9"/>
                      <a:pt x="397" y="9"/>
                      <a:pt x="397" y="9"/>
                    </a:cubicBezTo>
                    <a:cubicBezTo>
                      <a:pt x="397" y="9"/>
                      <a:pt x="397" y="9"/>
                      <a:pt x="397" y="9"/>
                    </a:cubicBezTo>
                    <a:cubicBezTo>
                      <a:pt x="397" y="9"/>
                      <a:pt x="397" y="9"/>
                      <a:pt x="397" y="9"/>
                    </a:cubicBezTo>
                    <a:cubicBezTo>
                      <a:pt x="396" y="8"/>
                      <a:pt x="395" y="8"/>
                      <a:pt x="395" y="8"/>
                    </a:cubicBezTo>
                    <a:cubicBezTo>
                      <a:pt x="395" y="9"/>
                      <a:pt x="395" y="9"/>
                      <a:pt x="394" y="9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9"/>
                      <a:pt x="393" y="9"/>
                      <a:pt x="393" y="9"/>
                    </a:cubicBezTo>
                    <a:cubicBezTo>
                      <a:pt x="393" y="9"/>
                      <a:pt x="393" y="9"/>
                      <a:pt x="393" y="9"/>
                    </a:cubicBezTo>
                    <a:cubicBezTo>
                      <a:pt x="393" y="9"/>
                      <a:pt x="392" y="8"/>
                      <a:pt x="392" y="8"/>
                    </a:cubicBezTo>
                    <a:cubicBezTo>
                      <a:pt x="392" y="8"/>
                      <a:pt x="390" y="8"/>
                      <a:pt x="389" y="8"/>
                    </a:cubicBezTo>
                    <a:cubicBezTo>
                      <a:pt x="389" y="8"/>
                      <a:pt x="388" y="9"/>
                      <a:pt x="390" y="9"/>
                    </a:cubicBezTo>
                    <a:cubicBezTo>
                      <a:pt x="390" y="9"/>
                      <a:pt x="390" y="9"/>
                      <a:pt x="390" y="9"/>
                    </a:cubicBezTo>
                    <a:cubicBezTo>
                      <a:pt x="391" y="9"/>
                      <a:pt x="391" y="9"/>
                      <a:pt x="391" y="9"/>
                    </a:cubicBezTo>
                    <a:cubicBezTo>
                      <a:pt x="391" y="9"/>
                      <a:pt x="391" y="9"/>
                      <a:pt x="392" y="9"/>
                    </a:cubicBezTo>
                    <a:cubicBezTo>
                      <a:pt x="392" y="9"/>
                      <a:pt x="392" y="10"/>
                      <a:pt x="393" y="10"/>
                    </a:cubicBezTo>
                    <a:cubicBezTo>
                      <a:pt x="392" y="10"/>
                      <a:pt x="391" y="10"/>
                      <a:pt x="391" y="10"/>
                    </a:cubicBezTo>
                    <a:cubicBezTo>
                      <a:pt x="391" y="10"/>
                      <a:pt x="391" y="10"/>
                      <a:pt x="391" y="10"/>
                    </a:cubicBezTo>
                    <a:cubicBezTo>
                      <a:pt x="391" y="11"/>
                      <a:pt x="392" y="11"/>
                      <a:pt x="392" y="11"/>
                    </a:cubicBezTo>
                    <a:cubicBezTo>
                      <a:pt x="393" y="11"/>
                      <a:pt x="393" y="11"/>
                      <a:pt x="394" y="11"/>
                    </a:cubicBezTo>
                    <a:cubicBezTo>
                      <a:pt x="394" y="11"/>
                      <a:pt x="394" y="11"/>
                      <a:pt x="394" y="11"/>
                    </a:cubicBezTo>
                    <a:cubicBezTo>
                      <a:pt x="395" y="11"/>
                      <a:pt x="395" y="11"/>
                      <a:pt x="395" y="11"/>
                    </a:cubicBezTo>
                    <a:cubicBezTo>
                      <a:pt x="396" y="12"/>
                      <a:pt x="396" y="12"/>
                      <a:pt x="396" y="12"/>
                    </a:cubicBezTo>
                    <a:cubicBezTo>
                      <a:pt x="397" y="12"/>
                      <a:pt x="397" y="11"/>
                      <a:pt x="397" y="11"/>
                    </a:cubicBezTo>
                    <a:cubicBezTo>
                      <a:pt x="398" y="11"/>
                      <a:pt x="398" y="11"/>
                      <a:pt x="399" y="11"/>
                    </a:cubicBezTo>
                    <a:cubicBezTo>
                      <a:pt x="398" y="11"/>
                      <a:pt x="398" y="11"/>
                      <a:pt x="398" y="11"/>
                    </a:cubicBezTo>
                    <a:cubicBezTo>
                      <a:pt x="398" y="10"/>
                      <a:pt x="398" y="10"/>
                      <a:pt x="398" y="10"/>
                    </a:cubicBezTo>
                    <a:cubicBezTo>
                      <a:pt x="398" y="10"/>
                      <a:pt x="399" y="10"/>
                      <a:pt x="399" y="10"/>
                    </a:cubicBezTo>
                    <a:moveTo>
                      <a:pt x="390" y="11"/>
                    </a:moveTo>
                    <a:cubicBezTo>
                      <a:pt x="390" y="11"/>
                      <a:pt x="390" y="11"/>
                      <a:pt x="390" y="11"/>
                    </a:cubicBezTo>
                    <a:cubicBezTo>
                      <a:pt x="390" y="11"/>
                      <a:pt x="390" y="11"/>
                      <a:pt x="390" y="11"/>
                    </a:cubicBezTo>
                    <a:cubicBezTo>
                      <a:pt x="390" y="11"/>
                      <a:pt x="390" y="11"/>
                      <a:pt x="390" y="11"/>
                    </a:cubicBezTo>
                    <a:cubicBezTo>
                      <a:pt x="390" y="11"/>
                      <a:pt x="390" y="11"/>
                      <a:pt x="390" y="11"/>
                    </a:cubicBezTo>
                    <a:moveTo>
                      <a:pt x="401" y="18"/>
                    </a:moveTo>
                    <a:cubicBezTo>
                      <a:pt x="401" y="17"/>
                      <a:pt x="401" y="17"/>
                      <a:pt x="401" y="17"/>
                    </a:cubicBezTo>
                    <a:cubicBezTo>
                      <a:pt x="401" y="17"/>
                      <a:pt x="401" y="17"/>
                      <a:pt x="399" y="17"/>
                    </a:cubicBezTo>
                    <a:cubicBezTo>
                      <a:pt x="398" y="16"/>
                      <a:pt x="398" y="16"/>
                      <a:pt x="398" y="16"/>
                    </a:cubicBezTo>
                    <a:cubicBezTo>
                      <a:pt x="398" y="15"/>
                      <a:pt x="397" y="15"/>
                      <a:pt x="396" y="15"/>
                    </a:cubicBezTo>
                    <a:cubicBezTo>
                      <a:pt x="396" y="15"/>
                      <a:pt x="396" y="14"/>
                      <a:pt x="395" y="14"/>
                    </a:cubicBezTo>
                    <a:cubicBezTo>
                      <a:pt x="395" y="14"/>
                      <a:pt x="395" y="14"/>
                      <a:pt x="394" y="13"/>
                    </a:cubicBezTo>
                    <a:cubicBezTo>
                      <a:pt x="394" y="13"/>
                      <a:pt x="394" y="13"/>
                      <a:pt x="393" y="13"/>
                    </a:cubicBezTo>
                    <a:cubicBezTo>
                      <a:pt x="393" y="13"/>
                      <a:pt x="393" y="12"/>
                      <a:pt x="392" y="12"/>
                    </a:cubicBezTo>
                    <a:cubicBezTo>
                      <a:pt x="392" y="12"/>
                      <a:pt x="392" y="12"/>
                      <a:pt x="392" y="12"/>
                    </a:cubicBezTo>
                    <a:cubicBezTo>
                      <a:pt x="392" y="12"/>
                      <a:pt x="392" y="12"/>
                      <a:pt x="391" y="12"/>
                    </a:cubicBezTo>
                    <a:cubicBezTo>
                      <a:pt x="390" y="12"/>
                      <a:pt x="390" y="12"/>
                      <a:pt x="390" y="12"/>
                    </a:cubicBezTo>
                    <a:cubicBezTo>
                      <a:pt x="390" y="11"/>
                      <a:pt x="390" y="11"/>
                      <a:pt x="390" y="11"/>
                    </a:cubicBezTo>
                    <a:cubicBezTo>
                      <a:pt x="389" y="11"/>
                      <a:pt x="389" y="11"/>
                      <a:pt x="389" y="11"/>
                    </a:cubicBezTo>
                    <a:cubicBezTo>
                      <a:pt x="389" y="10"/>
                      <a:pt x="389" y="10"/>
                      <a:pt x="389" y="10"/>
                    </a:cubicBezTo>
                    <a:cubicBezTo>
                      <a:pt x="388" y="10"/>
                      <a:pt x="387" y="9"/>
                      <a:pt x="387" y="9"/>
                    </a:cubicBezTo>
                    <a:cubicBezTo>
                      <a:pt x="387" y="9"/>
                      <a:pt x="387" y="9"/>
                      <a:pt x="387" y="9"/>
                    </a:cubicBezTo>
                    <a:cubicBezTo>
                      <a:pt x="386" y="9"/>
                      <a:pt x="386" y="9"/>
                      <a:pt x="386" y="10"/>
                    </a:cubicBezTo>
                    <a:cubicBezTo>
                      <a:pt x="386" y="10"/>
                      <a:pt x="386" y="10"/>
                      <a:pt x="386" y="10"/>
                    </a:cubicBezTo>
                    <a:cubicBezTo>
                      <a:pt x="386" y="11"/>
                      <a:pt x="387" y="11"/>
                      <a:pt x="387" y="11"/>
                    </a:cubicBezTo>
                    <a:cubicBezTo>
                      <a:pt x="386" y="12"/>
                      <a:pt x="386" y="12"/>
                      <a:pt x="386" y="12"/>
                    </a:cubicBezTo>
                    <a:cubicBezTo>
                      <a:pt x="385" y="11"/>
                      <a:pt x="385" y="11"/>
                      <a:pt x="385" y="11"/>
                    </a:cubicBezTo>
                    <a:cubicBezTo>
                      <a:pt x="385" y="11"/>
                      <a:pt x="385" y="11"/>
                      <a:pt x="385" y="11"/>
                    </a:cubicBezTo>
                    <a:cubicBezTo>
                      <a:pt x="385" y="10"/>
                      <a:pt x="385" y="10"/>
                      <a:pt x="385" y="10"/>
                    </a:cubicBezTo>
                    <a:cubicBezTo>
                      <a:pt x="385" y="10"/>
                      <a:pt x="385" y="10"/>
                      <a:pt x="385" y="10"/>
                    </a:cubicBezTo>
                    <a:cubicBezTo>
                      <a:pt x="385" y="10"/>
                      <a:pt x="385" y="10"/>
                      <a:pt x="385" y="10"/>
                    </a:cubicBezTo>
                    <a:cubicBezTo>
                      <a:pt x="385" y="9"/>
                      <a:pt x="385" y="9"/>
                      <a:pt x="385" y="9"/>
                    </a:cubicBezTo>
                    <a:cubicBezTo>
                      <a:pt x="384" y="10"/>
                      <a:pt x="384" y="10"/>
                      <a:pt x="384" y="10"/>
                    </a:cubicBezTo>
                    <a:cubicBezTo>
                      <a:pt x="383" y="10"/>
                      <a:pt x="383" y="10"/>
                      <a:pt x="383" y="10"/>
                    </a:cubicBezTo>
                    <a:cubicBezTo>
                      <a:pt x="383" y="10"/>
                      <a:pt x="383" y="10"/>
                      <a:pt x="383" y="10"/>
                    </a:cubicBezTo>
                    <a:cubicBezTo>
                      <a:pt x="383" y="9"/>
                      <a:pt x="383" y="9"/>
                      <a:pt x="383" y="9"/>
                    </a:cubicBezTo>
                    <a:cubicBezTo>
                      <a:pt x="383" y="9"/>
                      <a:pt x="383" y="9"/>
                      <a:pt x="383" y="9"/>
                    </a:cubicBezTo>
                    <a:cubicBezTo>
                      <a:pt x="383" y="9"/>
                      <a:pt x="383" y="9"/>
                      <a:pt x="382" y="10"/>
                    </a:cubicBezTo>
                    <a:cubicBezTo>
                      <a:pt x="382" y="10"/>
                      <a:pt x="381" y="10"/>
                      <a:pt x="381" y="10"/>
                    </a:cubicBezTo>
                    <a:cubicBezTo>
                      <a:pt x="378" y="10"/>
                      <a:pt x="380" y="11"/>
                      <a:pt x="380" y="11"/>
                    </a:cubicBezTo>
                    <a:cubicBezTo>
                      <a:pt x="380" y="11"/>
                      <a:pt x="381" y="11"/>
                      <a:pt x="381" y="11"/>
                    </a:cubicBezTo>
                    <a:cubicBezTo>
                      <a:pt x="381" y="11"/>
                      <a:pt x="381" y="12"/>
                      <a:pt x="381" y="12"/>
                    </a:cubicBezTo>
                    <a:cubicBezTo>
                      <a:pt x="380" y="13"/>
                      <a:pt x="381" y="13"/>
                      <a:pt x="381" y="14"/>
                    </a:cubicBezTo>
                    <a:cubicBezTo>
                      <a:pt x="380" y="14"/>
                      <a:pt x="380" y="12"/>
                      <a:pt x="379" y="12"/>
                    </a:cubicBezTo>
                    <a:cubicBezTo>
                      <a:pt x="379" y="13"/>
                      <a:pt x="379" y="13"/>
                      <a:pt x="379" y="14"/>
                    </a:cubicBezTo>
                    <a:cubicBezTo>
                      <a:pt x="380" y="15"/>
                      <a:pt x="381" y="15"/>
                      <a:pt x="381" y="15"/>
                    </a:cubicBezTo>
                    <a:cubicBezTo>
                      <a:pt x="381" y="14"/>
                      <a:pt x="381" y="14"/>
                      <a:pt x="381" y="14"/>
                    </a:cubicBezTo>
                    <a:cubicBezTo>
                      <a:pt x="381" y="14"/>
                      <a:pt x="381" y="14"/>
                      <a:pt x="381" y="14"/>
                    </a:cubicBezTo>
                    <a:cubicBezTo>
                      <a:pt x="382" y="15"/>
                      <a:pt x="382" y="15"/>
                      <a:pt x="382" y="15"/>
                    </a:cubicBezTo>
                    <a:cubicBezTo>
                      <a:pt x="382" y="15"/>
                      <a:pt x="382" y="15"/>
                      <a:pt x="383" y="15"/>
                    </a:cubicBezTo>
                    <a:cubicBezTo>
                      <a:pt x="383" y="15"/>
                      <a:pt x="383" y="15"/>
                      <a:pt x="383" y="15"/>
                    </a:cubicBezTo>
                    <a:cubicBezTo>
                      <a:pt x="384" y="15"/>
                      <a:pt x="384" y="14"/>
                      <a:pt x="384" y="14"/>
                    </a:cubicBezTo>
                    <a:cubicBezTo>
                      <a:pt x="384" y="14"/>
                      <a:pt x="384" y="14"/>
                      <a:pt x="385" y="14"/>
                    </a:cubicBezTo>
                    <a:cubicBezTo>
                      <a:pt x="385" y="14"/>
                      <a:pt x="385" y="14"/>
                      <a:pt x="385" y="14"/>
                    </a:cubicBezTo>
                    <a:cubicBezTo>
                      <a:pt x="385" y="13"/>
                      <a:pt x="385" y="13"/>
                      <a:pt x="385" y="13"/>
                    </a:cubicBezTo>
                    <a:cubicBezTo>
                      <a:pt x="385" y="13"/>
                      <a:pt x="385" y="13"/>
                      <a:pt x="385" y="13"/>
                    </a:cubicBezTo>
                    <a:cubicBezTo>
                      <a:pt x="385" y="13"/>
                      <a:pt x="385" y="13"/>
                      <a:pt x="385" y="14"/>
                    </a:cubicBezTo>
                    <a:cubicBezTo>
                      <a:pt x="386" y="14"/>
                      <a:pt x="386" y="14"/>
                      <a:pt x="387" y="14"/>
                    </a:cubicBezTo>
                    <a:cubicBezTo>
                      <a:pt x="387" y="14"/>
                      <a:pt x="387" y="14"/>
                      <a:pt x="387" y="14"/>
                    </a:cubicBezTo>
                    <a:cubicBezTo>
                      <a:pt x="388" y="14"/>
                      <a:pt x="388" y="14"/>
                      <a:pt x="388" y="14"/>
                    </a:cubicBezTo>
                    <a:cubicBezTo>
                      <a:pt x="388" y="15"/>
                      <a:pt x="388" y="15"/>
                      <a:pt x="388" y="15"/>
                    </a:cubicBezTo>
                    <a:cubicBezTo>
                      <a:pt x="388" y="15"/>
                      <a:pt x="388" y="15"/>
                      <a:pt x="388" y="15"/>
                    </a:cubicBezTo>
                    <a:cubicBezTo>
                      <a:pt x="388" y="15"/>
                      <a:pt x="388" y="15"/>
                      <a:pt x="387" y="15"/>
                    </a:cubicBezTo>
                    <a:cubicBezTo>
                      <a:pt x="387" y="15"/>
                      <a:pt x="387" y="15"/>
                      <a:pt x="387" y="15"/>
                    </a:cubicBezTo>
                    <a:cubicBezTo>
                      <a:pt x="387" y="15"/>
                      <a:pt x="383" y="15"/>
                      <a:pt x="383" y="16"/>
                    </a:cubicBezTo>
                    <a:cubicBezTo>
                      <a:pt x="383" y="17"/>
                      <a:pt x="383" y="17"/>
                      <a:pt x="383" y="17"/>
                    </a:cubicBezTo>
                    <a:cubicBezTo>
                      <a:pt x="384" y="17"/>
                      <a:pt x="384" y="17"/>
                      <a:pt x="384" y="17"/>
                    </a:cubicBezTo>
                    <a:cubicBezTo>
                      <a:pt x="384" y="17"/>
                      <a:pt x="384" y="17"/>
                      <a:pt x="384" y="17"/>
                    </a:cubicBezTo>
                    <a:cubicBezTo>
                      <a:pt x="385" y="17"/>
                      <a:pt x="385" y="17"/>
                      <a:pt x="386" y="17"/>
                    </a:cubicBezTo>
                    <a:cubicBezTo>
                      <a:pt x="386" y="17"/>
                      <a:pt x="387" y="16"/>
                      <a:pt x="387" y="16"/>
                    </a:cubicBezTo>
                    <a:cubicBezTo>
                      <a:pt x="387" y="16"/>
                      <a:pt x="387" y="16"/>
                      <a:pt x="387" y="16"/>
                    </a:cubicBezTo>
                    <a:cubicBezTo>
                      <a:pt x="387" y="16"/>
                      <a:pt x="387" y="16"/>
                      <a:pt x="388" y="16"/>
                    </a:cubicBezTo>
                    <a:cubicBezTo>
                      <a:pt x="387" y="17"/>
                      <a:pt x="387" y="17"/>
                      <a:pt x="387" y="17"/>
                    </a:cubicBezTo>
                    <a:cubicBezTo>
                      <a:pt x="386" y="18"/>
                      <a:pt x="386" y="18"/>
                      <a:pt x="386" y="18"/>
                    </a:cubicBezTo>
                    <a:cubicBezTo>
                      <a:pt x="386" y="18"/>
                      <a:pt x="386" y="18"/>
                      <a:pt x="386" y="18"/>
                    </a:cubicBezTo>
                    <a:cubicBezTo>
                      <a:pt x="383" y="17"/>
                      <a:pt x="383" y="18"/>
                      <a:pt x="384" y="19"/>
                    </a:cubicBezTo>
                    <a:cubicBezTo>
                      <a:pt x="384" y="19"/>
                      <a:pt x="384" y="19"/>
                      <a:pt x="385" y="19"/>
                    </a:cubicBezTo>
                    <a:cubicBezTo>
                      <a:pt x="386" y="19"/>
                      <a:pt x="386" y="19"/>
                      <a:pt x="388" y="22"/>
                    </a:cubicBezTo>
                    <a:cubicBezTo>
                      <a:pt x="388" y="22"/>
                      <a:pt x="388" y="22"/>
                      <a:pt x="388" y="22"/>
                    </a:cubicBezTo>
                    <a:cubicBezTo>
                      <a:pt x="388" y="21"/>
                      <a:pt x="388" y="21"/>
                      <a:pt x="388" y="21"/>
                    </a:cubicBezTo>
                    <a:cubicBezTo>
                      <a:pt x="388" y="21"/>
                      <a:pt x="389" y="21"/>
                      <a:pt x="389" y="20"/>
                    </a:cubicBezTo>
                    <a:cubicBezTo>
                      <a:pt x="389" y="19"/>
                      <a:pt x="389" y="19"/>
                      <a:pt x="389" y="18"/>
                    </a:cubicBezTo>
                    <a:cubicBezTo>
                      <a:pt x="390" y="18"/>
                      <a:pt x="390" y="18"/>
                      <a:pt x="390" y="18"/>
                    </a:cubicBezTo>
                    <a:cubicBezTo>
                      <a:pt x="390" y="17"/>
                      <a:pt x="390" y="17"/>
                      <a:pt x="390" y="16"/>
                    </a:cubicBezTo>
                    <a:cubicBezTo>
                      <a:pt x="391" y="16"/>
                      <a:pt x="391" y="16"/>
                      <a:pt x="391" y="16"/>
                    </a:cubicBezTo>
                    <a:cubicBezTo>
                      <a:pt x="391" y="15"/>
                      <a:pt x="391" y="14"/>
                      <a:pt x="391" y="14"/>
                    </a:cubicBezTo>
                    <a:cubicBezTo>
                      <a:pt x="391" y="14"/>
                      <a:pt x="392" y="14"/>
                      <a:pt x="393" y="14"/>
                    </a:cubicBezTo>
                    <a:cubicBezTo>
                      <a:pt x="393" y="14"/>
                      <a:pt x="393" y="14"/>
                      <a:pt x="393" y="14"/>
                    </a:cubicBezTo>
                    <a:cubicBezTo>
                      <a:pt x="393" y="14"/>
                      <a:pt x="393" y="15"/>
                      <a:pt x="393" y="15"/>
                    </a:cubicBezTo>
                    <a:cubicBezTo>
                      <a:pt x="395" y="15"/>
                      <a:pt x="395" y="17"/>
                      <a:pt x="395" y="17"/>
                    </a:cubicBezTo>
                    <a:cubicBezTo>
                      <a:pt x="394" y="17"/>
                      <a:pt x="394" y="18"/>
                      <a:pt x="395" y="18"/>
                    </a:cubicBezTo>
                    <a:cubicBezTo>
                      <a:pt x="395" y="18"/>
                      <a:pt x="395" y="18"/>
                      <a:pt x="395" y="18"/>
                    </a:cubicBezTo>
                    <a:cubicBezTo>
                      <a:pt x="396" y="18"/>
                      <a:pt x="396" y="17"/>
                      <a:pt x="397" y="17"/>
                    </a:cubicBezTo>
                    <a:cubicBezTo>
                      <a:pt x="397" y="18"/>
                      <a:pt x="397" y="18"/>
                      <a:pt x="398" y="19"/>
                    </a:cubicBezTo>
                    <a:cubicBezTo>
                      <a:pt x="398" y="19"/>
                      <a:pt x="398" y="19"/>
                      <a:pt x="399" y="19"/>
                    </a:cubicBezTo>
                    <a:cubicBezTo>
                      <a:pt x="399" y="19"/>
                      <a:pt x="399" y="19"/>
                      <a:pt x="399" y="19"/>
                    </a:cubicBezTo>
                    <a:cubicBezTo>
                      <a:pt x="399" y="18"/>
                      <a:pt x="399" y="18"/>
                      <a:pt x="399" y="18"/>
                    </a:cubicBezTo>
                    <a:cubicBezTo>
                      <a:pt x="400" y="18"/>
                      <a:pt x="400" y="18"/>
                      <a:pt x="401" y="18"/>
                    </a:cubicBezTo>
                    <a:cubicBezTo>
                      <a:pt x="401" y="18"/>
                      <a:pt x="401" y="18"/>
                      <a:pt x="401" y="18"/>
                    </a:cubicBezTo>
                    <a:moveTo>
                      <a:pt x="609" y="325"/>
                    </a:moveTo>
                    <a:cubicBezTo>
                      <a:pt x="608" y="313"/>
                      <a:pt x="607" y="300"/>
                      <a:pt x="605" y="288"/>
                    </a:cubicBezTo>
                    <a:cubicBezTo>
                      <a:pt x="590" y="288"/>
                      <a:pt x="575" y="288"/>
                      <a:pt x="558" y="288"/>
                    </a:cubicBezTo>
                    <a:cubicBezTo>
                      <a:pt x="537" y="287"/>
                      <a:pt x="514" y="287"/>
                      <a:pt x="492" y="287"/>
                    </a:cubicBezTo>
                    <a:cubicBezTo>
                      <a:pt x="492" y="287"/>
                      <a:pt x="490" y="292"/>
                      <a:pt x="489" y="294"/>
                    </a:cubicBezTo>
                    <a:cubicBezTo>
                      <a:pt x="488" y="294"/>
                      <a:pt x="488" y="294"/>
                      <a:pt x="488" y="294"/>
                    </a:cubicBezTo>
                    <a:cubicBezTo>
                      <a:pt x="488" y="295"/>
                      <a:pt x="488" y="295"/>
                      <a:pt x="488" y="295"/>
                    </a:cubicBezTo>
                    <a:cubicBezTo>
                      <a:pt x="487" y="295"/>
                      <a:pt x="487" y="295"/>
                      <a:pt x="487" y="295"/>
                    </a:cubicBezTo>
                    <a:cubicBezTo>
                      <a:pt x="486" y="295"/>
                      <a:pt x="486" y="295"/>
                      <a:pt x="484" y="295"/>
                    </a:cubicBezTo>
                    <a:cubicBezTo>
                      <a:pt x="484" y="295"/>
                      <a:pt x="484" y="295"/>
                      <a:pt x="484" y="295"/>
                    </a:cubicBezTo>
                    <a:cubicBezTo>
                      <a:pt x="483" y="295"/>
                      <a:pt x="483" y="295"/>
                      <a:pt x="483" y="295"/>
                    </a:cubicBezTo>
                    <a:cubicBezTo>
                      <a:pt x="482" y="296"/>
                      <a:pt x="482" y="296"/>
                      <a:pt x="482" y="296"/>
                    </a:cubicBezTo>
                    <a:cubicBezTo>
                      <a:pt x="482" y="296"/>
                      <a:pt x="482" y="296"/>
                      <a:pt x="482" y="296"/>
                    </a:cubicBezTo>
                    <a:cubicBezTo>
                      <a:pt x="481" y="296"/>
                      <a:pt x="481" y="296"/>
                      <a:pt x="480" y="296"/>
                    </a:cubicBezTo>
                    <a:cubicBezTo>
                      <a:pt x="480" y="295"/>
                      <a:pt x="479" y="295"/>
                      <a:pt x="479" y="295"/>
                    </a:cubicBezTo>
                    <a:cubicBezTo>
                      <a:pt x="479" y="295"/>
                      <a:pt x="478" y="294"/>
                      <a:pt x="478" y="294"/>
                    </a:cubicBezTo>
                    <a:cubicBezTo>
                      <a:pt x="478" y="294"/>
                      <a:pt x="475" y="294"/>
                      <a:pt x="473" y="294"/>
                    </a:cubicBezTo>
                    <a:cubicBezTo>
                      <a:pt x="473" y="294"/>
                      <a:pt x="473" y="294"/>
                      <a:pt x="473" y="294"/>
                    </a:cubicBezTo>
                    <a:cubicBezTo>
                      <a:pt x="472" y="294"/>
                      <a:pt x="472" y="294"/>
                      <a:pt x="472" y="294"/>
                    </a:cubicBezTo>
                    <a:cubicBezTo>
                      <a:pt x="471" y="294"/>
                      <a:pt x="471" y="294"/>
                      <a:pt x="471" y="294"/>
                    </a:cubicBezTo>
                    <a:cubicBezTo>
                      <a:pt x="473" y="295"/>
                      <a:pt x="474" y="295"/>
                      <a:pt x="477" y="296"/>
                    </a:cubicBezTo>
                    <a:cubicBezTo>
                      <a:pt x="478" y="296"/>
                      <a:pt x="478" y="297"/>
                      <a:pt x="478" y="297"/>
                    </a:cubicBezTo>
                    <a:cubicBezTo>
                      <a:pt x="478" y="298"/>
                      <a:pt x="478" y="298"/>
                      <a:pt x="478" y="298"/>
                    </a:cubicBezTo>
                    <a:cubicBezTo>
                      <a:pt x="478" y="299"/>
                      <a:pt x="478" y="299"/>
                      <a:pt x="479" y="300"/>
                    </a:cubicBezTo>
                    <a:cubicBezTo>
                      <a:pt x="479" y="300"/>
                      <a:pt x="479" y="301"/>
                      <a:pt x="479" y="301"/>
                    </a:cubicBezTo>
                    <a:cubicBezTo>
                      <a:pt x="479" y="302"/>
                      <a:pt x="479" y="302"/>
                      <a:pt x="479" y="302"/>
                    </a:cubicBezTo>
                    <a:cubicBezTo>
                      <a:pt x="479" y="303"/>
                      <a:pt x="479" y="303"/>
                      <a:pt x="479" y="303"/>
                    </a:cubicBezTo>
                    <a:cubicBezTo>
                      <a:pt x="479" y="306"/>
                      <a:pt x="482" y="308"/>
                      <a:pt x="483" y="311"/>
                    </a:cubicBezTo>
                    <a:cubicBezTo>
                      <a:pt x="485" y="314"/>
                      <a:pt x="486" y="314"/>
                      <a:pt x="487" y="315"/>
                    </a:cubicBezTo>
                    <a:cubicBezTo>
                      <a:pt x="488" y="315"/>
                      <a:pt x="488" y="315"/>
                      <a:pt x="489" y="315"/>
                    </a:cubicBezTo>
                    <a:cubicBezTo>
                      <a:pt x="491" y="316"/>
                      <a:pt x="491" y="313"/>
                      <a:pt x="492" y="312"/>
                    </a:cubicBezTo>
                    <a:cubicBezTo>
                      <a:pt x="492" y="313"/>
                      <a:pt x="493" y="313"/>
                      <a:pt x="493" y="313"/>
                    </a:cubicBezTo>
                    <a:cubicBezTo>
                      <a:pt x="495" y="316"/>
                      <a:pt x="498" y="318"/>
                      <a:pt x="499" y="321"/>
                    </a:cubicBezTo>
                    <a:cubicBezTo>
                      <a:pt x="505" y="332"/>
                      <a:pt x="505" y="332"/>
                      <a:pt x="505" y="332"/>
                    </a:cubicBezTo>
                    <a:cubicBezTo>
                      <a:pt x="505" y="333"/>
                      <a:pt x="505" y="333"/>
                      <a:pt x="505" y="333"/>
                    </a:cubicBezTo>
                    <a:cubicBezTo>
                      <a:pt x="504" y="335"/>
                      <a:pt x="504" y="337"/>
                      <a:pt x="505" y="339"/>
                    </a:cubicBezTo>
                    <a:cubicBezTo>
                      <a:pt x="506" y="341"/>
                      <a:pt x="509" y="340"/>
                      <a:pt x="510" y="341"/>
                    </a:cubicBezTo>
                    <a:cubicBezTo>
                      <a:pt x="511" y="342"/>
                      <a:pt x="516" y="352"/>
                      <a:pt x="516" y="352"/>
                    </a:cubicBezTo>
                    <a:cubicBezTo>
                      <a:pt x="518" y="356"/>
                      <a:pt x="514" y="362"/>
                      <a:pt x="519" y="364"/>
                    </a:cubicBezTo>
                    <a:cubicBezTo>
                      <a:pt x="519" y="364"/>
                      <a:pt x="525" y="368"/>
                      <a:pt x="527" y="373"/>
                    </a:cubicBezTo>
                    <a:cubicBezTo>
                      <a:pt x="527" y="376"/>
                      <a:pt x="528" y="376"/>
                      <a:pt x="529" y="377"/>
                    </a:cubicBezTo>
                    <a:cubicBezTo>
                      <a:pt x="531" y="379"/>
                      <a:pt x="531" y="379"/>
                      <a:pt x="538" y="397"/>
                    </a:cubicBezTo>
                    <a:cubicBezTo>
                      <a:pt x="538" y="401"/>
                      <a:pt x="538" y="404"/>
                      <a:pt x="538" y="408"/>
                    </a:cubicBezTo>
                    <a:cubicBezTo>
                      <a:pt x="539" y="414"/>
                      <a:pt x="547" y="415"/>
                      <a:pt x="549" y="412"/>
                    </a:cubicBezTo>
                    <a:cubicBezTo>
                      <a:pt x="553" y="408"/>
                      <a:pt x="553" y="408"/>
                      <a:pt x="555" y="407"/>
                    </a:cubicBezTo>
                    <a:cubicBezTo>
                      <a:pt x="557" y="407"/>
                      <a:pt x="559" y="407"/>
                      <a:pt x="561" y="407"/>
                    </a:cubicBezTo>
                    <a:cubicBezTo>
                      <a:pt x="561" y="407"/>
                      <a:pt x="561" y="407"/>
                      <a:pt x="561" y="407"/>
                    </a:cubicBezTo>
                    <a:cubicBezTo>
                      <a:pt x="562" y="408"/>
                      <a:pt x="562" y="408"/>
                      <a:pt x="563" y="408"/>
                    </a:cubicBezTo>
                    <a:cubicBezTo>
                      <a:pt x="563" y="408"/>
                      <a:pt x="563" y="408"/>
                      <a:pt x="563" y="408"/>
                    </a:cubicBezTo>
                    <a:cubicBezTo>
                      <a:pt x="564" y="408"/>
                      <a:pt x="564" y="407"/>
                      <a:pt x="565" y="406"/>
                    </a:cubicBezTo>
                    <a:cubicBezTo>
                      <a:pt x="569" y="400"/>
                      <a:pt x="577" y="402"/>
                      <a:pt x="582" y="397"/>
                    </a:cubicBezTo>
                    <a:cubicBezTo>
                      <a:pt x="583" y="396"/>
                      <a:pt x="583" y="396"/>
                      <a:pt x="586" y="396"/>
                    </a:cubicBezTo>
                    <a:cubicBezTo>
                      <a:pt x="587" y="395"/>
                      <a:pt x="587" y="395"/>
                      <a:pt x="587" y="395"/>
                    </a:cubicBezTo>
                    <a:cubicBezTo>
                      <a:pt x="587" y="392"/>
                      <a:pt x="587" y="392"/>
                      <a:pt x="588" y="391"/>
                    </a:cubicBezTo>
                    <a:cubicBezTo>
                      <a:pt x="589" y="391"/>
                      <a:pt x="589" y="391"/>
                      <a:pt x="591" y="390"/>
                    </a:cubicBezTo>
                    <a:cubicBezTo>
                      <a:pt x="593" y="389"/>
                      <a:pt x="593" y="389"/>
                      <a:pt x="601" y="389"/>
                    </a:cubicBezTo>
                    <a:cubicBezTo>
                      <a:pt x="601" y="389"/>
                      <a:pt x="601" y="385"/>
                      <a:pt x="603" y="382"/>
                    </a:cubicBezTo>
                    <a:cubicBezTo>
                      <a:pt x="605" y="382"/>
                      <a:pt x="606" y="382"/>
                      <a:pt x="608" y="382"/>
                    </a:cubicBezTo>
                    <a:cubicBezTo>
                      <a:pt x="609" y="379"/>
                      <a:pt x="610" y="376"/>
                      <a:pt x="610" y="376"/>
                    </a:cubicBezTo>
                    <a:cubicBezTo>
                      <a:pt x="611" y="365"/>
                      <a:pt x="610" y="354"/>
                      <a:pt x="610" y="342"/>
                    </a:cubicBezTo>
                    <a:cubicBezTo>
                      <a:pt x="609" y="343"/>
                      <a:pt x="609" y="343"/>
                      <a:pt x="609" y="343"/>
                    </a:cubicBezTo>
                    <a:cubicBezTo>
                      <a:pt x="608" y="342"/>
                      <a:pt x="609" y="340"/>
                      <a:pt x="608" y="339"/>
                    </a:cubicBezTo>
                    <a:cubicBezTo>
                      <a:pt x="607" y="339"/>
                      <a:pt x="607" y="339"/>
                      <a:pt x="607" y="338"/>
                    </a:cubicBezTo>
                    <a:cubicBezTo>
                      <a:pt x="607" y="335"/>
                      <a:pt x="606" y="333"/>
                      <a:pt x="606" y="331"/>
                    </a:cubicBezTo>
                    <a:cubicBezTo>
                      <a:pt x="606" y="330"/>
                      <a:pt x="606" y="330"/>
                      <a:pt x="605" y="329"/>
                    </a:cubicBezTo>
                    <a:cubicBezTo>
                      <a:pt x="602" y="331"/>
                      <a:pt x="602" y="331"/>
                      <a:pt x="601" y="340"/>
                    </a:cubicBezTo>
                    <a:cubicBezTo>
                      <a:pt x="600" y="340"/>
                      <a:pt x="599" y="340"/>
                      <a:pt x="597" y="340"/>
                    </a:cubicBezTo>
                    <a:cubicBezTo>
                      <a:pt x="596" y="340"/>
                      <a:pt x="596" y="340"/>
                      <a:pt x="596" y="340"/>
                    </a:cubicBezTo>
                    <a:cubicBezTo>
                      <a:pt x="595" y="340"/>
                      <a:pt x="594" y="339"/>
                      <a:pt x="593" y="339"/>
                    </a:cubicBezTo>
                    <a:cubicBezTo>
                      <a:pt x="592" y="339"/>
                      <a:pt x="592" y="339"/>
                      <a:pt x="592" y="339"/>
                    </a:cubicBezTo>
                    <a:cubicBezTo>
                      <a:pt x="589" y="341"/>
                      <a:pt x="589" y="341"/>
                      <a:pt x="588" y="343"/>
                    </a:cubicBezTo>
                    <a:cubicBezTo>
                      <a:pt x="588" y="343"/>
                      <a:pt x="584" y="342"/>
                      <a:pt x="584" y="337"/>
                    </a:cubicBezTo>
                    <a:cubicBezTo>
                      <a:pt x="584" y="337"/>
                      <a:pt x="584" y="336"/>
                      <a:pt x="585" y="336"/>
                    </a:cubicBezTo>
                    <a:cubicBezTo>
                      <a:pt x="586" y="335"/>
                      <a:pt x="586" y="335"/>
                      <a:pt x="587" y="335"/>
                    </a:cubicBezTo>
                    <a:cubicBezTo>
                      <a:pt x="587" y="335"/>
                      <a:pt x="588" y="335"/>
                      <a:pt x="588" y="335"/>
                    </a:cubicBezTo>
                    <a:cubicBezTo>
                      <a:pt x="594" y="338"/>
                      <a:pt x="594" y="334"/>
                      <a:pt x="594" y="334"/>
                    </a:cubicBezTo>
                    <a:cubicBezTo>
                      <a:pt x="593" y="334"/>
                      <a:pt x="593" y="334"/>
                      <a:pt x="593" y="334"/>
                    </a:cubicBezTo>
                    <a:cubicBezTo>
                      <a:pt x="592" y="333"/>
                      <a:pt x="592" y="333"/>
                      <a:pt x="591" y="333"/>
                    </a:cubicBezTo>
                    <a:cubicBezTo>
                      <a:pt x="591" y="333"/>
                      <a:pt x="590" y="333"/>
                      <a:pt x="590" y="334"/>
                    </a:cubicBezTo>
                    <a:cubicBezTo>
                      <a:pt x="589" y="334"/>
                      <a:pt x="589" y="334"/>
                      <a:pt x="588" y="334"/>
                    </a:cubicBezTo>
                    <a:cubicBezTo>
                      <a:pt x="585" y="333"/>
                      <a:pt x="582" y="333"/>
                      <a:pt x="580" y="332"/>
                    </a:cubicBezTo>
                    <a:cubicBezTo>
                      <a:pt x="579" y="332"/>
                      <a:pt x="578" y="332"/>
                      <a:pt x="578" y="332"/>
                    </a:cubicBezTo>
                    <a:cubicBezTo>
                      <a:pt x="578" y="330"/>
                      <a:pt x="578" y="327"/>
                      <a:pt x="577" y="325"/>
                    </a:cubicBezTo>
                    <a:cubicBezTo>
                      <a:pt x="576" y="324"/>
                      <a:pt x="576" y="324"/>
                      <a:pt x="570" y="321"/>
                    </a:cubicBezTo>
                    <a:cubicBezTo>
                      <a:pt x="568" y="316"/>
                      <a:pt x="565" y="311"/>
                      <a:pt x="565" y="305"/>
                    </a:cubicBezTo>
                    <a:cubicBezTo>
                      <a:pt x="566" y="301"/>
                      <a:pt x="571" y="303"/>
                      <a:pt x="572" y="303"/>
                    </a:cubicBezTo>
                    <a:cubicBezTo>
                      <a:pt x="572" y="304"/>
                      <a:pt x="572" y="304"/>
                      <a:pt x="576" y="308"/>
                    </a:cubicBezTo>
                    <a:cubicBezTo>
                      <a:pt x="578" y="310"/>
                      <a:pt x="578" y="310"/>
                      <a:pt x="580" y="314"/>
                    </a:cubicBezTo>
                    <a:cubicBezTo>
                      <a:pt x="581" y="317"/>
                      <a:pt x="584" y="317"/>
                      <a:pt x="586" y="319"/>
                    </a:cubicBezTo>
                    <a:cubicBezTo>
                      <a:pt x="589" y="323"/>
                      <a:pt x="590" y="323"/>
                      <a:pt x="598" y="324"/>
                    </a:cubicBezTo>
                    <a:cubicBezTo>
                      <a:pt x="599" y="324"/>
                      <a:pt x="599" y="324"/>
                      <a:pt x="599" y="324"/>
                    </a:cubicBezTo>
                    <a:cubicBezTo>
                      <a:pt x="599" y="324"/>
                      <a:pt x="600" y="324"/>
                      <a:pt x="600" y="324"/>
                    </a:cubicBezTo>
                    <a:cubicBezTo>
                      <a:pt x="601" y="324"/>
                      <a:pt x="602" y="324"/>
                      <a:pt x="604" y="323"/>
                    </a:cubicBezTo>
                    <a:cubicBezTo>
                      <a:pt x="604" y="323"/>
                      <a:pt x="605" y="323"/>
                      <a:pt x="605" y="323"/>
                    </a:cubicBezTo>
                    <a:cubicBezTo>
                      <a:pt x="607" y="323"/>
                      <a:pt x="607" y="323"/>
                      <a:pt x="609" y="325"/>
                    </a:cubicBezTo>
                    <a:cubicBezTo>
                      <a:pt x="609" y="325"/>
                      <a:pt x="609" y="325"/>
                      <a:pt x="609" y="325"/>
                    </a:cubicBezTo>
                    <a:moveTo>
                      <a:pt x="680" y="160"/>
                    </a:moveTo>
                    <a:cubicBezTo>
                      <a:pt x="671" y="147"/>
                      <a:pt x="657" y="130"/>
                      <a:pt x="646" y="118"/>
                    </a:cubicBezTo>
                    <a:cubicBezTo>
                      <a:pt x="649" y="120"/>
                      <a:pt x="614" y="121"/>
                      <a:pt x="550" y="121"/>
                    </a:cubicBezTo>
                    <a:cubicBezTo>
                      <a:pt x="577" y="168"/>
                      <a:pt x="596" y="225"/>
                      <a:pt x="605" y="288"/>
                    </a:cubicBezTo>
                    <a:cubicBezTo>
                      <a:pt x="690" y="289"/>
                      <a:pt x="736" y="287"/>
                      <a:pt x="736" y="284"/>
                    </a:cubicBezTo>
                    <a:cubicBezTo>
                      <a:pt x="730" y="264"/>
                      <a:pt x="730" y="264"/>
                      <a:pt x="730" y="264"/>
                    </a:cubicBezTo>
                    <a:cubicBezTo>
                      <a:pt x="718" y="228"/>
                      <a:pt x="718" y="227"/>
                      <a:pt x="709" y="210"/>
                    </a:cubicBezTo>
                    <a:cubicBezTo>
                      <a:pt x="693" y="178"/>
                      <a:pt x="690" y="173"/>
                      <a:pt x="680" y="160"/>
                    </a:cubicBezTo>
                    <a:moveTo>
                      <a:pt x="415" y="119"/>
                    </a:moveTo>
                    <a:cubicBezTo>
                      <a:pt x="416" y="119"/>
                      <a:pt x="418" y="119"/>
                      <a:pt x="420" y="119"/>
                    </a:cubicBezTo>
                    <a:cubicBezTo>
                      <a:pt x="419" y="119"/>
                      <a:pt x="419" y="119"/>
                      <a:pt x="419" y="119"/>
                    </a:cubicBezTo>
                    <a:cubicBezTo>
                      <a:pt x="418" y="119"/>
                      <a:pt x="418" y="119"/>
                      <a:pt x="418" y="119"/>
                    </a:cubicBezTo>
                    <a:cubicBezTo>
                      <a:pt x="418" y="119"/>
                      <a:pt x="418" y="119"/>
                      <a:pt x="418" y="119"/>
                    </a:cubicBezTo>
                    <a:cubicBezTo>
                      <a:pt x="418" y="119"/>
                      <a:pt x="418" y="119"/>
                      <a:pt x="417" y="118"/>
                    </a:cubicBezTo>
                    <a:cubicBezTo>
                      <a:pt x="417" y="117"/>
                      <a:pt x="417" y="117"/>
                      <a:pt x="417" y="117"/>
                    </a:cubicBezTo>
                    <a:cubicBezTo>
                      <a:pt x="417" y="117"/>
                      <a:pt x="417" y="117"/>
                      <a:pt x="417" y="117"/>
                    </a:cubicBezTo>
                    <a:cubicBezTo>
                      <a:pt x="416" y="117"/>
                      <a:pt x="416" y="117"/>
                      <a:pt x="415" y="117"/>
                    </a:cubicBezTo>
                    <a:cubicBezTo>
                      <a:pt x="415" y="117"/>
                      <a:pt x="415" y="117"/>
                      <a:pt x="415" y="117"/>
                    </a:cubicBezTo>
                    <a:cubicBezTo>
                      <a:pt x="414" y="118"/>
                      <a:pt x="414" y="118"/>
                      <a:pt x="414" y="118"/>
                    </a:cubicBezTo>
                    <a:cubicBezTo>
                      <a:pt x="414" y="118"/>
                      <a:pt x="414" y="118"/>
                      <a:pt x="414" y="118"/>
                    </a:cubicBezTo>
                    <a:cubicBezTo>
                      <a:pt x="415" y="119"/>
                      <a:pt x="415" y="119"/>
                      <a:pt x="415" y="119"/>
                    </a:cubicBezTo>
                    <a:moveTo>
                      <a:pt x="416" y="52"/>
                    </a:moveTo>
                    <a:cubicBezTo>
                      <a:pt x="416" y="51"/>
                      <a:pt x="416" y="50"/>
                      <a:pt x="415" y="50"/>
                    </a:cubicBezTo>
                    <a:cubicBezTo>
                      <a:pt x="415" y="50"/>
                      <a:pt x="415" y="50"/>
                      <a:pt x="415" y="50"/>
                    </a:cubicBezTo>
                    <a:cubicBezTo>
                      <a:pt x="415" y="50"/>
                      <a:pt x="415" y="50"/>
                      <a:pt x="415" y="50"/>
                    </a:cubicBezTo>
                    <a:cubicBezTo>
                      <a:pt x="414" y="50"/>
                      <a:pt x="414" y="50"/>
                      <a:pt x="413" y="50"/>
                    </a:cubicBezTo>
                    <a:cubicBezTo>
                      <a:pt x="414" y="50"/>
                      <a:pt x="414" y="50"/>
                      <a:pt x="414" y="50"/>
                    </a:cubicBezTo>
                    <a:cubicBezTo>
                      <a:pt x="414" y="51"/>
                      <a:pt x="414" y="51"/>
                      <a:pt x="414" y="51"/>
                    </a:cubicBezTo>
                    <a:cubicBezTo>
                      <a:pt x="414" y="51"/>
                      <a:pt x="414" y="52"/>
                      <a:pt x="414" y="52"/>
                    </a:cubicBezTo>
                    <a:cubicBezTo>
                      <a:pt x="415" y="52"/>
                      <a:pt x="415" y="52"/>
                      <a:pt x="416" y="52"/>
                    </a:cubicBezTo>
                    <a:moveTo>
                      <a:pt x="550" y="121"/>
                    </a:moveTo>
                    <a:cubicBezTo>
                      <a:pt x="537" y="99"/>
                      <a:pt x="522" y="79"/>
                      <a:pt x="507" y="62"/>
                    </a:cubicBezTo>
                    <a:cubicBezTo>
                      <a:pt x="507" y="63"/>
                      <a:pt x="507" y="63"/>
                      <a:pt x="507" y="63"/>
                    </a:cubicBezTo>
                    <a:cubicBezTo>
                      <a:pt x="506" y="64"/>
                      <a:pt x="506" y="64"/>
                      <a:pt x="506" y="64"/>
                    </a:cubicBezTo>
                    <a:cubicBezTo>
                      <a:pt x="505" y="63"/>
                      <a:pt x="504" y="63"/>
                      <a:pt x="504" y="63"/>
                    </a:cubicBezTo>
                    <a:cubicBezTo>
                      <a:pt x="504" y="63"/>
                      <a:pt x="504" y="63"/>
                      <a:pt x="503" y="63"/>
                    </a:cubicBezTo>
                    <a:cubicBezTo>
                      <a:pt x="503" y="64"/>
                      <a:pt x="504" y="65"/>
                      <a:pt x="504" y="65"/>
                    </a:cubicBezTo>
                    <a:cubicBezTo>
                      <a:pt x="504" y="65"/>
                      <a:pt x="503" y="65"/>
                      <a:pt x="503" y="65"/>
                    </a:cubicBezTo>
                    <a:cubicBezTo>
                      <a:pt x="501" y="64"/>
                      <a:pt x="501" y="64"/>
                      <a:pt x="498" y="61"/>
                    </a:cubicBezTo>
                    <a:cubicBezTo>
                      <a:pt x="497" y="62"/>
                      <a:pt x="497" y="62"/>
                      <a:pt x="497" y="62"/>
                    </a:cubicBezTo>
                    <a:cubicBezTo>
                      <a:pt x="497" y="62"/>
                      <a:pt x="497" y="62"/>
                      <a:pt x="496" y="62"/>
                    </a:cubicBezTo>
                    <a:cubicBezTo>
                      <a:pt x="496" y="63"/>
                      <a:pt x="496" y="63"/>
                      <a:pt x="496" y="63"/>
                    </a:cubicBezTo>
                    <a:cubicBezTo>
                      <a:pt x="495" y="63"/>
                      <a:pt x="495" y="63"/>
                      <a:pt x="495" y="63"/>
                    </a:cubicBezTo>
                    <a:cubicBezTo>
                      <a:pt x="494" y="63"/>
                      <a:pt x="494" y="63"/>
                      <a:pt x="494" y="63"/>
                    </a:cubicBezTo>
                    <a:cubicBezTo>
                      <a:pt x="494" y="64"/>
                      <a:pt x="493" y="64"/>
                      <a:pt x="493" y="64"/>
                    </a:cubicBezTo>
                    <a:cubicBezTo>
                      <a:pt x="492" y="65"/>
                      <a:pt x="492" y="65"/>
                      <a:pt x="492" y="65"/>
                    </a:cubicBezTo>
                    <a:cubicBezTo>
                      <a:pt x="490" y="65"/>
                      <a:pt x="490" y="65"/>
                      <a:pt x="490" y="67"/>
                    </a:cubicBezTo>
                    <a:cubicBezTo>
                      <a:pt x="489" y="67"/>
                      <a:pt x="489" y="67"/>
                      <a:pt x="488" y="67"/>
                    </a:cubicBezTo>
                    <a:cubicBezTo>
                      <a:pt x="487" y="68"/>
                      <a:pt x="487" y="68"/>
                      <a:pt x="487" y="68"/>
                    </a:cubicBezTo>
                    <a:cubicBezTo>
                      <a:pt x="490" y="70"/>
                      <a:pt x="490" y="70"/>
                      <a:pt x="490" y="70"/>
                    </a:cubicBezTo>
                    <a:cubicBezTo>
                      <a:pt x="489" y="72"/>
                      <a:pt x="489" y="72"/>
                      <a:pt x="486" y="73"/>
                    </a:cubicBezTo>
                    <a:cubicBezTo>
                      <a:pt x="486" y="73"/>
                      <a:pt x="486" y="73"/>
                      <a:pt x="486" y="73"/>
                    </a:cubicBezTo>
                    <a:cubicBezTo>
                      <a:pt x="480" y="69"/>
                      <a:pt x="480" y="69"/>
                      <a:pt x="480" y="68"/>
                    </a:cubicBezTo>
                    <a:cubicBezTo>
                      <a:pt x="481" y="68"/>
                      <a:pt x="482" y="68"/>
                      <a:pt x="483" y="68"/>
                    </a:cubicBezTo>
                    <a:cubicBezTo>
                      <a:pt x="483" y="67"/>
                      <a:pt x="482" y="66"/>
                      <a:pt x="482" y="65"/>
                    </a:cubicBezTo>
                    <a:cubicBezTo>
                      <a:pt x="481" y="65"/>
                      <a:pt x="481" y="65"/>
                      <a:pt x="480" y="65"/>
                    </a:cubicBezTo>
                    <a:cubicBezTo>
                      <a:pt x="479" y="64"/>
                      <a:pt x="479" y="64"/>
                      <a:pt x="477" y="63"/>
                    </a:cubicBezTo>
                    <a:cubicBezTo>
                      <a:pt x="477" y="63"/>
                      <a:pt x="477" y="63"/>
                      <a:pt x="476" y="63"/>
                    </a:cubicBezTo>
                    <a:cubicBezTo>
                      <a:pt x="476" y="63"/>
                      <a:pt x="476" y="63"/>
                      <a:pt x="476" y="63"/>
                    </a:cubicBezTo>
                    <a:cubicBezTo>
                      <a:pt x="475" y="62"/>
                      <a:pt x="475" y="62"/>
                      <a:pt x="473" y="62"/>
                    </a:cubicBezTo>
                    <a:cubicBezTo>
                      <a:pt x="472" y="62"/>
                      <a:pt x="472" y="62"/>
                      <a:pt x="472" y="62"/>
                    </a:cubicBezTo>
                    <a:cubicBezTo>
                      <a:pt x="471" y="63"/>
                      <a:pt x="471" y="63"/>
                      <a:pt x="472" y="63"/>
                    </a:cubicBezTo>
                    <a:cubicBezTo>
                      <a:pt x="472" y="64"/>
                      <a:pt x="472" y="64"/>
                      <a:pt x="473" y="64"/>
                    </a:cubicBezTo>
                    <a:cubicBezTo>
                      <a:pt x="475" y="65"/>
                      <a:pt x="476" y="67"/>
                      <a:pt x="476" y="68"/>
                    </a:cubicBezTo>
                    <a:cubicBezTo>
                      <a:pt x="476" y="69"/>
                      <a:pt x="476" y="70"/>
                      <a:pt x="478" y="71"/>
                    </a:cubicBezTo>
                    <a:cubicBezTo>
                      <a:pt x="479" y="71"/>
                      <a:pt x="479" y="71"/>
                      <a:pt x="481" y="73"/>
                    </a:cubicBezTo>
                    <a:cubicBezTo>
                      <a:pt x="481" y="73"/>
                      <a:pt x="481" y="73"/>
                      <a:pt x="481" y="73"/>
                    </a:cubicBezTo>
                    <a:cubicBezTo>
                      <a:pt x="481" y="75"/>
                      <a:pt x="482" y="76"/>
                      <a:pt x="483" y="77"/>
                    </a:cubicBezTo>
                    <a:cubicBezTo>
                      <a:pt x="480" y="77"/>
                      <a:pt x="480" y="77"/>
                      <a:pt x="480" y="76"/>
                    </a:cubicBezTo>
                    <a:cubicBezTo>
                      <a:pt x="479" y="75"/>
                      <a:pt x="479" y="75"/>
                      <a:pt x="479" y="75"/>
                    </a:cubicBezTo>
                    <a:cubicBezTo>
                      <a:pt x="479" y="75"/>
                      <a:pt x="479" y="75"/>
                      <a:pt x="474" y="75"/>
                    </a:cubicBezTo>
                    <a:cubicBezTo>
                      <a:pt x="474" y="76"/>
                      <a:pt x="474" y="77"/>
                      <a:pt x="474" y="77"/>
                    </a:cubicBezTo>
                    <a:cubicBezTo>
                      <a:pt x="471" y="78"/>
                      <a:pt x="471" y="78"/>
                      <a:pt x="471" y="80"/>
                    </a:cubicBezTo>
                    <a:cubicBezTo>
                      <a:pt x="470" y="80"/>
                      <a:pt x="470" y="80"/>
                      <a:pt x="470" y="80"/>
                    </a:cubicBezTo>
                    <a:cubicBezTo>
                      <a:pt x="470" y="80"/>
                      <a:pt x="470" y="80"/>
                      <a:pt x="470" y="80"/>
                    </a:cubicBezTo>
                    <a:cubicBezTo>
                      <a:pt x="471" y="82"/>
                      <a:pt x="474" y="83"/>
                      <a:pt x="475" y="85"/>
                    </a:cubicBezTo>
                    <a:cubicBezTo>
                      <a:pt x="474" y="85"/>
                      <a:pt x="474" y="85"/>
                      <a:pt x="474" y="85"/>
                    </a:cubicBezTo>
                    <a:cubicBezTo>
                      <a:pt x="471" y="85"/>
                      <a:pt x="471" y="85"/>
                      <a:pt x="470" y="85"/>
                    </a:cubicBezTo>
                    <a:cubicBezTo>
                      <a:pt x="470" y="85"/>
                      <a:pt x="470" y="85"/>
                      <a:pt x="469" y="85"/>
                    </a:cubicBezTo>
                    <a:cubicBezTo>
                      <a:pt x="464" y="84"/>
                      <a:pt x="462" y="82"/>
                      <a:pt x="462" y="81"/>
                    </a:cubicBezTo>
                    <a:cubicBezTo>
                      <a:pt x="461" y="82"/>
                      <a:pt x="461" y="82"/>
                      <a:pt x="460" y="83"/>
                    </a:cubicBezTo>
                    <a:cubicBezTo>
                      <a:pt x="460" y="84"/>
                      <a:pt x="460" y="85"/>
                      <a:pt x="463" y="85"/>
                    </a:cubicBezTo>
                    <a:cubicBezTo>
                      <a:pt x="463" y="86"/>
                      <a:pt x="463" y="86"/>
                      <a:pt x="463" y="86"/>
                    </a:cubicBezTo>
                    <a:cubicBezTo>
                      <a:pt x="464" y="87"/>
                      <a:pt x="464" y="87"/>
                      <a:pt x="464" y="87"/>
                    </a:cubicBezTo>
                    <a:cubicBezTo>
                      <a:pt x="466" y="87"/>
                      <a:pt x="467" y="87"/>
                      <a:pt x="468" y="88"/>
                    </a:cubicBezTo>
                    <a:cubicBezTo>
                      <a:pt x="468" y="89"/>
                      <a:pt x="468" y="89"/>
                      <a:pt x="468" y="89"/>
                    </a:cubicBezTo>
                    <a:cubicBezTo>
                      <a:pt x="467" y="89"/>
                      <a:pt x="466" y="89"/>
                      <a:pt x="465" y="89"/>
                    </a:cubicBezTo>
                    <a:cubicBezTo>
                      <a:pt x="464" y="90"/>
                      <a:pt x="464" y="90"/>
                      <a:pt x="464" y="90"/>
                    </a:cubicBezTo>
                    <a:cubicBezTo>
                      <a:pt x="455" y="83"/>
                      <a:pt x="455" y="83"/>
                      <a:pt x="455" y="83"/>
                    </a:cubicBezTo>
                    <a:cubicBezTo>
                      <a:pt x="454" y="83"/>
                      <a:pt x="453" y="83"/>
                      <a:pt x="453" y="83"/>
                    </a:cubicBezTo>
                    <a:cubicBezTo>
                      <a:pt x="452" y="80"/>
                      <a:pt x="452" y="80"/>
                      <a:pt x="452" y="80"/>
                    </a:cubicBezTo>
                    <a:cubicBezTo>
                      <a:pt x="450" y="75"/>
                      <a:pt x="443" y="75"/>
                      <a:pt x="441" y="70"/>
                    </a:cubicBezTo>
                    <a:cubicBezTo>
                      <a:pt x="443" y="71"/>
                      <a:pt x="452" y="74"/>
                      <a:pt x="452" y="74"/>
                    </a:cubicBezTo>
                    <a:cubicBezTo>
                      <a:pt x="454" y="74"/>
                      <a:pt x="455" y="75"/>
                      <a:pt x="457" y="75"/>
                    </a:cubicBezTo>
                    <a:cubicBezTo>
                      <a:pt x="459" y="75"/>
                      <a:pt x="460" y="76"/>
                      <a:pt x="462" y="76"/>
                    </a:cubicBezTo>
                    <a:cubicBezTo>
                      <a:pt x="463" y="76"/>
                      <a:pt x="463" y="76"/>
                      <a:pt x="464" y="76"/>
                    </a:cubicBezTo>
                    <a:cubicBezTo>
                      <a:pt x="464" y="76"/>
                      <a:pt x="464" y="76"/>
                      <a:pt x="464" y="76"/>
                    </a:cubicBezTo>
                    <a:cubicBezTo>
                      <a:pt x="477" y="72"/>
                      <a:pt x="464" y="66"/>
                      <a:pt x="464" y="66"/>
                    </a:cubicBezTo>
                    <a:cubicBezTo>
                      <a:pt x="454" y="62"/>
                      <a:pt x="454" y="62"/>
                      <a:pt x="454" y="62"/>
                    </a:cubicBezTo>
                    <a:cubicBezTo>
                      <a:pt x="453" y="61"/>
                      <a:pt x="452" y="61"/>
                      <a:pt x="451" y="61"/>
                    </a:cubicBezTo>
                    <a:cubicBezTo>
                      <a:pt x="450" y="60"/>
                      <a:pt x="450" y="60"/>
                      <a:pt x="447" y="60"/>
                    </a:cubicBezTo>
                    <a:cubicBezTo>
                      <a:pt x="446" y="60"/>
                      <a:pt x="446" y="60"/>
                      <a:pt x="446" y="60"/>
                    </a:cubicBezTo>
                    <a:cubicBezTo>
                      <a:pt x="445" y="60"/>
                      <a:pt x="444" y="59"/>
                      <a:pt x="443" y="58"/>
                    </a:cubicBezTo>
                    <a:cubicBezTo>
                      <a:pt x="442" y="58"/>
                      <a:pt x="441" y="58"/>
                      <a:pt x="441" y="58"/>
                    </a:cubicBezTo>
                    <a:cubicBezTo>
                      <a:pt x="441" y="59"/>
                      <a:pt x="441" y="59"/>
                      <a:pt x="441" y="59"/>
                    </a:cubicBezTo>
                    <a:cubicBezTo>
                      <a:pt x="440" y="60"/>
                      <a:pt x="440" y="60"/>
                      <a:pt x="440" y="60"/>
                    </a:cubicBezTo>
                    <a:cubicBezTo>
                      <a:pt x="439" y="59"/>
                      <a:pt x="439" y="59"/>
                      <a:pt x="439" y="59"/>
                    </a:cubicBezTo>
                    <a:cubicBezTo>
                      <a:pt x="439" y="59"/>
                      <a:pt x="439" y="58"/>
                      <a:pt x="439" y="58"/>
                    </a:cubicBezTo>
                    <a:cubicBezTo>
                      <a:pt x="439" y="57"/>
                      <a:pt x="439" y="57"/>
                      <a:pt x="439" y="57"/>
                    </a:cubicBezTo>
                    <a:cubicBezTo>
                      <a:pt x="438" y="57"/>
                      <a:pt x="437" y="57"/>
                      <a:pt x="436" y="55"/>
                    </a:cubicBezTo>
                    <a:cubicBezTo>
                      <a:pt x="436" y="55"/>
                      <a:pt x="435" y="55"/>
                      <a:pt x="435" y="55"/>
                    </a:cubicBezTo>
                    <a:cubicBezTo>
                      <a:pt x="434" y="56"/>
                      <a:pt x="434" y="56"/>
                      <a:pt x="434" y="56"/>
                    </a:cubicBezTo>
                    <a:cubicBezTo>
                      <a:pt x="432" y="56"/>
                      <a:pt x="431" y="55"/>
                      <a:pt x="429" y="54"/>
                    </a:cubicBezTo>
                    <a:cubicBezTo>
                      <a:pt x="428" y="54"/>
                      <a:pt x="428" y="54"/>
                      <a:pt x="428" y="54"/>
                    </a:cubicBezTo>
                    <a:cubicBezTo>
                      <a:pt x="428" y="54"/>
                      <a:pt x="429" y="54"/>
                      <a:pt x="429" y="54"/>
                    </a:cubicBezTo>
                    <a:cubicBezTo>
                      <a:pt x="429" y="53"/>
                      <a:pt x="429" y="53"/>
                      <a:pt x="430" y="52"/>
                    </a:cubicBezTo>
                    <a:cubicBezTo>
                      <a:pt x="429" y="52"/>
                      <a:pt x="427" y="50"/>
                      <a:pt x="423" y="50"/>
                    </a:cubicBezTo>
                    <a:cubicBezTo>
                      <a:pt x="423" y="50"/>
                      <a:pt x="423" y="51"/>
                      <a:pt x="423" y="51"/>
                    </a:cubicBezTo>
                    <a:cubicBezTo>
                      <a:pt x="423" y="51"/>
                      <a:pt x="423" y="51"/>
                      <a:pt x="422" y="51"/>
                    </a:cubicBezTo>
                    <a:cubicBezTo>
                      <a:pt x="422" y="51"/>
                      <a:pt x="421" y="51"/>
                      <a:pt x="421" y="50"/>
                    </a:cubicBezTo>
                    <a:cubicBezTo>
                      <a:pt x="422" y="49"/>
                      <a:pt x="422" y="49"/>
                      <a:pt x="422" y="49"/>
                    </a:cubicBezTo>
                    <a:cubicBezTo>
                      <a:pt x="422" y="49"/>
                      <a:pt x="422" y="49"/>
                      <a:pt x="422" y="49"/>
                    </a:cubicBezTo>
                    <a:cubicBezTo>
                      <a:pt x="418" y="48"/>
                      <a:pt x="418" y="48"/>
                      <a:pt x="418" y="48"/>
                    </a:cubicBezTo>
                    <a:cubicBezTo>
                      <a:pt x="418" y="49"/>
                      <a:pt x="418" y="50"/>
                      <a:pt x="418" y="50"/>
                    </a:cubicBezTo>
                    <a:cubicBezTo>
                      <a:pt x="418" y="51"/>
                      <a:pt x="418" y="51"/>
                      <a:pt x="418" y="52"/>
                    </a:cubicBezTo>
                    <a:cubicBezTo>
                      <a:pt x="418" y="52"/>
                      <a:pt x="418" y="52"/>
                      <a:pt x="418" y="52"/>
                    </a:cubicBezTo>
                    <a:cubicBezTo>
                      <a:pt x="418" y="50"/>
                      <a:pt x="418" y="50"/>
                      <a:pt x="417" y="49"/>
                    </a:cubicBezTo>
                    <a:cubicBezTo>
                      <a:pt x="416" y="49"/>
                      <a:pt x="416" y="49"/>
                      <a:pt x="415" y="49"/>
                    </a:cubicBezTo>
                    <a:cubicBezTo>
                      <a:pt x="415" y="48"/>
                      <a:pt x="415" y="48"/>
                      <a:pt x="415" y="48"/>
                    </a:cubicBezTo>
                    <a:cubicBezTo>
                      <a:pt x="414" y="48"/>
                      <a:pt x="414" y="48"/>
                      <a:pt x="414" y="48"/>
                    </a:cubicBezTo>
                    <a:cubicBezTo>
                      <a:pt x="414" y="48"/>
                      <a:pt x="414" y="48"/>
                      <a:pt x="414" y="48"/>
                    </a:cubicBezTo>
                    <a:cubicBezTo>
                      <a:pt x="413" y="48"/>
                      <a:pt x="412" y="49"/>
                      <a:pt x="411" y="49"/>
                    </a:cubicBezTo>
                    <a:cubicBezTo>
                      <a:pt x="411" y="50"/>
                      <a:pt x="411" y="50"/>
                      <a:pt x="410" y="51"/>
                    </a:cubicBezTo>
                    <a:cubicBezTo>
                      <a:pt x="410" y="51"/>
                      <a:pt x="410" y="51"/>
                      <a:pt x="410" y="51"/>
                    </a:cubicBezTo>
                    <a:cubicBezTo>
                      <a:pt x="409" y="50"/>
                      <a:pt x="409" y="50"/>
                      <a:pt x="409" y="50"/>
                    </a:cubicBezTo>
                    <a:cubicBezTo>
                      <a:pt x="409" y="50"/>
                      <a:pt x="409" y="50"/>
                      <a:pt x="409" y="49"/>
                    </a:cubicBezTo>
                    <a:cubicBezTo>
                      <a:pt x="409" y="49"/>
                      <a:pt x="408" y="49"/>
                      <a:pt x="407" y="49"/>
                    </a:cubicBezTo>
                    <a:cubicBezTo>
                      <a:pt x="406" y="49"/>
                      <a:pt x="405" y="49"/>
                      <a:pt x="404" y="50"/>
                    </a:cubicBezTo>
                    <a:cubicBezTo>
                      <a:pt x="405" y="52"/>
                      <a:pt x="405" y="52"/>
                      <a:pt x="407" y="52"/>
                    </a:cubicBezTo>
                    <a:cubicBezTo>
                      <a:pt x="408" y="53"/>
                      <a:pt x="408" y="53"/>
                      <a:pt x="408" y="54"/>
                    </a:cubicBezTo>
                    <a:cubicBezTo>
                      <a:pt x="408" y="54"/>
                      <a:pt x="407" y="54"/>
                      <a:pt x="407" y="54"/>
                    </a:cubicBezTo>
                    <a:cubicBezTo>
                      <a:pt x="406" y="53"/>
                      <a:pt x="406" y="53"/>
                      <a:pt x="404" y="53"/>
                    </a:cubicBezTo>
                    <a:cubicBezTo>
                      <a:pt x="402" y="53"/>
                      <a:pt x="402" y="53"/>
                      <a:pt x="402" y="53"/>
                    </a:cubicBezTo>
                    <a:cubicBezTo>
                      <a:pt x="402" y="55"/>
                      <a:pt x="402" y="55"/>
                      <a:pt x="402" y="56"/>
                    </a:cubicBezTo>
                    <a:cubicBezTo>
                      <a:pt x="401" y="55"/>
                      <a:pt x="401" y="54"/>
                      <a:pt x="401" y="54"/>
                    </a:cubicBezTo>
                    <a:cubicBezTo>
                      <a:pt x="399" y="54"/>
                      <a:pt x="398" y="52"/>
                      <a:pt x="396" y="52"/>
                    </a:cubicBezTo>
                    <a:cubicBezTo>
                      <a:pt x="396" y="52"/>
                      <a:pt x="396" y="53"/>
                      <a:pt x="396" y="53"/>
                    </a:cubicBezTo>
                    <a:cubicBezTo>
                      <a:pt x="397" y="56"/>
                      <a:pt x="395" y="57"/>
                      <a:pt x="394" y="57"/>
                    </a:cubicBezTo>
                    <a:cubicBezTo>
                      <a:pt x="394" y="57"/>
                      <a:pt x="393" y="56"/>
                      <a:pt x="393" y="55"/>
                    </a:cubicBezTo>
                    <a:cubicBezTo>
                      <a:pt x="393" y="56"/>
                      <a:pt x="393" y="56"/>
                      <a:pt x="393" y="56"/>
                    </a:cubicBezTo>
                    <a:cubicBezTo>
                      <a:pt x="392" y="56"/>
                      <a:pt x="392" y="56"/>
                      <a:pt x="391" y="56"/>
                    </a:cubicBezTo>
                    <a:cubicBezTo>
                      <a:pt x="391" y="57"/>
                      <a:pt x="391" y="57"/>
                      <a:pt x="391" y="57"/>
                    </a:cubicBezTo>
                    <a:cubicBezTo>
                      <a:pt x="391" y="58"/>
                      <a:pt x="392" y="58"/>
                      <a:pt x="392" y="59"/>
                    </a:cubicBezTo>
                    <a:cubicBezTo>
                      <a:pt x="392" y="59"/>
                      <a:pt x="392" y="60"/>
                      <a:pt x="392" y="60"/>
                    </a:cubicBezTo>
                    <a:cubicBezTo>
                      <a:pt x="391" y="60"/>
                      <a:pt x="391" y="60"/>
                      <a:pt x="391" y="60"/>
                    </a:cubicBezTo>
                    <a:cubicBezTo>
                      <a:pt x="391" y="60"/>
                      <a:pt x="391" y="60"/>
                      <a:pt x="388" y="59"/>
                    </a:cubicBezTo>
                    <a:cubicBezTo>
                      <a:pt x="389" y="59"/>
                      <a:pt x="389" y="58"/>
                      <a:pt x="389" y="57"/>
                    </a:cubicBezTo>
                    <a:cubicBezTo>
                      <a:pt x="388" y="57"/>
                      <a:pt x="388" y="57"/>
                      <a:pt x="388" y="57"/>
                    </a:cubicBezTo>
                    <a:cubicBezTo>
                      <a:pt x="388" y="58"/>
                      <a:pt x="388" y="58"/>
                      <a:pt x="388" y="59"/>
                    </a:cubicBezTo>
                    <a:cubicBezTo>
                      <a:pt x="385" y="59"/>
                      <a:pt x="385" y="59"/>
                      <a:pt x="384" y="59"/>
                    </a:cubicBezTo>
                    <a:cubicBezTo>
                      <a:pt x="385" y="60"/>
                      <a:pt x="385" y="60"/>
                      <a:pt x="385" y="60"/>
                    </a:cubicBezTo>
                    <a:cubicBezTo>
                      <a:pt x="384" y="61"/>
                      <a:pt x="384" y="61"/>
                      <a:pt x="384" y="61"/>
                    </a:cubicBezTo>
                    <a:cubicBezTo>
                      <a:pt x="382" y="61"/>
                      <a:pt x="382" y="61"/>
                      <a:pt x="381" y="62"/>
                    </a:cubicBezTo>
                    <a:cubicBezTo>
                      <a:pt x="380" y="62"/>
                      <a:pt x="380" y="62"/>
                      <a:pt x="380" y="62"/>
                    </a:cubicBezTo>
                    <a:cubicBezTo>
                      <a:pt x="380" y="64"/>
                      <a:pt x="380" y="64"/>
                      <a:pt x="380" y="64"/>
                    </a:cubicBezTo>
                    <a:cubicBezTo>
                      <a:pt x="379" y="64"/>
                      <a:pt x="379" y="64"/>
                      <a:pt x="379" y="64"/>
                    </a:cubicBezTo>
                    <a:cubicBezTo>
                      <a:pt x="378" y="65"/>
                      <a:pt x="378" y="65"/>
                      <a:pt x="378" y="65"/>
                    </a:cubicBezTo>
                    <a:cubicBezTo>
                      <a:pt x="379" y="65"/>
                      <a:pt x="379" y="65"/>
                      <a:pt x="379" y="65"/>
                    </a:cubicBezTo>
                    <a:cubicBezTo>
                      <a:pt x="382" y="63"/>
                      <a:pt x="382" y="63"/>
                      <a:pt x="383" y="63"/>
                    </a:cubicBezTo>
                    <a:cubicBezTo>
                      <a:pt x="386" y="61"/>
                      <a:pt x="388" y="62"/>
                      <a:pt x="390" y="62"/>
                    </a:cubicBezTo>
                    <a:cubicBezTo>
                      <a:pt x="390" y="62"/>
                      <a:pt x="390" y="63"/>
                      <a:pt x="390" y="63"/>
                    </a:cubicBezTo>
                    <a:cubicBezTo>
                      <a:pt x="389" y="63"/>
                      <a:pt x="389" y="63"/>
                      <a:pt x="386" y="64"/>
                    </a:cubicBezTo>
                    <a:cubicBezTo>
                      <a:pt x="386" y="65"/>
                      <a:pt x="385" y="66"/>
                      <a:pt x="385" y="68"/>
                    </a:cubicBezTo>
                    <a:cubicBezTo>
                      <a:pt x="384" y="68"/>
                      <a:pt x="383" y="69"/>
                      <a:pt x="383" y="69"/>
                    </a:cubicBezTo>
                    <a:cubicBezTo>
                      <a:pt x="382" y="71"/>
                      <a:pt x="379" y="72"/>
                      <a:pt x="379" y="72"/>
                    </a:cubicBezTo>
                    <a:cubicBezTo>
                      <a:pt x="378" y="74"/>
                      <a:pt x="377" y="76"/>
                      <a:pt x="377" y="78"/>
                    </a:cubicBezTo>
                    <a:cubicBezTo>
                      <a:pt x="376" y="78"/>
                      <a:pt x="376" y="78"/>
                      <a:pt x="376" y="78"/>
                    </a:cubicBezTo>
                    <a:cubicBezTo>
                      <a:pt x="376" y="78"/>
                      <a:pt x="375" y="79"/>
                      <a:pt x="371" y="81"/>
                    </a:cubicBezTo>
                    <a:cubicBezTo>
                      <a:pt x="370" y="82"/>
                      <a:pt x="370" y="82"/>
                      <a:pt x="370" y="82"/>
                    </a:cubicBezTo>
                    <a:cubicBezTo>
                      <a:pt x="371" y="82"/>
                      <a:pt x="371" y="82"/>
                      <a:pt x="371" y="82"/>
                    </a:cubicBezTo>
                    <a:cubicBezTo>
                      <a:pt x="372" y="82"/>
                      <a:pt x="373" y="82"/>
                      <a:pt x="373" y="82"/>
                    </a:cubicBezTo>
                    <a:cubicBezTo>
                      <a:pt x="372" y="86"/>
                      <a:pt x="367" y="86"/>
                      <a:pt x="365" y="89"/>
                    </a:cubicBezTo>
                    <a:cubicBezTo>
                      <a:pt x="364" y="89"/>
                      <a:pt x="363" y="89"/>
                      <a:pt x="363" y="88"/>
                    </a:cubicBezTo>
                    <a:cubicBezTo>
                      <a:pt x="362" y="88"/>
                      <a:pt x="361" y="88"/>
                      <a:pt x="361" y="88"/>
                    </a:cubicBezTo>
                    <a:cubicBezTo>
                      <a:pt x="361" y="90"/>
                      <a:pt x="361" y="90"/>
                      <a:pt x="361" y="90"/>
                    </a:cubicBezTo>
                    <a:cubicBezTo>
                      <a:pt x="361" y="90"/>
                      <a:pt x="361" y="91"/>
                      <a:pt x="361" y="91"/>
                    </a:cubicBezTo>
                    <a:cubicBezTo>
                      <a:pt x="360" y="91"/>
                      <a:pt x="360" y="92"/>
                      <a:pt x="359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6" y="92"/>
                      <a:pt x="355" y="93"/>
                      <a:pt x="353" y="94"/>
                    </a:cubicBezTo>
                    <a:cubicBezTo>
                      <a:pt x="352" y="97"/>
                      <a:pt x="349" y="97"/>
                      <a:pt x="347" y="98"/>
                    </a:cubicBezTo>
                    <a:cubicBezTo>
                      <a:pt x="347" y="99"/>
                      <a:pt x="347" y="100"/>
                      <a:pt x="347" y="100"/>
                    </a:cubicBezTo>
                    <a:cubicBezTo>
                      <a:pt x="347" y="100"/>
                      <a:pt x="347" y="100"/>
                      <a:pt x="346" y="105"/>
                    </a:cubicBezTo>
                    <a:cubicBezTo>
                      <a:pt x="345" y="105"/>
                      <a:pt x="345" y="105"/>
                      <a:pt x="345" y="105"/>
                    </a:cubicBezTo>
                    <a:cubicBezTo>
                      <a:pt x="344" y="106"/>
                      <a:pt x="344" y="107"/>
                      <a:pt x="344" y="108"/>
                    </a:cubicBezTo>
                    <a:cubicBezTo>
                      <a:pt x="345" y="108"/>
                      <a:pt x="346" y="108"/>
                      <a:pt x="346" y="108"/>
                    </a:cubicBezTo>
                    <a:cubicBezTo>
                      <a:pt x="347" y="108"/>
                      <a:pt x="347" y="108"/>
                      <a:pt x="347" y="108"/>
                    </a:cubicBezTo>
                    <a:cubicBezTo>
                      <a:pt x="348" y="108"/>
                      <a:pt x="348" y="108"/>
                      <a:pt x="348" y="108"/>
                    </a:cubicBezTo>
                    <a:cubicBezTo>
                      <a:pt x="348" y="109"/>
                      <a:pt x="347" y="110"/>
                      <a:pt x="347" y="110"/>
                    </a:cubicBezTo>
                    <a:cubicBezTo>
                      <a:pt x="346" y="112"/>
                      <a:pt x="346" y="112"/>
                      <a:pt x="345" y="112"/>
                    </a:cubicBezTo>
                    <a:cubicBezTo>
                      <a:pt x="345" y="113"/>
                      <a:pt x="345" y="113"/>
                      <a:pt x="345" y="114"/>
                    </a:cubicBezTo>
                    <a:cubicBezTo>
                      <a:pt x="346" y="114"/>
                      <a:pt x="346" y="114"/>
                      <a:pt x="348" y="114"/>
                    </a:cubicBezTo>
                    <a:cubicBezTo>
                      <a:pt x="348" y="116"/>
                      <a:pt x="348" y="116"/>
                      <a:pt x="347" y="117"/>
                    </a:cubicBezTo>
                    <a:cubicBezTo>
                      <a:pt x="352" y="117"/>
                      <a:pt x="357" y="117"/>
                      <a:pt x="362" y="117"/>
                    </a:cubicBezTo>
                    <a:cubicBezTo>
                      <a:pt x="363" y="116"/>
                      <a:pt x="363" y="116"/>
                      <a:pt x="366" y="115"/>
                    </a:cubicBezTo>
                    <a:cubicBezTo>
                      <a:pt x="366" y="114"/>
                      <a:pt x="366" y="114"/>
                      <a:pt x="366" y="113"/>
                    </a:cubicBezTo>
                    <a:cubicBezTo>
                      <a:pt x="368" y="113"/>
                      <a:pt x="368" y="115"/>
                      <a:pt x="369" y="116"/>
                    </a:cubicBezTo>
                    <a:cubicBezTo>
                      <a:pt x="369" y="116"/>
                      <a:pt x="369" y="117"/>
                      <a:pt x="369" y="117"/>
                    </a:cubicBezTo>
                    <a:cubicBezTo>
                      <a:pt x="378" y="118"/>
                      <a:pt x="387" y="118"/>
                      <a:pt x="395" y="118"/>
                    </a:cubicBezTo>
                    <a:cubicBezTo>
                      <a:pt x="396" y="118"/>
                      <a:pt x="397" y="118"/>
                      <a:pt x="398" y="117"/>
                    </a:cubicBezTo>
                    <a:cubicBezTo>
                      <a:pt x="398" y="116"/>
                      <a:pt x="399" y="115"/>
                      <a:pt x="401" y="114"/>
                    </a:cubicBezTo>
                    <a:cubicBezTo>
                      <a:pt x="401" y="113"/>
                      <a:pt x="401" y="112"/>
                      <a:pt x="401" y="112"/>
                    </a:cubicBezTo>
                    <a:cubicBezTo>
                      <a:pt x="401" y="112"/>
                      <a:pt x="400" y="111"/>
                      <a:pt x="400" y="111"/>
                    </a:cubicBezTo>
                    <a:cubicBezTo>
                      <a:pt x="399" y="111"/>
                      <a:pt x="398" y="111"/>
                      <a:pt x="396" y="111"/>
                    </a:cubicBezTo>
                    <a:cubicBezTo>
                      <a:pt x="396" y="109"/>
                      <a:pt x="396" y="109"/>
                      <a:pt x="396" y="107"/>
                    </a:cubicBezTo>
                    <a:cubicBezTo>
                      <a:pt x="395" y="107"/>
                      <a:pt x="394" y="107"/>
                      <a:pt x="394" y="107"/>
                    </a:cubicBezTo>
                    <a:cubicBezTo>
                      <a:pt x="394" y="104"/>
                      <a:pt x="394" y="101"/>
                      <a:pt x="393" y="99"/>
                    </a:cubicBezTo>
                    <a:cubicBezTo>
                      <a:pt x="394" y="99"/>
                      <a:pt x="394" y="99"/>
                      <a:pt x="397" y="94"/>
                    </a:cubicBezTo>
                    <a:cubicBezTo>
                      <a:pt x="402" y="93"/>
                      <a:pt x="405" y="88"/>
                      <a:pt x="405" y="88"/>
                    </a:cubicBezTo>
                    <a:cubicBezTo>
                      <a:pt x="406" y="87"/>
                      <a:pt x="406" y="87"/>
                      <a:pt x="408" y="87"/>
                    </a:cubicBezTo>
                    <a:cubicBezTo>
                      <a:pt x="409" y="86"/>
                      <a:pt x="409" y="86"/>
                      <a:pt x="409" y="86"/>
                    </a:cubicBezTo>
                    <a:cubicBezTo>
                      <a:pt x="408" y="83"/>
                      <a:pt x="410" y="80"/>
                      <a:pt x="410" y="77"/>
                    </a:cubicBezTo>
                    <a:cubicBezTo>
                      <a:pt x="411" y="77"/>
                      <a:pt x="411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4" y="77"/>
                      <a:pt x="414" y="77"/>
                      <a:pt x="414" y="77"/>
                    </a:cubicBezTo>
                    <a:cubicBezTo>
                      <a:pt x="414" y="77"/>
                      <a:pt x="414" y="77"/>
                      <a:pt x="414" y="77"/>
                    </a:cubicBezTo>
                    <a:cubicBezTo>
                      <a:pt x="415" y="79"/>
                      <a:pt x="415" y="79"/>
                      <a:pt x="416" y="79"/>
                    </a:cubicBezTo>
                    <a:cubicBezTo>
                      <a:pt x="417" y="78"/>
                      <a:pt x="417" y="78"/>
                      <a:pt x="417" y="78"/>
                    </a:cubicBezTo>
                    <a:cubicBezTo>
                      <a:pt x="419" y="79"/>
                      <a:pt x="419" y="79"/>
                      <a:pt x="420" y="80"/>
                    </a:cubicBezTo>
                    <a:cubicBezTo>
                      <a:pt x="420" y="82"/>
                      <a:pt x="420" y="82"/>
                      <a:pt x="420" y="83"/>
                    </a:cubicBezTo>
                    <a:cubicBezTo>
                      <a:pt x="420" y="83"/>
                      <a:pt x="419" y="83"/>
                      <a:pt x="418" y="83"/>
                    </a:cubicBezTo>
                    <a:cubicBezTo>
                      <a:pt x="419" y="86"/>
                      <a:pt x="419" y="86"/>
                      <a:pt x="409" y="95"/>
                    </a:cubicBezTo>
                    <a:cubicBezTo>
                      <a:pt x="409" y="97"/>
                      <a:pt x="408" y="100"/>
                      <a:pt x="409" y="103"/>
                    </a:cubicBezTo>
                    <a:cubicBezTo>
                      <a:pt x="409" y="104"/>
                      <a:pt x="409" y="104"/>
                      <a:pt x="409" y="104"/>
                    </a:cubicBezTo>
                    <a:cubicBezTo>
                      <a:pt x="409" y="105"/>
                      <a:pt x="410" y="106"/>
                      <a:pt x="410" y="106"/>
                    </a:cubicBezTo>
                    <a:cubicBezTo>
                      <a:pt x="411" y="108"/>
                      <a:pt x="419" y="112"/>
                      <a:pt x="419" y="112"/>
                    </a:cubicBezTo>
                    <a:cubicBezTo>
                      <a:pt x="420" y="112"/>
                      <a:pt x="420" y="112"/>
                      <a:pt x="420" y="112"/>
                    </a:cubicBezTo>
                    <a:cubicBezTo>
                      <a:pt x="423" y="111"/>
                      <a:pt x="426" y="111"/>
                      <a:pt x="429" y="110"/>
                    </a:cubicBezTo>
                    <a:cubicBezTo>
                      <a:pt x="429" y="109"/>
                      <a:pt x="429" y="109"/>
                      <a:pt x="429" y="109"/>
                    </a:cubicBezTo>
                    <a:cubicBezTo>
                      <a:pt x="432" y="109"/>
                      <a:pt x="434" y="109"/>
                      <a:pt x="436" y="109"/>
                    </a:cubicBezTo>
                    <a:cubicBezTo>
                      <a:pt x="436" y="109"/>
                      <a:pt x="437" y="108"/>
                      <a:pt x="438" y="108"/>
                    </a:cubicBezTo>
                    <a:cubicBezTo>
                      <a:pt x="438" y="108"/>
                      <a:pt x="438" y="108"/>
                      <a:pt x="438" y="108"/>
                    </a:cubicBezTo>
                    <a:cubicBezTo>
                      <a:pt x="439" y="109"/>
                      <a:pt x="439" y="109"/>
                      <a:pt x="440" y="110"/>
                    </a:cubicBezTo>
                    <a:cubicBezTo>
                      <a:pt x="442" y="111"/>
                      <a:pt x="443" y="111"/>
                      <a:pt x="445" y="111"/>
                    </a:cubicBezTo>
                    <a:cubicBezTo>
                      <a:pt x="445" y="111"/>
                      <a:pt x="445" y="111"/>
                      <a:pt x="445" y="111"/>
                    </a:cubicBezTo>
                    <a:cubicBezTo>
                      <a:pt x="445" y="112"/>
                      <a:pt x="445" y="112"/>
                      <a:pt x="445" y="112"/>
                    </a:cubicBezTo>
                    <a:cubicBezTo>
                      <a:pt x="439" y="112"/>
                      <a:pt x="438" y="112"/>
                      <a:pt x="437" y="116"/>
                    </a:cubicBezTo>
                    <a:cubicBezTo>
                      <a:pt x="432" y="118"/>
                      <a:pt x="428" y="114"/>
                      <a:pt x="424" y="116"/>
                    </a:cubicBezTo>
                    <a:cubicBezTo>
                      <a:pt x="422" y="116"/>
                      <a:pt x="422" y="116"/>
                      <a:pt x="421" y="116"/>
                    </a:cubicBezTo>
                    <a:cubicBezTo>
                      <a:pt x="421" y="117"/>
                      <a:pt x="420" y="118"/>
                      <a:pt x="420" y="118"/>
                    </a:cubicBezTo>
                    <a:cubicBezTo>
                      <a:pt x="453" y="120"/>
                      <a:pt x="485" y="121"/>
                      <a:pt x="515" y="121"/>
                    </a:cubicBezTo>
                    <a:cubicBezTo>
                      <a:pt x="528" y="121"/>
                      <a:pt x="539" y="121"/>
                      <a:pt x="550" y="121"/>
                    </a:cubicBezTo>
                    <a:moveTo>
                      <a:pt x="362" y="117"/>
                    </a:moveTo>
                    <a:cubicBezTo>
                      <a:pt x="357" y="117"/>
                      <a:pt x="352" y="117"/>
                      <a:pt x="347" y="117"/>
                    </a:cubicBezTo>
                    <a:cubicBezTo>
                      <a:pt x="347" y="117"/>
                      <a:pt x="347" y="117"/>
                      <a:pt x="347" y="117"/>
                    </a:cubicBezTo>
                    <a:cubicBezTo>
                      <a:pt x="346" y="118"/>
                      <a:pt x="346" y="118"/>
                      <a:pt x="346" y="118"/>
                    </a:cubicBezTo>
                    <a:cubicBezTo>
                      <a:pt x="346" y="118"/>
                      <a:pt x="346" y="118"/>
                      <a:pt x="346" y="119"/>
                    </a:cubicBezTo>
                    <a:cubicBezTo>
                      <a:pt x="346" y="119"/>
                      <a:pt x="346" y="119"/>
                      <a:pt x="346" y="119"/>
                    </a:cubicBezTo>
                    <a:cubicBezTo>
                      <a:pt x="349" y="119"/>
                      <a:pt x="349" y="119"/>
                      <a:pt x="349" y="119"/>
                    </a:cubicBezTo>
                    <a:cubicBezTo>
                      <a:pt x="349" y="120"/>
                      <a:pt x="349" y="120"/>
                      <a:pt x="349" y="120"/>
                    </a:cubicBezTo>
                    <a:cubicBezTo>
                      <a:pt x="349" y="120"/>
                      <a:pt x="349" y="120"/>
                      <a:pt x="350" y="121"/>
                    </a:cubicBezTo>
                    <a:cubicBezTo>
                      <a:pt x="351" y="121"/>
                      <a:pt x="352" y="121"/>
                      <a:pt x="352" y="121"/>
                    </a:cubicBezTo>
                    <a:cubicBezTo>
                      <a:pt x="353" y="121"/>
                      <a:pt x="353" y="121"/>
                      <a:pt x="354" y="122"/>
                    </a:cubicBezTo>
                    <a:cubicBezTo>
                      <a:pt x="354" y="122"/>
                      <a:pt x="354" y="122"/>
                      <a:pt x="355" y="122"/>
                    </a:cubicBezTo>
                    <a:cubicBezTo>
                      <a:pt x="355" y="122"/>
                      <a:pt x="356" y="121"/>
                      <a:pt x="357" y="121"/>
                    </a:cubicBezTo>
                    <a:cubicBezTo>
                      <a:pt x="357" y="120"/>
                      <a:pt x="357" y="120"/>
                      <a:pt x="357" y="120"/>
                    </a:cubicBezTo>
                    <a:cubicBezTo>
                      <a:pt x="359" y="120"/>
                      <a:pt x="359" y="120"/>
                      <a:pt x="359" y="120"/>
                    </a:cubicBezTo>
                    <a:cubicBezTo>
                      <a:pt x="359" y="120"/>
                      <a:pt x="360" y="119"/>
                      <a:pt x="360" y="119"/>
                    </a:cubicBezTo>
                    <a:cubicBezTo>
                      <a:pt x="360" y="118"/>
                      <a:pt x="360" y="118"/>
                      <a:pt x="360" y="118"/>
                    </a:cubicBezTo>
                    <a:cubicBezTo>
                      <a:pt x="361" y="118"/>
                      <a:pt x="361" y="118"/>
                      <a:pt x="362" y="117"/>
                    </a:cubicBezTo>
                    <a:moveTo>
                      <a:pt x="395" y="118"/>
                    </a:moveTo>
                    <a:cubicBezTo>
                      <a:pt x="387" y="118"/>
                      <a:pt x="378" y="118"/>
                      <a:pt x="369" y="118"/>
                    </a:cubicBezTo>
                    <a:cubicBezTo>
                      <a:pt x="369" y="119"/>
                      <a:pt x="371" y="119"/>
                      <a:pt x="371" y="121"/>
                    </a:cubicBezTo>
                    <a:cubicBezTo>
                      <a:pt x="371" y="121"/>
                      <a:pt x="371" y="121"/>
                      <a:pt x="371" y="121"/>
                    </a:cubicBezTo>
                    <a:cubicBezTo>
                      <a:pt x="371" y="122"/>
                      <a:pt x="370" y="122"/>
                      <a:pt x="370" y="122"/>
                    </a:cubicBezTo>
                    <a:cubicBezTo>
                      <a:pt x="370" y="122"/>
                      <a:pt x="370" y="124"/>
                      <a:pt x="371" y="125"/>
                    </a:cubicBezTo>
                    <a:cubicBezTo>
                      <a:pt x="372" y="125"/>
                      <a:pt x="372" y="125"/>
                      <a:pt x="372" y="125"/>
                    </a:cubicBezTo>
                    <a:cubicBezTo>
                      <a:pt x="372" y="125"/>
                      <a:pt x="373" y="126"/>
                      <a:pt x="373" y="127"/>
                    </a:cubicBezTo>
                    <a:cubicBezTo>
                      <a:pt x="373" y="127"/>
                      <a:pt x="373" y="128"/>
                      <a:pt x="373" y="128"/>
                    </a:cubicBezTo>
                    <a:cubicBezTo>
                      <a:pt x="373" y="129"/>
                      <a:pt x="373" y="129"/>
                      <a:pt x="373" y="129"/>
                    </a:cubicBezTo>
                    <a:cubicBezTo>
                      <a:pt x="373" y="131"/>
                      <a:pt x="374" y="131"/>
                      <a:pt x="375" y="132"/>
                    </a:cubicBezTo>
                    <a:cubicBezTo>
                      <a:pt x="376" y="133"/>
                      <a:pt x="376" y="133"/>
                      <a:pt x="376" y="134"/>
                    </a:cubicBezTo>
                    <a:cubicBezTo>
                      <a:pt x="376" y="135"/>
                      <a:pt x="375" y="135"/>
                      <a:pt x="375" y="136"/>
                    </a:cubicBezTo>
                    <a:cubicBezTo>
                      <a:pt x="375" y="137"/>
                      <a:pt x="375" y="137"/>
                      <a:pt x="375" y="137"/>
                    </a:cubicBezTo>
                    <a:cubicBezTo>
                      <a:pt x="375" y="137"/>
                      <a:pt x="376" y="138"/>
                      <a:pt x="376" y="138"/>
                    </a:cubicBezTo>
                    <a:cubicBezTo>
                      <a:pt x="378" y="139"/>
                      <a:pt x="380" y="139"/>
                      <a:pt x="382" y="139"/>
                    </a:cubicBezTo>
                    <a:cubicBezTo>
                      <a:pt x="382" y="136"/>
                      <a:pt x="383" y="134"/>
                      <a:pt x="385" y="135"/>
                    </a:cubicBezTo>
                    <a:cubicBezTo>
                      <a:pt x="385" y="135"/>
                      <a:pt x="386" y="135"/>
                      <a:pt x="386" y="135"/>
                    </a:cubicBezTo>
                    <a:cubicBezTo>
                      <a:pt x="387" y="135"/>
                      <a:pt x="387" y="135"/>
                      <a:pt x="387" y="135"/>
                    </a:cubicBezTo>
                    <a:cubicBezTo>
                      <a:pt x="388" y="136"/>
                      <a:pt x="388" y="135"/>
                      <a:pt x="389" y="134"/>
                    </a:cubicBezTo>
                    <a:cubicBezTo>
                      <a:pt x="389" y="134"/>
                      <a:pt x="390" y="134"/>
                      <a:pt x="391" y="134"/>
                    </a:cubicBezTo>
                    <a:cubicBezTo>
                      <a:pt x="391" y="133"/>
                      <a:pt x="391" y="132"/>
                      <a:pt x="391" y="131"/>
                    </a:cubicBezTo>
                    <a:cubicBezTo>
                      <a:pt x="392" y="131"/>
                      <a:pt x="394" y="131"/>
                      <a:pt x="395" y="131"/>
                    </a:cubicBezTo>
                    <a:cubicBezTo>
                      <a:pt x="395" y="130"/>
                      <a:pt x="395" y="130"/>
                      <a:pt x="395" y="129"/>
                    </a:cubicBezTo>
                    <a:cubicBezTo>
                      <a:pt x="394" y="129"/>
                      <a:pt x="394" y="129"/>
                      <a:pt x="393" y="129"/>
                    </a:cubicBezTo>
                    <a:cubicBezTo>
                      <a:pt x="391" y="129"/>
                      <a:pt x="391" y="129"/>
                      <a:pt x="391" y="129"/>
                    </a:cubicBezTo>
                    <a:cubicBezTo>
                      <a:pt x="391" y="128"/>
                      <a:pt x="391" y="128"/>
                      <a:pt x="391" y="128"/>
                    </a:cubicBezTo>
                    <a:cubicBezTo>
                      <a:pt x="390" y="128"/>
                      <a:pt x="390" y="128"/>
                      <a:pt x="390" y="128"/>
                    </a:cubicBezTo>
                    <a:cubicBezTo>
                      <a:pt x="392" y="125"/>
                      <a:pt x="392" y="125"/>
                      <a:pt x="392" y="123"/>
                    </a:cubicBezTo>
                    <a:cubicBezTo>
                      <a:pt x="393" y="120"/>
                      <a:pt x="393" y="120"/>
                      <a:pt x="393" y="120"/>
                    </a:cubicBezTo>
                    <a:cubicBezTo>
                      <a:pt x="394" y="119"/>
                      <a:pt x="395" y="119"/>
                      <a:pt x="395" y="118"/>
                    </a:cubicBezTo>
                    <a:moveTo>
                      <a:pt x="605" y="288"/>
                    </a:moveTo>
                    <a:cubicBezTo>
                      <a:pt x="596" y="225"/>
                      <a:pt x="577" y="168"/>
                      <a:pt x="550" y="121"/>
                    </a:cubicBezTo>
                    <a:cubicBezTo>
                      <a:pt x="539" y="121"/>
                      <a:pt x="528" y="121"/>
                      <a:pt x="515" y="121"/>
                    </a:cubicBezTo>
                    <a:cubicBezTo>
                      <a:pt x="485" y="121"/>
                      <a:pt x="453" y="120"/>
                      <a:pt x="420" y="119"/>
                    </a:cubicBezTo>
                    <a:cubicBezTo>
                      <a:pt x="418" y="119"/>
                      <a:pt x="416" y="119"/>
                      <a:pt x="415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5" y="120"/>
                      <a:pt x="414" y="120"/>
                      <a:pt x="412" y="121"/>
                    </a:cubicBezTo>
                    <a:cubicBezTo>
                      <a:pt x="412" y="121"/>
                      <a:pt x="412" y="122"/>
                      <a:pt x="413" y="123"/>
                    </a:cubicBezTo>
                    <a:cubicBezTo>
                      <a:pt x="415" y="124"/>
                      <a:pt x="415" y="124"/>
                      <a:pt x="418" y="124"/>
                    </a:cubicBezTo>
                    <a:cubicBezTo>
                      <a:pt x="418" y="123"/>
                      <a:pt x="420" y="122"/>
                      <a:pt x="420" y="121"/>
                    </a:cubicBezTo>
                    <a:cubicBezTo>
                      <a:pt x="423" y="122"/>
                      <a:pt x="424" y="125"/>
                      <a:pt x="426" y="126"/>
                    </a:cubicBezTo>
                    <a:cubicBezTo>
                      <a:pt x="426" y="126"/>
                      <a:pt x="426" y="127"/>
                      <a:pt x="426" y="127"/>
                    </a:cubicBezTo>
                    <a:cubicBezTo>
                      <a:pt x="425" y="128"/>
                      <a:pt x="424" y="129"/>
                      <a:pt x="423" y="130"/>
                    </a:cubicBezTo>
                    <a:cubicBezTo>
                      <a:pt x="423" y="131"/>
                      <a:pt x="422" y="131"/>
                      <a:pt x="421" y="131"/>
                    </a:cubicBezTo>
                    <a:cubicBezTo>
                      <a:pt x="421" y="131"/>
                      <a:pt x="420" y="131"/>
                      <a:pt x="420" y="131"/>
                    </a:cubicBezTo>
                    <a:cubicBezTo>
                      <a:pt x="419" y="130"/>
                      <a:pt x="419" y="129"/>
                      <a:pt x="419" y="129"/>
                    </a:cubicBezTo>
                    <a:cubicBezTo>
                      <a:pt x="418" y="128"/>
                      <a:pt x="417" y="128"/>
                      <a:pt x="417" y="128"/>
                    </a:cubicBezTo>
                    <a:cubicBezTo>
                      <a:pt x="417" y="127"/>
                      <a:pt x="417" y="126"/>
                      <a:pt x="417" y="126"/>
                    </a:cubicBezTo>
                    <a:cubicBezTo>
                      <a:pt x="416" y="126"/>
                      <a:pt x="416" y="126"/>
                      <a:pt x="415" y="126"/>
                    </a:cubicBezTo>
                    <a:cubicBezTo>
                      <a:pt x="415" y="127"/>
                      <a:pt x="414" y="128"/>
                      <a:pt x="413" y="128"/>
                    </a:cubicBezTo>
                    <a:cubicBezTo>
                      <a:pt x="412" y="133"/>
                      <a:pt x="410" y="141"/>
                      <a:pt x="410" y="141"/>
                    </a:cubicBezTo>
                    <a:cubicBezTo>
                      <a:pt x="411" y="141"/>
                      <a:pt x="411" y="141"/>
                      <a:pt x="412" y="142"/>
                    </a:cubicBezTo>
                    <a:cubicBezTo>
                      <a:pt x="411" y="143"/>
                      <a:pt x="411" y="143"/>
                      <a:pt x="411" y="143"/>
                    </a:cubicBezTo>
                    <a:cubicBezTo>
                      <a:pt x="404" y="141"/>
                      <a:pt x="404" y="141"/>
                      <a:pt x="402" y="143"/>
                    </a:cubicBezTo>
                    <a:cubicBezTo>
                      <a:pt x="403" y="144"/>
                      <a:pt x="404" y="145"/>
                      <a:pt x="404" y="146"/>
                    </a:cubicBezTo>
                    <a:cubicBezTo>
                      <a:pt x="404" y="147"/>
                      <a:pt x="404" y="147"/>
                      <a:pt x="404" y="147"/>
                    </a:cubicBezTo>
                    <a:cubicBezTo>
                      <a:pt x="403" y="147"/>
                      <a:pt x="403" y="147"/>
                      <a:pt x="403" y="147"/>
                    </a:cubicBezTo>
                    <a:cubicBezTo>
                      <a:pt x="401" y="145"/>
                      <a:pt x="399" y="144"/>
                      <a:pt x="397" y="142"/>
                    </a:cubicBezTo>
                    <a:cubicBezTo>
                      <a:pt x="383" y="149"/>
                      <a:pt x="379" y="151"/>
                      <a:pt x="379" y="144"/>
                    </a:cubicBezTo>
                    <a:cubicBezTo>
                      <a:pt x="377" y="144"/>
                      <a:pt x="377" y="144"/>
                      <a:pt x="377" y="144"/>
                    </a:cubicBezTo>
                    <a:cubicBezTo>
                      <a:pt x="376" y="145"/>
                      <a:pt x="375" y="145"/>
                      <a:pt x="374" y="145"/>
                    </a:cubicBezTo>
                    <a:cubicBezTo>
                      <a:pt x="373" y="145"/>
                      <a:pt x="372" y="145"/>
                      <a:pt x="372" y="145"/>
                    </a:cubicBezTo>
                    <a:cubicBezTo>
                      <a:pt x="371" y="145"/>
                      <a:pt x="370" y="145"/>
                      <a:pt x="370" y="145"/>
                    </a:cubicBezTo>
                    <a:cubicBezTo>
                      <a:pt x="370" y="145"/>
                      <a:pt x="370" y="146"/>
                      <a:pt x="370" y="147"/>
                    </a:cubicBezTo>
                    <a:cubicBezTo>
                      <a:pt x="369" y="148"/>
                      <a:pt x="368" y="148"/>
                      <a:pt x="368" y="148"/>
                    </a:cubicBezTo>
                    <a:cubicBezTo>
                      <a:pt x="367" y="148"/>
                      <a:pt x="367" y="147"/>
                      <a:pt x="366" y="147"/>
                    </a:cubicBezTo>
                    <a:cubicBezTo>
                      <a:pt x="366" y="146"/>
                      <a:pt x="365" y="145"/>
                      <a:pt x="364" y="145"/>
                    </a:cubicBezTo>
                    <a:cubicBezTo>
                      <a:pt x="363" y="145"/>
                      <a:pt x="363" y="145"/>
                      <a:pt x="362" y="145"/>
                    </a:cubicBezTo>
                    <a:cubicBezTo>
                      <a:pt x="362" y="144"/>
                      <a:pt x="362" y="144"/>
                      <a:pt x="362" y="143"/>
                    </a:cubicBezTo>
                    <a:cubicBezTo>
                      <a:pt x="362" y="143"/>
                      <a:pt x="363" y="142"/>
                      <a:pt x="363" y="141"/>
                    </a:cubicBezTo>
                    <a:cubicBezTo>
                      <a:pt x="364" y="141"/>
                      <a:pt x="365" y="141"/>
                      <a:pt x="366" y="141"/>
                    </a:cubicBezTo>
                    <a:cubicBezTo>
                      <a:pt x="368" y="142"/>
                      <a:pt x="370" y="143"/>
                      <a:pt x="372" y="143"/>
                    </a:cubicBezTo>
                    <a:cubicBezTo>
                      <a:pt x="372" y="142"/>
                      <a:pt x="374" y="140"/>
                      <a:pt x="374" y="135"/>
                    </a:cubicBezTo>
                    <a:cubicBezTo>
                      <a:pt x="373" y="134"/>
                      <a:pt x="373" y="134"/>
                      <a:pt x="372" y="134"/>
                    </a:cubicBezTo>
                    <a:cubicBezTo>
                      <a:pt x="369" y="135"/>
                      <a:pt x="369" y="135"/>
                      <a:pt x="368" y="136"/>
                    </a:cubicBezTo>
                    <a:cubicBezTo>
                      <a:pt x="367" y="137"/>
                      <a:pt x="367" y="137"/>
                      <a:pt x="367" y="137"/>
                    </a:cubicBezTo>
                    <a:cubicBezTo>
                      <a:pt x="366" y="137"/>
                      <a:pt x="366" y="137"/>
                      <a:pt x="366" y="137"/>
                    </a:cubicBezTo>
                    <a:cubicBezTo>
                      <a:pt x="366" y="136"/>
                      <a:pt x="366" y="136"/>
                      <a:pt x="366" y="135"/>
                    </a:cubicBezTo>
                    <a:cubicBezTo>
                      <a:pt x="366" y="135"/>
                      <a:pt x="367" y="134"/>
                      <a:pt x="367" y="134"/>
                    </a:cubicBezTo>
                    <a:cubicBezTo>
                      <a:pt x="367" y="132"/>
                      <a:pt x="367" y="132"/>
                      <a:pt x="367" y="131"/>
                    </a:cubicBezTo>
                    <a:cubicBezTo>
                      <a:pt x="367" y="132"/>
                      <a:pt x="366" y="132"/>
                      <a:pt x="366" y="132"/>
                    </a:cubicBezTo>
                    <a:cubicBezTo>
                      <a:pt x="365" y="125"/>
                      <a:pt x="365" y="125"/>
                      <a:pt x="364" y="124"/>
                    </a:cubicBezTo>
                    <a:cubicBezTo>
                      <a:pt x="360" y="128"/>
                      <a:pt x="360" y="128"/>
                      <a:pt x="359" y="128"/>
                    </a:cubicBezTo>
                    <a:cubicBezTo>
                      <a:pt x="358" y="129"/>
                      <a:pt x="358" y="129"/>
                      <a:pt x="358" y="130"/>
                    </a:cubicBezTo>
                    <a:cubicBezTo>
                      <a:pt x="358" y="131"/>
                      <a:pt x="358" y="131"/>
                      <a:pt x="358" y="131"/>
                    </a:cubicBezTo>
                    <a:cubicBezTo>
                      <a:pt x="357" y="132"/>
                      <a:pt x="356" y="132"/>
                      <a:pt x="355" y="133"/>
                    </a:cubicBezTo>
                    <a:cubicBezTo>
                      <a:pt x="353" y="136"/>
                      <a:pt x="357" y="138"/>
                      <a:pt x="356" y="141"/>
                    </a:cubicBezTo>
                    <a:cubicBezTo>
                      <a:pt x="356" y="142"/>
                      <a:pt x="356" y="142"/>
                      <a:pt x="356" y="142"/>
                    </a:cubicBezTo>
                    <a:cubicBezTo>
                      <a:pt x="355" y="144"/>
                      <a:pt x="355" y="144"/>
                      <a:pt x="355" y="144"/>
                    </a:cubicBezTo>
                    <a:cubicBezTo>
                      <a:pt x="356" y="145"/>
                      <a:pt x="356" y="147"/>
                      <a:pt x="356" y="148"/>
                    </a:cubicBezTo>
                    <a:cubicBezTo>
                      <a:pt x="356" y="149"/>
                      <a:pt x="356" y="150"/>
                      <a:pt x="356" y="150"/>
                    </a:cubicBezTo>
                    <a:cubicBezTo>
                      <a:pt x="356" y="150"/>
                      <a:pt x="355" y="150"/>
                      <a:pt x="355" y="150"/>
                    </a:cubicBezTo>
                    <a:cubicBezTo>
                      <a:pt x="354" y="150"/>
                      <a:pt x="354" y="150"/>
                      <a:pt x="353" y="150"/>
                    </a:cubicBezTo>
                    <a:cubicBezTo>
                      <a:pt x="351" y="151"/>
                      <a:pt x="351" y="151"/>
                      <a:pt x="350" y="150"/>
                    </a:cubicBezTo>
                    <a:cubicBezTo>
                      <a:pt x="346" y="150"/>
                      <a:pt x="346" y="150"/>
                      <a:pt x="337" y="156"/>
                    </a:cubicBezTo>
                    <a:cubicBezTo>
                      <a:pt x="336" y="155"/>
                      <a:pt x="336" y="155"/>
                      <a:pt x="335" y="155"/>
                    </a:cubicBezTo>
                    <a:cubicBezTo>
                      <a:pt x="335" y="155"/>
                      <a:pt x="335" y="155"/>
                      <a:pt x="334" y="155"/>
                    </a:cubicBezTo>
                    <a:cubicBezTo>
                      <a:pt x="334" y="155"/>
                      <a:pt x="333" y="155"/>
                      <a:pt x="333" y="155"/>
                    </a:cubicBezTo>
                    <a:cubicBezTo>
                      <a:pt x="332" y="155"/>
                      <a:pt x="332" y="156"/>
                      <a:pt x="332" y="157"/>
                    </a:cubicBezTo>
                    <a:cubicBezTo>
                      <a:pt x="334" y="158"/>
                      <a:pt x="334" y="158"/>
                      <a:pt x="334" y="158"/>
                    </a:cubicBezTo>
                    <a:cubicBezTo>
                      <a:pt x="334" y="159"/>
                      <a:pt x="334" y="160"/>
                      <a:pt x="333" y="161"/>
                    </a:cubicBezTo>
                    <a:cubicBezTo>
                      <a:pt x="330" y="161"/>
                      <a:pt x="330" y="161"/>
                      <a:pt x="325" y="165"/>
                    </a:cubicBezTo>
                    <a:cubicBezTo>
                      <a:pt x="324" y="165"/>
                      <a:pt x="324" y="165"/>
                      <a:pt x="324" y="165"/>
                    </a:cubicBezTo>
                    <a:cubicBezTo>
                      <a:pt x="323" y="165"/>
                      <a:pt x="322" y="165"/>
                      <a:pt x="322" y="165"/>
                    </a:cubicBezTo>
                    <a:cubicBezTo>
                      <a:pt x="320" y="167"/>
                      <a:pt x="320" y="169"/>
                      <a:pt x="319" y="171"/>
                    </a:cubicBezTo>
                    <a:cubicBezTo>
                      <a:pt x="317" y="171"/>
                      <a:pt x="316" y="171"/>
                      <a:pt x="314" y="172"/>
                    </a:cubicBezTo>
                    <a:cubicBezTo>
                      <a:pt x="314" y="173"/>
                      <a:pt x="313" y="174"/>
                      <a:pt x="313" y="175"/>
                    </a:cubicBezTo>
                    <a:cubicBezTo>
                      <a:pt x="312" y="175"/>
                      <a:pt x="311" y="175"/>
                      <a:pt x="310" y="175"/>
                    </a:cubicBezTo>
                    <a:cubicBezTo>
                      <a:pt x="309" y="174"/>
                      <a:pt x="309" y="174"/>
                      <a:pt x="309" y="174"/>
                    </a:cubicBezTo>
                    <a:cubicBezTo>
                      <a:pt x="308" y="174"/>
                      <a:pt x="307" y="174"/>
                      <a:pt x="307" y="174"/>
                    </a:cubicBezTo>
                    <a:cubicBezTo>
                      <a:pt x="306" y="173"/>
                      <a:pt x="306" y="173"/>
                      <a:pt x="306" y="173"/>
                    </a:cubicBezTo>
                    <a:cubicBezTo>
                      <a:pt x="305" y="172"/>
                      <a:pt x="305" y="172"/>
                      <a:pt x="304" y="172"/>
                    </a:cubicBezTo>
                    <a:cubicBezTo>
                      <a:pt x="303" y="173"/>
                      <a:pt x="303" y="174"/>
                      <a:pt x="303" y="175"/>
                    </a:cubicBezTo>
                    <a:cubicBezTo>
                      <a:pt x="303" y="175"/>
                      <a:pt x="304" y="176"/>
                      <a:pt x="304" y="176"/>
                    </a:cubicBezTo>
                    <a:cubicBezTo>
                      <a:pt x="304" y="176"/>
                      <a:pt x="303" y="177"/>
                      <a:pt x="303" y="178"/>
                    </a:cubicBezTo>
                    <a:cubicBezTo>
                      <a:pt x="303" y="179"/>
                      <a:pt x="303" y="179"/>
                      <a:pt x="303" y="179"/>
                    </a:cubicBezTo>
                    <a:cubicBezTo>
                      <a:pt x="303" y="179"/>
                      <a:pt x="303" y="180"/>
                      <a:pt x="303" y="180"/>
                    </a:cubicBezTo>
                    <a:cubicBezTo>
                      <a:pt x="301" y="180"/>
                      <a:pt x="298" y="180"/>
                      <a:pt x="296" y="180"/>
                    </a:cubicBezTo>
                    <a:cubicBezTo>
                      <a:pt x="295" y="179"/>
                      <a:pt x="295" y="179"/>
                      <a:pt x="295" y="178"/>
                    </a:cubicBezTo>
                    <a:cubicBezTo>
                      <a:pt x="289" y="179"/>
                      <a:pt x="289" y="179"/>
                      <a:pt x="288" y="180"/>
                    </a:cubicBezTo>
                    <a:cubicBezTo>
                      <a:pt x="288" y="182"/>
                      <a:pt x="289" y="182"/>
                      <a:pt x="289" y="182"/>
                    </a:cubicBezTo>
                    <a:cubicBezTo>
                      <a:pt x="290" y="183"/>
                      <a:pt x="291" y="184"/>
                      <a:pt x="292" y="184"/>
                    </a:cubicBezTo>
                    <a:cubicBezTo>
                      <a:pt x="294" y="184"/>
                      <a:pt x="294" y="184"/>
                      <a:pt x="295" y="184"/>
                    </a:cubicBezTo>
                    <a:cubicBezTo>
                      <a:pt x="298" y="187"/>
                      <a:pt x="298" y="187"/>
                      <a:pt x="298" y="188"/>
                    </a:cubicBezTo>
                    <a:cubicBezTo>
                      <a:pt x="299" y="191"/>
                      <a:pt x="299" y="193"/>
                      <a:pt x="299" y="195"/>
                    </a:cubicBezTo>
                    <a:cubicBezTo>
                      <a:pt x="300" y="196"/>
                      <a:pt x="301" y="197"/>
                      <a:pt x="302" y="199"/>
                    </a:cubicBezTo>
                    <a:cubicBezTo>
                      <a:pt x="302" y="201"/>
                      <a:pt x="302" y="201"/>
                      <a:pt x="297" y="213"/>
                    </a:cubicBezTo>
                    <a:cubicBezTo>
                      <a:pt x="296" y="214"/>
                      <a:pt x="294" y="215"/>
                      <a:pt x="293" y="215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89" y="214"/>
                      <a:pt x="286" y="214"/>
                      <a:pt x="283" y="212"/>
                    </a:cubicBezTo>
                    <a:cubicBezTo>
                      <a:pt x="279" y="211"/>
                      <a:pt x="276" y="211"/>
                      <a:pt x="273" y="211"/>
                    </a:cubicBezTo>
                    <a:cubicBezTo>
                      <a:pt x="269" y="210"/>
                      <a:pt x="269" y="210"/>
                      <a:pt x="268" y="209"/>
                    </a:cubicBezTo>
                    <a:cubicBezTo>
                      <a:pt x="268" y="209"/>
                      <a:pt x="268" y="209"/>
                      <a:pt x="268" y="209"/>
                    </a:cubicBezTo>
                    <a:cubicBezTo>
                      <a:pt x="267" y="210"/>
                      <a:pt x="267" y="210"/>
                      <a:pt x="266" y="210"/>
                    </a:cubicBezTo>
                    <a:cubicBezTo>
                      <a:pt x="264" y="212"/>
                      <a:pt x="262" y="212"/>
                      <a:pt x="260" y="212"/>
                    </a:cubicBezTo>
                    <a:cubicBezTo>
                      <a:pt x="260" y="213"/>
                      <a:pt x="260" y="213"/>
                      <a:pt x="260" y="213"/>
                    </a:cubicBezTo>
                    <a:cubicBezTo>
                      <a:pt x="262" y="217"/>
                      <a:pt x="258" y="221"/>
                      <a:pt x="260" y="225"/>
                    </a:cubicBezTo>
                    <a:cubicBezTo>
                      <a:pt x="259" y="227"/>
                      <a:pt x="259" y="229"/>
                      <a:pt x="259" y="232"/>
                    </a:cubicBezTo>
                    <a:cubicBezTo>
                      <a:pt x="254" y="239"/>
                      <a:pt x="254" y="239"/>
                      <a:pt x="255" y="241"/>
                    </a:cubicBezTo>
                    <a:cubicBezTo>
                      <a:pt x="256" y="243"/>
                      <a:pt x="256" y="244"/>
                      <a:pt x="256" y="244"/>
                    </a:cubicBezTo>
                    <a:cubicBezTo>
                      <a:pt x="255" y="245"/>
                      <a:pt x="255" y="245"/>
                      <a:pt x="255" y="245"/>
                    </a:cubicBezTo>
                    <a:cubicBezTo>
                      <a:pt x="254" y="247"/>
                      <a:pt x="254" y="247"/>
                      <a:pt x="254" y="251"/>
                    </a:cubicBezTo>
                    <a:cubicBezTo>
                      <a:pt x="255" y="251"/>
                      <a:pt x="256" y="251"/>
                      <a:pt x="257" y="251"/>
                    </a:cubicBezTo>
                    <a:cubicBezTo>
                      <a:pt x="259" y="251"/>
                      <a:pt x="260" y="250"/>
                      <a:pt x="262" y="253"/>
                    </a:cubicBezTo>
                    <a:cubicBezTo>
                      <a:pt x="263" y="253"/>
                      <a:pt x="264" y="252"/>
                      <a:pt x="265" y="252"/>
                    </a:cubicBezTo>
                    <a:cubicBezTo>
                      <a:pt x="266" y="252"/>
                      <a:pt x="266" y="252"/>
                      <a:pt x="269" y="254"/>
                    </a:cubicBezTo>
                    <a:cubicBezTo>
                      <a:pt x="270" y="255"/>
                      <a:pt x="270" y="257"/>
                      <a:pt x="271" y="258"/>
                    </a:cubicBezTo>
                    <a:cubicBezTo>
                      <a:pt x="271" y="258"/>
                      <a:pt x="272" y="258"/>
                      <a:pt x="272" y="258"/>
                    </a:cubicBezTo>
                    <a:cubicBezTo>
                      <a:pt x="271" y="257"/>
                      <a:pt x="271" y="257"/>
                      <a:pt x="271" y="257"/>
                    </a:cubicBezTo>
                    <a:cubicBezTo>
                      <a:pt x="281" y="254"/>
                      <a:pt x="289" y="246"/>
                      <a:pt x="301" y="246"/>
                    </a:cubicBezTo>
                    <a:cubicBezTo>
                      <a:pt x="303" y="244"/>
                      <a:pt x="303" y="243"/>
                      <a:pt x="303" y="242"/>
                    </a:cubicBezTo>
                    <a:cubicBezTo>
                      <a:pt x="302" y="241"/>
                      <a:pt x="301" y="240"/>
                      <a:pt x="301" y="239"/>
                    </a:cubicBezTo>
                    <a:cubicBezTo>
                      <a:pt x="301" y="238"/>
                      <a:pt x="301" y="238"/>
                      <a:pt x="304" y="232"/>
                    </a:cubicBezTo>
                    <a:cubicBezTo>
                      <a:pt x="306" y="229"/>
                      <a:pt x="320" y="226"/>
                      <a:pt x="320" y="226"/>
                    </a:cubicBezTo>
                    <a:cubicBezTo>
                      <a:pt x="322" y="224"/>
                      <a:pt x="322" y="223"/>
                      <a:pt x="322" y="222"/>
                    </a:cubicBezTo>
                    <a:cubicBezTo>
                      <a:pt x="322" y="222"/>
                      <a:pt x="322" y="222"/>
                      <a:pt x="322" y="221"/>
                    </a:cubicBezTo>
                    <a:cubicBezTo>
                      <a:pt x="322" y="216"/>
                      <a:pt x="322" y="212"/>
                      <a:pt x="329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1" y="214"/>
                      <a:pt x="331" y="214"/>
                      <a:pt x="331" y="214"/>
                    </a:cubicBezTo>
                    <a:cubicBezTo>
                      <a:pt x="334" y="216"/>
                      <a:pt x="334" y="216"/>
                      <a:pt x="336" y="216"/>
                    </a:cubicBezTo>
                    <a:cubicBezTo>
                      <a:pt x="337" y="216"/>
                      <a:pt x="337" y="216"/>
                      <a:pt x="338" y="216"/>
                    </a:cubicBezTo>
                    <a:cubicBezTo>
                      <a:pt x="338" y="216"/>
                      <a:pt x="339" y="216"/>
                      <a:pt x="340" y="216"/>
                    </a:cubicBezTo>
                    <a:cubicBezTo>
                      <a:pt x="340" y="214"/>
                      <a:pt x="340" y="214"/>
                      <a:pt x="342" y="212"/>
                    </a:cubicBezTo>
                    <a:cubicBezTo>
                      <a:pt x="344" y="212"/>
                      <a:pt x="344" y="212"/>
                      <a:pt x="345" y="212"/>
                    </a:cubicBezTo>
                    <a:cubicBezTo>
                      <a:pt x="346" y="212"/>
                      <a:pt x="348" y="212"/>
                      <a:pt x="351" y="208"/>
                    </a:cubicBezTo>
                    <a:cubicBezTo>
                      <a:pt x="358" y="209"/>
                      <a:pt x="357" y="217"/>
                      <a:pt x="362" y="220"/>
                    </a:cubicBezTo>
                    <a:cubicBezTo>
                      <a:pt x="363" y="220"/>
                      <a:pt x="364" y="221"/>
                      <a:pt x="364" y="223"/>
                    </a:cubicBezTo>
                    <a:cubicBezTo>
                      <a:pt x="380" y="233"/>
                      <a:pt x="388" y="241"/>
                      <a:pt x="387" y="246"/>
                    </a:cubicBezTo>
                    <a:cubicBezTo>
                      <a:pt x="385" y="247"/>
                      <a:pt x="373" y="249"/>
                      <a:pt x="369" y="249"/>
                    </a:cubicBezTo>
                    <a:cubicBezTo>
                      <a:pt x="369" y="249"/>
                      <a:pt x="368" y="250"/>
                      <a:pt x="368" y="250"/>
                    </a:cubicBezTo>
                    <a:cubicBezTo>
                      <a:pt x="371" y="252"/>
                      <a:pt x="373" y="255"/>
                      <a:pt x="377" y="256"/>
                    </a:cubicBezTo>
                    <a:cubicBezTo>
                      <a:pt x="379" y="256"/>
                      <a:pt x="382" y="256"/>
                      <a:pt x="384" y="256"/>
                    </a:cubicBezTo>
                    <a:cubicBezTo>
                      <a:pt x="384" y="255"/>
                      <a:pt x="384" y="253"/>
                      <a:pt x="384" y="252"/>
                    </a:cubicBezTo>
                    <a:cubicBezTo>
                      <a:pt x="389" y="250"/>
                      <a:pt x="392" y="245"/>
                      <a:pt x="396" y="242"/>
                    </a:cubicBezTo>
                    <a:cubicBezTo>
                      <a:pt x="396" y="240"/>
                      <a:pt x="396" y="240"/>
                      <a:pt x="396" y="239"/>
                    </a:cubicBezTo>
                    <a:cubicBezTo>
                      <a:pt x="393" y="239"/>
                      <a:pt x="393" y="239"/>
                      <a:pt x="392" y="239"/>
                    </a:cubicBezTo>
                    <a:cubicBezTo>
                      <a:pt x="391" y="239"/>
                      <a:pt x="391" y="238"/>
                      <a:pt x="391" y="238"/>
                    </a:cubicBezTo>
                    <a:cubicBezTo>
                      <a:pt x="393" y="236"/>
                      <a:pt x="394" y="236"/>
                      <a:pt x="395" y="236"/>
                    </a:cubicBezTo>
                    <a:cubicBezTo>
                      <a:pt x="398" y="237"/>
                      <a:pt x="398" y="237"/>
                      <a:pt x="400" y="239"/>
                    </a:cubicBezTo>
                    <a:cubicBezTo>
                      <a:pt x="400" y="239"/>
                      <a:pt x="400" y="239"/>
                      <a:pt x="400" y="234"/>
                    </a:cubicBezTo>
                    <a:cubicBezTo>
                      <a:pt x="396" y="231"/>
                      <a:pt x="391" y="230"/>
                      <a:pt x="389" y="226"/>
                    </a:cubicBezTo>
                    <a:cubicBezTo>
                      <a:pt x="388" y="226"/>
                      <a:pt x="385" y="226"/>
                      <a:pt x="380" y="221"/>
                    </a:cubicBezTo>
                    <a:cubicBezTo>
                      <a:pt x="381" y="219"/>
                      <a:pt x="381" y="219"/>
                      <a:pt x="375" y="215"/>
                    </a:cubicBezTo>
                    <a:cubicBezTo>
                      <a:pt x="375" y="214"/>
                      <a:pt x="374" y="214"/>
                      <a:pt x="374" y="214"/>
                    </a:cubicBezTo>
                    <a:cubicBezTo>
                      <a:pt x="374" y="213"/>
                      <a:pt x="373" y="212"/>
                      <a:pt x="373" y="211"/>
                    </a:cubicBezTo>
                    <a:cubicBezTo>
                      <a:pt x="372" y="210"/>
                      <a:pt x="370" y="210"/>
                      <a:pt x="369" y="210"/>
                    </a:cubicBezTo>
                    <a:cubicBezTo>
                      <a:pt x="369" y="209"/>
                      <a:pt x="369" y="209"/>
                      <a:pt x="369" y="208"/>
                    </a:cubicBezTo>
                    <a:cubicBezTo>
                      <a:pt x="370" y="207"/>
                      <a:pt x="370" y="207"/>
                      <a:pt x="370" y="207"/>
                    </a:cubicBezTo>
                    <a:cubicBezTo>
                      <a:pt x="371" y="206"/>
                      <a:pt x="371" y="205"/>
                      <a:pt x="371" y="205"/>
                    </a:cubicBezTo>
                    <a:cubicBezTo>
                      <a:pt x="371" y="204"/>
                      <a:pt x="371" y="203"/>
                      <a:pt x="371" y="202"/>
                    </a:cubicBezTo>
                    <a:cubicBezTo>
                      <a:pt x="374" y="201"/>
                      <a:pt x="375" y="202"/>
                      <a:pt x="376" y="205"/>
                    </a:cubicBezTo>
                    <a:cubicBezTo>
                      <a:pt x="384" y="206"/>
                      <a:pt x="386" y="216"/>
                      <a:pt x="394" y="217"/>
                    </a:cubicBezTo>
                    <a:cubicBezTo>
                      <a:pt x="394" y="218"/>
                      <a:pt x="394" y="218"/>
                      <a:pt x="395" y="218"/>
                    </a:cubicBezTo>
                    <a:cubicBezTo>
                      <a:pt x="398" y="222"/>
                      <a:pt x="404" y="223"/>
                      <a:pt x="406" y="228"/>
                    </a:cubicBezTo>
                    <a:cubicBezTo>
                      <a:pt x="404" y="234"/>
                      <a:pt x="404" y="234"/>
                      <a:pt x="406" y="236"/>
                    </a:cubicBezTo>
                    <a:cubicBezTo>
                      <a:pt x="407" y="239"/>
                      <a:pt x="407" y="242"/>
                      <a:pt x="411" y="242"/>
                    </a:cubicBezTo>
                    <a:cubicBezTo>
                      <a:pt x="413" y="244"/>
                      <a:pt x="413" y="246"/>
                      <a:pt x="413" y="247"/>
                    </a:cubicBezTo>
                    <a:cubicBezTo>
                      <a:pt x="412" y="247"/>
                      <a:pt x="411" y="247"/>
                      <a:pt x="410" y="247"/>
                    </a:cubicBezTo>
                    <a:cubicBezTo>
                      <a:pt x="410" y="247"/>
                      <a:pt x="409" y="246"/>
                      <a:pt x="409" y="246"/>
                    </a:cubicBezTo>
                    <a:cubicBezTo>
                      <a:pt x="409" y="246"/>
                      <a:pt x="408" y="247"/>
                      <a:pt x="408" y="247"/>
                    </a:cubicBezTo>
                    <a:cubicBezTo>
                      <a:pt x="411" y="251"/>
                      <a:pt x="411" y="251"/>
                      <a:pt x="414" y="252"/>
                    </a:cubicBezTo>
                    <a:cubicBezTo>
                      <a:pt x="414" y="252"/>
                      <a:pt x="414" y="251"/>
                      <a:pt x="414" y="251"/>
                    </a:cubicBezTo>
                    <a:cubicBezTo>
                      <a:pt x="416" y="252"/>
                      <a:pt x="417" y="252"/>
                      <a:pt x="419" y="254"/>
                    </a:cubicBezTo>
                    <a:cubicBezTo>
                      <a:pt x="418" y="256"/>
                      <a:pt x="418" y="257"/>
                      <a:pt x="419" y="258"/>
                    </a:cubicBezTo>
                    <a:cubicBezTo>
                      <a:pt x="421" y="259"/>
                      <a:pt x="421" y="259"/>
                      <a:pt x="422" y="259"/>
                    </a:cubicBezTo>
                    <a:cubicBezTo>
                      <a:pt x="423" y="259"/>
                      <a:pt x="424" y="259"/>
                      <a:pt x="424" y="259"/>
                    </a:cubicBezTo>
                    <a:cubicBezTo>
                      <a:pt x="425" y="258"/>
                      <a:pt x="426" y="257"/>
                      <a:pt x="426" y="256"/>
                    </a:cubicBezTo>
                    <a:cubicBezTo>
                      <a:pt x="426" y="255"/>
                      <a:pt x="426" y="255"/>
                      <a:pt x="426" y="254"/>
                    </a:cubicBezTo>
                    <a:cubicBezTo>
                      <a:pt x="426" y="254"/>
                      <a:pt x="426" y="253"/>
                      <a:pt x="426" y="253"/>
                    </a:cubicBezTo>
                    <a:cubicBezTo>
                      <a:pt x="426" y="252"/>
                      <a:pt x="427" y="252"/>
                      <a:pt x="427" y="251"/>
                    </a:cubicBezTo>
                    <a:cubicBezTo>
                      <a:pt x="428" y="252"/>
                      <a:pt x="430" y="252"/>
                      <a:pt x="430" y="253"/>
                    </a:cubicBezTo>
                    <a:cubicBezTo>
                      <a:pt x="431" y="253"/>
                      <a:pt x="432" y="253"/>
                      <a:pt x="432" y="253"/>
                    </a:cubicBezTo>
                    <a:cubicBezTo>
                      <a:pt x="432" y="253"/>
                      <a:pt x="433" y="252"/>
                      <a:pt x="433" y="252"/>
                    </a:cubicBezTo>
                    <a:cubicBezTo>
                      <a:pt x="433" y="251"/>
                      <a:pt x="433" y="249"/>
                      <a:pt x="433" y="248"/>
                    </a:cubicBezTo>
                    <a:cubicBezTo>
                      <a:pt x="435" y="248"/>
                      <a:pt x="436" y="248"/>
                      <a:pt x="437" y="248"/>
                    </a:cubicBezTo>
                    <a:cubicBezTo>
                      <a:pt x="436" y="246"/>
                      <a:pt x="435" y="246"/>
                      <a:pt x="433" y="245"/>
                    </a:cubicBezTo>
                    <a:cubicBezTo>
                      <a:pt x="433" y="246"/>
                      <a:pt x="432" y="247"/>
                      <a:pt x="432" y="248"/>
                    </a:cubicBezTo>
                    <a:cubicBezTo>
                      <a:pt x="429" y="248"/>
                      <a:pt x="429" y="247"/>
                      <a:pt x="427" y="241"/>
                    </a:cubicBezTo>
                    <a:cubicBezTo>
                      <a:pt x="424" y="240"/>
                      <a:pt x="424" y="240"/>
                      <a:pt x="422" y="238"/>
                    </a:cubicBezTo>
                    <a:cubicBezTo>
                      <a:pt x="422" y="237"/>
                      <a:pt x="422" y="237"/>
                      <a:pt x="422" y="236"/>
                    </a:cubicBezTo>
                    <a:cubicBezTo>
                      <a:pt x="424" y="236"/>
                      <a:pt x="424" y="236"/>
                      <a:pt x="424" y="236"/>
                    </a:cubicBezTo>
                    <a:cubicBezTo>
                      <a:pt x="425" y="236"/>
                      <a:pt x="426" y="237"/>
                      <a:pt x="427" y="237"/>
                    </a:cubicBezTo>
                    <a:cubicBezTo>
                      <a:pt x="429" y="237"/>
                      <a:pt x="429" y="237"/>
                      <a:pt x="430" y="237"/>
                    </a:cubicBezTo>
                    <a:cubicBezTo>
                      <a:pt x="430" y="237"/>
                      <a:pt x="430" y="238"/>
                      <a:pt x="431" y="238"/>
                    </a:cubicBezTo>
                    <a:cubicBezTo>
                      <a:pt x="431" y="237"/>
                      <a:pt x="431" y="235"/>
                      <a:pt x="431" y="234"/>
                    </a:cubicBezTo>
                    <a:cubicBezTo>
                      <a:pt x="433" y="232"/>
                      <a:pt x="433" y="232"/>
                      <a:pt x="442" y="236"/>
                    </a:cubicBezTo>
                    <a:cubicBezTo>
                      <a:pt x="442" y="236"/>
                      <a:pt x="443" y="237"/>
                      <a:pt x="443" y="238"/>
                    </a:cubicBezTo>
                    <a:cubicBezTo>
                      <a:pt x="443" y="238"/>
                      <a:pt x="443" y="238"/>
                      <a:pt x="444" y="238"/>
                    </a:cubicBezTo>
                    <a:cubicBezTo>
                      <a:pt x="445" y="240"/>
                      <a:pt x="445" y="240"/>
                      <a:pt x="445" y="240"/>
                    </a:cubicBezTo>
                    <a:cubicBezTo>
                      <a:pt x="444" y="240"/>
                      <a:pt x="443" y="241"/>
                      <a:pt x="443" y="241"/>
                    </a:cubicBezTo>
                    <a:cubicBezTo>
                      <a:pt x="443" y="244"/>
                      <a:pt x="448" y="245"/>
                      <a:pt x="447" y="249"/>
                    </a:cubicBezTo>
                    <a:cubicBezTo>
                      <a:pt x="447" y="250"/>
                      <a:pt x="447" y="251"/>
                      <a:pt x="447" y="251"/>
                    </a:cubicBezTo>
                    <a:cubicBezTo>
                      <a:pt x="447" y="252"/>
                      <a:pt x="447" y="252"/>
                      <a:pt x="447" y="253"/>
                    </a:cubicBezTo>
                    <a:cubicBezTo>
                      <a:pt x="447" y="254"/>
                      <a:pt x="448" y="255"/>
                      <a:pt x="449" y="256"/>
                    </a:cubicBezTo>
                    <a:cubicBezTo>
                      <a:pt x="449" y="256"/>
                      <a:pt x="449" y="256"/>
                      <a:pt x="449" y="256"/>
                    </a:cubicBezTo>
                    <a:cubicBezTo>
                      <a:pt x="450" y="257"/>
                      <a:pt x="450" y="257"/>
                      <a:pt x="450" y="257"/>
                    </a:cubicBezTo>
                    <a:cubicBezTo>
                      <a:pt x="450" y="257"/>
                      <a:pt x="450" y="257"/>
                      <a:pt x="450" y="257"/>
                    </a:cubicBezTo>
                    <a:cubicBezTo>
                      <a:pt x="451" y="258"/>
                      <a:pt x="451" y="258"/>
                      <a:pt x="451" y="258"/>
                    </a:cubicBezTo>
                    <a:cubicBezTo>
                      <a:pt x="452" y="258"/>
                      <a:pt x="452" y="258"/>
                      <a:pt x="452" y="258"/>
                    </a:cubicBezTo>
                    <a:cubicBezTo>
                      <a:pt x="452" y="259"/>
                      <a:pt x="452" y="259"/>
                      <a:pt x="452" y="260"/>
                    </a:cubicBezTo>
                    <a:cubicBezTo>
                      <a:pt x="452" y="261"/>
                      <a:pt x="452" y="261"/>
                      <a:pt x="452" y="261"/>
                    </a:cubicBezTo>
                    <a:cubicBezTo>
                      <a:pt x="451" y="261"/>
                      <a:pt x="451" y="261"/>
                      <a:pt x="451" y="261"/>
                    </a:cubicBezTo>
                    <a:cubicBezTo>
                      <a:pt x="451" y="262"/>
                      <a:pt x="451" y="262"/>
                      <a:pt x="451" y="262"/>
                    </a:cubicBezTo>
                    <a:cubicBezTo>
                      <a:pt x="451" y="263"/>
                      <a:pt x="451" y="264"/>
                      <a:pt x="452" y="265"/>
                    </a:cubicBezTo>
                    <a:cubicBezTo>
                      <a:pt x="452" y="266"/>
                      <a:pt x="452" y="266"/>
                      <a:pt x="452" y="266"/>
                    </a:cubicBezTo>
                    <a:cubicBezTo>
                      <a:pt x="453" y="266"/>
                      <a:pt x="453" y="266"/>
                      <a:pt x="453" y="266"/>
                    </a:cubicBezTo>
                    <a:cubicBezTo>
                      <a:pt x="454" y="265"/>
                      <a:pt x="454" y="265"/>
                      <a:pt x="454" y="265"/>
                    </a:cubicBezTo>
                    <a:cubicBezTo>
                      <a:pt x="454" y="263"/>
                      <a:pt x="454" y="263"/>
                      <a:pt x="454" y="263"/>
                    </a:cubicBezTo>
                    <a:cubicBezTo>
                      <a:pt x="454" y="262"/>
                      <a:pt x="454" y="261"/>
                      <a:pt x="454" y="261"/>
                    </a:cubicBezTo>
                    <a:cubicBezTo>
                      <a:pt x="455" y="259"/>
                      <a:pt x="455" y="259"/>
                      <a:pt x="455" y="259"/>
                    </a:cubicBezTo>
                    <a:cubicBezTo>
                      <a:pt x="456" y="259"/>
                      <a:pt x="456" y="259"/>
                      <a:pt x="456" y="259"/>
                    </a:cubicBezTo>
                    <a:cubicBezTo>
                      <a:pt x="456" y="260"/>
                      <a:pt x="456" y="260"/>
                      <a:pt x="456" y="260"/>
                    </a:cubicBezTo>
                    <a:cubicBezTo>
                      <a:pt x="457" y="260"/>
                      <a:pt x="457" y="260"/>
                      <a:pt x="457" y="260"/>
                    </a:cubicBezTo>
                    <a:cubicBezTo>
                      <a:pt x="457" y="261"/>
                      <a:pt x="457" y="261"/>
                      <a:pt x="457" y="261"/>
                    </a:cubicBezTo>
                    <a:cubicBezTo>
                      <a:pt x="458" y="261"/>
                      <a:pt x="459" y="262"/>
                      <a:pt x="459" y="262"/>
                    </a:cubicBezTo>
                    <a:cubicBezTo>
                      <a:pt x="460" y="263"/>
                      <a:pt x="460" y="263"/>
                      <a:pt x="460" y="263"/>
                    </a:cubicBezTo>
                    <a:cubicBezTo>
                      <a:pt x="460" y="264"/>
                      <a:pt x="460" y="264"/>
                      <a:pt x="460" y="264"/>
                    </a:cubicBezTo>
                    <a:cubicBezTo>
                      <a:pt x="461" y="264"/>
                      <a:pt x="461" y="264"/>
                      <a:pt x="461" y="264"/>
                    </a:cubicBezTo>
                    <a:cubicBezTo>
                      <a:pt x="462" y="264"/>
                      <a:pt x="462" y="264"/>
                      <a:pt x="462" y="264"/>
                    </a:cubicBezTo>
                    <a:cubicBezTo>
                      <a:pt x="462" y="264"/>
                      <a:pt x="464" y="264"/>
                      <a:pt x="464" y="265"/>
                    </a:cubicBezTo>
                    <a:cubicBezTo>
                      <a:pt x="466" y="265"/>
                      <a:pt x="466" y="265"/>
                      <a:pt x="466" y="265"/>
                    </a:cubicBezTo>
                    <a:cubicBezTo>
                      <a:pt x="467" y="265"/>
                      <a:pt x="467" y="265"/>
                      <a:pt x="467" y="265"/>
                    </a:cubicBezTo>
                    <a:cubicBezTo>
                      <a:pt x="467" y="264"/>
                      <a:pt x="467" y="264"/>
                      <a:pt x="467" y="264"/>
                    </a:cubicBezTo>
                    <a:cubicBezTo>
                      <a:pt x="467" y="264"/>
                      <a:pt x="467" y="264"/>
                      <a:pt x="467" y="264"/>
                    </a:cubicBezTo>
                    <a:cubicBezTo>
                      <a:pt x="467" y="263"/>
                      <a:pt x="467" y="263"/>
                      <a:pt x="467" y="263"/>
                    </a:cubicBezTo>
                    <a:cubicBezTo>
                      <a:pt x="467" y="262"/>
                      <a:pt x="467" y="261"/>
                      <a:pt x="468" y="260"/>
                    </a:cubicBezTo>
                    <a:cubicBezTo>
                      <a:pt x="468" y="259"/>
                      <a:pt x="468" y="259"/>
                      <a:pt x="468" y="259"/>
                    </a:cubicBezTo>
                    <a:cubicBezTo>
                      <a:pt x="469" y="259"/>
                      <a:pt x="469" y="259"/>
                      <a:pt x="469" y="259"/>
                    </a:cubicBezTo>
                    <a:cubicBezTo>
                      <a:pt x="470" y="259"/>
                      <a:pt x="471" y="259"/>
                      <a:pt x="472" y="260"/>
                    </a:cubicBezTo>
                    <a:cubicBezTo>
                      <a:pt x="474" y="261"/>
                      <a:pt x="474" y="261"/>
                      <a:pt x="474" y="261"/>
                    </a:cubicBezTo>
                    <a:cubicBezTo>
                      <a:pt x="476" y="263"/>
                      <a:pt x="476" y="263"/>
                      <a:pt x="476" y="263"/>
                    </a:cubicBezTo>
                    <a:cubicBezTo>
                      <a:pt x="477" y="263"/>
                      <a:pt x="477" y="263"/>
                      <a:pt x="477" y="263"/>
                    </a:cubicBezTo>
                    <a:cubicBezTo>
                      <a:pt x="477" y="264"/>
                      <a:pt x="477" y="264"/>
                      <a:pt x="477" y="264"/>
                    </a:cubicBezTo>
                    <a:cubicBezTo>
                      <a:pt x="478" y="264"/>
                      <a:pt x="478" y="264"/>
                      <a:pt x="478" y="264"/>
                    </a:cubicBezTo>
                    <a:cubicBezTo>
                      <a:pt x="478" y="264"/>
                      <a:pt x="478" y="264"/>
                      <a:pt x="478" y="264"/>
                    </a:cubicBezTo>
                    <a:cubicBezTo>
                      <a:pt x="481" y="264"/>
                      <a:pt x="484" y="264"/>
                      <a:pt x="486" y="265"/>
                    </a:cubicBezTo>
                    <a:cubicBezTo>
                      <a:pt x="486" y="264"/>
                      <a:pt x="486" y="263"/>
                      <a:pt x="486" y="263"/>
                    </a:cubicBezTo>
                    <a:cubicBezTo>
                      <a:pt x="486" y="262"/>
                      <a:pt x="486" y="262"/>
                      <a:pt x="486" y="262"/>
                    </a:cubicBezTo>
                    <a:cubicBezTo>
                      <a:pt x="486" y="261"/>
                      <a:pt x="486" y="261"/>
                      <a:pt x="486" y="260"/>
                    </a:cubicBezTo>
                    <a:cubicBezTo>
                      <a:pt x="486" y="260"/>
                      <a:pt x="487" y="260"/>
                      <a:pt x="487" y="260"/>
                    </a:cubicBezTo>
                    <a:cubicBezTo>
                      <a:pt x="488" y="259"/>
                      <a:pt x="488" y="259"/>
                      <a:pt x="488" y="259"/>
                    </a:cubicBezTo>
                    <a:cubicBezTo>
                      <a:pt x="489" y="259"/>
                      <a:pt x="489" y="259"/>
                      <a:pt x="489" y="259"/>
                    </a:cubicBezTo>
                    <a:cubicBezTo>
                      <a:pt x="490" y="260"/>
                      <a:pt x="491" y="261"/>
                      <a:pt x="492" y="261"/>
                    </a:cubicBezTo>
                    <a:cubicBezTo>
                      <a:pt x="493" y="262"/>
                      <a:pt x="494" y="262"/>
                      <a:pt x="494" y="262"/>
                    </a:cubicBezTo>
                    <a:cubicBezTo>
                      <a:pt x="494" y="261"/>
                      <a:pt x="494" y="261"/>
                      <a:pt x="494" y="261"/>
                    </a:cubicBezTo>
                    <a:cubicBezTo>
                      <a:pt x="495" y="261"/>
                      <a:pt x="495" y="261"/>
                      <a:pt x="495" y="261"/>
                    </a:cubicBezTo>
                    <a:cubicBezTo>
                      <a:pt x="495" y="260"/>
                      <a:pt x="495" y="260"/>
                      <a:pt x="495" y="260"/>
                    </a:cubicBezTo>
                    <a:cubicBezTo>
                      <a:pt x="496" y="260"/>
                      <a:pt x="496" y="260"/>
                      <a:pt x="496" y="260"/>
                    </a:cubicBezTo>
                    <a:cubicBezTo>
                      <a:pt x="497" y="262"/>
                      <a:pt x="497" y="262"/>
                      <a:pt x="497" y="262"/>
                    </a:cubicBezTo>
                    <a:cubicBezTo>
                      <a:pt x="497" y="263"/>
                      <a:pt x="497" y="263"/>
                      <a:pt x="497" y="263"/>
                    </a:cubicBezTo>
                    <a:cubicBezTo>
                      <a:pt x="497" y="264"/>
                      <a:pt x="497" y="265"/>
                      <a:pt x="497" y="266"/>
                    </a:cubicBezTo>
                    <a:cubicBezTo>
                      <a:pt x="496" y="268"/>
                      <a:pt x="496" y="270"/>
                      <a:pt x="497" y="273"/>
                    </a:cubicBezTo>
                    <a:cubicBezTo>
                      <a:pt x="497" y="273"/>
                      <a:pt x="497" y="273"/>
                      <a:pt x="497" y="273"/>
                    </a:cubicBezTo>
                    <a:cubicBezTo>
                      <a:pt x="497" y="274"/>
                      <a:pt x="498" y="274"/>
                      <a:pt x="498" y="275"/>
                    </a:cubicBezTo>
                    <a:cubicBezTo>
                      <a:pt x="498" y="275"/>
                      <a:pt x="497" y="276"/>
                      <a:pt x="497" y="277"/>
                    </a:cubicBezTo>
                    <a:cubicBezTo>
                      <a:pt x="497" y="277"/>
                      <a:pt x="497" y="277"/>
                      <a:pt x="497" y="277"/>
                    </a:cubicBezTo>
                    <a:cubicBezTo>
                      <a:pt x="497" y="278"/>
                      <a:pt x="497" y="278"/>
                      <a:pt x="497" y="278"/>
                    </a:cubicBezTo>
                    <a:cubicBezTo>
                      <a:pt x="496" y="280"/>
                      <a:pt x="496" y="280"/>
                      <a:pt x="496" y="280"/>
                    </a:cubicBezTo>
                    <a:cubicBezTo>
                      <a:pt x="496" y="280"/>
                      <a:pt x="496" y="280"/>
                      <a:pt x="496" y="280"/>
                    </a:cubicBezTo>
                    <a:cubicBezTo>
                      <a:pt x="494" y="284"/>
                      <a:pt x="494" y="284"/>
                      <a:pt x="493" y="284"/>
                    </a:cubicBezTo>
                    <a:cubicBezTo>
                      <a:pt x="492" y="285"/>
                      <a:pt x="492" y="285"/>
                      <a:pt x="492" y="285"/>
                    </a:cubicBezTo>
                    <a:cubicBezTo>
                      <a:pt x="492" y="285"/>
                      <a:pt x="492" y="285"/>
                      <a:pt x="492" y="285"/>
                    </a:cubicBezTo>
                    <a:cubicBezTo>
                      <a:pt x="492" y="286"/>
                      <a:pt x="492" y="286"/>
                      <a:pt x="492" y="286"/>
                    </a:cubicBezTo>
                    <a:cubicBezTo>
                      <a:pt x="514" y="287"/>
                      <a:pt x="537" y="287"/>
                      <a:pt x="558" y="288"/>
                    </a:cubicBezTo>
                    <a:cubicBezTo>
                      <a:pt x="575" y="288"/>
                      <a:pt x="590" y="288"/>
                      <a:pt x="605" y="288"/>
                    </a:cubicBezTo>
                    <a:moveTo>
                      <a:pt x="554" y="46"/>
                    </a:moveTo>
                    <a:cubicBezTo>
                      <a:pt x="531" y="34"/>
                      <a:pt x="531" y="34"/>
                      <a:pt x="531" y="34"/>
                    </a:cubicBezTo>
                    <a:cubicBezTo>
                      <a:pt x="531" y="34"/>
                      <a:pt x="531" y="34"/>
                      <a:pt x="531" y="34"/>
                    </a:cubicBezTo>
                    <a:cubicBezTo>
                      <a:pt x="532" y="34"/>
                      <a:pt x="532" y="34"/>
                      <a:pt x="532" y="34"/>
                    </a:cubicBezTo>
                    <a:cubicBezTo>
                      <a:pt x="533" y="35"/>
                      <a:pt x="533" y="35"/>
                      <a:pt x="533" y="35"/>
                    </a:cubicBezTo>
                    <a:cubicBezTo>
                      <a:pt x="532" y="35"/>
                      <a:pt x="532" y="35"/>
                      <a:pt x="532" y="35"/>
                    </a:cubicBezTo>
                    <a:cubicBezTo>
                      <a:pt x="533" y="35"/>
                      <a:pt x="533" y="35"/>
                      <a:pt x="533" y="35"/>
                    </a:cubicBezTo>
                    <a:cubicBezTo>
                      <a:pt x="534" y="35"/>
                      <a:pt x="534" y="35"/>
                      <a:pt x="534" y="35"/>
                    </a:cubicBezTo>
                    <a:cubicBezTo>
                      <a:pt x="533" y="35"/>
                      <a:pt x="533" y="35"/>
                      <a:pt x="533" y="35"/>
                    </a:cubicBezTo>
                    <a:cubicBezTo>
                      <a:pt x="532" y="35"/>
                      <a:pt x="530" y="34"/>
                      <a:pt x="529" y="33"/>
                    </a:cubicBezTo>
                    <a:cubicBezTo>
                      <a:pt x="530" y="33"/>
                      <a:pt x="530" y="34"/>
                      <a:pt x="531" y="34"/>
                    </a:cubicBezTo>
                    <a:cubicBezTo>
                      <a:pt x="531" y="34"/>
                      <a:pt x="530" y="34"/>
                      <a:pt x="529" y="33"/>
                    </a:cubicBezTo>
                    <a:cubicBezTo>
                      <a:pt x="528" y="33"/>
                      <a:pt x="528" y="33"/>
                      <a:pt x="525" y="31"/>
                    </a:cubicBezTo>
                    <a:cubicBezTo>
                      <a:pt x="524" y="31"/>
                      <a:pt x="524" y="31"/>
                      <a:pt x="524" y="31"/>
                    </a:cubicBezTo>
                    <a:cubicBezTo>
                      <a:pt x="523" y="31"/>
                      <a:pt x="523" y="31"/>
                      <a:pt x="523" y="31"/>
                    </a:cubicBezTo>
                    <a:cubicBezTo>
                      <a:pt x="525" y="32"/>
                      <a:pt x="527" y="32"/>
                      <a:pt x="529" y="33"/>
                    </a:cubicBezTo>
                    <a:cubicBezTo>
                      <a:pt x="529" y="33"/>
                      <a:pt x="529" y="33"/>
                      <a:pt x="529" y="33"/>
                    </a:cubicBezTo>
                    <a:cubicBezTo>
                      <a:pt x="529" y="34"/>
                      <a:pt x="529" y="34"/>
                      <a:pt x="529" y="34"/>
                    </a:cubicBezTo>
                    <a:cubicBezTo>
                      <a:pt x="530" y="34"/>
                      <a:pt x="531" y="34"/>
                      <a:pt x="532" y="35"/>
                    </a:cubicBezTo>
                    <a:cubicBezTo>
                      <a:pt x="532" y="35"/>
                      <a:pt x="532" y="35"/>
                      <a:pt x="533" y="35"/>
                    </a:cubicBezTo>
                    <a:cubicBezTo>
                      <a:pt x="533" y="35"/>
                      <a:pt x="534" y="36"/>
                      <a:pt x="534" y="36"/>
                    </a:cubicBezTo>
                    <a:cubicBezTo>
                      <a:pt x="534" y="36"/>
                      <a:pt x="534" y="36"/>
                      <a:pt x="534" y="36"/>
                    </a:cubicBezTo>
                    <a:cubicBezTo>
                      <a:pt x="535" y="37"/>
                      <a:pt x="535" y="37"/>
                      <a:pt x="535" y="37"/>
                    </a:cubicBezTo>
                    <a:cubicBezTo>
                      <a:pt x="535" y="37"/>
                      <a:pt x="535" y="37"/>
                      <a:pt x="535" y="37"/>
                    </a:cubicBezTo>
                    <a:cubicBezTo>
                      <a:pt x="536" y="37"/>
                      <a:pt x="536" y="37"/>
                      <a:pt x="536" y="37"/>
                    </a:cubicBezTo>
                    <a:cubicBezTo>
                      <a:pt x="535" y="37"/>
                      <a:pt x="535" y="37"/>
                      <a:pt x="535" y="37"/>
                    </a:cubicBezTo>
                    <a:cubicBezTo>
                      <a:pt x="535" y="37"/>
                      <a:pt x="529" y="34"/>
                      <a:pt x="526" y="32"/>
                    </a:cubicBezTo>
                    <a:cubicBezTo>
                      <a:pt x="526" y="32"/>
                      <a:pt x="526" y="32"/>
                      <a:pt x="526" y="32"/>
                    </a:cubicBezTo>
                    <a:cubicBezTo>
                      <a:pt x="525" y="32"/>
                      <a:pt x="524" y="31"/>
                      <a:pt x="524" y="31"/>
                    </a:cubicBezTo>
                    <a:cubicBezTo>
                      <a:pt x="523" y="31"/>
                      <a:pt x="523" y="31"/>
                      <a:pt x="522" y="30"/>
                    </a:cubicBezTo>
                    <a:cubicBezTo>
                      <a:pt x="522" y="30"/>
                      <a:pt x="522" y="30"/>
                      <a:pt x="522" y="30"/>
                    </a:cubicBezTo>
                    <a:cubicBezTo>
                      <a:pt x="521" y="30"/>
                      <a:pt x="521" y="30"/>
                      <a:pt x="517" y="28"/>
                    </a:cubicBezTo>
                    <a:cubicBezTo>
                      <a:pt x="517" y="28"/>
                      <a:pt x="517" y="28"/>
                      <a:pt x="517" y="28"/>
                    </a:cubicBezTo>
                    <a:cubicBezTo>
                      <a:pt x="516" y="27"/>
                      <a:pt x="514" y="27"/>
                      <a:pt x="513" y="26"/>
                    </a:cubicBezTo>
                    <a:cubicBezTo>
                      <a:pt x="513" y="26"/>
                      <a:pt x="513" y="26"/>
                      <a:pt x="513" y="26"/>
                    </a:cubicBezTo>
                    <a:cubicBezTo>
                      <a:pt x="511" y="25"/>
                      <a:pt x="509" y="25"/>
                      <a:pt x="507" y="24"/>
                    </a:cubicBezTo>
                    <a:cubicBezTo>
                      <a:pt x="507" y="24"/>
                      <a:pt x="507" y="24"/>
                      <a:pt x="507" y="24"/>
                    </a:cubicBezTo>
                    <a:cubicBezTo>
                      <a:pt x="504" y="23"/>
                      <a:pt x="502" y="22"/>
                      <a:pt x="499" y="21"/>
                    </a:cubicBezTo>
                    <a:cubicBezTo>
                      <a:pt x="498" y="21"/>
                      <a:pt x="498" y="21"/>
                      <a:pt x="498" y="21"/>
                    </a:cubicBezTo>
                    <a:cubicBezTo>
                      <a:pt x="498" y="21"/>
                      <a:pt x="498" y="21"/>
                      <a:pt x="498" y="21"/>
                    </a:cubicBezTo>
                    <a:cubicBezTo>
                      <a:pt x="498" y="21"/>
                      <a:pt x="499" y="21"/>
                      <a:pt x="499" y="21"/>
                    </a:cubicBezTo>
                    <a:cubicBezTo>
                      <a:pt x="499" y="21"/>
                      <a:pt x="498" y="21"/>
                      <a:pt x="497" y="21"/>
                    </a:cubicBezTo>
                    <a:cubicBezTo>
                      <a:pt x="498" y="21"/>
                      <a:pt x="499" y="21"/>
                      <a:pt x="500" y="22"/>
                    </a:cubicBezTo>
                    <a:cubicBezTo>
                      <a:pt x="500" y="22"/>
                      <a:pt x="500" y="22"/>
                      <a:pt x="500" y="22"/>
                    </a:cubicBezTo>
                    <a:cubicBezTo>
                      <a:pt x="499" y="22"/>
                      <a:pt x="499" y="22"/>
                      <a:pt x="499" y="22"/>
                    </a:cubicBezTo>
                    <a:cubicBezTo>
                      <a:pt x="499" y="21"/>
                      <a:pt x="498" y="21"/>
                      <a:pt x="498" y="21"/>
                    </a:cubicBezTo>
                    <a:cubicBezTo>
                      <a:pt x="497" y="21"/>
                      <a:pt x="496" y="20"/>
                      <a:pt x="494" y="20"/>
                    </a:cubicBezTo>
                    <a:cubicBezTo>
                      <a:pt x="494" y="20"/>
                      <a:pt x="494" y="20"/>
                      <a:pt x="494" y="20"/>
                    </a:cubicBezTo>
                    <a:cubicBezTo>
                      <a:pt x="494" y="20"/>
                      <a:pt x="493" y="20"/>
                      <a:pt x="489" y="18"/>
                    </a:cubicBezTo>
                    <a:cubicBezTo>
                      <a:pt x="489" y="18"/>
                      <a:pt x="488" y="18"/>
                      <a:pt x="487" y="17"/>
                    </a:cubicBezTo>
                    <a:cubicBezTo>
                      <a:pt x="486" y="18"/>
                      <a:pt x="486" y="18"/>
                      <a:pt x="486" y="18"/>
                    </a:cubicBezTo>
                    <a:cubicBezTo>
                      <a:pt x="497" y="21"/>
                      <a:pt x="497" y="21"/>
                      <a:pt x="499" y="22"/>
                    </a:cubicBezTo>
                    <a:cubicBezTo>
                      <a:pt x="498" y="22"/>
                      <a:pt x="498" y="22"/>
                      <a:pt x="498" y="22"/>
                    </a:cubicBezTo>
                    <a:cubicBezTo>
                      <a:pt x="498" y="22"/>
                      <a:pt x="499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1" y="24"/>
                      <a:pt x="501" y="24"/>
                      <a:pt x="502" y="24"/>
                    </a:cubicBezTo>
                    <a:cubicBezTo>
                      <a:pt x="502" y="24"/>
                      <a:pt x="503" y="24"/>
                      <a:pt x="503" y="25"/>
                    </a:cubicBezTo>
                    <a:cubicBezTo>
                      <a:pt x="503" y="24"/>
                      <a:pt x="503" y="24"/>
                      <a:pt x="500" y="24"/>
                    </a:cubicBezTo>
                    <a:cubicBezTo>
                      <a:pt x="499" y="24"/>
                      <a:pt x="499" y="24"/>
                      <a:pt x="499" y="24"/>
                    </a:cubicBezTo>
                    <a:cubicBezTo>
                      <a:pt x="498" y="23"/>
                      <a:pt x="498" y="23"/>
                      <a:pt x="498" y="23"/>
                    </a:cubicBezTo>
                    <a:cubicBezTo>
                      <a:pt x="500" y="24"/>
                      <a:pt x="501" y="25"/>
                      <a:pt x="502" y="25"/>
                    </a:cubicBezTo>
                    <a:cubicBezTo>
                      <a:pt x="502" y="25"/>
                      <a:pt x="502" y="25"/>
                      <a:pt x="502" y="25"/>
                    </a:cubicBezTo>
                    <a:cubicBezTo>
                      <a:pt x="503" y="26"/>
                      <a:pt x="504" y="26"/>
                      <a:pt x="504" y="27"/>
                    </a:cubicBezTo>
                    <a:cubicBezTo>
                      <a:pt x="504" y="27"/>
                      <a:pt x="504" y="27"/>
                      <a:pt x="504" y="27"/>
                    </a:cubicBezTo>
                    <a:cubicBezTo>
                      <a:pt x="506" y="29"/>
                      <a:pt x="506" y="29"/>
                      <a:pt x="515" y="34"/>
                    </a:cubicBezTo>
                    <a:cubicBezTo>
                      <a:pt x="516" y="34"/>
                      <a:pt x="516" y="34"/>
                      <a:pt x="517" y="34"/>
                    </a:cubicBezTo>
                    <a:cubicBezTo>
                      <a:pt x="517" y="35"/>
                      <a:pt x="517" y="35"/>
                      <a:pt x="517" y="35"/>
                    </a:cubicBezTo>
                    <a:cubicBezTo>
                      <a:pt x="517" y="35"/>
                      <a:pt x="517" y="35"/>
                      <a:pt x="517" y="35"/>
                    </a:cubicBezTo>
                    <a:cubicBezTo>
                      <a:pt x="517" y="35"/>
                      <a:pt x="517" y="35"/>
                      <a:pt x="517" y="35"/>
                    </a:cubicBezTo>
                    <a:cubicBezTo>
                      <a:pt x="516" y="35"/>
                      <a:pt x="516" y="35"/>
                      <a:pt x="515" y="35"/>
                    </a:cubicBezTo>
                    <a:cubicBezTo>
                      <a:pt x="515" y="36"/>
                      <a:pt x="515" y="36"/>
                      <a:pt x="514" y="36"/>
                    </a:cubicBezTo>
                    <a:cubicBezTo>
                      <a:pt x="515" y="36"/>
                      <a:pt x="515" y="36"/>
                      <a:pt x="515" y="36"/>
                    </a:cubicBezTo>
                    <a:cubicBezTo>
                      <a:pt x="515" y="37"/>
                      <a:pt x="515" y="37"/>
                      <a:pt x="515" y="37"/>
                    </a:cubicBezTo>
                    <a:cubicBezTo>
                      <a:pt x="515" y="37"/>
                      <a:pt x="515" y="37"/>
                      <a:pt x="514" y="37"/>
                    </a:cubicBezTo>
                    <a:cubicBezTo>
                      <a:pt x="515" y="37"/>
                      <a:pt x="524" y="42"/>
                      <a:pt x="525" y="43"/>
                    </a:cubicBezTo>
                    <a:cubicBezTo>
                      <a:pt x="526" y="43"/>
                      <a:pt x="526" y="43"/>
                      <a:pt x="526" y="43"/>
                    </a:cubicBezTo>
                    <a:cubicBezTo>
                      <a:pt x="526" y="43"/>
                      <a:pt x="527" y="43"/>
                      <a:pt x="530" y="44"/>
                    </a:cubicBezTo>
                    <a:cubicBezTo>
                      <a:pt x="530" y="45"/>
                      <a:pt x="531" y="45"/>
                      <a:pt x="531" y="45"/>
                    </a:cubicBezTo>
                    <a:cubicBezTo>
                      <a:pt x="532" y="46"/>
                      <a:pt x="532" y="46"/>
                      <a:pt x="532" y="46"/>
                    </a:cubicBezTo>
                    <a:cubicBezTo>
                      <a:pt x="531" y="46"/>
                      <a:pt x="531" y="46"/>
                      <a:pt x="524" y="43"/>
                    </a:cubicBezTo>
                    <a:cubicBezTo>
                      <a:pt x="524" y="43"/>
                      <a:pt x="523" y="43"/>
                      <a:pt x="523" y="43"/>
                    </a:cubicBezTo>
                    <a:cubicBezTo>
                      <a:pt x="522" y="43"/>
                      <a:pt x="521" y="42"/>
                      <a:pt x="520" y="42"/>
                    </a:cubicBezTo>
                    <a:cubicBezTo>
                      <a:pt x="519" y="41"/>
                      <a:pt x="519" y="41"/>
                      <a:pt x="519" y="41"/>
                    </a:cubicBezTo>
                    <a:cubicBezTo>
                      <a:pt x="519" y="42"/>
                      <a:pt x="519" y="42"/>
                      <a:pt x="519" y="42"/>
                    </a:cubicBezTo>
                    <a:cubicBezTo>
                      <a:pt x="520" y="43"/>
                      <a:pt x="520" y="43"/>
                      <a:pt x="520" y="43"/>
                    </a:cubicBezTo>
                    <a:cubicBezTo>
                      <a:pt x="522" y="43"/>
                      <a:pt x="522" y="43"/>
                      <a:pt x="524" y="45"/>
                    </a:cubicBezTo>
                    <a:cubicBezTo>
                      <a:pt x="524" y="45"/>
                      <a:pt x="524" y="45"/>
                      <a:pt x="522" y="44"/>
                    </a:cubicBezTo>
                    <a:cubicBezTo>
                      <a:pt x="521" y="44"/>
                      <a:pt x="521" y="44"/>
                      <a:pt x="521" y="44"/>
                    </a:cubicBezTo>
                    <a:cubicBezTo>
                      <a:pt x="523" y="46"/>
                      <a:pt x="525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30" y="48"/>
                      <a:pt x="533" y="50"/>
                      <a:pt x="533" y="50"/>
                    </a:cubicBezTo>
                    <a:cubicBezTo>
                      <a:pt x="530" y="48"/>
                      <a:pt x="526" y="48"/>
                      <a:pt x="523" y="46"/>
                    </a:cubicBezTo>
                    <a:cubicBezTo>
                      <a:pt x="522" y="46"/>
                      <a:pt x="521" y="45"/>
                      <a:pt x="521" y="45"/>
                    </a:cubicBezTo>
                    <a:cubicBezTo>
                      <a:pt x="515" y="41"/>
                      <a:pt x="515" y="41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7" y="43"/>
                      <a:pt x="517" y="43"/>
                      <a:pt x="517" y="43"/>
                    </a:cubicBezTo>
                    <a:cubicBezTo>
                      <a:pt x="518" y="44"/>
                      <a:pt x="518" y="44"/>
                      <a:pt x="519" y="44"/>
                    </a:cubicBezTo>
                    <a:cubicBezTo>
                      <a:pt x="518" y="44"/>
                      <a:pt x="518" y="44"/>
                      <a:pt x="518" y="44"/>
                    </a:cubicBezTo>
                    <a:cubicBezTo>
                      <a:pt x="519" y="46"/>
                      <a:pt x="521" y="47"/>
                      <a:pt x="521" y="47"/>
                    </a:cubicBezTo>
                    <a:cubicBezTo>
                      <a:pt x="521" y="48"/>
                      <a:pt x="521" y="48"/>
                      <a:pt x="521" y="48"/>
                    </a:cubicBezTo>
                    <a:cubicBezTo>
                      <a:pt x="530" y="53"/>
                      <a:pt x="530" y="53"/>
                      <a:pt x="532" y="54"/>
                    </a:cubicBezTo>
                    <a:cubicBezTo>
                      <a:pt x="532" y="55"/>
                      <a:pt x="532" y="55"/>
                      <a:pt x="532" y="55"/>
                    </a:cubicBezTo>
                    <a:cubicBezTo>
                      <a:pt x="534" y="56"/>
                      <a:pt x="537" y="58"/>
                      <a:pt x="539" y="60"/>
                    </a:cubicBezTo>
                    <a:cubicBezTo>
                      <a:pt x="540" y="60"/>
                      <a:pt x="541" y="60"/>
                      <a:pt x="541" y="60"/>
                    </a:cubicBezTo>
                    <a:cubicBezTo>
                      <a:pt x="541" y="59"/>
                      <a:pt x="540" y="59"/>
                      <a:pt x="540" y="58"/>
                    </a:cubicBezTo>
                    <a:cubicBezTo>
                      <a:pt x="540" y="58"/>
                      <a:pt x="540" y="58"/>
                      <a:pt x="540" y="58"/>
                    </a:cubicBezTo>
                    <a:cubicBezTo>
                      <a:pt x="546" y="60"/>
                      <a:pt x="550" y="65"/>
                      <a:pt x="556" y="67"/>
                    </a:cubicBezTo>
                    <a:cubicBezTo>
                      <a:pt x="557" y="68"/>
                      <a:pt x="558" y="68"/>
                      <a:pt x="559" y="69"/>
                    </a:cubicBezTo>
                    <a:cubicBezTo>
                      <a:pt x="558" y="70"/>
                      <a:pt x="558" y="70"/>
                      <a:pt x="558" y="70"/>
                    </a:cubicBezTo>
                    <a:cubicBezTo>
                      <a:pt x="555" y="68"/>
                      <a:pt x="555" y="68"/>
                      <a:pt x="553" y="67"/>
                    </a:cubicBezTo>
                    <a:cubicBezTo>
                      <a:pt x="553" y="66"/>
                      <a:pt x="553" y="66"/>
                      <a:pt x="552" y="66"/>
                    </a:cubicBezTo>
                    <a:cubicBezTo>
                      <a:pt x="552" y="66"/>
                      <a:pt x="546" y="61"/>
                      <a:pt x="544" y="62"/>
                    </a:cubicBezTo>
                    <a:cubicBezTo>
                      <a:pt x="543" y="62"/>
                      <a:pt x="543" y="62"/>
                      <a:pt x="543" y="62"/>
                    </a:cubicBezTo>
                    <a:cubicBezTo>
                      <a:pt x="544" y="64"/>
                      <a:pt x="554" y="73"/>
                      <a:pt x="554" y="73"/>
                    </a:cubicBezTo>
                    <a:cubicBezTo>
                      <a:pt x="553" y="73"/>
                      <a:pt x="553" y="73"/>
                      <a:pt x="553" y="73"/>
                    </a:cubicBezTo>
                    <a:cubicBezTo>
                      <a:pt x="553" y="73"/>
                      <a:pt x="553" y="74"/>
                      <a:pt x="553" y="75"/>
                    </a:cubicBezTo>
                    <a:cubicBezTo>
                      <a:pt x="553" y="75"/>
                      <a:pt x="554" y="76"/>
                      <a:pt x="554" y="76"/>
                    </a:cubicBezTo>
                    <a:cubicBezTo>
                      <a:pt x="554" y="76"/>
                      <a:pt x="554" y="76"/>
                      <a:pt x="554" y="76"/>
                    </a:cubicBezTo>
                    <a:cubicBezTo>
                      <a:pt x="553" y="76"/>
                      <a:pt x="553" y="76"/>
                      <a:pt x="551" y="76"/>
                    </a:cubicBezTo>
                    <a:cubicBezTo>
                      <a:pt x="550" y="75"/>
                      <a:pt x="549" y="75"/>
                      <a:pt x="548" y="75"/>
                    </a:cubicBezTo>
                    <a:cubicBezTo>
                      <a:pt x="547" y="75"/>
                      <a:pt x="547" y="75"/>
                      <a:pt x="547" y="75"/>
                    </a:cubicBezTo>
                    <a:cubicBezTo>
                      <a:pt x="547" y="74"/>
                      <a:pt x="546" y="74"/>
                      <a:pt x="546" y="73"/>
                    </a:cubicBezTo>
                    <a:cubicBezTo>
                      <a:pt x="547" y="73"/>
                      <a:pt x="548" y="74"/>
                      <a:pt x="550" y="74"/>
                    </a:cubicBezTo>
                    <a:cubicBezTo>
                      <a:pt x="550" y="73"/>
                      <a:pt x="550" y="72"/>
                      <a:pt x="547" y="68"/>
                    </a:cubicBezTo>
                    <a:cubicBezTo>
                      <a:pt x="547" y="68"/>
                      <a:pt x="547" y="68"/>
                      <a:pt x="533" y="57"/>
                    </a:cubicBezTo>
                    <a:cubicBezTo>
                      <a:pt x="532" y="56"/>
                      <a:pt x="532" y="56"/>
                      <a:pt x="531" y="56"/>
                    </a:cubicBezTo>
                    <a:cubicBezTo>
                      <a:pt x="527" y="52"/>
                      <a:pt x="527" y="52"/>
                      <a:pt x="520" y="48"/>
                    </a:cubicBezTo>
                    <a:cubicBezTo>
                      <a:pt x="518" y="47"/>
                      <a:pt x="516" y="45"/>
                      <a:pt x="515" y="44"/>
                    </a:cubicBezTo>
                    <a:cubicBezTo>
                      <a:pt x="515" y="44"/>
                      <a:pt x="515" y="44"/>
                      <a:pt x="516" y="44"/>
                    </a:cubicBezTo>
                    <a:cubicBezTo>
                      <a:pt x="510" y="41"/>
                      <a:pt x="510" y="41"/>
                      <a:pt x="510" y="41"/>
                    </a:cubicBezTo>
                    <a:cubicBezTo>
                      <a:pt x="509" y="41"/>
                      <a:pt x="508" y="40"/>
                      <a:pt x="507" y="40"/>
                    </a:cubicBezTo>
                    <a:cubicBezTo>
                      <a:pt x="506" y="40"/>
                      <a:pt x="506" y="40"/>
                      <a:pt x="506" y="40"/>
                    </a:cubicBezTo>
                    <a:cubicBezTo>
                      <a:pt x="505" y="40"/>
                      <a:pt x="505" y="40"/>
                      <a:pt x="505" y="40"/>
                    </a:cubicBezTo>
                    <a:cubicBezTo>
                      <a:pt x="506" y="41"/>
                      <a:pt x="506" y="41"/>
                      <a:pt x="506" y="41"/>
                    </a:cubicBezTo>
                    <a:cubicBezTo>
                      <a:pt x="505" y="41"/>
                      <a:pt x="505" y="41"/>
                      <a:pt x="505" y="41"/>
                    </a:cubicBezTo>
                    <a:cubicBezTo>
                      <a:pt x="506" y="43"/>
                      <a:pt x="513" y="48"/>
                      <a:pt x="513" y="48"/>
                    </a:cubicBezTo>
                    <a:cubicBezTo>
                      <a:pt x="512" y="48"/>
                      <a:pt x="512" y="48"/>
                      <a:pt x="512" y="48"/>
                    </a:cubicBezTo>
                    <a:cubicBezTo>
                      <a:pt x="512" y="49"/>
                      <a:pt x="512" y="49"/>
                      <a:pt x="512" y="49"/>
                    </a:cubicBezTo>
                    <a:cubicBezTo>
                      <a:pt x="513" y="50"/>
                      <a:pt x="513" y="50"/>
                      <a:pt x="513" y="50"/>
                    </a:cubicBezTo>
                    <a:cubicBezTo>
                      <a:pt x="514" y="50"/>
                      <a:pt x="514" y="50"/>
                      <a:pt x="514" y="50"/>
                    </a:cubicBezTo>
                    <a:cubicBezTo>
                      <a:pt x="514" y="51"/>
                      <a:pt x="515" y="51"/>
                      <a:pt x="515" y="51"/>
                    </a:cubicBezTo>
                    <a:cubicBezTo>
                      <a:pt x="516" y="51"/>
                      <a:pt x="519" y="53"/>
                      <a:pt x="520" y="54"/>
                    </a:cubicBezTo>
                    <a:cubicBezTo>
                      <a:pt x="521" y="56"/>
                      <a:pt x="523" y="57"/>
                      <a:pt x="530" y="60"/>
                    </a:cubicBezTo>
                    <a:cubicBezTo>
                      <a:pt x="532" y="62"/>
                      <a:pt x="532" y="62"/>
                      <a:pt x="535" y="65"/>
                    </a:cubicBezTo>
                    <a:cubicBezTo>
                      <a:pt x="535" y="65"/>
                      <a:pt x="534" y="65"/>
                      <a:pt x="534" y="65"/>
                    </a:cubicBezTo>
                    <a:cubicBezTo>
                      <a:pt x="533" y="65"/>
                      <a:pt x="533" y="65"/>
                      <a:pt x="516" y="57"/>
                    </a:cubicBezTo>
                    <a:cubicBezTo>
                      <a:pt x="515" y="57"/>
                      <a:pt x="515" y="57"/>
                      <a:pt x="514" y="57"/>
                    </a:cubicBezTo>
                    <a:cubicBezTo>
                      <a:pt x="513" y="57"/>
                      <a:pt x="512" y="56"/>
                      <a:pt x="511" y="56"/>
                    </a:cubicBezTo>
                    <a:cubicBezTo>
                      <a:pt x="510" y="56"/>
                      <a:pt x="510" y="56"/>
                      <a:pt x="509" y="56"/>
                    </a:cubicBezTo>
                    <a:cubicBezTo>
                      <a:pt x="507" y="55"/>
                      <a:pt x="505" y="54"/>
                      <a:pt x="503" y="53"/>
                    </a:cubicBezTo>
                    <a:cubicBezTo>
                      <a:pt x="502" y="53"/>
                      <a:pt x="502" y="52"/>
                      <a:pt x="501" y="52"/>
                    </a:cubicBezTo>
                    <a:cubicBezTo>
                      <a:pt x="500" y="52"/>
                      <a:pt x="500" y="52"/>
                      <a:pt x="500" y="52"/>
                    </a:cubicBezTo>
                    <a:cubicBezTo>
                      <a:pt x="500" y="53"/>
                      <a:pt x="500" y="53"/>
                      <a:pt x="500" y="53"/>
                    </a:cubicBezTo>
                    <a:cubicBezTo>
                      <a:pt x="504" y="57"/>
                      <a:pt x="511" y="56"/>
                      <a:pt x="514" y="62"/>
                    </a:cubicBezTo>
                    <a:cubicBezTo>
                      <a:pt x="514" y="62"/>
                      <a:pt x="514" y="62"/>
                      <a:pt x="514" y="62"/>
                    </a:cubicBezTo>
                    <a:cubicBezTo>
                      <a:pt x="514" y="63"/>
                      <a:pt x="514" y="64"/>
                      <a:pt x="514" y="65"/>
                    </a:cubicBezTo>
                    <a:cubicBezTo>
                      <a:pt x="514" y="65"/>
                      <a:pt x="514" y="65"/>
                      <a:pt x="514" y="65"/>
                    </a:cubicBezTo>
                    <a:cubicBezTo>
                      <a:pt x="510" y="61"/>
                      <a:pt x="510" y="61"/>
                      <a:pt x="510" y="61"/>
                    </a:cubicBezTo>
                    <a:cubicBezTo>
                      <a:pt x="509" y="61"/>
                      <a:pt x="509" y="61"/>
                      <a:pt x="509" y="61"/>
                    </a:cubicBezTo>
                    <a:cubicBezTo>
                      <a:pt x="509" y="61"/>
                      <a:pt x="509" y="61"/>
                      <a:pt x="509" y="61"/>
                    </a:cubicBezTo>
                    <a:cubicBezTo>
                      <a:pt x="509" y="62"/>
                      <a:pt x="509" y="62"/>
                      <a:pt x="509" y="62"/>
                    </a:cubicBezTo>
                    <a:cubicBezTo>
                      <a:pt x="508" y="63"/>
                      <a:pt x="508" y="63"/>
                      <a:pt x="508" y="63"/>
                    </a:cubicBezTo>
                    <a:cubicBezTo>
                      <a:pt x="508" y="63"/>
                      <a:pt x="508" y="63"/>
                      <a:pt x="508" y="63"/>
                    </a:cubicBezTo>
                    <a:cubicBezTo>
                      <a:pt x="507" y="62"/>
                      <a:pt x="507" y="62"/>
                      <a:pt x="507" y="62"/>
                    </a:cubicBezTo>
                    <a:cubicBezTo>
                      <a:pt x="522" y="79"/>
                      <a:pt x="537" y="99"/>
                      <a:pt x="550" y="121"/>
                    </a:cubicBezTo>
                    <a:cubicBezTo>
                      <a:pt x="614" y="121"/>
                      <a:pt x="649" y="120"/>
                      <a:pt x="646" y="118"/>
                    </a:cubicBezTo>
                    <a:cubicBezTo>
                      <a:pt x="644" y="116"/>
                      <a:pt x="644" y="116"/>
                      <a:pt x="644" y="116"/>
                    </a:cubicBezTo>
                    <a:cubicBezTo>
                      <a:pt x="617" y="89"/>
                      <a:pt x="617" y="89"/>
                      <a:pt x="602" y="77"/>
                    </a:cubicBezTo>
                    <a:cubicBezTo>
                      <a:pt x="573" y="57"/>
                      <a:pt x="569" y="54"/>
                      <a:pt x="554" y="46"/>
                    </a:cubicBezTo>
                    <a:moveTo>
                      <a:pt x="624" y="357"/>
                    </a:moveTo>
                    <a:cubicBezTo>
                      <a:pt x="624" y="357"/>
                      <a:pt x="624" y="357"/>
                      <a:pt x="624" y="357"/>
                    </a:cubicBezTo>
                    <a:cubicBezTo>
                      <a:pt x="624" y="356"/>
                      <a:pt x="624" y="354"/>
                      <a:pt x="623" y="354"/>
                    </a:cubicBezTo>
                    <a:cubicBezTo>
                      <a:pt x="623" y="353"/>
                      <a:pt x="622" y="353"/>
                      <a:pt x="621" y="353"/>
                    </a:cubicBezTo>
                    <a:cubicBezTo>
                      <a:pt x="620" y="352"/>
                      <a:pt x="620" y="352"/>
                      <a:pt x="620" y="352"/>
                    </a:cubicBezTo>
                    <a:cubicBezTo>
                      <a:pt x="619" y="351"/>
                      <a:pt x="620" y="349"/>
                      <a:pt x="619" y="348"/>
                    </a:cubicBezTo>
                    <a:cubicBezTo>
                      <a:pt x="618" y="346"/>
                      <a:pt x="616" y="345"/>
                      <a:pt x="615" y="345"/>
                    </a:cubicBezTo>
                    <a:cubicBezTo>
                      <a:pt x="613" y="345"/>
                      <a:pt x="615" y="341"/>
                      <a:pt x="614" y="340"/>
                    </a:cubicBezTo>
                    <a:cubicBezTo>
                      <a:pt x="612" y="338"/>
                      <a:pt x="612" y="338"/>
                      <a:pt x="612" y="338"/>
                    </a:cubicBezTo>
                    <a:cubicBezTo>
                      <a:pt x="612" y="338"/>
                      <a:pt x="611" y="338"/>
                      <a:pt x="610" y="338"/>
                    </a:cubicBezTo>
                    <a:cubicBezTo>
                      <a:pt x="611" y="341"/>
                      <a:pt x="611" y="341"/>
                      <a:pt x="610" y="342"/>
                    </a:cubicBezTo>
                    <a:cubicBezTo>
                      <a:pt x="610" y="354"/>
                      <a:pt x="611" y="365"/>
                      <a:pt x="610" y="376"/>
                    </a:cubicBezTo>
                    <a:cubicBezTo>
                      <a:pt x="611" y="376"/>
                      <a:pt x="611" y="376"/>
                      <a:pt x="611" y="376"/>
                    </a:cubicBezTo>
                    <a:cubicBezTo>
                      <a:pt x="612" y="376"/>
                      <a:pt x="612" y="376"/>
                      <a:pt x="612" y="376"/>
                    </a:cubicBezTo>
                    <a:cubicBezTo>
                      <a:pt x="613" y="376"/>
                      <a:pt x="613" y="376"/>
                      <a:pt x="613" y="376"/>
                    </a:cubicBezTo>
                    <a:cubicBezTo>
                      <a:pt x="614" y="375"/>
                      <a:pt x="614" y="374"/>
                      <a:pt x="614" y="374"/>
                    </a:cubicBezTo>
                    <a:cubicBezTo>
                      <a:pt x="614" y="373"/>
                      <a:pt x="614" y="373"/>
                      <a:pt x="614" y="372"/>
                    </a:cubicBezTo>
                    <a:cubicBezTo>
                      <a:pt x="614" y="372"/>
                      <a:pt x="614" y="372"/>
                      <a:pt x="614" y="372"/>
                    </a:cubicBezTo>
                    <a:cubicBezTo>
                      <a:pt x="614" y="370"/>
                      <a:pt x="616" y="368"/>
                      <a:pt x="617" y="368"/>
                    </a:cubicBezTo>
                    <a:cubicBezTo>
                      <a:pt x="618" y="368"/>
                      <a:pt x="618" y="368"/>
                      <a:pt x="618" y="368"/>
                    </a:cubicBezTo>
                    <a:cubicBezTo>
                      <a:pt x="618" y="368"/>
                      <a:pt x="618" y="369"/>
                      <a:pt x="619" y="369"/>
                    </a:cubicBezTo>
                    <a:cubicBezTo>
                      <a:pt x="620" y="366"/>
                      <a:pt x="619" y="362"/>
                      <a:pt x="620" y="359"/>
                    </a:cubicBezTo>
                    <a:cubicBezTo>
                      <a:pt x="620" y="358"/>
                      <a:pt x="620" y="358"/>
                      <a:pt x="622" y="358"/>
                    </a:cubicBezTo>
                    <a:cubicBezTo>
                      <a:pt x="622" y="358"/>
                      <a:pt x="623" y="358"/>
                      <a:pt x="624" y="357"/>
                    </a:cubicBezTo>
                    <a:moveTo>
                      <a:pt x="743" y="321"/>
                    </a:moveTo>
                    <a:cubicBezTo>
                      <a:pt x="741" y="310"/>
                      <a:pt x="738" y="295"/>
                      <a:pt x="736" y="284"/>
                    </a:cubicBezTo>
                    <a:cubicBezTo>
                      <a:pt x="736" y="287"/>
                      <a:pt x="690" y="289"/>
                      <a:pt x="605" y="288"/>
                    </a:cubicBezTo>
                    <a:cubicBezTo>
                      <a:pt x="607" y="300"/>
                      <a:pt x="608" y="313"/>
                      <a:pt x="609" y="325"/>
                    </a:cubicBezTo>
                    <a:cubicBezTo>
                      <a:pt x="610" y="327"/>
                      <a:pt x="610" y="330"/>
                      <a:pt x="612" y="331"/>
                    </a:cubicBezTo>
                    <a:cubicBezTo>
                      <a:pt x="614" y="331"/>
                      <a:pt x="616" y="331"/>
                      <a:pt x="618" y="331"/>
                    </a:cubicBezTo>
                    <a:cubicBezTo>
                      <a:pt x="621" y="330"/>
                      <a:pt x="621" y="334"/>
                      <a:pt x="623" y="334"/>
                    </a:cubicBezTo>
                    <a:cubicBezTo>
                      <a:pt x="625" y="334"/>
                      <a:pt x="627" y="334"/>
                      <a:pt x="628" y="334"/>
                    </a:cubicBezTo>
                    <a:cubicBezTo>
                      <a:pt x="629" y="335"/>
                      <a:pt x="629" y="335"/>
                      <a:pt x="630" y="335"/>
                    </a:cubicBezTo>
                    <a:cubicBezTo>
                      <a:pt x="637" y="335"/>
                      <a:pt x="637" y="335"/>
                      <a:pt x="637" y="335"/>
                    </a:cubicBezTo>
                    <a:cubicBezTo>
                      <a:pt x="643" y="334"/>
                      <a:pt x="643" y="334"/>
                      <a:pt x="643" y="334"/>
                    </a:cubicBezTo>
                    <a:cubicBezTo>
                      <a:pt x="644" y="334"/>
                      <a:pt x="646" y="334"/>
                      <a:pt x="647" y="334"/>
                    </a:cubicBezTo>
                    <a:cubicBezTo>
                      <a:pt x="648" y="334"/>
                      <a:pt x="655" y="341"/>
                      <a:pt x="656" y="346"/>
                    </a:cubicBezTo>
                    <a:cubicBezTo>
                      <a:pt x="656" y="346"/>
                      <a:pt x="656" y="346"/>
                      <a:pt x="657" y="346"/>
                    </a:cubicBezTo>
                    <a:cubicBezTo>
                      <a:pt x="657" y="347"/>
                      <a:pt x="657" y="347"/>
                      <a:pt x="658" y="349"/>
                    </a:cubicBezTo>
                    <a:cubicBezTo>
                      <a:pt x="659" y="349"/>
                      <a:pt x="659" y="349"/>
                      <a:pt x="660" y="349"/>
                    </a:cubicBezTo>
                    <a:cubicBezTo>
                      <a:pt x="661" y="349"/>
                      <a:pt x="661" y="349"/>
                      <a:pt x="664" y="351"/>
                    </a:cubicBezTo>
                    <a:cubicBezTo>
                      <a:pt x="657" y="352"/>
                      <a:pt x="661" y="356"/>
                      <a:pt x="661" y="356"/>
                    </a:cubicBezTo>
                    <a:cubicBezTo>
                      <a:pt x="664" y="358"/>
                      <a:pt x="663" y="363"/>
                      <a:pt x="668" y="363"/>
                    </a:cubicBezTo>
                    <a:cubicBezTo>
                      <a:pt x="670" y="360"/>
                      <a:pt x="670" y="360"/>
                      <a:pt x="671" y="360"/>
                    </a:cubicBezTo>
                    <a:cubicBezTo>
                      <a:pt x="671" y="359"/>
                      <a:pt x="671" y="358"/>
                      <a:pt x="672" y="358"/>
                    </a:cubicBezTo>
                    <a:cubicBezTo>
                      <a:pt x="672" y="358"/>
                      <a:pt x="672" y="357"/>
                      <a:pt x="673" y="357"/>
                    </a:cubicBezTo>
                    <a:cubicBezTo>
                      <a:pt x="676" y="360"/>
                      <a:pt x="676" y="371"/>
                      <a:pt x="676" y="372"/>
                    </a:cubicBezTo>
                    <a:cubicBezTo>
                      <a:pt x="676" y="373"/>
                      <a:pt x="676" y="374"/>
                      <a:pt x="676" y="375"/>
                    </a:cubicBezTo>
                    <a:cubicBezTo>
                      <a:pt x="674" y="389"/>
                      <a:pt x="682" y="401"/>
                      <a:pt x="681" y="415"/>
                    </a:cubicBezTo>
                    <a:cubicBezTo>
                      <a:pt x="681" y="416"/>
                      <a:pt x="681" y="416"/>
                      <a:pt x="681" y="416"/>
                    </a:cubicBezTo>
                    <a:cubicBezTo>
                      <a:pt x="680" y="424"/>
                      <a:pt x="683" y="431"/>
                      <a:pt x="683" y="439"/>
                    </a:cubicBezTo>
                    <a:cubicBezTo>
                      <a:pt x="684" y="439"/>
                      <a:pt x="684" y="440"/>
                      <a:pt x="684" y="441"/>
                    </a:cubicBezTo>
                    <a:cubicBezTo>
                      <a:pt x="684" y="441"/>
                      <a:pt x="685" y="441"/>
                      <a:pt x="685" y="441"/>
                    </a:cubicBezTo>
                    <a:cubicBezTo>
                      <a:pt x="690" y="437"/>
                      <a:pt x="690" y="437"/>
                      <a:pt x="696" y="409"/>
                    </a:cubicBezTo>
                    <a:cubicBezTo>
                      <a:pt x="696" y="407"/>
                      <a:pt x="697" y="405"/>
                      <a:pt x="697" y="402"/>
                    </a:cubicBezTo>
                    <a:cubicBezTo>
                      <a:pt x="697" y="395"/>
                      <a:pt x="697" y="395"/>
                      <a:pt x="698" y="394"/>
                    </a:cubicBezTo>
                    <a:cubicBezTo>
                      <a:pt x="705" y="394"/>
                      <a:pt x="710" y="372"/>
                      <a:pt x="710" y="371"/>
                    </a:cubicBezTo>
                    <a:cubicBezTo>
                      <a:pt x="710" y="371"/>
                      <a:pt x="710" y="371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4" y="367"/>
                      <a:pt x="714" y="367"/>
                      <a:pt x="714" y="367"/>
                    </a:cubicBezTo>
                    <a:cubicBezTo>
                      <a:pt x="715" y="366"/>
                      <a:pt x="715" y="366"/>
                      <a:pt x="715" y="358"/>
                    </a:cubicBezTo>
                    <a:cubicBezTo>
                      <a:pt x="716" y="357"/>
                      <a:pt x="716" y="357"/>
                      <a:pt x="717" y="357"/>
                    </a:cubicBezTo>
                    <a:cubicBezTo>
                      <a:pt x="718" y="358"/>
                      <a:pt x="718" y="358"/>
                      <a:pt x="718" y="358"/>
                    </a:cubicBezTo>
                    <a:cubicBezTo>
                      <a:pt x="718" y="358"/>
                      <a:pt x="718" y="358"/>
                      <a:pt x="718" y="358"/>
                    </a:cubicBezTo>
                    <a:cubicBezTo>
                      <a:pt x="719" y="357"/>
                      <a:pt x="720" y="355"/>
                      <a:pt x="721" y="354"/>
                    </a:cubicBezTo>
                    <a:cubicBezTo>
                      <a:pt x="721" y="353"/>
                      <a:pt x="722" y="353"/>
                      <a:pt x="723" y="353"/>
                    </a:cubicBezTo>
                    <a:cubicBezTo>
                      <a:pt x="723" y="352"/>
                      <a:pt x="723" y="351"/>
                      <a:pt x="723" y="350"/>
                    </a:cubicBezTo>
                    <a:cubicBezTo>
                      <a:pt x="724" y="350"/>
                      <a:pt x="724" y="350"/>
                      <a:pt x="724" y="350"/>
                    </a:cubicBezTo>
                    <a:cubicBezTo>
                      <a:pt x="725" y="353"/>
                      <a:pt x="726" y="358"/>
                      <a:pt x="727" y="365"/>
                    </a:cubicBezTo>
                    <a:cubicBezTo>
                      <a:pt x="728" y="369"/>
                      <a:pt x="728" y="369"/>
                      <a:pt x="728" y="370"/>
                    </a:cubicBezTo>
                    <a:cubicBezTo>
                      <a:pt x="728" y="371"/>
                      <a:pt x="728" y="371"/>
                      <a:pt x="728" y="372"/>
                    </a:cubicBezTo>
                    <a:cubicBezTo>
                      <a:pt x="728" y="373"/>
                      <a:pt x="728" y="373"/>
                      <a:pt x="728" y="375"/>
                    </a:cubicBezTo>
                    <a:cubicBezTo>
                      <a:pt x="728" y="376"/>
                      <a:pt x="728" y="376"/>
                      <a:pt x="728" y="376"/>
                    </a:cubicBezTo>
                    <a:cubicBezTo>
                      <a:pt x="729" y="376"/>
                      <a:pt x="729" y="376"/>
                      <a:pt x="729" y="376"/>
                    </a:cubicBezTo>
                    <a:cubicBezTo>
                      <a:pt x="732" y="381"/>
                      <a:pt x="727" y="387"/>
                      <a:pt x="730" y="392"/>
                    </a:cubicBezTo>
                    <a:cubicBezTo>
                      <a:pt x="731" y="392"/>
                      <a:pt x="731" y="392"/>
                      <a:pt x="731" y="392"/>
                    </a:cubicBezTo>
                    <a:cubicBezTo>
                      <a:pt x="731" y="391"/>
                      <a:pt x="732" y="391"/>
                      <a:pt x="733" y="389"/>
                    </a:cubicBezTo>
                    <a:cubicBezTo>
                      <a:pt x="733" y="389"/>
                      <a:pt x="733" y="388"/>
                      <a:pt x="733" y="388"/>
                    </a:cubicBezTo>
                    <a:cubicBezTo>
                      <a:pt x="733" y="387"/>
                      <a:pt x="733" y="387"/>
                      <a:pt x="733" y="387"/>
                    </a:cubicBezTo>
                    <a:cubicBezTo>
                      <a:pt x="733" y="386"/>
                      <a:pt x="733" y="386"/>
                      <a:pt x="733" y="385"/>
                    </a:cubicBezTo>
                    <a:cubicBezTo>
                      <a:pt x="737" y="389"/>
                      <a:pt x="735" y="403"/>
                      <a:pt x="731" y="428"/>
                    </a:cubicBezTo>
                    <a:cubicBezTo>
                      <a:pt x="731" y="429"/>
                      <a:pt x="731" y="430"/>
                      <a:pt x="731" y="430"/>
                    </a:cubicBezTo>
                    <a:cubicBezTo>
                      <a:pt x="730" y="436"/>
                      <a:pt x="731" y="442"/>
                      <a:pt x="730" y="448"/>
                    </a:cubicBezTo>
                    <a:cubicBezTo>
                      <a:pt x="730" y="449"/>
                      <a:pt x="730" y="449"/>
                      <a:pt x="730" y="449"/>
                    </a:cubicBezTo>
                    <a:cubicBezTo>
                      <a:pt x="729" y="453"/>
                      <a:pt x="729" y="456"/>
                      <a:pt x="729" y="459"/>
                    </a:cubicBezTo>
                    <a:cubicBezTo>
                      <a:pt x="728" y="462"/>
                      <a:pt x="728" y="464"/>
                      <a:pt x="727" y="467"/>
                    </a:cubicBezTo>
                    <a:cubicBezTo>
                      <a:pt x="726" y="470"/>
                      <a:pt x="725" y="476"/>
                      <a:pt x="726" y="480"/>
                    </a:cubicBezTo>
                    <a:cubicBezTo>
                      <a:pt x="726" y="480"/>
                      <a:pt x="726" y="480"/>
                      <a:pt x="726" y="480"/>
                    </a:cubicBezTo>
                    <a:cubicBezTo>
                      <a:pt x="727" y="478"/>
                      <a:pt x="727" y="476"/>
                      <a:pt x="727" y="476"/>
                    </a:cubicBezTo>
                    <a:cubicBezTo>
                      <a:pt x="728" y="473"/>
                      <a:pt x="731" y="459"/>
                      <a:pt x="731" y="459"/>
                    </a:cubicBezTo>
                    <a:cubicBezTo>
                      <a:pt x="731" y="458"/>
                      <a:pt x="731" y="458"/>
                      <a:pt x="731" y="458"/>
                    </a:cubicBezTo>
                    <a:cubicBezTo>
                      <a:pt x="731" y="457"/>
                      <a:pt x="731" y="457"/>
                      <a:pt x="732" y="457"/>
                    </a:cubicBezTo>
                    <a:cubicBezTo>
                      <a:pt x="732" y="456"/>
                      <a:pt x="732" y="456"/>
                      <a:pt x="732" y="455"/>
                    </a:cubicBezTo>
                    <a:cubicBezTo>
                      <a:pt x="732" y="455"/>
                      <a:pt x="732" y="454"/>
                      <a:pt x="732" y="454"/>
                    </a:cubicBezTo>
                    <a:cubicBezTo>
                      <a:pt x="732" y="453"/>
                      <a:pt x="733" y="452"/>
                      <a:pt x="733" y="451"/>
                    </a:cubicBezTo>
                    <a:cubicBezTo>
                      <a:pt x="732" y="450"/>
                      <a:pt x="732" y="438"/>
                      <a:pt x="733" y="434"/>
                    </a:cubicBezTo>
                    <a:cubicBezTo>
                      <a:pt x="733" y="433"/>
                      <a:pt x="733" y="433"/>
                      <a:pt x="733" y="432"/>
                    </a:cubicBezTo>
                    <a:cubicBezTo>
                      <a:pt x="733" y="431"/>
                      <a:pt x="733" y="431"/>
                      <a:pt x="733" y="430"/>
                    </a:cubicBezTo>
                    <a:cubicBezTo>
                      <a:pt x="733" y="428"/>
                      <a:pt x="733" y="426"/>
                      <a:pt x="733" y="424"/>
                    </a:cubicBezTo>
                    <a:cubicBezTo>
                      <a:pt x="734" y="421"/>
                      <a:pt x="737" y="408"/>
                      <a:pt x="737" y="407"/>
                    </a:cubicBezTo>
                    <a:cubicBezTo>
                      <a:pt x="738" y="410"/>
                      <a:pt x="737" y="412"/>
                      <a:pt x="737" y="414"/>
                    </a:cubicBezTo>
                    <a:cubicBezTo>
                      <a:pt x="738" y="414"/>
                      <a:pt x="738" y="414"/>
                      <a:pt x="738" y="414"/>
                    </a:cubicBezTo>
                    <a:cubicBezTo>
                      <a:pt x="738" y="413"/>
                      <a:pt x="738" y="413"/>
                      <a:pt x="738" y="413"/>
                    </a:cubicBezTo>
                    <a:cubicBezTo>
                      <a:pt x="739" y="417"/>
                      <a:pt x="739" y="417"/>
                      <a:pt x="737" y="440"/>
                    </a:cubicBezTo>
                    <a:cubicBezTo>
                      <a:pt x="742" y="419"/>
                      <a:pt x="742" y="419"/>
                      <a:pt x="743" y="409"/>
                    </a:cubicBezTo>
                    <a:cubicBezTo>
                      <a:pt x="743" y="407"/>
                      <a:pt x="744" y="406"/>
                      <a:pt x="744" y="404"/>
                    </a:cubicBezTo>
                    <a:cubicBezTo>
                      <a:pt x="745" y="395"/>
                      <a:pt x="745" y="395"/>
                      <a:pt x="744" y="385"/>
                    </a:cubicBezTo>
                    <a:cubicBezTo>
                      <a:pt x="743" y="379"/>
                      <a:pt x="743" y="364"/>
                      <a:pt x="744" y="355"/>
                    </a:cubicBezTo>
                    <a:cubicBezTo>
                      <a:pt x="745" y="355"/>
                      <a:pt x="745" y="356"/>
                      <a:pt x="745" y="356"/>
                    </a:cubicBezTo>
                    <a:cubicBezTo>
                      <a:pt x="745" y="357"/>
                      <a:pt x="745" y="357"/>
                      <a:pt x="745" y="357"/>
                    </a:cubicBezTo>
                    <a:cubicBezTo>
                      <a:pt x="745" y="360"/>
                      <a:pt x="745" y="362"/>
                      <a:pt x="745" y="364"/>
                    </a:cubicBezTo>
                    <a:cubicBezTo>
                      <a:pt x="745" y="368"/>
                      <a:pt x="745" y="371"/>
                      <a:pt x="745" y="374"/>
                    </a:cubicBezTo>
                    <a:cubicBezTo>
                      <a:pt x="745" y="375"/>
                      <a:pt x="745" y="375"/>
                      <a:pt x="746" y="375"/>
                    </a:cubicBezTo>
                    <a:cubicBezTo>
                      <a:pt x="746" y="365"/>
                      <a:pt x="746" y="365"/>
                      <a:pt x="745" y="364"/>
                    </a:cubicBezTo>
                    <a:cubicBezTo>
                      <a:pt x="745" y="361"/>
                      <a:pt x="745" y="359"/>
                      <a:pt x="745" y="356"/>
                    </a:cubicBezTo>
                    <a:cubicBezTo>
                      <a:pt x="745" y="356"/>
                      <a:pt x="745" y="356"/>
                      <a:pt x="745" y="356"/>
                    </a:cubicBezTo>
                    <a:cubicBezTo>
                      <a:pt x="745" y="355"/>
                      <a:pt x="745" y="354"/>
                      <a:pt x="745" y="353"/>
                    </a:cubicBezTo>
                    <a:cubicBezTo>
                      <a:pt x="745" y="352"/>
                      <a:pt x="745" y="352"/>
                      <a:pt x="745" y="352"/>
                    </a:cubicBezTo>
                    <a:cubicBezTo>
                      <a:pt x="745" y="343"/>
                      <a:pt x="744" y="330"/>
                      <a:pt x="743" y="321"/>
                    </a:cubicBezTo>
                    <a:moveTo>
                      <a:pt x="299" y="117"/>
                    </a:moveTo>
                    <a:cubicBezTo>
                      <a:pt x="299" y="117"/>
                      <a:pt x="299" y="117"/>
                      <a:pt x="299" y="117"/>
                    </a:cubicBezTo>
                    <a:cubicBezTo>
                      <a:pt x="297" y="117"/>
                      <a:pt x="297" y="117"/>
                      <a:pt x="297" y="117"/>
                    </a:cubicBezTo>
                    <a:cubicBezTo>
                      <a:pt x="297" y="118"/>
                      <a:pt x="296" y="118"/>
                      <a:pt x="296" y="118"/>
                    </a:cubicBezTo>
                    <a:cubicBezTo>
                      <a:pt x="295" y="119"/>
                      <a:pt x="295" y="119"/>
                      <a:pt x="295" y="119"/>
                    </a:cubicBezTo>
                    <a:cubicBezTo>
                      <a:pt x="295" y="119"/>
                      <a:pt x="295" y="119"/>
                      <a:pt x="295" y="119"/>
                    </a:cubicBezTo>
                    <a:cubicBezTo>
                      <a:pt x="294" y="119"/>
                      <a:pt x="294" y="119"/>
                      <a:pt x="294" y="119"/>
                    </a:cubicBezTo>
                    <a:cubicBezTo>
                      <a:pt x="293" y="120"/>
                      <a:pt x="293" y="120"/>
                      <a:pt x="292" y="121"/>
                    </a:cubicBezTo>
                    <a:cubicBezTo>
                      <a:pt x="292" y="121"/>
                      <a:pt x="292" y="122"/>
                      <a:pt x="292" y="122"/>
                    </a:cubicBezTo>
                    <a:cubicBezTo>
                      <a:pt x="292" y="123"/>
                      <a:pt x="292" y="123"/>
                      <a:pt x="292" y="123"/>
                    </a:cubicBezTo>
                    <a:cubicBezTo>
                      <a:pt x="294" y="122"/>
                      <a:pt x="294" y="122"/>
                      <a:pt x="294" y="122"/>
                    </a:cubicBezTo>
                    <a:cubicBezTo>
                      <a:pt x="295" y="120"/>
                      <a:pt x="295" y="120"/>
                      <a:pt x="295" y="120"/>
                    </a:cubicBezTo>
                    <a:cubicBezTo>
                      <a:pt x="295" y="120"/>
                      <a:pt x="295" y="120"/>
                      <a:pt x="295" y="120"/>
                    </a:cubicBezTo>
                    <a:cubicBezTo>
                      <a:pt x="296" y="121"/>
                      <a:pt x="297" y="120"/>
                      <a:pt x="297" y="120"/>
                    </a:cubicBezTo>
                    <a:cubicBezTo>
                      <a:pt x="297" y="119"/>
                      <a:pt x="297" y="119"/>
                      <a:pt x="297" y="119"/>
                    </a:cubicBezTo>
                    <a:cubicBezTo>
                      <a:pt x="297" y="119"/>
                      <a:pt x="298" y="119"/>
                      <a:pt x="298" y="118"/>
                    </a:cubicBezTo>
                    <a:cubicBezTo>
                      <a:pt x="298" y="118"/>
                      <a:pt x="298" y="118"/>
                      <a:pt x="298" y="118"/>
                    </a:cubicBezTo>
                    <a:cubicBezTo>
                      <a:pt x="298" y="118"/>
                      <a:pt x="299" y="117"/>
                      <a:pt x="299" y="117"/>
                    </a:cubicBezTo>
                    <a:moveTo>
                      <a:pt x="324" y="158"/>
                    </a:moveTo>
                    <a:cubicBezTo>
                      <a:pt x="324" y="157"/>
                      <a:pt x="324" y="156"/>
                      <a:pt x="324" y="156"/>
                    </a:cubicBezTo>
                    <a:cubicBezTo>
                      <a:pt x="323" y="155"/>
                      <a:pt x="323" y="153"/>
                      <a:pt x="323" y="153"/>
                    </a:cubicBezTo>
                    <a:cubicBezTo>
                      <a:pt x="323" y="152"/>
                      <a:pt x="322" y="152"/>
                      <a:pt x="322" y="151"/>
                    </a:cubicBezTo>
                    <a:cubicBezTo>
                      <a:pt x="321" y="152"/>
                      <a:pt x="321" y="152"/>
                      <a:pt x="321" y="152"/>
                    </a:cubicBezTo>
                    <a:cubicBezTo>
                      <a:pt x="321" y="152"/>
                      <a:pt x="321" y="153"/>
                      <a:pt x="319" y="154"/>
                    </a:cubicBezTo>
                    <a:cubicBezTo>
                      <a:pt x="318" y="155"/>
                      <a:pt x="318" y="155"/>
                      <a:pt x="318" y="149"/>
                    </a:cubicBezTo>
                    <a:cubicBezTo>
                      <a:pt x="317" y="149"/>
                      <a:pt x="316" y="149"/>
                      <a:pt x="315" y="149"/>
                    </a:cubicBezTo>
                    <a:cubicBezTo>
                      <a:pt x="316" y="145"/>
                      <a:pt x="317" y="144"/>
                      <a:pt x="314" y="143"/>
                    </a:cubicBezTo>
                    <a:cubicBezTo>
                      <a:pt x="314" y="143"/>
                      <a:pt x="314" y="143"/>
                      <a:pt x="314" y="142"/>
                    </a:cubicBezTo>
                    <a:cubicBezTo>
                      <a:pt x="313" y="142"/>
                      <a:pt x="313" y="142"/>
                      <a:pt x="313" y="142"/>
                    </a:cubicBezTo>
                    <a:cubicBezTo>
                      <a:pt x="313" y="141"/>
                      <a:pt x="313" y="140"/>
                      <a:pt x="312" y="139"/>
                    </a:cubicBezTo>
                    <a:cubicBezTo>
                      <a:pt x="312" y="139"/>
                      <a:pt x="312" y="139"/>
                      <a:pt x="312" y="139"/>
                    </a:cubicBezTo>
                    <a:cubicBezTo>
                      <a:pt x="312" y="138"/>
                      <a:pt x="311" y="135"/>
                      <a:pt x="310" y="135"/>
                    </a:cubicBezTo>
                    <a:cubicBezTo>
                      <a:pt x="306" y="135"/>
                      <a:pt x="306" y="135"/>
                      <a:pt x="306" y="134"/>
                    </a:cubicBezTo>
                    <a:cubicBezTo>
                      <a:pt x="307" y="131"/>
                      <a:pt x="307" y="131"/>
                      <a:pt x="310" y="131"/>
                    </a:cubicBezTo>
                    <a:cubicBezTo>
                      <a:pt x="310" y="131"/>
                      <a:pt x="310" y="130"/>
                      <a:pt x="310" y="130"/>
                    </a:cubicBezTo>
                    <a:cubicBezTo>
                      <a:pt x="310" y="128"/>
                      <a:pt x="312" y="128"/>
                      <a:pt x="313" y="127"/>
                    </a:cubicBezTo>
                    <a:cubicBezTo>
                      <a:pt x="313" y="126"/>
                      <a:pt x="313" y="125"/>
                      <a:pt x="314" y="123"/>
                    </a:cubicBezTo>
                    <a:cubicBezTo>
                      <a:pt x="311" y="123"/>
                      <a:pt x="308" y="123"/>
                      <a:pt x="305" y="123"/>
                    </a:cubicBezTo>
                    <a:cubicBezTo>
                      <a:pt x="307" y="120"/>
                      <a:pt x="307" y="120"/>
                      <a:pt x="307" y="120"/>
                    </a:cubicBezTo>
                    <a:cubicBezTo>
                      <a:pt x="308" y="119"/>
                      <a:pt x="310" y="119"/>
                      <a:pt x="310" y="118"/>
                    </a:cubicBezTo>
                    <a:cubicBezTo>
                      <a:pt x="310" y="117"/>
                      <a:pt x="310" y="117"/>
                      <a:pt x="309" y="117"/>
                    </a:cubicBezTo>
                    <a:cubicBezTo>
                      <a:pt x="309" y="117"/>
                      <a:pt x="309" y="117"/>
                      <a:pt x="309" y="117"/>
                    </a:cubicBezTo>
                    <a:cubicBezTo>
                      <a:pt x="308" y="117"/>
                      <a:pt x="308" y="117"/>
                      <a:pt x="307" y="117"/>
                    </a:cubicBezTo>
                    <a:cubicBezTo>
                      <a:pt x="306" y="117"/>
                      <a:pt x="304" y="116"/>
                      <a:pt x="303" y="117"/>
                    </a:cubicBezTo>
                    <a:cubicBezTo>
                      <a:pt x="303" y="118"/>
                      <a:pt x="302" y="119"/>
                      <a:pt x="301" y="120"/>
                    </a:cubicBezTo>
                    <a:cubicBezTo>
                      <a:pt x="301" y="121"/>
                      <a:pt x="301" y="122"/>
                      <a:pt x="300" y="123"/>
                    </a:cubicBezTo>
                    <a:cubicBezTo>
                      <a:pt x="298" y="124"/>
                      <a:pt x="298" y="124"/>
                      <a:pt x="298" y="124"/>
                    </a:cubicBezTo>
                    <a:cubicBezTo>
                      <a:pt x="297" y="123"/>
                      <a:pt x="297" y="123"/>
                      <a:pt x="297" y="122"/>
                    </a:cubicBezTo>
                    <a:cubicBezTo>
                      <a:pt x="296" y="123"/>
                      <a:pt x="296" y="123"/>
                      <a:pt x="296" y="123"/>
                    </a:cubicBezTo>
                    <a:cubicBezTo>
                      <a:pt x="294" y="123"/>
                      <a:pt x="294" y="126"/>
                      <a:pt x="294" y="126"/>
                    </a:cubicBezTo>
                    <a:cubicBezTo>
                      <a:pt x="295" y="127"/>
                      <a:pt x="296" y="126"/>
                      <a:pt x="297" y="127"/>
                    </a:cubicBezTo>
                    <a:cubicBezTo>
                      <a:pt x="296" y="128"/>
                      <a:pt x="296" y="128"/>
                      <a:pt x="296" y="128"/>
                    </a:cubicBezTo>
                    <a:cubicBezTo>
                      <a:pt x="296" y="128"/>
                      <a:pt x="296" y="128"/>
                      <a:pt x="296" y="129"/>
                    </a:cubicBezTo>
                    <a:cubicBezTo>
                      <a:pt x="295" y="130"/>
                      <a:pt x="296" y="131"/>
                      <a:pt x="294" y="131"/>
                    </a:cubicBezTo>
                    <a:cubicBezTo>
                      <a:pt x="292" y="132"/>
                      <a:pt x="292" y="133"/>
                      <a:pt x="292" y="133"/>
                    </a:cubicBezTo>
                    <a:cubicBezTo>
                      <a:pt x="292" y="134"/>
                      <a:pt x="292" y="134"/>
                      <a:pt x="292" y="134"/>
                    </a:cubicBezTo>
                    <a:cubicBezTo>
                      <a:pt x="292" y="134"/>
                      <a:pt x="293" y="134"/>
                      <a:pt x="294" y="134"/>
                    </a:cubicBezTo>
                    <a:cubicBezTo>
                      <a:pt x="294" y="134"/>
                      <a:pt x="294" y="133"/>
                      <a:pt x="295" y="134"/>
                    </a:cubicBezTo>
                    <a:cubicBezTo>
                      <a:pt x="295" y="135"/>
                      <a:pt x="295" y="135"/>
                      <a:pt x="296" y="135"/>
                    </a:cubicBezTo>
                    <a:cubicBezTo>
                      <a:pt x="296" y="136"/>
                      <a:pt x="297" y="136"/>
                      <a:pt x="297" y="135"/>
                    </a:cubicBezTo>
                    <a:cubicBezTo>
                      <a:pt x="297" y="135"/>
                      <a:pt x="297" y="135"/>
                      <a:pt x="298" y="134"/>
                    </a:cubicBezTo>
                    <a:cubicBezTo>
                      <a:pt x="299" y="135"/>
                      <a:pt x="299" y="135"/>
                      <a:pt x="299" y="135"/>
                    </a:cubicBezTo>
                    <a:cubicBezTo>
                      <a:pt x="298" y="136"/>
                      <a:pt x="299" y="137"/>
                      <a:pt x="299" y="138"/>
                    </a:cubicBezTo>
                    <a:cubicBezTo>
                      <a:pt x="298" y="139"/>
                      <a:pt x="297" y="138"/>
                      <a:pt x="296" y="139"/>
                    </a:cubicBezTo>
                    <a:cubicBezTo>
                      <a:pt x="296" y="140"/>
                      <a:pt x="296" y="140"/>
                      <a:pt x="296" y="141"/>
                    </a:cubicBezTo>
                    <a:cubicBezTo>
                      <a:pt x="298" y="141"/>
                      <a:pt x="299" y="141"/>
                      <a:pt x="301" y="141"/>
                    </a:cubicBezTo>
                    <a:cubicBezTo>
                      <a:pt x="302" y="140"/>
                      <a:pt x="302" y="140"/>
                      <a:pt x="302" y="140"/>
                    </a:cubicBezTo>
                    <a:cubicBezTo>
                      <a:pt x="304" y="142"/>
                      <a:pt x="301" y="145"/>
                      <a:pt x="304" y="146"/>
                    </a:cubicBezTo>
                    <a:cubicBezTo>
                      <a:pt x="304" y="146"/>
                      <a:pt x="304" y="146"/>
                      <a:pt x="304" y="146"/>
                    </a:cubicBezTo>
                    <a:cubicBezTo>
                      <a:pt x="304" y="147"/>
                      <a:pt x="303" y="148"/>
                      <a:pt x="303" y="149"/>
                    </a:cubicBezTo>
                    <a:cubicBezTo>
                      <a:pt x="304" y="150"/>
                      <a:pt x="303" y="151"/>
                      <a:pt x="302" y="151"/>
                    </a:cubicBezTo>
                    <a:cubicBezTo>
                      <a:pt x="300" y="152"/>
                      <a:pt x="299" y="150"/>
                      <a:pt x="297" y="150"/>
                    </a:cubicBezTo>
                    <a:cubicBezTo>
                      <a:pt x="297" y="150"/>
                      <a:pt x="297" y="150"/>
                      <a:pt x="297" y="150"/>
                    </a:cubicBezTo>
                    <a:cubicBezTo>
                      <a:pt x="296" y="150"/>
                      <a:pt x="296" y="150"/>
                      <a:pt x="295" y="151"/>
                    </a:cubicBezTo>
                    <a:cubicBezTo>
                      <a:pt x="295" y="152"/>
                      <a:pt x="295" y="152"/>
                      <a:pt x="295" y="152"/>
                    </a:cubicBezTo>
                    <a:cubicBezTo>
                      <a:pt x="294" y="152"/>
                      <a:pt x="294" y="152"/>
                      <a:pt x="293" y="152"/>
                    </a:cubicBezTo>
                    <a:cubicBezTo>
                      <a:pt x="292" y="153"/>
                      <a:pt x="292" y="153"/>
                      <a:pt x="292" y="153"/>
                    </a:cubicBezTo>
                    <a:cubicBezTo>
                      <a:pt x="294" y="154"/>
                      <a:pt x="295" y="153"/>
                      <a:pt x="297" y="154"/>
                    </a:cubicBezTo>
                    <a:cubicBezTo>
                      <a:pt x="297" y="154"/>
                      <a:pt x="297" y="155"/>
                      <a:pt x="296" y="156"/>
                    </a:cubicBezTo>
                    <a:cubicBezTo>
                      <a:pt x="296" y="156"/>
                      <a:pt x="296" y="156"/>
                      <a:pt x="295" y="156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1" y="159"/>
                      <a:pt x="291" y="159"/>
                      <a:pt x="291" y="160"/>
                    </a:cubicBezTo>
                    <a:cubicBezTo>
                      <a:pt x="293" y="161"/>
                      <a:pt x="295" y="159"/>
                      <a:pt x="296" y="160"/>
                    </a:cubicBezTo>
                    <a:cubicBezTo>
                      <a:pt x="298" y="161"/>
                      <a:pt x="299" y="160"/>
                      <a:pt x="301" y="161"/>
                    </a:cubicBezTo>
                    <a:cubicBezTo>
                      <a:pt x="301" y="162"/>
                      <a:pt x="301" y="162"/>
                      <a:pt x="300" y="163"/>
                    </a:cubicBezTo>
                    <a:cubicBezTo>
                      <a:pt x="300" y="163"/>
                      <a:pt x="299" y="163"/>
                      <a:pt x="296" y="163"/>
                    </a:cubicBezTo>
                    <a:cubicBezTo>
                      <a:pt x="295" y="163"/>
                      <a:pt x="295" y="164"/>
                      <a:pt x="294" y="165"/>
                    </a:cubicBezTo>
                    <a:cubicBezTo>
                      <a:pt x="293" y="165"/>
                      <a:pt x="292" y="165"/>
                      <a:pt x="291" y="165"/>
                    </a:cubicBezTo>
                    <a:cubicBezTo>
                      <a:pt x="291" y="168"/>
                      <a:pt x="291" y="168"/>
                      <a:pt x="287" y="169"/>
                    </a:cubicBezTo>
                    <a:cubicBezTo>
                      <a:pt x="288" y="170"/>
                      <a:pt x="288" y="170"/>
                      <a:pt x="291" y="169"/>
                    </a:cubicBezTo>
                    <a:cubicBezTo>
                      <a:pt x="292" y="169"/>
                      <a:pt x="292" y="169"/>
                      <a:pt x="293" y="168"/>
                    </a:cubicBezTo>
                    <a:cubicBezTo>
                      <a:pt x="293" y="168"/>
                      <a:pt x="293" y="168"/>
                      <a:pt x="295" y="169"/>
                    </a:cubicBezTo>
                    <a:cubicBezTo>
                      <a:pt x="296" y="169"/>
                      <a:pt x="296" y="169"/>
                      <a:pt x="297" y="169"/>
                    </a:cubicBezTo>
                    <a:cubicBezTo>
                      <a:pt x="298" y="167"/>
                      <a:pt x="298" y="167"/>
                      <a:pt x="298" y="166"/>
                    </a:cubicBezTo>
                    <a:cubicBezTo>
                      <a:pt x="300" y="167"/>
                      <a:pt x="302" y="166"/>
                      <a:pt x="304" y="167"/>
                    </a:cubicBezTo>
                    <a:cubicBezTo>
                      <a:pt x="306" y="167"/>
                      <a:pt x="306" y="165"/>
                      <a:pt x="307" y="165"/>
                    </a:cubicBezTo>
                    <a:cubicBezTo>
                      <a:pt x="309" y="165"/>
                      <a:pt x="309" y="167"/>
                      <a:pt x="310" y="167"/>
                    </a:cubicBezTo>
                    <a:cubicBezTo>
                      <a:pt x="311" y="167"/>
                      <a:pt x="311" y="167"/>
                      <a:pt x="311" y="167"/>
                    </a:cubicBezTo>
                    <a:cubicBezTo>
                      <a:pt x="312" y="167"/>
                      <a:pt x="314" y="167"/>
                      <a:pt x="316" y="166"/>
                    </a:cubicBezTo>
                    <a:cubicBezTo>
                      <a:pt x="317" y="165"/>
                      <a:pt x="317" y="165"/>
                      <a:pt x="317" y="165"/>
                    </a:cubicBezTo>
                    <a:cubicBezTo>
                      <a:pt x="319" y="165"/>
                      <a:pt x="319" y="165"/>
                      <a:pt x="320" y="165"/>
                    </a:cubicBezTo>
                    <a:cubicBezTo>
                      <a:pt x="320" y="164"/>
                      <a:pt x="320" y="164"/>
                      <a:pt x="320" y="164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9" y="161"/>
                      <a:pt x="319" y="161"/>
                      <a:pt x="319" y="161"/>
                    </a:cubicBezTo>
                    <a:cubicBezTo>
                      <a:pt x="319" y="160"/>
                      <a:pt x="319" y="159"/>
                      <a:pt x="321" y="160"/>
                    </a:cubicBezTo>
                    <a:cubicBezTo>
                      <a:pt x="321" y="160"/>
                      <a:pt x="321" y="160"/>
                      <a:pt x="322" y="158"/>
                    </a:cubicBezTo>
                    <a:cubicBezTo>
                      <a:pt x="323" y="158"/>
                      <a:pt x="323" y="158"/>
                      <a:pt x="324" y="158"/>
                    </a:cubicBezTo>
                    <a:moveTo>
                      <a:pt x="281" y="142"/>
                    </a:moveTo>
                    <a:cubicBezTo>
                      <a:pt x="281" y="142"/>
                      <a:pt x="281" y="142"/>
                      <a:pt x="281" y="142"/>
                    </a:cubicBezTo>
                    <a:cubicBezTo>
                      <a:pt x="281" y="142"/>
                      <a:pt x="281" y="142"/>
                      <a:pt x="281" y="142"/>
                    </a:cubicBezTo>
                    <a:cubicBezTo>
                      <a:pt x="281" y="142"/>
                      <a:pt x="281" y="142"/>
                      <a:pt x="281" y="142"/>
                    </a:cubicBezTo>
                    <a:moveTo>
                      <a:pt x="293" y="143"/>
                    </a:moveTo>
                    <a:cubicBezTo>
                      <a:pt x="293" y="143"/>
                      <a:pt x="294" y="142"/>
                      <a:pt x="293" y="141"/>
                    </a:cubicBezTo>
                    <a:cubicBezTo>
                      <a:pt x="292" y="140"/>
                      <a:pt x="293" y="139"/>
                      <a:pt x="293" y="139"/>
                    </a:cubicBezTo>
                    <a:cubicBezTo>
                      <a:pt x="293" y="139"/>
                      <a:pt x="293" y="138"/>
                      <a:pt x="292" y="138"/>
                    </a:cubicBezTo>
                    <a:cubicBezTo>
                      <a:pt x="292" y="138"/>
                      <a:pt x="291" y="138"/>
                      <a:pt x="291" y="138"/>
                    </a:cubicBezTo>
                    <a:cubicBezTo>
                      <a:pt x="291" y="137"/>
                      <a:pt x="291" y="137"/>
                      <a:pt x="291" y="137"/>
                    </a:cubicBezTo>
                    <a:cubicBezTo>
                      <a:pt x="290" y="137"/>
                      <a:pt x="290" y="137"/>
                      <a:pt x="290" y="137"/>
                    </a:cubicBezTo>
                    <a:cubicBezTo>
                      <a:pt x="289" y="137"/>
                      <a:pt x="288" y="138"/>
                      <a:pt x="288" y="138"/>
                    </a:cubicBezTo>
                    <a:cubicBezTo>
                      <a:pt x="287" y="138"/>
                      <a:pt x="287" y="138"/>
                      <a:pt x="287" y="139"/>
                    </a:cubicBezTo>
                    <a:cubicBezTo>
                      <a:pt x="287" y="139"/>
                      <a:pt x="286" y="139"/>
                      <a:pt x="286" y="139"/>
                    </a:cubicBezTo>
                    <a:cubicBezTo>
                      <a:pt x="285" y="139"/>
                      <a:pt x="285" y="139"/>
                      <a:pt x="285" y="139"/>
                    </a:cubicBezTo>
                    <a:cubicBezTo>
                      <a:pt x="285" y="138"/>
                      <a:pt x="285" y="138"/>
                      <a:pt x="285" y="137"/>
                    </a:cubicBezTo>
                    <a:cubicBezTo>
                      <a:pt x="284" y="137"/>
                      <a:pt x="284" y="137"/>
                      <a:pt x="282" y="137"/>
                    </a:cubicBezTo>
                    <a:cubicBezTo>
                      <a:pt x="282" y="139"/>
                      <a:pt x="281" y="140"/>
                      <a:pt x="281" y="142"/>
                    </a:cubicBezTo>
                    <a:cubicBezTo>
                      <a:pt x="280" y="142"/>
                      <a:pt x="280" y="143"/>
                      <a:pt x="279" y="142"/>
                    </a:cubicBezTo>
                    <a:cubicBezTo>
                      <a:pt x="278" y="142"/>
                      <a:pt x="278" y="143"/>
                      <a:pt x="277" y="143"/>
                    </a:cubicBezTo>
                    <a:cubicBezTo>
                      <a:pt x="277" y="143"/>
                      <a:pt x="277" y="143"/>
                      <a:pt x="276" y="142"/>
                    </a:cubicBezTo>
                    <a:cubicBezTo>
                      <a:pt x="275" y="142"/>
                      <a:pt x="275" y="142"/>
                      <a:pt x="275" y="142"/>
                    </a:cubicBezTo>
                    <a:cubicBezTo>
                      <a:pt x="274" y="145"/>
                      <a:pt x="273" y="147"/>
                      <a:pt x="273" y="149"/>
                    </a:cubicBezTo>
                    <a:cubicBezTo>
                      <a:pt x="274" y="149"/>
                      <a:pt x="274" y="149"/>
                      <a:pt x="276" y="149"/>
                    </a:cubicBezTo>
                    <a:cubicBezTo>
                      <a:pt x="275" y="150"/>
                      <a:pt x="275" y="151"/>
                      <a:pt x="275" y="152"/>
                    </a:cubicBezTo>
                    <a:cubicBezTo>
                      <a:pt x="272" y="153"/>
                      <a:pt x="272" y="153"/>
                      <a:pt x="271" y="154"/>
                    </a:cubicBezTo>
                    <a:cubicBezTo>
                      <a:pt x="271" y="154"/>
                      <a:pt x="271" y="154"/>
                      <a:pt x="271" y="154"/>
                    </a:cubicBezTo>
                    <a:cubicBezTo>
                      <a:pt x="271" y="155"/>
                      <a:pt x="271" y="156"/>
                      <a:pt x="270" y="156"/>
                    </a:cubicBezTo>
                    <a:cubicBezTo>
                      <a:pt x="270" y="157"/>
                      <a:pt x="269" y="157"/>
                      <a:pt x="269" y="157"/>
                    </a:cubicBezTo>
                    <a:cubicBezTo>
                      <a:pt x="269" y="158"/>
                      <a:pt x="269" y="158"/>
                      <a:pt x="269" y="158"/>
                    </a:cubicBezTo>
                    <a:cubicBezTo>
                      <a:pt x="269" y="158"/>
                      <a:pt x="268" y="159"/>
                      <a:pt x="269" y="159"/>
                    </a:cubicBezTo>
                    <a:cubicBezTo>
                      <a:pt x="270" y="160"/>
                      <a:pt x="271" y="160"/>
                      <a:pt x="271" y="160"/>
                    </a:cubicBezTo>
                    <a:cubicBezTo>
                      <a:pt x="273" y="159"/>
                      <a:pt x="274" y="160"/>
                      <a:pt x="274" y="160"/>
                    </a:cubicBezTo>
                    <a:cubicBezTo>
                      <a:pt x="275" y="160"/>
                      <a:pt x="277" y="159"/>
                      <a:pt x="277" y="159"/>
                    </a:cubicBezTo>
                    <a:cubicBezTo>
                      <a:pt x="277" y="159"/>
                      <a:pt x="277" y="159"/>
                      <a:pt x="277" y="158"/>
                    </a:cubicBezTo>
                    <a:cubicBezTo>
                      <a:pt x="278" y="157"/>
                      <a:pt x="278" y="157"/>
                      <a:pt x="278" y="157"/>
                    </a:cubicBezTo>
                    <a:cubicBezTo>
                      <a:pt x="281" y="157"/>
                      <a:pt x="284" y="157"/>
                      <a:pt x="286" y="157"/>
                    </a:cubicBezTo>
                    <a:cubicBezTo>
                      <a:pt x="286" y="157"/>
                      <a:pt x="287" y="156"/>
                      <a:pt x="287" y="156"/>
                    </a:cubicBezTo>
                    <a:cubicBezTo>
                      <a:pt x="287" y="155"/>
                      <a:pt x="286" y="155"/>
                      <a:pt x="286" y="154"/>
                    </a:cubicBezTo>
                    <a:cubicBezTo>
                      <a:pt x="287" y="153"/>
                      <a:pt x="287" y="154"/>
                      <a:pt x="288" y="153"/>
                    </a:cubicBezTo>
                    <a:cubicBezTo>
                      <a:pt x="288" y="152"/>
                      <a:pt x="288" y="152"/>
                      <a:pt x="289" y="150"/>
                    </a:cubicBezTo>
                    <a:cubicBezTo>
                      <a:pt x="289" y="149"/>
                      <a:pt x="290" y="148"/>
                      <a:pt x="290" y="147"/>
                    </a:cubicBezTo>
                    <a:cubicBezTo>
                      <a:pt x="290" y="146"/>
                      <a:pt x="290" y="145"/>
                      <a:pt x="290" y="145"/>
                    </a:cubicBezTo>
                    <a:cubicBezTo>
                      <a:pt x="292" y="145"/>
                      <a:pt x="293" y="144"/>
                      <a:pt x="293" y="143"/>
                    </a:cubicBezTo>
                    <a:moveTo>
                      <a:pt x="544" y="571"/>
                    </a:moveTo>
                    <a:cubicBezTo>
                      <a:pt x="544" y="571"/>
                      <a:pt x="544" y="570"/>
                      <a:pt x="545" y="570"/>
                    </a:cubicBezTo>
                    <a:cubicBezTo>
                      <a:pt x="548" y="559"/>
                      <a:pt x="548" y="559"/>
                      <a:pt x="548" y="559"/>
                    </a:cubicBezTo>
                    <a:cubicBezTo>
                      <a:pt x="547" y="558"/>
                      <a:pt x="547" y="556"/>
                      <a:pt x="543" y="555"/>
                    </a:cubicBezTo>
                    <a:cubicBezTo>
                      <a:pt x="542" y="559"/>
                      <a:pt x="542" y="559"/>
                      <a:pt x="542" y="559"/>
                    </a:cubicBezTo>
                    <a:cubicBezTo>
                      <a:pt x="541" y="560"/>
                      <a:pt x="541" y="560"/>
                      <a:pt x="535" y="564"/>
                    </a:cubicBezTo>
                    <a:cubicBezTo>
                      <a:pt x="535" y="564"/>
                      <a:pt x="533" y="567"/>
                      <a:pt x="533" y="567"/>
                    </a:cubicBezTo>
                    <a:cubicBezTo>
                      <a:pt x="533" y="568"/>
                      <a:pt x="533" y="568"/>
                      <a:pt x="533" y="568"/>
                    </a:cubicBezTo>
                    <a:cubicBezTo>
                      <a:pt x="532" y="569"/>
                      <a:pt x="531" y="568"/>
                      <a:pt x="531" y="569"/>
                    </a:cubicBezTo>
                    <a:cubicBezTo>
                      <a:pt x="530" y="570"/>
                      <a:pt x="530" y="571"/>
                      <a:pt x="528" y="572"/>
                    </a:cubicBezTo>
                    <a:cubicBezTo>
                      <a:pt x="525" y="575"/>
                      <a:pt x="522" y="572"/>
                      <a:pt x="518" y="573"/>
                    </a:cubicBezTo>
                    <a:cubicBezTo>
                      <a:pt x="517" y="574"/>
                      <a:pt x="516" y="574"/>
                      <a:pt x="516" y="575"/>
                    </a:cubicBezTo>
                    <a:cubicBezTo>
                      <a:pt x="515" y="576"/>
                      <a:pt x="515" y="577"/>
                      <a:pt x="514" y="579"/>
                    </a:cubicBezTo>
                    <a:cubicBezTo>
                      <a:pt x="513" y="580"/>
                      <a:pt x="512" y="581"/>
                      <a:pt x="511" y="582"/>
                    </a:cubicBezTo>
                    <a:cubicBezTo>
                      <a:pt x="511" y="582"/>
                      <a:pt x="509" y="588"/>
                      <a:pt x="510" y="589"/>
                    </a:cubicBezTo>
                    <a:cubicBezTo>
                      <a:pt x="510" y="590"/>
                      <a:pt x="510" y="590"/>
                      <a:pt x="510" y="591"/>
                    </a:cubicBezTo>
                    <a:cubicBezTo>
                      <a:pt x="510" y="591"/>
                      <a:pt x="509" y="594"/>
                      <a:pt x="509" y="594"/>
                    </a:cubicBezTo>
                    <a:cubicBezTo>
                      <a:pt x="509" y="595"/>
                      <a:pt x="508" y="595"/>
                      <a:pt x="508" y="594"/>
                    </a:cubicBezTo>
                    <a:cubicBezTo>
                      <a:pt x="507" y="594"/>
                      <a:pt x="507" y="594"/>
                      <a:pt x="504" y="597"/>
                    </a:cubicBezTo>
                    <a:cubicBezTo>
                      <a:pt x="503" y="599"/>
                      <a:pt x="503" y="601"/>
                      <a:pt x="501" y="603"/>
                    </a:cubicBezTo>
                    <a:cubicBezTo>
                      <a:pt x="501" y="603"/>
                      <a:pt x="501" y="603"/>
                      <a:pt x="500" y="604"/>
                    </a:cubicBezTo>
                    <a:cubicBezTo>
                      <a:pt x="500" y="604"/>
                      <a:pt x="500" y="604"/>
                      <a:pt x="500" y="605"/>
                    </a:cubicBezTo>
                    <a:cubicBezTo>
                      <a:pt x="500" y="606"/>
                      <a:pt x="500" y="608"/>
                      <a:pt x="500" y="609"/>
                    </a:cubicBezTo>
                    <a:cubicBezTo>
                      <a:pt x="499" y="610"/>
                      <a:pt x="499" y="610"/>
                      <a:pt x="499" y="611"/>
                    </a:cubicBezTo>
                    <a:cubicBezTo>
                      <a:pt x="498" y="614"/>
                      <a:pt x="498" y="614"/>
                      <a:pt x="497" y="616"/>
                    </a:cubicBezTo>
                    <a:cubicBezTo>
                      <a:pt x="499" y="617"/>
                      <a:pt x="501" y="616"/>
                      <a:pt x="503" y="616"/>
                    </a:cubicBezTo>
                    <a:cubicBezTo>
                      <a:pt x="503" y="617"/>
                      <a:pt x="503" y="617"/>
                      <a:pt x="503" y="618"/>
                    </a:cubicBezTo>
                    <a:cubicBezTo>
                      <a:pt x="505" y="619"/>
                      <a:pt x="510" y="620"/>
                      <a:pt x="515" y="615"/>
                    </a:cubicBezTo>
                    <a:cubicBezTo>
                      <a:pt x="517" y="612"/>
                      <a:pt x="517" y="609"/>
                      <a:pt x="519" y="606"/>
                    </a:cubicBezTo>
                    <a:cubicBezTo>
                      <a:pt x="521" y="604"/>
                      <a:pt x="523" y="603"/>
                      <a:pt x="524" y="601"/>
                    </a:cubicBezTo>
                    <a:cubicBezTo>
                      <a:pt x="526" y="599"/>
                      <a:pt x="526" y="596"/>
                      <a:pt x="528" y="593"/>
                    </a:cubicBezTo>
                    <a:cubicBezTo>
                      <a:pt x="529" y="592"/>
                      <a:pt x="531" y="592"/>
                      <a:pt x="532" y="591"/>
                    </a:cubicBezTo>
                    <a:cubicBezTo>
                      <a:pt x="533" y="590"/>
                      <a:pt x="534" y="591"/>
                      <a:pt x="535" y="590"/>
                    </a:cubicBezTo>
                    <a:cubicBezTo>
                      <a:pt x="536" y="588"/>
                      <a:pt x="535" y="585"/>
                      <a:pt x="536" y="583"/>
                    </a:cubicBezTo>
                    <a:cubicBezTo>
                      <a:pt x="537" y="582"/>
                      <a:pt x="539" y="581"/>
                      <a:pt x="539" y="579"/>
                    </a:cubicBezTo>
                    <a:cubicBezTo>
                      <a:pt x="539" y="579"/>
                      <a:pt x="540" y="578"/>
                      <a:pt x="540" y="577"/>
                    </a:cubicBezTo>
                    <a:cubicBezTo>
                      <a:pt x="540" y="577"/>
                      <a:pt x="540" y="576"/>
                      <a:pt x="540" y="575"/>
                    </a:cubicBezTo>
                    <a:cubicBezTo>
                      <a:pt x="540" y="575"/>
                      <a:pt x="541" y="575"/>
                      <a:pt x="541" y="574"/>
                    </a:cubicBezTo>
                    <a:cubicBezTo>
                      <a:pt x="541" y="573"/>
                      <a:pt x="543" y="572"/>
                      <a:pt x="544" y="571"/>
                    </a:cubicBezTo>
                    <a:moveTo>
                      <a:pt x="577" y="426"/>
                    </a:moveTo>
                    <a:cubicBezTo>
                      <a:pt x="577" y="425"/>
                      <a:pt x="577" y="423"/>
                      <a:pt x="575" y="421"/>
                    </a:cubicBezTo>
                    <a:cubicBezTo>
                      <a:pt x="568" y="420"/>
                      <a:pt x="563" y="428"/>
                      <a:pt x="556" y="426"/>
                    </a:cubicBezTo>
                    <a:cubicBezTo>
                      <a:pt x="555" y="426"/>
                      <a:pt x="554" y="426"/>
                      <a:pt x="552" y="426"/>
                    </a:cubicBezTo>
                    <a:cubicBezTo>
                      <a:pt x="546" y="427"/>
                      <a:pt x="544" y="426"/>
                      <a:pt x="541" y="425"/>
                    </a:cubicBezTo>
                    <a:cubicBezTo>
                      <a:pt x="539" y="419"/>
                      <a:pt x="539" y="419"/>
                      <a:pt x="539" y="417"/>
                    </a:cubicBezTo>
                    <a:cubicBezTo>
                      <a:pt x="538" y="417"/>
                      <a:pt x="537" y="416"/>
                      <a:pt x="537" y="416"/>
                    </a:cubicBezTo>
                    <a:cubicBezTo>
                      <a:pt x="536" y="414"/>
                      <a:pt x="536" y="412"/>
                      <a:pt x="536" y="411"/>
                    </a:cubicBezTo>
                    <a:cubicBezTo>
                      <a:pt x="519" y="396"/>
                      <a:pt x="504" y="384"/>
                      <a:pt x="507" y="371"/>
                    </a:cubicBezTo>
                    <a:cubicBezTo>
                      <a:pt x="507" y="371"/>
                      <a:pt x="507" y="370"/>
                      <a:pt x="507" y="367"/>
                    </a:cubicBezTo>
                    <a:cubicBezTo>
                      <a:pt x="507" y="365"/>
                      <a:pt x="507" y="364"/>
                      <a:pt x="506" y="362"/>
                    </a:cubicBezTo>
                    <a:cubicBezTo>
                      <a:pt x="506" y="362"/>
                      <a:pt x="477" y="309"/>
                      <a:pt x="477" y="300"/>
                    </a:cubicBezTo>
                    <a:cubicBezTo>
                      <a:pt x="474" y="297"/>
                      <a:pt x="470" y="297"/>
                      <a:pt x="468" y="295"/>
                    </a:cubicBezTo>
                    <a:cubicBezTo>
                      <a:pt x="467" y="295"/>
                      <a:pt x="467" y="295"/>
                      <a:pt x="465" y="295"/>
                    </a:cubicBezTo>
                    <a:cubicBezTo>
                      <a:pt x="464" y="295"/>
                      <a:pt x="462" y="296"/>
                      <a:pt x="461" y="297"/>
                    </a:cubicBezTo>
                    <a:cubicBezTo>
                      <a:pt x="460" y="297"/>
                      <a:pt x="460" y="297"/>
                      <a:pt x="460" y="297"/>
                    </a:cubicBezTo>
                    <a:cubicBezTo>
                      <a:pt x="443" y="293"/>
                      <a:pt x="427" y="284"/>
                      <a:pt x="410" y="284"/>
                    </a:cubicBezTo>
                    <a:cubicBezTo>
                      <a:pt x="409" y="297"/>
                      <a:pt x="409" y="297"/>
                      <a:pt x="408" y="299"/>
                    </a:cubicBezTo>
                    <a:cubicBezTo>
                      <a:pt x="408" y="299"/>
                      <a:pt x="407" y="299"/>
                      <a:pt x="406" y="299"/>
                    </a:cubicBezTo>
                    <a:cubicBezTo>
                      <a:pt x="405" y="299"/>
                      <a:pt x="405" y="299"/>
                      <a:pt x="403" y="299"/>
                    </a:cubicBezTo>
                    <a:cubicBezTo>
                      <a:pt x="399" y="298"/>
                      <a:pt x="397" y="294"/>
                      <a:pt x="394" y="293"/>
                    </a:cubicBezTo>
                    <a:cubicBezTo>
                      <a:pt x="390" y="293"/>
                      <a:pt x="386" y="293"/>
                      <a:pt x="381" y="291"/>
                    </a:cubicBezTo>
                    <a:cubicBezTo>
                      <a:pt x="379" y="283"/>
                      <a:pt x="367" y="283"/>
                      <a:pt x="367" y="283"/>
                    </a:cubicBezTo>
                    <a:cubicBezTo>
                      <a:pt x="361" y="283"/>
                      <a:pt x="361" y="283"/>
                      <a:pt x="354" y="261"/>
                    </a:cubicBezTo>
                    <a:cubicBezTo>
                      <a:pt x="355" y="260"/>
                      <a:pt x="355" y="260"/>
                      <a:pt x="360" y="258"/>
                    </a:cubicBezTo>
                    <a:cubicBezTo>
                      <a:pt x="360" y="258"/>
                      <a:pt x="359" y="257"/>
                      <a:pt x="359" y="256"/>
                    </a:cubicBezTo>
                    <a:cubicBezTo>
                      <a:pt x="357" y="255"/>
                      <a:pt x="355" y="254"/>
                      <a:pt x="353" y="254"/>
                    </a:cubicBezTo>
                    <a:cubicBezTo>
                      <a:pt x="337" y="254"/>
                      <a:pt x="337" y="254"/>
                      <a:pt x="329" y="258"/>
                    </a:cubicBezTo>
                    <a:cubicBezTo>
                      <a:pt x="325" y="255"/>
                      <a:pt x="318" y="249"/>
                      <a:pt x="310" y="257"/>
                    </a:cubicBezTo>
                    <a:cubicBezTo>
                      <a:pt x="306" y="257"/>
                      <a:pt x="303" y="257"/>
                      <a:pt x="299" y="257"/>
                    </a:cubicBezTo>
                    <a:cubicBezTo>
                      <a:pt x="299" y="258"/>
                      <a:pt x="299" y="258"/>
                      <a:pt x="285" y="264"/>
                    </a:cubicBezTo>
                    <a:cubicBezTo>
                      <a:pt x="285" y="264"/>
                      <a:pt x="285" y="264"/>
                      <a:pt x="284" y="264"/>
                    </a:cubicBezTo>
                    <a:cubicBezTo>
                      <a:pt x="279" y="263"/>
                      <a:pt x="274" y="265"/>
                      <a:pt x="270" y="261"/>
                    </a:cubicBezTo>
                    <a:cubicBezTo>
                      <a:pt x="270" y="261"/>
                      <a:pt x="268" y="260"/>
                      <a:pt x="268" y="260"/>
                    </a:cubicBezTo>
                    <a:cubicBezTo>
                      <a:pt x="266" y="263"/>
                      <a:pt x="265" y="269"/>
                      <a:pt x="265" y="269"/>
                    </a:cubicBezTo>
                    <a:cubicBezTo>
                      <a:pt x="263" y="270"/>
                      <a:pt x="262" y="271"/>
                      <a:pt x="257" y="270"/>
                    </a:cubicBezTo>
                    <a:cubicBezTo>
                      <a:pt x="256" y="273"/>
                      <a:pt x="256" y="276"/>
                      <a:pt x="255" y="280"/>
                    </a:cubicBezTo>
                    <a:cubicBezTo>
                      <a:pt x="253" y="280"/>
                      <a:pt x="250" y="279"/>
                      <a:pt x="247" y="281"/>
                    </a:cubicBezTo>
                    <a:cubicBezTo>
                      <a:pt x="246" y="286"/>
                      <a:pt x="244" y="291"/>
                      <a:pt x="243" y="297"/>
                    </a:cubicBezTo>
                    <a:cubicBezTo>
                      <a:pt x="243" y="298"/>
                      <a:pt x="243" y="299"/>
                      <a:pt x="243" y="301"/>
                    </a:cubicBezTo>
                    <a:cubicBezTo>
                      <a:pt x="240" y="301"/>
                      <a:pt x="238" y="301"/>
                      <a:pt x="236" y="301"/>
                    </a:cubicBezTo>
                    <a:cubicBezTo>
                      <a:pt x="235" y="307"/>
                      <a:pt x="227" y="311"/>
                      <a:pt x="224" y="311"/>
                    </a:cubicBezTo>
                    <a:cubicBezTo>
                      <a:pt x="220" y="319"/>
                      <a:pt x="213" y="326"/>
                      <a:pt x="211" y="334"/>
                    </a:cubicBezTo>
                    <a:cubicBezTo>
                      <a:pt x="210" y="334"/>
                      <a:pt x="210" y="334"/>
                      <a:pt x="209" y="334"/>
                    </a:cubicBezTo>
                    <a:cubicBezTo>
                      <a:pt x="209" y="334"/>
                      <a:pt x="209" y="334"/>
                      <a:pt x="207" y="335"/>
                    </a:cubicBezTo>
                    <a:cubicBezTo>
                      <a:pt x="207" y="335"/>
                      <a:pt x="206" y="335"/>
                      <a:pt x="205" y="335"/>
                    </a:cubicBezTo>
                    <a:cubicBezTo>
                      <a:pt x="204" y="348"/>
                      <a:pt x="204" y="349"/>
                      <a:pt x="198" y="351"/>
                    </a:cubicBezTo>
                    <a:cubicBezTo>
                      <a:pt x="198" y="351"/>
                      <a:pt x="198" y="352"/>
                      <a:pt x="197" y="353"/>
                    </a:cubicBezTo>
                    <a:cubicBezTo>
                      <a:pt x="197" y="354"/>
                      <a:pt x="197" y="356"/>
                      <a:pt x="198" y="357"/>
                    </a:cubicBezTo>
                    <a:cubicBezTo>
                      <a:pt x="206" y="359"/>
                      <a:pt x="206" y="359"/>
                      <a:pt x="207" y="361"/>
                    </a:cubicBezTo>
                    <a:cubicBezTo>
                      <a:pt x="204" y="366"/>
                      <a:pt x="204" y="366"/>
                      <a:pt x="204" y="381"/>
                    </a:cubicBezTo>
                    <a:cubicBezTo>
                      <a:pt x="204" y="382"/>
                      <a:pt x="204" y="383"/>
                      <a:pt x="204" y="386"/>
                    </a:cubicBezTo>
                    <a:cubicBezTo>
                      <a:pt x="204" y="386"/>
                      <a:pt x="204" y="386"/>
                      <a:pt x="200" y="390"/>
                    </a:cubicBezTo>
                    <a:cubicBezTo>
                      <a:pt x="200" y="393"/>
                      <a:pt x="201" y="396"/>
                      <a:pt x="202" y="399"/>
                    </a:cubicBezTo>
                    <a:cubicBezTo>
                      <a:pt x="202" y="402"/>
                      <a:pt x="202" y="402"/>
                      <a:pt x="202" y="402"/>
                    </a:cubicBezTo>
                    <a:cubicBezTo>
                      <a:pt x="202" y="413"/>
                      <a:pt x="220" y="423"/>
                      <a:pt x="220" y="424"/>
                    </a:cubicBezTo>
                    <a:cubicBezTo>
                      <a:pt x="220" y="430"/>
                      <a:pt x="220" y="435"/>
                      <a:pt x="234" y="438"/>
                    </a:cubicBezTo>
                    <a:cubicBezTo>
                      <a:pt x="235" y="441"/>
                      <a:pt x="235" y="441"/>
                      <a:pt x="235" y="445"/>
                    </a:cubicBezTo>
                    <a:cubicBezTo>
                      <a:pt x="247" y="456"/>
                      <a:pt x="255" y="455"/>
                      <a:pt x="255" y="455"/>
                    </a:cubicBezTo>
                    <a:cubicBezTo>
                      <a:pt x="255" y="454"/>
                      <a:pt x="256" y="452"/>
                      <a:pt x="257" y="451"/>
                    </a:cubicBezTo>
                    <a:cubicBezTo>
                      <a:pt x="260" y="450"/>
                      <a:pt x="262" y="451"/>
                      <a:pt x="265" y="451"/>
                    </a:cubicBezTo>
                    <a:cubicBezTo>
                      <a:pt x="266" y="451"/>
                      <a:pt x="266" y="451"/>
                      <a:pt x="268" y="451"/>
                    </a:cubicBezTo>
                    <a:cubicBezTo>
                      <a:pt x="270" y="451"/>
                      <a:pt x="273" y="451"/>
                      <a:pt x="275" y="451"/>
                    </a:cubicBezTo>
                    <a:cubicBezTo>
                      <a:pt x="277" y="456"/>
                      <a:pt x="281" y="455"/>
                      <a:pt x="290" y="453"/>
                    </a:cubicBezTo>
                    <a:cubicBezTo>
                      <a:pt x="293" y="447"/>
                      <a:pt x="295" y="447"/>
                      <a:pt x="305" y="449"/>
                    </a:cubicBezTo>
                    <a:cubicBezTo>
                      <a:pt x="305" y="449"/>
                      <a:pt x="306" y="449"/>
                      <a:pt x="306" y="449"/>
                    </a:cubicBezTo>
                    <a:cubicBezTo>
                      <a:pt x="312" y="443"/>
                      <a:pt x="317" y="446"/>
                      <a:pt x="319" y="446"/>
                    </a:cubicBezTo>
                    <a:cubicBezTo>
                      <a:pt x="321" y="456"/>
                      <a:pt x="323" y="457"/>
                      <a:pt x="327" y="458"/>
                    </a:cubicBezTo>
                    <a:cubicBezTo>
                      <a:pt x="334" y="458"/>
                      <a:pt x="341" y="458"/>
                      <a:pt x="347" y="459"/>
                    </a:cubicBezTo>
                    <a:cubicBezTo>
                      <a:pt x="347" y="461"/>
                      <a:pt x="347" y="463"/>
                      <a:pt x="347" y="467"/>
                    </a:cubicBezTo>
                    <a:cubicBezTo>
                      <a:pt x="347" y="467"/>
                      <a:pt x="345" y="485"/>
                      <a:pt x="343" y="489"/>
                    </a:cubicBezTo>
                    <a:cubicBezTo>
                      <a:pt x="342" y="489"/>
                      <a:pt x="341" y="489"/>
                      <a:pt x="341" y="489"/>
                    </a:cubicBezTo>
                    <a:cubicBezTo>
                      <a:pt x="340" y="490"/>
                      <a:pt x="340" y="491"/>
                      <a:pt x="340" y="491"/>
                    </a:cubicBezTo>
                    <a:cubicBezTo>
                      <a:pt x="355" y="500"/>
                      <a:pt x="356" y="518"/>
                      <a:pt x="365" y="531"/>
                    </a:cubicBezTo>
                    <a:cubicBezTo>
                      <a:pt x="364" y="532"/>
                      <a:pt x="364" y="533"/>
                      <a:pt x="364" y="533"/>
                    </a:cubicBezTo>
                    <a:cubicBezTo>
                      <a:pt x="364" y="534"/>
                      <a:pt x="364" y="535"/>
                      <a:pt x="364" y="536"/>
                    </a:cubicBezTo>
                    <a:cubicBezTo>
                      <a:pt x="364" y="540"/>
                      <a:pt x="365" y="540"/>
                      <a:pt x="367" y="541"/>
                    </a:cubicBezTo>
                    <a:cubicBezTo>
                      <a:pt x="367" y="553"/>
                      <a:pt x="357" y="562"/>
                      <a:pt x="356" y="574"/>
                    </a:cubicBezTo>
                    <a:cubicBezTo>
                      <a:pt x="356" y="580"/>
                      <a:pt x="357" y="580"/>
                      <a:pt x="361" y="583"/>
                    </a:cubicBezTo>
                    <a:cubicBezTo>
                      <a:pt x="361" y="589"/>
                      <a:pt x="361" y="591"/>
                      <a:pt x="366" y="594"/>
                    </a:cubicBezTo>
                    <a:cubicBezTo>
                      <a:pt x="368" y="603"/>
                      <a:pt x="368" y="603"/>
                      <a:pt x="370" y="604"/>
                    </a:cubicBezTo>
                    <a:cubicBezTo>
                      <a:pt x="370" y="607"/>
                      <a:pt x="369" y="610"/>
                      <a:pt x="369" y="613"/>
                    </a:cubicBezTo>
                    <a:cubicBezTo>
                      <a:pt x="369" y="614"/>
                      <a:pt x="375" y="632"/>
                      <a:pt x="382" y="639"/>
                    </a:cubicBezTo>
                    <a:cubicBezTo>
                      <a:pt x="381" y="642"/>
                      <a:pt x="381" y="642"/>
                      <a:pt x="383" y="645"/>
                    </a:cubicBezTo>
                    <a:cubicBezTo>
                      <a:pt x="383" y="646"/>
                      <a:pt x="383" y="646"/>
                      <a:pt x="383" y="647"/>
                    </a:cubicBezTo>
                    <a:cubicBezTo>
                      <a:pt x="382" y="648"/>
                      <a:pt x="380" y="649"/>
                      <a:pt x="380" y="650"/>
                    </a:cubicBezTo>
                    <a:cubicBezTo>
                      <a:pt x="380" y="650"/>
                      <a:pt x="381" y="651"/>
                      <a:pt x="381" y="651"/>
                    </a:cubicBezTo>
                    <a:cubicBezTo>
                      <a:pt x="382" y="651"/>
                      <a:pt x="383" y="651"/>
                      <a:pt x="383" y="651"/>
                    </a:cubicBezTo>
                    <a:cubicBezTo>
                      <a:pt x="383" y="654"/>
                      <a:pt x="383" y="654"/>
                      <a:pt x="386" y="656"/>
                    </a:cubicBezTo>
                    <a:cubicBezTo>
                      <a:pt x="389" y="656"/>
                      <a:pt x="391" y="656"/>
                      <a:pt x="394" y="656"/>
                    </a:cubicBezTo>
                    <a:cubicBezTo>
                      <a:pt x="398" y="655"/>
                      <a:pt x="398" y="655"/>
                      <a:pt x="401" y="654"/>
                    </a:cubicBezTo>
                    <a:cubicBezTo>
                      <a:pt x="404" y="654"/>
                      <a:pt x="408" y="654"/>
                      <a:pt x="412" y="653"/>
                    </a:cubicBezTo>
                    <a:cubicBezTo>
                      <a:pt x="413" y="653"/>
                      <a:pt x="413" y="652"/>
                      <a:pt x="413" y="651"/>
                    </a:cubicBezTo>
                    <a:cubicBezTo>
                      <a:pt x="422" y="650"/>
                      <a:pt x="422" y="650"/>
                      <a:pt x="424" y="647"/>
                    </a:cubicBezTo>
                    <a:cubicBezTo>
                      <a:pt x="424" y="647"/>
                      <a:pt x="451" y="634"/>
                      <a:pt x="448" y="620"/>
                    </a:cubicBezTo>
                    <a:cubicBezTo>
                      <a:pt x="448" y="619"/>
                      <a:pt x="460" y="612"/>
                      <a:pt x="465" y="610"/>
                    </a:cubicBezTo>
                    <a:cubicBezTo>
                      <a:pt x="466" y="606"/>
                      <a:pt x="466" y="606"/>
                      <a:pt x="464" y="592"/>
                    </a:cubicBezTo>
                    <a:cubicBezTo>
                      <a:pt x="476" y="582"/>
                      <a:pt x="492" y="578"/>
                      <a:pt x="500" y="564"/>
                    </a:cubicBezTo>
                    <a:cubicBezTo>
                      <a:pt x="500" y="563"/>
                      <a:pt x="501" y="562"/>
                      <a:pt x="501" y="560"/>
                    </a:cubicBezTo>
                    <a:cubicBezTo>
                      <a:pt x="502" y="558"/>
                      <a:pt x="502" y="557"/>
                      <a:pt x="501" y="555"/>
                    </a:cubicBezTo>
                    <a:cubicBezTo>
                      <a:pt x="502" y="551"/>
                      <a:pt x="503" y="547"/>
                      <a:pt x="503" y="542"/>
                    </a:cubicBezTo>
                    <a:cubicBezTo>
                      <a:pt x="499" y="535"/>
                      <a:pt x="505" y="528"/>
                      <a:pt x="502" y="521"/>
                    </a:cubicBezTo>
                    <a:cubicBezTo>
                      <a:pt x="502" y="519"/>
                      <a:pt x="502" y="519"/>
                      <a:pt x="502" y="519"/>
                    </a:cubicBezTo>
                    <a:cubicBezTo>
                      <a:pt x="515" y="479"/>
                      <a:pt x="568" y="470"/>
                      <a:pt x="577" y="426"/>
                    </a:cubicBezTo>
                    <a:moveTo>
                      <a:pt x="133" y="516"/>
                    </a:moveTo>
                    <a:cubicBezTo>
                      <a:pt x="132" y="514"/>
                      <a:pt x="129" y="503"/>
                      <a:pt x="124" y="501"/>
                    </a:cubicBezTo>
                    <a:cubicBezTo>
                      <a:pt x="123" y="501"/>
                      <a:pt x="122" y="501"/>
                      <a:pt x="120" y="501"/>
                    </a:cubicBezTo>
                    <a:cubicBezTo>
                      <a:pt x="114" y="498"/>
                      <a:pt x="113" y="486"/>
                      <a:pt x="105" y="490"/>
                    </a:cubicBezTo>
                    <a:cubicBezTo>
                      <a:pt x="103" y="490"/>
                      <a:pt x="101" y="490"/>
                      <a:pt x="99" y="489"/>
                    </a:cubicBezTo>
                    <a:cubicBezTo>
                      <a:pt x="96" y="486"/>
                      <a:pt x="96" y="486"/>
                      <a:pt x="93" y="486"/>
                    </a:cubicBezTo>
                    <a:cubicBezTo>
                      <a:pt x="93" y="487"/>
                      <a:pt x="93" y="489"/>
                      <a:pt x="93" y="490"/>
                    </a:cubicBezTo>
                    <a:cubicBezTo>
                      <a:pt x="89" y="489"/>
                      <a:pt x="89" y="488"/>
                      <a:pt x="89" y="486"/>
                    </a:cubicBezTo>
                    <a:cubicBezTo>
                      <a:pt x="89" y="486"/>
                      <a:pt x="90" y="485"/>
                      <a:pt x="90" y="485"/>
                    </a:cubicBezTo>
                    <a:cubicBezTo>
                      <a:pt x="83" y="478"/>
                      <a:pt x="82" y="478"/>
                      <a:pt x="80" y="478"/>
                    </a:cubicBezTo>
                    <a:cubicBezTo>
                      <a:pt x="80" y="478"/>
                      <a:pt x="80" y="478"/>
                      <a:pt x="79" y="477"/>
                    </a:cubicBezTo>
                    <a:cubicBezTo>
                      <a:pt x="77" y="475"/>
                      <a:pt x="77" y="475"/>
                      <a:pt x="74" y="476"/>
                    </a:cubicBezTo>
                    <a:cubicBezTo>
                      <a:pt x="75" y="477"/>
                      <a:pt x="75" y="479"/>
                      <a:pt x="76" y="481"/>
                    </a:cubicBezTo>
                    <a:cubicBezTo>
                      <a:pt x="75" y="481"/>
                      <a:pt x="74" y="481"/>
                      <a:pt x="73" y="481"/>
                    </a:cubicBezTo>
                    <a:cubicBezTo>
                      <a:pt x="73" y="480"/>
                      <a:pt x="73" y="479"/>
                      <a:pt x="72" y="478"/>
                    </a:cubicBezTo>
                    <a:cubicBezTo>
                      <a:pt x="72" y="477"/>
                      <a:pt x="73" y="476"/>
                      <a:pt x="73" y="475"/>
                    </a:cubicBezTo>
                    <a:cubicBezTo>
                      <a:pt x="73" y="475"/>
                      <a:pt x="73" y="474"/>
                      <a:pt x="73" y="474"/>
                    </a:cubicBezTo>
                    <a:cubicBezTo>
                      <a:pt x="73" y="472"/>
                      <a:pt x="73" y="472"/>
                      <a:pt x="68" y="470"/>
                    </a:cubicBezTo>
                    <a:cubicBezTo>
                      <a:pt x="68" y="470"/>
                      <a:pt x="68" y="470"/>
                      <a:pt x="68" y="470"/>
                    </a:cubicBezTo>
                    <a:cubicBezTo>
                      <a:pt x="68" y="470"/>
                      <a:pt x="67" y="470"/>
                      <a:pt x="66" y="470"/>
                    </a:cubicBezTo>
                    <a:cubicBezTo>
                      <a:pt x="67" y="474"/>
                      <a:pt x="67" y="474"/>
                      <a:pt x="67" y="475"/>
                    </a:cubicBezTo>
                    <a:cubicBezTo>
                      <a:pt x="66" y="475"/>
                      <a:pt x="65" y="475"/>
                      <a:pt x="65" y="475"/>
                    </a:cubicBezTo>
                    <a:cubicBezTo>
                      <a:pt x="65" y="474"/>
                      <a:pt x="64" y="473"/>
                      <a:pt x="64" y="472"/>
                    </a:cubicBezTo>
                    <a:cubicBezTo>
                      <a:pt x="65" y="471"/>
                      <a:pt x="66" y="470"/>
                      <a:pt x="66" y="469"/>
                    </a:cubicBezTo>
                    <a:cubicBezTo>
                      <a:pt x="65" y="461"/>
                      <a:pt x="65" y="461"/>
                      <a:pt x="64" y="459"/>
                    </a:cubicBezTo>
                    <a:cubicBezTo>
                      <a:pt x="64" y="459"/>
                      <a:pt x="63" y="459"/>
                      <a:pt x="62" y="459"/>
                    </a:cubicBezTo>
                    <a:cubicBezTo>
                      <a:pt x="62" y="457"/>
                      <a:pt x="62" y="454"/>
                      <a:pt x="61" y="451"/>
                    </a:cubicBezTo>
                    <a:cubicBezTo>
                      <a:pt x="59" y="446"/>
                      <a:pt x="55" y="442"/>
                      <a:pt x="52" y="437"/>
                    </a:cubicBezTo>
                    <a:cubicBezTo>
                      <a:pt x="51" y="437"/>
                      <a:pt x="50" y="436"/>
                      <a:pt x="49" y="436"/>
                    </a:cubicBezTo>
                    <a:cubicBezTo>
                      <a:pt x="49" y="435"/>
                      <a:pt x="48" y="435"/>
                      <a:pt x="48" y="434"/>
                    </a:cubicBezTo>
                    <a:cubicBezTo>
                      <a:pt x="47" y="435"/>
                      <a:pt x="45" y="435"/>
                      <a:pt x="45" y="435"/>
                    </a:cubicBezTo>
                    <a:cubicBezTo>
                      <a:pt x="44" y="435"/>
                      <a:pt x="44" y="435"/>
                      <a:pt x="44" y="435"/>
                    </a:cubicBezTo>
                    <a:cubicBezTo>
                      <a:pt x="44" y="435"/>
                      <a:pt x="34" y="422"/>
                      <a:pt x="32" y="419"/>
                    </a:cubicBezTo>
                    <a:cubicBezTo>
                      <a:pt x="32" y="419"/>
                      <a:pt x="32" y="418"/>
                      <a:pt x="31" y="417"/>
                    </a:cubicBezTo>
                    <a:cubicBezTo>
                      <a:pt x="30" y="415"/>
                      <a:pt x="30" y="415"/>
                      <a:pt x="30" y="412"/>
                    </a:cubicBezTo>
                    <a:cubicBezTo>
                      <a:pt x="30" y="412"/>
                      <a:pt x="30" y="412"/>
                      <a:pt x="29" y="412"/>
                    </a:cubicBezTo>
                    <a:cubicBezTo>
                      <a:pt x="29" y="412"/>
                      <a:pt x="28" y="413"/>
                      <a:pt x="28" y="413"/>
                    </a:cubicBezTo>
                    <a:cubicBezTo>
                      <a:pt x="27" y="412"/>
                      <a:pt x="27" y="412"/>
                      <a:pt x="26" y="408"/>
                    </a:cubicBezTo>
                    <a:cubicBezTo>
                      <a:pt x="26" y="408"/>
                      <a:pt x="27" y="407"/>
                      <a:pt x="27" y="407"/>
                    </a:cubicBezTo>
                    <a:cubicBezTo>
                      <a:pt x="26" y="406"/>
                      <a:pt x="26" y="405"/>
                      <a:pt x="25" y="404"/>
                    </a:cubicBezTo>
                    <a:cubicBezTo>
                      <a:pt x="24" y="406"/>
                      <a:pt x="24" y="406"/>
                      <a:pt x="24" y="406"/>
                    </a:cubicBezTo>
                    <a:cubicBezTo>
                      <a:pt x="24" y="406"/>
                      <a:pt x="24" y="406"/>
                      <a:pt x="24" y="406"/>
                    </a:cubicBezTo>
                    <a:cubicBezTo>
                      <a:pt x="23" y="405"/>
                      <a:pt x="22" y="405"/>
                      <a:pt x="22" y="405"/>
                    </a:cubicBezTo>
                    <a:cubicBezTo>
                      <a:pt x="22" y="406"/>
                      <a:pt x="22" y="407"/>
                      <a:pt x="22" y="409"/>
                    </a:cubicBezTo>
                    <a:cubicBezTo>
                      <a:pt x="21" y="409"/>
                      <a:pt x="21" y="409"/>
                      <a:pt x="21" y="410"/>
                    </a:cubicBezTo>
                    <a:cubicBezTo>
                      <a:pt x="20" y="406"/>
                      <a:pt x="20" y="406"/>
                      <a:pt x="18" y="405"/>
                    </a:cubicBezTo>
                    <a:cubicBezTo>
                      <a:pt x="18" y="405"/>
                      <a:pt x="17" y="405"/>
                      <a:pt x="16" y="405"/>
                    </a:cubicBezTo>
                    <a:cubicBezTo>
                      <a:pt x="16" y="404"/>
                      <a:pt x="15" y="404"/>
                      <a:pt x="15" y="403"/>
                    </a:cubicBezTo>
                    <a:cubicBezTo>
                      <a:pt x="15" y="402"/>
                      <a:pt x="15" y="401"/>
                      <a:pt x="14" y="399"/>
                    </a:cubicBezTo>
                    <a:cubicBezTo>
                      <a:pt x="13" y="398"/>
                      <a:pt x="12" y="397"/>
                      <a:pt x="12" y="396"/>
                    </a:cubicBezTo>
                    <a:cubicBezTo>
                      <a:pt x="12" y="396"/>
                      <a:pt x="12" y="409"/>
                      <a:pt x="11" y="413"/>
                    </a:cubicBezTo>
                    <a:cubicBezTo>
                      <a:pt x="9" y="402"/>
                      <a:pt x="10" y="396"/>
                      <a:pt x="10" y="393"/>
                    </a:cubicBezTo>
                    <a:cubicBezTo>
                      <a:pt x="10" y="392"/>
                      <a:pt x="10" y="392"/>
                      <a:pt x="10" y="392"/>
                    </a:cubicBezTo>
                    <a:cubicBezTo>
                      <a:pt x="10" y="392"/>
                      <a:pt x="10" y="392"/>
                      <a:pt x="9" y="392"/>
                    </a:cubicBezTo>
                    <a:cubicBezTo>
                      <a:pt x="9" y="394"/>
                      <a:pt x="9" y="394"/>
                      <a:pt x="9" y="397"/>
                    </a:cubicBezTo>
                    <a:cubicBezTo>
                      <a:pt x="8" y="397"/>
                      <a:pt x="8" y="397"/>
                      <a:pt x="7" y="398"/>
                    </a:cubicBezTo>
                    <a:cubicBezTo>
                      <a:pt x="7" y="399"/>
                      <a:pt x="6" y="401"/>
                      <a:pt x="6" y="401"/>
                    </a:cubicBezTo>
                    <a:cubicBezTo>
                      <a:pt x="6" y="404"/>
                      <a:pt x="6" y="406"/>
                      <a:pt x="6" y="410"/>
                    </a:cubicBezTo>
                    <a:cubicBezTo>
                      <a:pt x="2" y="424"/>
                      <a:pt x="12" y="436"/>
                      <a:pt x="10" y="449"/>
                    </a:cubicBezTo>
                    <a:cubicBezTo>
                      <a:pt x="11" y="454"/>
                      <a:pt x="11" y="454"/>
                      <a:pt x="11" y="456"/>
                    </a:cubicBezTo>
                    <a:cubicBezTo>
                      <a:pt x="12" y="461"/>
                      <a:pt x="12" y="461"/>
                      <a:pt x="13" y="465"/>
                    </a:cubicBezTo>
                    <a:cubicBezTo>
                      <a:pt x="13" y="465"/>
                      <a:pt x="13" y="465"/>
                      <a:pt x="13" y="466"/>
                    </a:cubicBezTo>
                    <a:cubicBezTo>
                      <a:pt x="16" y="475"/>
                      <a:pt x="16" y="475"/>
                      <a:pt x="16" y="476"/>
                    </a:cubicBezTo>
                    <a:cubicBezTo>
                      <a:pt x="17" y="477"/>
                      <a:pt x="17" y="478"/>
                      <a:pt x="17" y="479"/>
                    </a:cubicBezTo>
                    <a:cubicBezTo>
                      <a:pt x="17" y="479"/>
                      <a:pt x="18" y="484"/>
                      <a:pt x="21" y="492"/>
                    </a:cubicBezTo>
                    <a:cubicBezTo>
                      <a:pt x="21" y="493"/>
                      <a:pt x="21" y="493"/>
                      <a:pt x="22" y="494"/>
                    </a:cubicBezTo>
                    <a:cubicBezTo>
                      <a:pt x="25" y="502"/>
                      <a:pt x="28" y="509"/>
                      <a:pt x="32" y="517"/>
                    </a:cubicBezTo>
                    <a:cubicBezTo>
                      <a:pt x="32" y="518"/>
                      <a:pt x="32" y="519"/>
                      <a:pt x="33" y="520"/>
                    </a:cubicBezTo>
                    <a:cubicBezTo>
                      <a:pt x="38" y="531"/>
                      <a:pt x="50" y="555"/>
                      <a:pt x="61" y="564"/>
                    </a:cubicBezTo>
                    <a:cubicBezTo>
                      <a:pt x="64" y="567"/>
                      <a:pt x="66" y="571"/>
                      <a:pt x="68" y="575"/>
                    </a:cubicBezTo>
                    <a:cubicBezTo>
                      <a:pt x="69" y="576"/>
                      <a:pt x="70" y="577"/>
                      <a:pt x="70" y="578"/>
                    </a:cubicBezTo>
                    <a:cubicBezTo>
                      <a:pt x="70" y="579"/>
                      <a:pt x="70" y="579"/>
                      <a:pt x="70" y="579"/>
                    </a:cubicBezTo>
                    <a:cubicBezTo>
                      <a:pt x="71" y="579"/>
                      <a:pt x="71" y="579"/>
                      <a:pt x="72" y="580"/>
                    </a:cubicBezTo>
                    <a:cubicBezTo>
                      <a:pt x="72" y="581"/>
                      <a:pt x="72" y="581"/>
                      <a:pt x="73" y="582"/>
                    </a:cubicBezTo>
                    <a:cubicBezTo>
                      <a:pt x="73" y="582"/>
                      <a:pt x="73" y="582"/>
                      <a:pt x="73" y="583"/>
                    </a:cubicBezTo>
                    <a:cubicBezTo>
                      <a:pt x="75" y="586"/>
                      <a:pt x="75" y="586"/>
                      <a:pt x="76" y="587"/>
                    </a:cubicBezTo>
                    <a:cubicBezTo>
                      <a:pt x="76" y="587"/>
                      <a:pt x="76" y="587"/>
                      <a:pt x="76" y="587"/>
                    </a:cubicBezTo>
                    <a:cubicBezTo>
                      <a:pt x="77" y="588"/>
                      <a:pt x="77" y="588"/>
                      <a:pt x="78" y="590"/>
                    </a:cubicBezTo>
                    <a:cubicBezTo>
                      <a:pt x="78" y="590"/>
                      <a:pt x="79" y="591"/>
                      <a:pt x="79" y="591"/>
                    </a:cubicBezTo>
                    <a:cubicBezTo>
                      <a:pt x="79" y="592"/>
                      <a:pt x="79" y="592"/>
                      <a:pt x="79" y="592"/>
                    </a:cubicBezTo>
                    <a:cubicBezTo>
                      <a:pt x="79" y="592"/>
                      <a:pt x="80" y="592"/>
                      <a:pt x="80" y="592"/>
                    </a:cubicBezTo>
                    <a:cubicBezTo>
                      <a:pt x="81" y="594"/>
                      <a:pt x="81" y="595"/>
                      <a:pt x="83" y="597"/>
                    </a:cubicBezTo>
                    <a:cubicBezTo>
                      <a:pt x="83" y="597"/>
                      <a:pt x="84" y="598"/>
                      <a:pt x="84" y="598"/>
                    </a:cubicBezTo>
                    <a:cubicBezTo>
                      <a:pt x="84" y="598"/>
                      <a:pt x="84" y="599"/>
                      <a:pt x="85" y="599"/>
                    </a:cubicBezTo>
                    <a:cubicBezTo>
                      <a:pt x="87" y="602"/>
                      <a:pt x="89" y="606"/>
                      <a:pt x="92" y="609"/>
                    </a:cubicBezTo>
                    <a:cubicBezTo>
                      <a:pt x="92" y="609"/>
                      <a:pt x="100" y="619"/>
                      <a:pt x="102" y="622"/>
                    </a:cubicBezTo>
                    <a:cubicBezTo>
                      <a:pt x="103" y="622"/>
                      <a:pt x="103" y="623"/>
                      <a:pt x="103" y="623"/>
                    </a:cubicBezTo>
                    <a:cubicBezTo>
                      <a:pt x="110" y="630"/>
                      <a:pt x="117" y="637"/>
                      <a:pt x="123" y="644"/>
                    </a:cubicBezTo>
                    <a:cubicBezTo>
                      <a:pt x="124" y="645"/>
                      <a:pt x="124" y="645"/>
                      <a:pt x="126" y="647"/>
                    </a:cubicBezTo>
                    <a:cubicBezTo>
                      <a:pt x="126" y="647"/>
                      <a:pt x="127" y="648"/>
                      <a:pt x="127" y="648"/>
                    </a:cubicBezTo>
                    <a:cubicBezTo>
                      <a:pt x="148" y="666"/>
                      <a:pt x="148" y="666"/>
                      <a:pt x="152" y="669"/>
                    </a:cubicBezTo>
                    <a:cubicBezTo>
                      <a:pt x="156" y="672"/>
                      <a:pt x="160" y="675"/>
                      <a:pt x="165" y="678"/>
                    </a:cubicBezTo>
                    <a:cubicBezTo>
                      <a:pt x="165" y="678"/>
                      <a:pt x="165" y="678"/>
                      <a:pt x="165" y="678"/>
                    </a:cubicBezTo>
                    <a:cubicBezTo>
                      <a:pt x="156" y="672"/>
                      <a:pt x="156" y="672"/>
                      <a:pt x="156" y="672"/>
                    </a:cubicBezTo>
                    <a:cubicBezTo>
                      <a:pt x="157" y="672"/>
                      <a:pt x="157" y="672"/>
                      <a:pt x="157" y="672"/>
                    </a:cubicBezTo>
                    <a:cubicBezTo>
                      <a:pt x="158" y="673"/>
                      <a:pt x="159" y="674"/>
                      <a:pt x="161" y="675"/>
                    </a:cubicBezTo>
                    <a:cubicBezTo>
                      <a:pt x="161" y="675"/>
                      <a:pt x="161" y="676"/>
                      <a:pt x="162" y="676"/>
                    </a:cubicBezTo>
                    <a:cubicBezTo>
                      <a:pt x="163" y="677"/>
                      <a:pt x="165" y="678"/>
                      <a:pt x="167" y="680"/>
                    </a:cubicBezTo>
                    <a:cubicBezTo>
                      <a:pt x="169" y="681"/>
                      <a:pt x="169" y="681"/>
                      <a:pt x="178" y="687"/>
                    </a:cubicBezTo>
                    <a:cubicBezTo>
                      <a:pt x="177" y="686"/>
                      <a:pt x="175" y="685"/>
                      <a:pt x="174" y="685"/>
                    </a:cubicBezTo>
                    <a:cubicBezTo>
                      <a:pt x="174" y="684"/>
                      <a:pt x="174" y="684"/>
                      <a:pt x="173" y="684"/>
                    </a:cubicBezTo>
                    <a:cubicBezTo>
                      <a:pt x="172" y="683"/>
                      <a:pt x="172" y="683"/>
                      <a:pt x="171" y="683"/>
                    </a:cubicBezTo>
                    <a:cubicBezTo>
                      <a:pt x="172" y="683"/>
                      <a:pt x="172" y="683"/>
                      <a:pt x="172" y="683"/>
                    </a:cubicBezTo>
                    <a:cubicBezTo>
                      <a:pt x="173" y="684"/>
                      <a:pt x="174" y="684"/>
                      <a:pt x="175" y="685"/>
                    </a:cubicBezTo>
                    <a:cubicBezTo>
                      <a:pt x="177" y="686"/>
                      <a:pt x="180" y="688"/>
                      <a:pt x="182" y="689"/>
                    </a:cubicBezTo>
                    <a:cubicBezTo>
                      <a:pt x="181" y="689"/>
                      <a:pt x="179" y="688"/>
                      <a:pt x="178" y="687"/>
                    </a:cubicBezTo>
                    <a:cubicBezTo>
                      <a:pt x="179" y="688"/>
                      <a:pt x="180" y="688"/>
                      <a:pt x="181" y="689"/>
                    </a:cubicBezTo>
                    <a:cubicBezTo>
                      <a:pt x="186" y="692"/>
                      <a:pt x="191" y="695"/>
                      <a:pt x="196" y="698"/>
                    </a:cubicBezTo>
                    <a:cubicBezTo>
                      <a:pt x="197" y="698"/>
                      <a:pt x="197" y="698"/>
                      <a:pt x="198" y="699"/>
                    </a:cubicBezTo>
                    <a:cubicBezTo>
                      <a:pt x="199" y="700"/>
                      <a:pt x="201" y="700"/>
                      <a:pt x="202" y="701"/>
                    </a:cubicBezTo>
                    <a:cubicBezTo>
                      <a:pt x="203" y="701"/>
                      <a:pt x="203" y="701"/>
                      <a:pt x="203" y="702"/>
                    </a:cubicBezTo>
                    <a:cubicBezTo>
                      <a:pt x="207" y="703"/>
                      <a:pt x="210" y="705"/>
                      <a:pt x="213" y="706"/>
                    </a:cubicBezTo>
                    <a:cubicBezTo>
                      <a:pt x="214" y="707"/>
                      <a:pt x="214" y="707"/>
                      <a:pt x="214" y="707"/>
                    </a:cubicBezTo>
                    <a:cubicBezTo>
                      <a:pt x="215" y="707"/>
                      <a:pt x="215" y="707"/>
                      <a:pt x="215" y="707"/>
                    </a:cubicBezTo>
                    <a:cubicBezTo>
                      <a:pt x="215" y="708"/>
                      <a:pt x="215" y="708"/>
                      <a:pt x="215" y="708"/>
                    </a:cubicBezTo>
                    <a:cubicBezTo>
                      <a:pt x="219" y="709"/>
                      <a:pt x="219" y="709"/>
                      <a:pt x="220" y="710"/>
                    </a:cubicBezTo>
                    <a:cubicBezTo>
                      <a:pt x="221" y="710"/>
                      <a:pt x="221" y="710"/>
                      <a:pt x="221" y="710"/>
                    </a:cubicBezTo>
                    <a:cubicBezTo>
                      <a:pt x="228" y="713"/>
                      <a:pt x="237" y="717"/>
                      <a:pt x="237" y="717"/>
                    </a:cubicBezTo>
                    <a:cubicBezTo>
                      <a:pt x="237" y="717"/>
                      <a:pt x="238" y="717"/>
                      <a:pt x="238" y="717"/>
                    </a:cubicBezTo>
                    <a:cubicBezTo>
                      <a:pt x="240" y="718"/>
                      <a:pt x="240" y="718"/>
                      <a:pt x="243" y="719"/>
                    </a:cubicBezTo>
                    <a:cubicBezTo>
                      <a:pt x="243" y="719"/>
                      <a:pt x="243" y="719"/>
                      <a:pt x="245" y="719"/>
                    </a:cubicBezTo>
                    <a:cubicBezTo>
                      <a:pt x="245" y="719"/>
                      <a:pt x="245" y="719"/>
                      <a:pt x="245" y="719"/>
                    </a:cubicBezTo>
                    <a:cubicBezTo>
                      <a:pt x="241" y="717"/>
                      <a:pt x="241" y="717"/>
                      <a:pt x="239" y="717"/>
                    </a:cubicBezTo>
                    <a:cubicBezTo>
                      <a:pt x="238" y="717"/>
                      <a:pt x="238" y="716"/>
                      <a:pt x="236" y="716"/>
                    </a:cubicBezTo>
                    <a:cubicBezTo>
                      <a:pt x="236" y="716"/>
                      <a:pt x="230" y="713"/>
                      <a:pt x="227" y="712"/>
                    </a:cubicBezTo>
                    <a:cubicBezTo>
                      <a:pt x="226" y="712"/>
                      <a:pt x="226" y="712"/>
                      <a:pt x="225" y="711"/>
                    </a:cubicBezTo>
                    <a:cubicBezTo>
                      <a:pt x="218" y="708"/>
                      <a:pt x="218" y="708"/>
                      <a:pt x="217" y="707"/>
                    </a:cubicBezTo>
                    <a:cubicBezTo>
                      <a:pt x="217" y="707"/>
                      <a:pt x="216" y="707"/>
                      <a:pt x="215" y="706"/>
                    </a:cubicBezTo>
                    <a:cubicBezTo>
                      <a:pt x="214" y="706"/>
                      <a:pt x="212" y="705"/>
                      <a:pt x="210" y="704"/>
                    </a:cubicBezTo>
                    <a:cubicBezTo>
                      <a:pt x="210" y="704"/>
                      <a:pt x="209" y="704"/>
                      <a:pt x="209" y="703"/>
                    </a:cubicBezTo>
                    <a:cubicBezTo>
                      <a:pt x="209" y="703"/>
                      <a:pt x="209" y="704"/>
                      <a:pt x="208" y="703"/>
                    </a:cubicBezTo>
                    <a:cubicBezTo>
                      <a:pt x="203" y="700"/>
                      <a:pt x="196" y="695"/>
                      <a:pt x="196" y="695"/>
                    </a:cubicBezTo>
                    <a:cubicBezTo>
                      <a:pt x="195" y="695"/>
                      <a:pt x="194" y="694"/>
                      <a:pt x="194" y="694"/>
                    </a:cubicBezTo>
                    <a:cubicBezTo>
                      <a:pt x="193" y="694"/>
                      <a:pt x="193" y="694"/>
                      <a:pt x="192" y="693"/>
                    </a:cubicBezTo>
                    <a:cubicBezTo>
                      <a:pt x="190" y="692"/>
                      <a:pt x="187" y="691"/>
                      <a:pt x="184" y="689"/>
                    </a:cubicBezTo>
                    <a:cubicBezTo>
                      <a:pt x="184" y="689"/>
                      <a:pt x="184" y="689"/>
                      <a:pt x="183" y="688"/>
                    </a:cubicBezTo>
                    <a:cubicBezTo>
                      <a:pt x="182" y="688"/>
                      <a:pt x="181" y="687"/>
                      <a:pt x="180" y="686"/>
                    </a:cubicBezTo>
                    <a:cubicBezTo>
                      <a:pt x="181" y="686"/>
                      <a:pt x="181" y="686"/>
                      <a:pt x="182" y="686"/>
                    </a:cubicBezTo>
                    <a:cubicBezTo>
                      <a:pt x="180" y="685"/>
                      <a:pt x="178" y="684"/>
                      <a:pt x="176" y="682"/>
                    </a:cubicBezTo>
                    <a:cubicBezTo>
                      <a:pt x="173" y="680"/>
                      <a:pt x="171" y="678"/>
                      <a:pt x="168" y="676"/>
                    </a:cubicBezTo>
                    <a:cubicBezTo>
                      <a:pt x="168" y="675"/>
                      <a:pt x="168" y="675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7" y="675"/>
                    </a:cubicBezTo>
                    <a:cubicBezTo>
                      <a:pt x="165" y="675"/>
                      <a:pt x="165" y="675"/>
                      <a:pt x="161" y="671"/>
                    </a:cubicBezTo>
                    <a:cubicBezTo>
                      <a:pt x="160" y="671"/>
                      <a:pt x="159" y="670"/>
                      <a:pt x="158" y="669"/>
                    </a:cubicBezTo>
                    <a:cubicBezTo>
                      <a:pt x="158" y="669"/>
                      <a:pt x="158" y="669"/>
                      <a:pt x="160" y="670"/>
                    </a:cubicBezTo>
                    <a:cubicBezTo>
                      <a:pt x="161" y="670"/>
                      <a:pt x="161" y="671"/>
                      <a:pt x="162" y="671"/>
                    </a:cubicBezTo>
                    <a:cubicBezTo>
                      <a:pt x="162" y="671"/>
                      <a:pt x="163" y="671"/>
                      <a:pt x="163" y="671"/>
                    </a:cubicBezTo>
                    <a:cubicBezTo>
                      <a:pt x="162" y="670"/>
                      <a:pt x="162" y="670"/>
                      <a:pt x="161" y="670"/>
                    </a:cubicBezTo>
                    <a:cubicBezTo>
                      <a:pt x="161" y="669"/>
                      <a:pt x="161" y="669"/>
                      <a:pt x="159" y="668"/>
                    </a:cubicBezTo>
                    <a:cubicBezTo>
                      <a:pt x="158" y="667"/>
                      <a:pt x="158" y="667"/>
                      <a:pt x="154" y="663"/>
                    </a:cubicBezTo>
                    <a:cubicBezTo>
                      <a:pt x="153" y="663"/>
                      <a:pt x="153" y="662"/>
                      <a:pt x="152" y="662"/>
                    </a:cubicBezTo>
                    <a:cubicBezTo>
                      <a:pt x="152" y="662"/>
                      <a:pt x="153" y="662"/>
                      <a:pt x="153" y="662"/>
                    </a:cubicBezTo>
                    <a:cubicBezTo>
                      <a:pt x="154" y="662"/>
                      <a:pt x="154" y="662"/>
                      <a:pt x="154" y="661"/>
                    </a:cubicBezTo>
                    <a:cubicBezTo>
                      <a:pt x="155" y="661"/>
                      <a:pt x="155" y="661"/>
                      <a:pt x="157" y="662"/>
                    </a:cubicBezTo>
                    <a:cubicBezTo>
                      <a:pt x="155" y="660"/>
                      <a:pt x="153" y="657"/>
                      <a:pt x="152" y="655"/>
                    </a:cubicBezTo>
                    <a:cubicBezTo>
                      <a:pt x="151" y="653"/>
                      <a:pt x="151" y="653"/>
                      <a:pt x="151" y="653"/>
                    </a:cubicBezTo>
                    <a:cubicBezTo>
                      <a:pt x="150" y="653"/>
                      <a:pt x="149" y="652"/>
                      <a:pt x="148" y="651"/>
                    </a:cubicBezTo>
                    <a:cubicBezTo>
                      <a:pt x="148" y="651"/>
                      <a:pt x="148" y="651"/>
                      <a:pt x="147" y="651"/>
                    </a:cubicBezTo>
                    <a:cubicBezTo>
                      <a:pt x="147" y="650"/>
                      <a:pt x="146" y="650"/>
                      <a:pt x="145" y="648"/>
                    </a:cubicBezTo>
                    <a:cubicBezTo>
                      <a:pt x="142" y="646"/>
                      <a:pt x="139" y="645"/>
                      <a:pt x="137" y="643"/>
                    </a:cubicBezTo>
                    <a:cubicBezTo>
                      <a:pt x="138" y="643"/>
                      <a:pt x="138" y="643"/>
                      <a:pt x="139" y="643"/>
                    </a:cubicBezTo>
                    <a:cubicBezTo>
                      <a:pt x="145" y="646"/>
                      <a:pt x="145" y="646"/>
                      <a:pt x="146" y="644"/>
                    </a:cubicBezTo>
                    <a:cubicBezTo>
                      <a:pt x="137" y="630"/>
                      <a:pt x="137" y="628"/>
                      <a:pt x="137" y="627"/>
                    </a:cubicBezTo>
                    <a:cubicBezTo>
                      <a:pt x="138" y="628"/>
                      <a:pt x="139" y="630"/>
                      <a:pt x="140" y="631"/>
                    </a:cubicBezTo>
                    <a:cubicBezTo>
                      <a:pt x="137" y="619"/>
                      <a:pt x="125" y="611"/>
                      <a:pt x="127" y="597"/>
                    </a:cubicBezTo>
                    <a:cubicBezTo>
                      <a:pt x="128" y="597"/>
                      <a:pt x="129" y="597"/>
                      <a:pt x="130" y="597"/>
                    </a:cubicBezTo>
                    <a:cubicBezTo>
                      <a:pt x="130" y="596"/>
                      <a:pt x="131" y="594"/>
                      <a:pt x="131" y="593"/>
                    </a:cubicBezTo>
                    <a:cubicBezTo>
                      <a:pt x="133" y="594"/>
                      <a:pt x="136" y="594"/>
                      <a:pt x="138" y="594"/>
                    </a:cubicBezTo>
                    <a:cubicBezTo>
                      <a:pt x="138" y="593"/>
                      <a:pt x="138" y="592"/>
                      <a:pt x="137" y="591"/>
                    </a:cubicBezTo>
                    <a:cubicBezTo>
                      <a:pt x="138" y="590"/>
                      <a:pt x="138" y="590"/>
                      <a:pt x="138" y="590"/>
                    </a:cubicBezTo>
                    <a:cubicBezTo>
                      <a:pt x="137" y="585"/>
                      <a:pt x="137" y="585"/>
                      <a:pt x="137" y="584"/>
                    </a:cubicBezTo>
                    <a:cubicBezTo>
                      <a:pt x="137" y="583"/>
                      <a:pt x="138" y="583"/>
                      <a:pt x="138" y="583"/>
                    </a:cubicBezTo>
                    <a:cubicBezTo>
                      <a:pt x="136" y="579"/>
                      <a:pt x="136" y="578"/>
                      <a:pt x="136" y="575"/>
                    </a:cubicBezTo>
                    <a:cubicBezTo>
                      <a:pt x="136" y="575"/>
                      <a:pt x="136" y="575"/>
                      <a:pt x="136" y="575"/>
                    </a:cubicBezTo>
                    <a:cubicBezTo>
                      <a:pt x="136" y="572"/>
                      <a:pt x="134" y="569"/>
                      <a:pt x="133" y="566"/>
                    </a:cubicBezTo>
                    <a:cubicBezTo>
                      <a:pt x="133" y="566"/>
                      <a:pt x="133" y="566"/>
                      <a:pt x="133" y="564"/>
                    </a:cubicBezTo>
                    <a:cubicBezTo>
                      <a:pt x="133" y="561"/>
                      <a:pt x="132" y="559"/>
                      <a:pt x="131" y="557"/>
                    </a:cubicBezTo>
                    <a:cubicBezTo>
                      <a:pt x="131" y="557"/>
                      <a:pt x="131" y="556"/>
                      <a:pt x="130" y="555"/>
                    </a:cubicBezTo>
                    <a:cubicBezTo>
                      <a:pt x="130" y="554"/>
                      <a:pt x="130" y="554"/>
                      <a:pt x="129" y="553"/>
                    </a:cubicBezTo>
                    <a:cubicBezTo>
                      <a:pt x="129" y="552"/>
                      <a:pt x="129" y="552"/>
                      <a:pt x="128" y="550"/>
                    </a:cubicBezTo>
                    <a:cubicBezTo>
                      <a:pt x="127" y="548"/>
                      <a:pt x="126" y="545"/>
                      <a:pt x="126" y="543"/>
                    </a:cubicBezTo>
                    <a:cubicBezTo>
                      <a:pt x="126" y="543"/>
                      <a:pt x="126" y="543"/>
                      <a:pt x="129" y="535"/>
                    </a:cubicBezTo>
                    <a:cubicBezTo>
                      <a:pt x="129" y="534"/>
                      <a:pt x="130" y="534"/>
                      <a:pt x="130" y="534"/>
                    </a:cubicBezTo>
                    <a:cubicBezTo>
                      <a:pt x="130" y="533"/>
                      <a:pt x="131" y="533"/>
                      <a:pt x="131" y="532"/>
                    </a:cubicBezTo>
                    <a:cubicBezTo>
                      <a:pt x="131" y="532"/>
                      <a:pt x="132" y="525"/>
                      <a:pt x="133" y="522"/>
                    </a:cubicBezTo>
                    <a:cubicBezTo>
                      <a:pt x="134" y="519"/>
                      <a:pt x="134" y="519"/>
                      <a:pt x="133" y="516"/>
                    </a:cubicBezTo>
                    <a:moveTo>
                      <a:pt x="19" y="357"/>
                    </a:moveTo>
                    <a:cubicBezTo>
                      <a:pt x="20" y="357"/>
                      <a:pt x="20" y="357"/>
                      <a:pt x="20" y="357"/>
                    </a:cubicBezTo>
                    <a:cubicBezTo>
                      <a:pt x="19" y="357"/>
                      <a:pt x="19" y="356"/>
                      <a:pt x="19" y="356"/>
                    </a:cubicBezTo>
                    <a:cubicBezTo>
                      <a:pt x="19" y="355"/>
                      <a:pt x="19" y="353"/>
                      <a:pt x="19" y="352"/>
                    </a:cubicBezTo>
                    <a:cubicBezTo>
                      <a:pt x="17" y="353"/>
                      <a:pt x="17" y="353"/>
                      <a:pt x="17" y="353"/>
                    </a:cubicBezTo>
                    <a:cubicBezTo>
                      <a:pt x="16" y="353"/>
                      <a:pt x="16" y="353"/>
                      <a:pt x="16" y="353"/>
                    </a:cubicBezTo>
                    <a:cubicBezTo>
                      <a:pt x="16" y="352"/>
                      <a:pt x="16" y="352"/>
                      <a:pt x="15" y="351"/>
                    </a:cubicBezTo>
                    <a:cubicBezTo>
                      <a:pt x="15" y="351"/>
                      <a:pt x="15" y="351"/>
                      <a:pt x="15" y="351"/>
                    </a:cubicBezTo>
                    <a:cubicBezTo>
                      <a:pt x="14" y="352"/>
                      <a:pt x="14" y="353"/>
                      <a:pt x="14" y="353"/>
                    </a:cubicBezTo>
                    <a:cubicBezTo>
                      <a:pt x="13" y="353"/>
                      <a:pt x="13" y="353"/>
                      <a:pt x="13" y="353"/>
                    </a:cubicBezTo>
                    <a:cubicBezTo>
                      <a:pt x="13" y="353"/>
                      <a:pt x="13" y="353"/>
                      <a:pt x="12" y="352"/>
                    </a:cubicBezTo>
                    <a:cubicBezTo>
                      <a:pt x="12" y="351"/>
                      <a:pt x="12" y="351"/>
                      <a:pt x="12" y="351"/>
                    </a:cubicBezTo>
                    <a:cubicBezTo>
                      <a:pt x="12" y="350"/>
                      <a:pt x="12" y="350"/>
                      <a:pt x="11" y="349"/>
                    </a:cubicBezTo>
                    <a:cubicBezTo>
                      <a:pt x="11" y="348"/>
                      <a:pt x="11" y="348"/>
                      <a:pt x="11" y="348"/>
                    </a:cubicBezTo>
                    <a:cubicBezTo>
                      <a:pt x="11" y="348"/>
                      <a:pt x="11" y="348"/>
                      <a:pt x="11" y="348"/>
                    </a:cubicBezTo>
                    <a:cubicBezTo>
                      <a:pt x="10" y="348"/>
                      <a:pt x="10" y="348"/>
                      <a:pt x="10" y="348"/>
                    </a:cubicBezTo>
                    <a:cubicBezTo>
                      <a:pt x="10" y="348"/>
                      <a:pt x="10" y="347"/>
                      <a:pt x="9" y="347"/>
                    </a:cubicBezTo>
                    <a:cubicBezTo>
                      <a:pt x="9" y="347"/>
                      <a:pt x="9" y="347"/>
                      <a:pt x="8" y="348"/>
                    </a:cubicBezTo>
                    <a:cubicBezTo>
                      <a:pt x="8" y="350"/>
                      <a:pt x="8" y="353"/>
                      <a:pt x="8" y="355"/>
                    </a:cubicBezTo>
                    <a:cubicBezTo>
                      <a:pt x="8" y="359"/>
                      <a:pt x="8" y="360"/>
                      <a:pt x="8" y="360"/>
                    </a:cubicBezTo>
                    <a:cubicBezTo>
                      <a:pt x="9" y="360"/>
                      <a:pt x="9" y="360"/>
                      <a:pt x="9" y="360"/>
                    </a:cubicBezTo>
                    <a:cubicBezTo>
                      <a:pt x="9" y="360"/>
                      <a:pt x="9" y="360"/>
                      <a:pt x="10" y="358"/>
                    </a:cubicBezTo>
                    <a:cubicBezTo>
                      <a:pt x="10" y="357"/>
                      <a:pt x="11" y="357"/>
                      <a:pt x="11" y="357"/>
                    </a:cubicBezTo>
                    <a:cubicBezTo>
                      <a:pt x="11" y="357"/>
                      <a:pt x="11" y="357"/>
                      <a:pt x="12" y="358"/>
                    </a:cubicBezTo>
                    <a:cubicBezTo>
                      <a:pt x="12" y="358"/>
                      <a:pt x="12" y="358"/>
                      <a:pt x="12" y="358"/>
                    </a:cubicBezTo>
                    <a:cubicBezTo>
                      <a:pt x="12" y="358"/>
                      <a:pt x="12" y="358"/>
                      <a:pt x="12" y="358"/>
                    </a:cubicBezTo>
                    <a:cubicBezTo>
                      <a:pt x="12" y="357"/>
                      <a:pt x="12" y="357"/>
                      <a:pt x="13" y="358"/>
                    </a:cubicBezTo>
                    <a:cubicBezTo>
                      <a:pt x="14" y="358"/>
                      <a:pt x="15" y="357"/>
                      <a:pt x="15" y="357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17" y="358"/>
                      <a:pt x="18" y="358"/>
                      <a:pt x="18" y="358"/>
                    </a:cubicBezTo>
                    <a:cubicBezTo>
                      <a:pt x="19" y="358"/>
                      <a:pt x="19" y="358"/>
                      <a:pt x="19" y="358"/>
                    </a:cubicBezTo>
                    <a:cubicBezTo>
                      <a:pt x="19" y="358"/>
                      <a:pt x="19" y="358"/>
                      <a:pt x="19" y="357"/>
                    </a:cubicBezTo>
                    <a:moveTo>
                      <a:pt x="4" y="358"/>
                    </a:moveTo>
                    <a:cubicBezTo>
                      <a:pt x="4" y="357"/>
                      <a:pt x="4" y="355"/>
                      <a:pt x="4" y="355"/>
                    </a:cubicBezTo>
                    <a:cubicBezTo>
                      <a:pt x="4" y="354"/>
                      <a:pt x="4" y="354"/>
                      <a:pt x="4" y="354"/>
                    </a:cubicBezTo>
                    <a:cubicBezTo>
                      <a:pt x="4" y="354"/>
                      <a:pt x="4" y="353"/>
                      <a:pt x="4" y="353"/>
                    </a:cubicBezTo>
                    <a:cubicBezTo>
                      <a:pt x="4" y="353"/>
                      <a:pt x="4" y="353"/>
                      <a:pt x="4" y="353"/>
                    </a:cubicBezTo>
                    <a:cubicBezTo>
                      <a:pt x="3" y="353"/>
                      <a:pt x="3" y="352"/>
                      <a:pt x="3" y="352"/>
                    </a:cubicBezTo>
                    <a:cubicBezTo>
                      <a:pt x="3" y="356"/>
                      <a:pt x="3" y="356"/>
                      <a:pt x="3" y="356"/>
                    </a:cubicBezTo>
                    <a:cubicBezTo>
                      <a:pt x="3" y="356"/>
                      <a:pt x="3" y="356"/>
                      <a:pt x="3" y="356"/>
                    </a:cubicBezTo>
                    <a:cubicBezTo>
                      <a:pt x="3" y="356"/>
                      <a:pt x="3" y="356"/>
                      <a:pt x="3" y="356"/>
                    </a:cubicBezTo>
                    <a:cubicBezTo>
                      <a:pt x="3" y="356"/>
                      <a:pt x="4" y="357"/>
                      <a:pt x="4" y="357"/>
                    </a:cubicBezTo>
                    <a:cubicBezTo>
                      <a:pt x="4" y="358"/>
                      <a:pt x="4" y="359"/>
                      <a:pt x="4" y="360"/>
                    </a:cubicBezTo>
                    <a:cubicBezTo>
                      <a:pt x="4" y="360"/>
                      <a:pt x="4" y="360"/>
                      <a:pt x="4" y="360"/>
                    </a:cubicBezTo>
                    <a:cubicBezTo>
                      <a:pt x="4" y="360"/>
                      <a:pt x="4" y="360"/>
                      <a:pt x="4" y="358"/>
                    </a:cubicBezTo>
                    <a:moveTo>
                      <a:pt x="4" y="343"/>
                    </a:moveTo>
                    <a:cubicBezTo>
                      <a:pt x="5" y="343"/>
                      <a:pt x="6" y="343"/>
                      <a:pt x="7" y="343"/>
                    </a:cubicBezTo>
                    <a:cubicBezTo>
                      <a:pt x="7" y="342"/>
                      <a:pt x="7" y="336"/>
                      <a:pt x="6" y="335"/>
                    </a:cubicBezTo>
                    <a:cubicBezTo>
                      <a:pt x="6" y="335"/>
                      <a:pt x="6" y="335"/>
                      <a:pt x="6" y="335"/>
                    </a:cubicBezTo>
                    <a:cubicBezTo>
                      <a:pt x="5" y="335"/>
                      <a:pt x="5" y="335"/>
                      <a:pt x="5" y="335"/>
                    </a:cubicBezTo>
                    <a:cubicBezTo>
                      <a:pt x="5" y="335"/>
                      <a:pt x="5" y="335"/>
                      <a:pt x="5" y="335"/>
                    </a:cubicBezTo>
                    <a:cubicBezTo>
                      <a:pt x="5" y="335"/>
                      <a:pt x="5" y="335"/>
                      <a:pt x="4" y="327"/>
                    </a:cubicBezTo>
                    <a:cubicBezTo>
                      <a:pt x="4" y="325"/>
                      <a:pt x="4" y="325"/>
                      <a:pt x="4" y="324"/>
                    </a:cubicBezTo>
                    <a:cubicBezTo>
                      <a:pt x="5" y="323"/>
                      <a:pt x="5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4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3" y="323"/>
                      <a:pt x="3" y="323"/>
                      <a:pt x="3" y="323"/>
                    </a:cubicBezTo>
                    <a:cubicBezTo>
                      <a:pt x="3" y="323"/>
                      <a:pt x="2" y="331"/>
                      <a:pt x="3" y="332"/>
                    </a:cubicBezTo>
                    <a:cubicBezTo>
                      <a:pt x="3" y="331"/>
                      <a:pt x="3" y="330"/>
                      <a:pt x="3" y="329"/>
                    </a:cubicBezTo>
                    <a:cubicBezTo>
                      <a:pt x="4" y="329"/>
                      <a:pt x="3" y="332"/>
                      <a:pt x="3" y="334"/>
                    </a:cubicBezTo>
                    <a:cubicBezTo>
                      <a:pt x="3" y="335"/>
                      <a:pt x="3" y="337"/>
                      <a:pt x="4" y="337"/>
                    </a:cubicBezTo>
                    <a:cubicBezTo>
                      <a:pt x="4" y="337"/>
                      <a:pt x="4" y="337"/>
                      <a:pt x="4" y="337"/>
                    </a:cubicBezTo>
                    <a:cubicBezTo>
                      <a:pt x="4" y="337"/>
                      <a:pt x="4" y="337"/>
                      <a:pt x="4" y="339"/>
                    </a:cubicBezTo>
                    <a:cubicBezTo>
                      <a:pt x="4" y="339"/>
                      <a:pt x="4" y="342"/>
                      <a:pt x="4" y="343"/>
                    </a:cubicBezTo>
                    <a:moveTo>
                      <a:pt x="287" y="80"/>
                    </a:moveTo>
                    <a:cubicBezTo>
                      <a:pt x="287" y="79"/>
                      <a:pt x="288" y="78"/>
                      <a:pt x="289" y="77"/>
                    </a:cubicBezTo>
                    <a:cubicBezTo>
                      <a:pt x="289" y="76"/>
                      <a:pt x="289" y="76"/>
                      <a:pt x="289" y="75"/>
                    </a:cubicBezTo>
                    <a:cubicBezTo>
                      <a:pt x="288" y="75"/>
                      <a:pt x="288" y="75"/>
                      <a:pt x="287" y="74"/>
                    </a:cubicBezTo>
                    <a:cubicBezTo>
                      <a:pt x="289" y="71"/>
                      <a:pt x="289" y="71"/>
                      <a:pt x="290" y="70"/>
                    </a:cubicBezTo>
                    <a:cubicBezTo>
                      <a:pt x="289" y="70"/>
                      <a:pt x="288" y="70"/>
                      <a:pt x="287" y="70"/>
                    </a:cubicBezTo>
                    <a:cubicBezTo>
                      <a:pt x="286" y="70"/>
                      <a:pt x="286" y="70"/>
                      <a:pt x="286" y="70"/>
                    </a:cubicBezTo>
                    <a:cubicBezTo>
                      <a:pt x="284" y="70"/>
                      <a:pt x="282" y="72"/>
                      <a:pt x="280" y="72"/>
                    </a:cubicBezTo>
                    <a:cubicBezTo>
                      <a:pt x="279" y="72"/>
                      <a:pt x="279" y="72"/>
                      <a:pt x="278" y="72"/>
                    </a:cubicBezTo>
                    <a:cubicBezTo>
                      <a:pt x="278" y="71"/>
                      <a:pt x="277" y="71"/>
                      <a:pt x="276" y="71"/>
                    </a:cubicBezTo>
                    <a:cubicBezTo>
                      <a:pt x="274" y="71"/>
                      <a:pt x="272" y="73"/>
                      <a:pt x="270" y="73"/>
                    </a:cubicBezTo>
                    <a:cubicBezTo>
                      <a:pt x="270" y="73"/>
                      <a:pt x="269" y="73"/>
                      <a:pt x="268" y="73"/>
                    </a:cubicBezTo>
                    <a:cubicBezTo>
                      <a:pt x="268" y="72"/>
                      <a:pt x="269" y="72"/>
                      <a:pt x="269" y="71"/>
                    </a:cubicBezTo>
                    <a:cubicBezTo>
                      <a:pt x="269" y="71"/>
                      <a:pt x="270" y="70"/>
                      <a:pt x="270" y="70"/>
                    </a:cubicBezTo>
                    <a:cubicBezTo>
                      <a:pt x="270" y="69"/>
                      <a:pt x="270" y="69"/>
                      <a:pt x="270" y="68"/>
                    </a:cubicBezTo>
                    <a:cubicBezTo>
                      <a:pt x="269" y="69"/>
                      <a:pt x="269" y="69"/>
                      <a:pt x="269" y="69"/>
                    </a:cubicBezTo>
                    <a:cubicBezTo>
                      <a:pt x="268" y="69"/>
                      <a:pt x="268" y="70"/>
                      <a:pt x="268" y="70"/>
                    </a:cubicBezTo>
                    <a:cubicBezTo>
                      <a:pt x="268" y="70"/>
                      <a:pt x="262" y="67"/>
                      <a:pt x="258" y="73"/>
                    </a:cubicBezTo>
                    <a:cubicBezTo>
                      <a:pt x="259" y="73"/>
                      <a:pt x="260" y="73"/>
                      <a:pt x="261" y="73"/>
                    </a:cubicBezTo>
                    <a:cubicBezTo>
                      <a:pt x="263" y="73"/>
                      <a:pt x="263" y="73"/>
                      <a:pt x="263" y="73"/>
                    </a:cubicBezTo>
                    <a:cubicBezTo>
                      <a:pt x="263" y="75"/>
                      <a:pt x="263" y="75"/>
                      <a:pt x="263" y="75"/>
                    </a:cubicBezTo>
                    <a:cubicBezTo>
                      <a:pt x="264" y="76"/>
                      <a:pt x="262" y="76"/>
                      <a:pt x="262" y="77"/>
                    </a:cubicBezTo>
                    <a:cubicBezTo>
                      <a:pt x="260" y="76"/>
                      <a:pt x="257" y="76"/>
                      <a:pt x="256" y="76"/>
                    </a:cubicBezTo>
                    <a:cubicBezTo>
                      <a:pt x="255" y="77"/>
                      <a:pt x="255" y="78"/>
                      <a:pt x="254" y="79"/>
                    </a:cubicBezTo>
                    <a:cubicBezTo>
                      <a:pt x="255" y="78"/>
                      <a:pt x="255" y="78"/>
                      <a:pt x="256" y="78"/>
                    </a:cubicBezTo>
                    <a:cubicBezTo>
                      <a:pt x="257" y="78"/>
                      <a:pt x="258" y="78"/>
                      <a:pt x="258" y="78"/>
                    </a:cubicBezTo>
                    <a:cubicBezTo>
                      <a:pt x="259" y="79"/>
                      <a:pt x="259" y="79"/>
                      <a:pt x="259" y="79"/>
                    </a:cubicBezTo>
                    <a:cubicBezTo>
                      <a:pt x="258" y="80"/>
                      <a:pt x="257" y="81"/>
                      <a:pt x="256" y="82"/>
                    </a:cubicBezTo>
                    <a:cubicBezTo>
                      <a:pt x="256" y="83"/>
                      <a:pt x="256" y="83"/>
                      <a:pt x="256" y="83"/>
                    </a:cubicBezTo>
                    <a:cubicBezTo>
                      <a:pt x="256" y="83"/>
                      <a:pt x="257" y="83"/>
                      <a:pt x="257" y="83"/>
                    </a:cubicBezTo>
                    <a:cubicBezTo>
                      <a:pt x="259" y="83"/>
                      <a:pt x="260" y="83"/>
                      <a:pt x="261" y="83"/>
                    </a:cubicBezTo>
                    <a:cubicBezTo>
                      <a:pt x="262" y="83"/>
                      <a:pt x="262" y="83"/>
                      <a:pt x="263" y="83"/>
                    </a:cubicBezTo>
                    <a:cubicBezTo>
                      <a:pt x="264" y="83"/>
                      <a:pt x="264" y="83"/>
                      <a:pt x="264" y="84"/>
                    </a:cubicBezTo>
                    <a:cubicBezTo>
                      <a:pt x="264" y="84"/>
                      <a:pt x="264" y="86"/>
                      <a:pt x="266" y="86"/>
                    </a:cubicBezTo>
                    <a:cubicBezTo>
                      <a:pt x="267" y="86"/>
                      <a:pt x="268" y="86"/>
                      <a:pt x="269" y="86"/>
                    </a:cubicBezTo>
                    <a:cubicBezTo>
                      <a:pt x="270" y="85"/>
                      <a:pt x="270" y="85"/>
                      <a:pt x="272" y="83"/>
                    </a:cubicBezTo>
                    <a:cubicBezTo>
                      <a:pt x="273" y="83"/>
                      <a:pt x="275" y="82"/>
                      <a:pt x="275" y="82"/>
                    </a:cubicBezTo>
                    <a:cubicBezTo>
                      <a:pt x="276" y="82"/>
                      <a:pt x="277" y="82"/>
                      <a:pt x="277" y="81"/>
                    </a:cubicBezTo>
                    <a:cubicBezTo>
                      <a:pt x="278" y="80"/>
                      <a:pt x="279" y="80"/>
                      <a:pt x="281" y="80"/>
                    </a:cubicBezTo>
                    <a:cubicBezTo>
                      <a:pt x="282" y="79"/>
                      <a:pt x="282" y="79"/>
                      <a:pt x="287" y="80"/>
                    </a:cubicBezTo>
                    <a:moveTo>
                      <a:pt x="103" y="171"/>
                    </a:moveTo>
                    <a:cubicBezTo>
                      <a:pt x="104" y="170"/>
                      <a:pt x="104" y="170"/>
                      <a:pt x="104" y="170"/>
                    </a:cubicBezTo>
                    <a:cubicBezTo>
                      <a:pt x="104" y="169"/>
                      <a:pt x="104" y="169"/>
                      <a:pt x="104" y="168"/>
                    </a:cubicBezTo>
                    <a:cubicBezTo>
                      <a:pt x="104" y="168"/>
                      <a:pt x="104" y="168"/>
                      <a:pt x="104" y="168"/>
                    </a:cubicBezTo>
                    <a:cubicBezTo>
                      <a:pt x="103" y="168"/>
                      <a:pt x="103" y="164"/>
                      <a:pt x="103" y="164"/>
                    </a:cubicBezTo>
                    <a:cubicBezTo>
                      <a:pt x="103" y="163"/>
                      <a:pt x="103" y="163"/>
                      <a:pt x="101" y="162"/>
                    </a:cubicBezTo>
                    <a:cubicBezTo>
                      <a:pt x="101" y="162"/>
                      <a:pt x="101" y="162"/>
                      <a:pt x="101" y="161"/>
                    </a:cubicBezTo>
                    <a:cubicBezTo>
                      <a:pt x="104" y="158"/>
                      <a:pt x="104" y="158"/>
                      <a:pt x="104" y="158"/>
                    </a:cubicBezTo>
                    <a:cubicBezTo>
                      <a:pt x="105" y="157"/>
                      <a:pt x="106" y="157"/>
                      <a:pt x="106" y="157"/>
                    </a:cubicBezTo>
                    <a:cubicBezTo>
                      <a:pt x="108" y="155"/>
                      <a:pt x="108" y="154"/>
                      <a:pt x="108" y="153"/>
                    </a:cubicBezTo>
                    <a:cubicBezTo>
                      <a:pt x="108" y="152"/>
                      <a:pt x="108" y="152"/>
                      <a:pt x="108" y="152"/>
                    </a:cubicBezTo>
                    <a:cubicBezTo>
                      <a:pt x="108" y="152"/>
                      <a:pt x="106" y="153"/>
                      <a:pt x="106" y="153"/>
                    </a:cubicBezTo>
                    <a:cubicBezTo>
                      <a:pt x="104" y="155"/>
                      <a:pt x="104" y="157"/>
                      <a:pt x="102" y="158"/>
                    </a:cubicBezTo>
                    <a:cubicBezTo>
                      <a:pt x="99" y="162"/>
                      <a:pt x="95" y="165"/>
                      <a:pt x="92" y="168"/>
                    </a:cubicBezTo>
                    <a:cubicBezTo>
                      <a:pt x="90" y="170"/>
                      <a:pt x="90" y="170"/>
                      <a:pt x="88" y="174"/>
                    </a:cubicBezTo>
                    <a:cubicBezTo>
                      <a:pt x="90" y="175"/>
                      <a:pt x="92" y="175"/>
                      <a:pt x="94" y="175"/>
                    </a:cubicBezTo>
                    <a:cubicBezTo>
                      <a:pt x="95" y="175"/>
                      <a:pt x="95" y="175"/>
                      <a:pt x="95" y="177"/>
                    </a:cubicBezTo>
                    <a:cubicBezTo>
                      <a:pt x="94" y="180"/>
                      <a:pt x="95" y="181"/>
                      <a:pt x="95" y="182"/>
                    </a:cubicBezTo>
                    <a:cubicBezTo>
                      <a:pt x="96" y="181"/>
                      <a:pt x="96" y="181"/>
                      <a:pt x="96" y="181"/>
                    </a:cubicBezTo>
                    <a:cubicBezTo>
                      <a:pt x="97" y="181"/>
                      <a:pt x="97" y="180"/>
                      <a:pt x="99" y="176"/>
                    </a:cubicBezTo>
                    <a:cubicBezTo>
                      <a:pt x="101" y="173"/>
                      <a:pt x="101" y="173"/>
                      <a:pt x="103" y="171"/>
                    </a:cubicBezTo>
                    <a:moveTo>
                      <a:pt x="89" y="162"/>
                    </a:moveTo>
                    <a:cubicBezTo>
                      <a:pt x="89" y="162"/>
                      <a:pt x="89" y="162"/>
                      <a:pt x="89" y="162"/>
                    </a:cubicBezTo>
                    <a:cubicBezTo>
                      <a:pt x="89" y="162"/>
                      <a:pt x="89" y="161"/>
                      <a:pt x="88" y="161"/>
                    </a:cubicBezTo>
                    <a:cubicBezTo>
                      <a:pt x="88" y="161"/>
                      <a:pt x="88" y="161"/>
                      <a:pt x="88" y="161"/>
                    </a:cubicBezTo>
                    <a:cubicBezTo>
                      <a:pt x="88" y="160"/>
                      <a:pt x="88" y="160"/>
                      <a:pt x="88" y="159"/>
                    </a:cubicBezTo>
                    <a:cubicBezTo>
                      <a:pt x="88" y="158"/>
                      <a:pt x="88" y="158"/>
                      <a:pt x="88" y="158"/>
                    </a:cubicBezTo>
                    <a:cubicBezTo>
                      <a:pt x="88" y="158"/>
                      <a:pt x="88" y="158"/>
                      <a:pt x="88" y="158"/>
                    </a:cubicBezTo>
                    <a:cubicBezTo>
                      <a:pt x="87" y="158"/>
                      <a:pt x="87" y="159"/>
                      <a:pt x="86" y="159"/>
                    </a:cubicBezTo>
                    <a:cubicBezTo>
                      <a:pt x="86" y="159"/>
                      <a:pt x="86" y="160"/>
                      <a:pt x="86" y="160"/>
                    </a:cubicBezTo>
                    <a:cubicBezTo>
                      <a:pt x="86" y="161"/>
                      <a:pt x="86" y="161"/>
                      <a:pt x="86" y="162"/>
                    </a:cubicBezTo>
                    <a:cubicBezTo>
                      <a:pt x="85" y="165"/>
                      <a:pt x="85" y="165"/>
                      <a:pt x="85" y="165"/>
                    </a:cubicBezTo>
                    <a:cubicBezTo>
                      <a:pt x="85" y="166"/>
                      <a:pt x="85" y="166"/>
                      <a:pt x="89" y="162"/>
                    </a:cubicBezTo>
                    <a:moveTo>
                      <a:pt x="363" y="4"/>
                    </a:moveTo>
                    <a:cubicBezTo>
                      <a:pt x="363" y="3"/>
                      <a:pt x="363" y="3"/>
                      <a:pt x="363" y="3"/>
                    </a:cubicBezTo>
                    <a:cubicBezTo>
                      <a:pt x="363" y="3"/>
                      <a:pt x="363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1" y="3"/>
                    </a:cubicBezTo>
                    <a:cubicBezTo>
                      <a:pt x="361" y="3"/>
                      <a:pt x="356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3" y="4"/>
                    </a:cubicBezTo>
                    <a:cubicBezTo>
                      <a:pt x="351" y="5"/>
                      <a:pt x="349" y="5"/>
                      <a:pt x="348" y="6"/>
                    </a:cubicBezTo>
                    <a:cubicBezTo>
                      <a:pt x="350" y="5"/>
                      <a:pt x="352" y="5"/>
                      <a:pt x="354" y="4"/>
                    </a:cubicBezTo>
                    <a:cubicBezTo>
                      <a:pt x="354" y="4"/>
                      <a:pt x="355" y="4"/>
                      <a:pt x="355" y="4"/>
                    </a:cubicBezTo>
                    <a:cubicBezTo>
                      <a:pt x="358" y="3"/>
                      <a:pt x="358" y="3"/>
                      <a:pt x="360" y="3"/>
                    </a:cubicBezTo>
                    <a:cubicBezTo>
                      <a:pt x="359" y="3"/>
                      <a:pt x="359" y="3"/>
                      <a:pt x="359" y="3"/>
                    </a:cubicBezTo>
                    <a:cubicBezTo>
                      <a:pt x="357" y="3"/>
                      <a:pt x="354" y="3"/>
                      <a:pt x="352" y="4"/>
                    </a:cubicBezTo>
                    <a:cubicBezTo>
                      <a:pt x="354" y="3"/>
                      <a:pt x="354" y="3"/>
                      <a:pt x="355" y="3"/>
                    </a:cubicBezTo>
                    <a:cubicBezTo>
                      <a:pt x="355" y="3"/>
                      <a:pt x="355" y="3"/>
                      <a:pt x="356" y="3"/>
                    </a:cubicBezTo>
                    <a:cubicBezTo>
                      <a:pt x="357" y="3"/>
                      <a:pt x="357" y="3"/>
                      <a:pt x="357" y="3"/>
                    </a:cubicBezTo>
                    <a:cubicBezTo>
                      <a:pt x="357" y="3"/>
                      <a:pt x="357" y="3"/>
                      <a:pt x="357" y="3"/>
                    </a:cubicBezTo>
                    <a:cubicBezTo>
                      <a:pt x="357" y="3"/>
                      <a:pt x="356" y="3"/>
                      <a:pt x="356" y="3"/>
                    </a:cubicBezTo>
                    <a:cubicBezTo>
                      <a:pt x="355" y="3"/>
                      <a:pt x="355" y="3"/>
                      <a:pt x="354" y="3"/>
                    </a:cubicBezTo>
                    <a:cubicBezTo>
                      <a:pt x="354" y="3"/>
                      <a:pt x="353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0" y="3"/>
                      <a:pt x="350" y="3"/>
                    </a:cubicBezTo>
                    <a:cubicBezTo>
                      <a:pt x="351" y="3"/>
                      <a:pt x="353" y="2"/>
                      <a:pt x="355" y="2"/>
                    </a:cubicBezTo>
                    <a:cubicBezTo>
                      <a:pt x="356" y="2"/>
                      <a:pt x="356" y="2"/>
                      <a:pt x="358" y="2"/>
                    </a:cubicBezTo>
                    <a:cubicBezTo>
                      <a:pt x="359" y="2"/>
                      <a:pt x="359" y="2"/>
                      <a:pt x="359" y="2"/>
                    </a:cubicBezTo>
                    <a:cubicBezTo>
                      <a:pt x="359" y="2"/>
                      <a:pt x="360" y="2"/>
                      <a:pt x="361" y="2"/>
                    </a:cubicBezTo>
                    <a:cubicBezTo>
                      <a:pt x="362" y="2"/>
                      <a:pt x="362" y="2"/>
                      <a:pt x="364" y="2"/>
                    </a:cubicBezTo>
                    <a:cubicBezTo>
                      <a:pt x="364" y="2"/>
                      <a:pt x="365" y="2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6" y="1"/>
                      <a:pt x="366" y="1"/>
                      <a:pt x="366" y="1"/>
                    </a:cubicBezTo>
                    <a:cubicBezTo>
                      <a:pt x="366" y="1"/>
                      <a:pt x="366" y="1"/>
                      <a:pt x="366" y="1"/>
                    </a:cubicBezTo>
                    <a:cubicBezTo>
                      <a:pt x="366" y="1"/>
                      <a:pt x="365" y="1"/>
                      <a:pt x="366" y="1"/>
                    </a:cubicBezTo>
                    <a:cubicBezTo>
                      <a:pt x="366" y="1"/>
                      <a:pt x="366" y="1"/>
                      <a:pt x="366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4" y="1"/>
                      <a:pt x="364" y="1"/>
                      <a:pt x="364" y="1"/>
                    </a:cubicBezTo>
                    <a:cubicBezTo>
                      <a:pt x="363" y="1"/>
                      <a:pt x="363" y="1"/>
                      <a:pt x="363" y="1"/>
                    </a:cubicBezTo>
                    <a:cubicBezTo>
                      <a:pt x="364" y="1"/>
                      <a:pt x="364" y="1"/>
                      <a:pt x="364" y="1"/>
                    </a:cubicBezTo>
                    <a:cubicBezTo>
                      <a:pt x="364" y="1"/>
                      <a:pt x="364" y="1"/>
                      <a:pt x="365" y="1"/>
                    </a:cubicBezTo>
                    <a:cubicBezTo>
                      <a:pt x="365" y="1"/>
                      <a:pt x="366" y="1"/>
                      <a:pt x="366" y="1"/>
                    </a:cubicBezTo>
                    <a:cubicBezTo>
                      <a:pt x="367" y="1"/>
                      <a:pt x="367" y="1"/>
                      <a:pt x="368" y="1"/>
                    </a:cubicBezTo>
                    <a:cubicBezTo>
                      <a:pt x="369" y="1"/>
                      <a:pt x="370" y="0"/>
                      <a:pt x="370" y="0"/>
                    </a:cubicBezTo>
                    <a:cubicBezTo>
                      <a:pt x="370" y="0"/>
                      <a:pt x="370" y="0"/>
                      <a:pt x="370" y="0"/>
                    </a:cubicBezTo>
                    <a:cubicBezTo>
                      <a:pt x="370" y="0"/>
                      <a:pt x="370" y="0"/>
                      <a:pt x="370" y="0"/>
                    </a:cubicBezTo>
                    <a:cubicBezTo>
                      <a:pt x="370" y="0"/>
                      <a:pt x="370" y="0"/>
                      <a:pt x="369" y="0"/>
                    </a:cubicBezTo>
                    <a:cubicBezTo>
                      <a:pt x="369" y="0"/>
                      <a:pt x="368" y="0"/>
                      <a:pt x="367" y="0"/>
                    </a:cubicBezTo>
                    <a:cubicBezTo>
                      <a:pt x="367" y="0"/>
                      <a:pt x="367" y="0"/>
                      <a:pt x="367" y="0"/>
                    </a:cubicBezTo>
                    <a:cubicBezTo>
                      <a:pt x="367" y="0"/>
                      <a:pt x="367" y="0"/>
                      <a:pt x="367" y="0"/>
                    </a:cubicBezTo>
                    <a:cubicBezTo>
                      <a:pt x="365" y="0"/>
                      <a:pt x="363" y="1"/>
                      <a:pt x="362" y="1"/>
                    </a:cubicBezTo>
                    <a:cubicBezTo>
                      <a:pt x="361" y="1"/>
                      <a:pt x="361" y="1"/>
                      <a:pt x="362" y="0"/>
                    </a:cubicBezTo>
                    <a:cubicBezTo>
                      <a:pt x="362" y="0"/>
                      <a:pt x="363" y="0"/>
                      <a:pt x="363" y="0"/>
                    </a:cubicBezTo>
                    <a:cubicBezTo>
                      <a:pt x="363" y="0"/>
                      <a:pt x="362" y="0"/>
                      <a:pt x="361" y="0"/>
                    </a:cubicBezTo>
                    <a:cubicBezTo>
                      <a:pt x="361" y="0"/>
                      <a:pt x="361" y="0"/>
                      <a:pt x="361" y="0"/>
                    </a:cubicBezTo>
                    <a:cubicBezTo>
                      <a:pt x="360" y="0"/>
                      <a:pt x="360" y="0"/>
                      <a:pt x="360" y="0"/>
                    </a:cubicBezTo>
                    <a:cubicBezTo>
                      <a:pt x="360" y="0"/>
                      <a:pt x="360" y="0"/>
                      <a:pt x="360" y="0"/>
                    </a:cubicBezTo>
                    <a:cubicBezTo>
                      <a:pt x="359" y="0"/>
                      <a:pt x="359" y="1"/>
                      <a:pt x="358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5" y="1"/>
                      <a:pt x="354" y="1"/>
                      <a:pt x="353" y="1"/>
                    </a:cubicBezTo>
                    <a:cubicBezTo>
                      <a:pt x="353" y="1"/>
                      <a:pt x="353" y="1"/>
                      <a:pt x="353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2" y="1"/>
                      <a:pt x="352" y="1"/>
                      <a:pt x="352" y="1"/>
                    </a:cubicBezTo>
                    <a:cubicBezTo>
                      <a:pt x="352" y="1"/>
                      <a:pt x="352" y="1"/>
                      <a:pt x="352" y="1"/>
                    </a:cubicBezTo>
                    <a:cubicBezTo>
                      <a:pt x="351" y="1"/>
                      <a:pt x="351" y="1"/>
                      <a:pt x="351" y="1"/>
                    </a:cubicBezTo>
                    <a:cubicBezTo>
                      <a:pt x="351" y="1"/>
                      <a:pt x="351" y="1"/>
                      <a:pt x="351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49" y="2"/>
                      <a:pt x="349" y="2"/>
                      <a:pt x="349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7" y="2"/>
                      <a:pt x="347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9" y="2"/>
                      <a:pt x="349" y="2"/>
                      <a:pt x="349" y="2"/>
                    </a:cubicBezTo>
                    <a:cubicBezTo>
                      <a:pt x="349" y="2"/>
                      <a:pt x="349" y="2"/>
                      <a:pt x="349" y="2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1" y="1"/>
                      <a:pt x="351" y="1"/>
                      <a:pt x="351" y="1"/>
                    </a:cubicBezTo>
                    <a:cubicBezTo>
                      <a:pt x="351" y="1"/>
                      <a:pt x="350" y="1"/>
                      <a:pt x="350" y="1"/>
                    </a:cubicBezTo>
                    <a:cubicBezTo>
                      <a:pt x="349" y="1"/>
                      <a:pt x="348" y="1"/>
                      <a:pt x="348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4" y="2"/>
                      <a:pt x="344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3" y="2"/>
                      <a:pt x="342" y="2"/>
                      <a:pt x="341" y="2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8" y="1"/>
                      <a:pt x="348" y="1"/>
                      <a:pt x="346" y="1"/>
                    </a:cubicBezTo>
                    <a:cubicBezTo>
                      <a:pt x="345" y="2"/>
                      <a:pt x="344" y="2"/>
                      <a:pt x="343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0" y="2"/>
                      <a:pt x="339" y="2"/>
                      <a:pt x="338" y="3"/>
                    </a:cubicBezTo>
                    <a:cubicBezTo>
                      <a:pt x="338" y="3"/>
                      <a:pt x="338" y="3"/>
                      <a:pt x="338" y="3"/>
                    </a:cubicBezTo>
                    <a:cubicBezTo>
                      <a:pt x="337" y="3"/>
                      <a:pt x="337" y="3"/>
                      <a:pt x="337" y="3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9" y="2"/>
                      <a:pt x="340" y="2"/>
                      <a:pt x="340" y="2"/>
                    </a:cubicBezTo>
                    <a:cubicBezTo>
                      <a:pt x="341" y="2"/>
                      <a:pt x="341" y="2"/>
                      <a:pt x="342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7" y="1"/>
                      <a:pt x="347" y="1"/>
                      <a:pt x="348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43" y="1"/>
                      <a:pt x="343" y="1"/>
                      <a:pt x="343" y="1"/>
                    </a:cubicBezTo>
                    <a:cubicBezTo>
                      <a:pt x="343" y="1"/>
                      <a:pt x="343" y="1"/>
                      <a:pt x="343" y="1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6" y="2"/>
                      <a:pt x="336" y="2"/>
                      <a:pt x="336" y="2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6" y="3"/>
                      <a:pt x="336" y="3"/>
                      <a:pt x="336" y="3"/>
                    </a:cubicBezTo>
                    <a:cubicBezTo>
                      <a:pt x="336" y="2"/>
                      <a:pt x="336" y="2"/>
                      <a:pt x="336" y="2"/>
                    </a:cubicBezTo>
                    <a:cubicBezTo>
                      <a:pt x="336" y="2"/>
                      <a:pt x="336" y="2"/>
                      <a:pt x="336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7" y="2"/>
                      <a:pt x="336" y="2"/>
                      <a:pt x="336" y="2"/>
                    </a:cubicBezTo>
                    <a:cubicBezTo>
                      <a:pt x="335" y="2"/>
                      <a:pt x="335" y="2"/>
                      <a:pt x="335" y="2"/>
                    </a:cubicBezTo>
                    <a:cubicBezTo>
                      <a:pt x="335" y="2"/>
                      <a:pt x="335" y="2"/>
                      <a:pt x="335" y="2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2" y="3"/>
                      <a:pt x="331" y="3"/>
                      <a:pt x="329" y="3"/>
                    </a:cubicBezTo>
                    <a:cubicBezTo>
                      <a:pt x="329" y="3"/>
                      <a:pt x="329" y="3"/>
                      <a:pt x="329" y="3"/>
                    </a:cubicBezTo>
                    <a:cubicBezTo>
                      <a:pt x="330" y="3"/>
                      <a:pt x="330" y="3"/>
                      <a:pt x="330" y="3"/>
                    </a:cubicBezTo>
                    <a:cubicBezTo>
                      <a:pt x="330" y="3"/>
                      <a:pt x="330" y="3"/>
                      <a:pt x="330" y="3"/>
                    </a:cubicBezTo>
                    <a:cubicBezTo>
                      <a:pt x="330" y="3"/>
                      <a:pt x="330" y="3"/>
                      <a:pt x="330" y="3"/>
                    </a:cubicBezTo>
                    <a:cubicBezTo>
                      <a:pt x="330" y="3"/>
                      <a:pt x="329" y="3"/>
                      <a:pt x="328" y="3"/>
                    </a:cubicBezTo>
                    <a:cubicBezTo>
                      <a:pt x="327" y="3"/>
                      <a:pt x="326" y="3"/>
                      <a:pt x="325" y="3"/>
                    </a:cubicBezTo>
                    <a:cubicBezTo>
                      <a:pt x="325" y="3"/>
                      <a:pt x="324" y="4"/>
                      <a:pt x="323" y="4"/>
                    </a:cubicBezTo>
                    <a:cubicBezTo>
                      <a:pt x="323" y="4"/>
                      <a:pt x="323" y="4"/>
                      <a:pt x="323" y="4"/>
                    </a:cubicBezTo>
                    <a:cubicBezTo>
                      <a:pt x="323" y="4"/>
                      <a:pt x="323" y="4"/>
                      <a:pt x="323" y="4"/>
                    </a:cubicBezTo>
                    <a:cubicBezTo>
                      <a:pt x="323" y="4"/>
                      <a:pt x="323" y="4"/>
                      <a:pt x="323" y="4"/>
                    </a:cubicBezTo>
                    <a:cubicBezTo>
                      <a:pt x="322" y="4"/>
                      <a:pt x="322" y="4"/>
                      <a:pt x="322" y="4"/>
                    </a:cubicBezTo>
                    <a:cubicBezTo>
                      <a:pt x="322" y="4"/>
                      <a:pt x="322" y="4"/>
                      <a:pt x="322" y="4"/>
                    </a:cubicBezTo>
                    <a:cubicBezTo>
                      <a:pt x="322" y="4"/>
                      <a:pt x="322" y="4"/>
                      <a:pt x="322" y="4"/>
                    </a:cubicBezTo>
                    <a:cubicBezTo>
                      <a:pt x="321" y="4"/>
                      <a:pt x="321" y="4"/>
                      <a:pt x="321" y="4"/>
                    </a:cubicBezTo>
                    <a:cubicBezTo>
                      <a:pt x="321" y="4"/>
                      <a:pt x="321" y="4"/>
                      <a:pt x="321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19" y="4"/>
                      <a:pt x="319" y="4"/>
                      <a:pt x="319" y="4"/>
                    </a:cubicBezTo>
                    <a:cubicBezTo>
                      <a:pt x="319" y="4"/>
                      <a:pt x="318" y="4"/>
                      <a:pt x="317" y="5"/>
                    </a:cubicBezTo>
                    <a:cubicBezTo>
                      <a:pt x="317" y="5"/>
                      <a:pt x="317" y="5"/>
                      <a:pt x="317" y="5"/>
                    </a:cubicBezTo>
                    <a:cubicBezTo>
                      <a:pt x="316" y="5"/>
                      <a:pt x="315" y="5"/>
                      <a:pt x="315" y="5"/>
                    </a:cubicBezTo>
                    <a:cubicBezTo>
                      <a:pt x="315" y="5"/>
                      <a:pt x="315" y="5"/>
                      <a:pt x="314" y="5"/>
                    </a:cubicBezTo>
                    <a:cubicBezTo>
                      <a:pt x="314" y="5"/>
                      <a:pt x="314" y="5"/>
                      <a:pt x="314" y="5"/>
                    </a:cubicBezTo>
                    <a:cubicBezTo>
                      <a:pt x="313" y="5"/>
                      <a:pt x="313" y="5"/>
                      <a:pt x="313" y="5"/>
                    </a:cubicBezTo>
                    <a:cubicBezTo>
                      <a:pt x="313" y="5"/>
                      <a:pt x="313" y="5"/>
                      <a:pt x="314" y="5"/>
                    </a:cubicBezTo>
                    <a:cubicBezTo>
                      <a:pt x="314" y="5"/>
                      <a:pt x="314" y="5"/>
                      <a:pt x="314" y="5"/>
                    </a:cubicBezTo>
                    <a:cubicBezTo>
                      <a:pt x="315" y="5"/>
                      <a:pt x="315" y="5"/>
                      <a:pt x="315" y="5"/>
                    </a:cubicBezTo>
                    <a:cubicBezTo>
                      <a:pt x="314" y="5"/>
                      <a:pt x="313" y="6"/>
                      <a:pt x="312" y="6"/>
                    </a:cubicBezTo>
                    <a:cubicBezTo>
                      <a:pt x="311" y="6"/>
                      <a:pt x="311" y="6"/>
                      <a:pt x="311" y="6"/>
                    </a:cubicBezTo>
                    <a:cubicBezTo>
                      <a:pt x="311" y="6"/>
                      <a:pt x="311" y="6"/>
                      <a:pt x="311" y="6"/>
                    </a:cubicBezTo>
                    <a:cubicBezTo>
                      <a:pt x="310" y="6"/>
                      <a:pt x="310" y="6"/>
                      <a:pt x="310" y="6"/>
                    </a:cubicBezTo>
                    <a:cubicBezTo>
                      <a:pt x="309" y="6"/>
                      <a:pt x="308" y="6"/>
                      <a:pt x="307" y="7"/>
                    </a:cubicBezTo>
                    <a:cubicBezTo>
                      <a:pt x="306" y="7"/>
                      <a:pt x="305" y="7"/>
                      <a:pt x="305" y="7"/>
                    </a:cubicBezTo>
                    <a:cubicBezTo>
                      <a:pt x="304" y="7"/>
                      <a:pt x="304" y="7"/>
                      <a:pt x="304" y="7"/>
                    </a:cubicBezTo>
                    <a:cubicBezTo>
                      <a:pt x="303" y="7"/>
                      <a:pt x="303" y="7"/>
                      <a:pt x="303" y="7"/>
                    </a:cubicBezTo>
                    <a:cubicBezTo>
                      <a:pt x="303" y="7"/>
                      <a:pt x="303" y="7"/>
                      <a:pt x="303" y="7"/>
                    </a:cubicBezTo>
                    <a:cubicBezTo>
                      <a:pt x="303" y="7"/>
                      <a:pt x="303" y="7"/>
                      <a:pt x="303" y="7"/>
                    </a:cubicBezTo>
                    <a:cubicBezTo>
                      <a:pt x="302" y="8"/>
                      <a:pt x="302" y="8"/>
                      <a:pt x="302" y="8"/>
                    </a:cubicBezTo>
                    <a:cubicBezTo>
                      <a:pt x="302" y="8"/>
                      <a:pt x="302" y="8"/>
                      <a:pt x="302" y="8"/>
                    </a:cubicBezTo>
                    <a:cubicBezTo>
                      <a:pt x="302" y="7"/>
                      <a:pt x="302" y="7"/>
                      <a:pt x="302" y="7"/>
                    </a:cubicBezTo>
                    <a:cubicBezTo>
                      <a:pt x="302" y="7"/>
                      <a:pt x="302" y="7"/>
                      <a:pt x="302" y="7"/>
                    </a:cubicBezTo>
                    <a:cubicBezTo>
                      <a:pt x="301" y="8"/>
                      <a:pt x="301" y="8"/>
                      <a:pt x="301" y="8"/>
                    </a:cubicBezTo>
                    <a:cubicBezTo>
                      <a:pt x="300" y="8"/>
                      <a:pt x="300" y="8"/>
                      <a:pt x="300" y="8"/>
                    </a:cubicBezTo>
                    <a:cubicBezTo>
                      <a:pt x="300" y="8"/>
                      <a:pt x="300" y="8"/>
                      <a:pt x="299" y="8"/>
                    </a:cubicBezTo>
                    <a:cubicBezTo>
                      <a:pt x="299" y="8"/>
                      <a:pt x="298" y="8"/>
                      <a:pt x="298" y="8"/>
                    </a:cubicBezTo>
                    <a:cubicBezTo>
                      <a:pt x="298" y="8"/>
                      <a:pt x="298" y="8"/>
                      <a:pt x="298" y="8"/>
                    </a:cubicBezTo>
                    <a:cubicBezTo>
                      <a:pt x="298" y="8"/>
                      <a:pt x="298" y="8"/>
                      <a:pt x="297" y="8"/>
                    </a:cubicBezTo>
                    <a:cubicBezTo>
                      <a:pt x="296" y="8"/>
                      <a:pt x="296" y="8"/>
                      <a:pt x="296" y="8"/>
                    </a:cubicBezTo>
                    <a:cubicBezTo>
                      <a:pt x="295" y="8"/>
                      <a:pt x="295" y="8"/>
                      <a:pt x="295" y="8"/>
                    </a:cubicBezTo>
                    <a:cubicBezTo>
                      <a:pt x="295" y="8"/>
                      <a:pt x="295" y="8"/>
                      <a:pt x="295" y="8"/>
                    </a:cubicBezTo>
                    <a:cubicBezTo>
                      <a:pt x="295" y="9"/>
                      <a:pt x="295" y="9"/>
                      <a:pt x="295" y="9"/>
                    </a:cubicBezTo>
                    <a:cubicBezTo>
                      <a:pt x="294" y="9"/>
                      <a:pt x="294" y="9"/>
                      <a:pt x="294" y="9"/>
                    </a:cubicBezTo>
                    <a:cubicBezTo>
                      <a:pt x="294" y="9"/>
                      <a:pt x="294" y="9"/>
                      <a:pt x="294" y="9"/>
                    </a:cubicBezTo>
                    <a:cubicBezTo>
                      <a:pt x="293" y="9"/>
                      <a:pt x="293" y="9"/>
                      <a:pt x="293" y="9"/>
                    </a:cubicBezTo>
                    <a:cubicBezTo>
                      <a:pt x="292" y="9"/>
                      <a:pt x="292" y="9"/>
                      <a:pt x="292" y="9"/>
                    </a:cubicBezTo>
                    <a:cubicBezTo>
                      <a:pt x="292" y="9"/>
                      <a:pt x="292" y="9"/>
                      <a:pt x="292" y="9"/>
                    </a:cubicBezTo>
                    <a:cubicBezTo>
                      <a:pt x="292" y="9"/>
                      <a:pt x="292" y="9"/>
                      <a:pt x="292" y="9"/>
                    </a:cubicBezTo>
                    <a:cubicBezTo>
                      <a:pt x="289" y="10"/>
                      <a:pt x="287" y="11"/>
                      <a:pt x="284" y="11"/>
                    </a:cubicBezTo>
                    <a:cubicBezTo>
                      <a:pt x="284" y="11"/>
                      <a:pt x="284" y="11"/>
                      <a:pt x="284" y="11"/>
                    </a:cubicBezTo>
                    <a:cubicBezTo>
                      <a:pt x="283" y="12"/>
                      <a:pt x="283" y="12"/>
                      <a:pt x="283" y="12"/>
                    </a:cubicBezTo>
                    <a:cubicBezTo>
                      <a:pt x="283" y="12"/>
                      <a:pt x="283" y="12"/>
                      <a:pt x="283" y="12"/>
                    </a:cubicBezTo>
                    <a:cubicBezTo>
                      <a:pt x="282" y="12"/>
                      <a:pt x="282" y="12"/>
                      <a:pt x="282" y="12"/>
                    </a:cubicBezTo>
                    <a:cubicBezTo>
                      <a:pt x="282" y="12"/>
                      <a:pt x="282" y="12"/>
                      <a:pt x="282" y="12"/>
                    </a:cubicBezTo>
                    <a:cubicBezTo>
                      <a:pt x="283" y="12"/>
                      <a:pt x="283" y="12"/>
                      <a:pt x="283" y="12"/>
                    </a:cubicBezTo>
                    <a:cubicBezTo>
                      <a:pt x="284" y="12"/>
                      <a:pt x="284" y="12"/>
                      <a:pt x="284" y="12"/>
                    </a:cubicBezTo>
                    <a:cubicBezTo>
                      <a:pt x="284" y="12"/>
                      <a:pt x="284" y="12"/>
                      <a:pt x="285" y="12"/>
                    </a:cubicBezTo>
                    <a:cubicBezTo>
                      <a:pt x="285" y="12"/>
                      <a:pt x="285" y="12"/>
                      <a:pt x="285" y="12"/>
                    </a:cubicBezTo>
                    <a:cubicBezTo>
                      <a:pt x="285" y="12"/>
                      <a:pt x="285" y="12"/>
                      <a:pt x="285" y="12"/>
                    </a:cubicBezTo>
                    <a:cubicBezTo>
                      <a:pt x="284" y="12"/>
                      <a:pt x="283" y="12"/>
                      <a:pt x="282" y="13"/>
                    </a:cubicBezTo>
                    <a:cubicBezTo>
                      <a:pt x="282" y="13"/>
                      <a:pt x="282" y="13"/>
                      <a:pt x="281" y="13"/>
                    </a:cubicBezTo>
                    <a:cubicBezTo>
                      <a:pt x="281" y="13"/>
                      <a:pt x="281" y="13"/>
                      <a:pt x="281" y="13"/>
                    </a:cubicBezTo>
                    <a:cubicBezTo>
                      <a:pt x="280" y="13"/>
                      <a:pt x="280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8" y="13"/>
                      <a:pt x="278" y="13"/>
                      <a:pt x="278" y="13"/>
                    </a:cubicBezTo>
                    <a:cubicBezTo>
                      <a:pt x="278" y="13"/>
                      <a:pt x="278" y="13"/>
                      <a:pt x="278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8" y="13"/>
                      <a:pt x="278" y="13"/>
                      <a:pt x="277" y="13"/>
                    </a:cubicBezTo>
                    <a:cubicBezTo>
                      <a:pt x="277" y="13"/>
                      <a:pt x="277" y="13"/>
                      <a:pt x="277" y="13"/>
                    </a:cubicBezTo>
                    <a:cubicBezTo>
                      <a:pt x="276" y="14"/>
                      <a:pt x="275" y="14"/>
                      <a:pt x="274" y="14"/>
                    </a:cubicBezTo>
                    <a:cubicBezTo>
                      <a:pt x="274" y="14"/>
                      <a:pt x="274" y="14"/>
                      <a:pt x="274" y="14"/>
                    </a:cubicBezTo>
                    <a:cubicBezTo>
                      <a:pt x="273" y="15"/>
                      <a:pt x="273" y="15"/>
                      <a:pt x="271" y="15"/>
                    </a:cubicBezTo>
                    <a:cubicBezTo>
                      <a:pt x="271" y="16"/>
                      <a:pt x="271" y="16"/>
                      <a:pt x="271" y="16"/>
                    </a:cubicBezTo>
                    <a:cubicBezTo>
                      <a:pt x="270" y="16"/>
                      <a:pt x="270" y="16"/>
                      <a:pt x="270" y="16"/>
                    </a:cubicBezTo>
                    <a:cubicBezTo>
                      <a:pt x="270" y="16"/>
                      <a:pt x="270" y="16"/>
                      <a:pt x="270" y="16"/>
                    </a:cubicBezTo>
                    <a:cubicBezTo>
                      <a:pt x="269" y="16"/>
                      <a:pt x="269" y="16"/>
                      <a:pt x="269" y="16"/>
                    </a:cubicBezTo>
                    <a:cubicBezTo>
                      <a:pt x="269" y="16"/>
                      <a:pt x="269" y="16"/>
                      <a:pt x="269" y="16"/>
                    </a:cubicBezTo>
                    <a:cubicBezTo>
                      <a:pt x="268" y="16"/>
                      <a:pt x="268" y="16"/>
                      <a:pt x="268" y="16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7" y="17"/>
                      <a:pt x="267" y="17"/>
                      <a:pt x="267" y="17"/>
                    </a:cubicBezTo>
                    <a:cubicBezTo>
                      <a:pt x="267" y="17"/>
                      <a:pt x="267" y="17"/>
                      <a:pt x="267" y="17"/>
                    </a:cubicBezTo>
                    <a:cubicBezTo>
                      <a:pt x="267" y="17"/>
                      <a:pt x="267" y="17"/>
                      <a:pt x="267" y="17"/>
                    </a:cubicBezTo>
                    <a:cubicBezTo>
                      <a:pt x="266" y="17"/>
                      <a:pt x="266" y="17"/>
                      <a:pt x="266" y="17"/>
                    </a:cubicBezTo>
                    <a:cubicBezTo>
                      <a:pt x="266" y="17"/>
                      <a:pt x="266" y="17"/>
                      <a:pt x="266" y="17"/>
                    </a:cubicBezTo>
                    <a:cubicBezTo>
                      <a:pt x="266" y="17"/>
                      <a:pt x="266" y="17"/>
                      <a:pt x="266" y="17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6" y="18"/>
                      <a:pt x="266" y="18"/>
                      <a:pt x="266" y="18"/>
                    </a:cubicBezTo>
                    <a:cubicBezTo>
                      <a:pt x="266" y="17"/>
                      <a:pt x="267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2" y="16"/>
                      <a:pt x="272" y="16"/>
                      <a:pt x="272" y="16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8"/>
                      <a:pt x="271" y="18"/>
                      <a:pt x="271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69" y="19"/>
                      <a:pt x="269" y="19"/>
                      <a:pt x="269" y="19"/>
                    </a:cubicBezTo>
                    <a:cubicBezTo>
                      <a:pt x="270" y="19"/>
                      <a:pt x="270" y="19"/>
                      <a:pt x="270" y="19"/>
                    </a:cubicBezTo>
                    <a:cubicBezTo>
                      <a:pt x="270" y="19"/>
                      <a:pt x="270" y="19"/>
                      <a:pt x="270" y="19"/>
                    </a:cubicBezTo>
                    <a:cubicBezTo>
                      <a:pt x="268" y="19"/>
                      <a:pt x="268" y="19"/>
                      <a:pt x="268" y="19"/>
                    </a:cubicBezTo>
                    <a:cubicBezTo>
                      <a:pt x="268" y="19"/>
                      <a:pt x="268" y="19"/>
                      <a:pt x="268" y="19"/>
                    </a:cubicBezTo>
                    <a:cubicBezTo>
                      <a:pt x="268" y="20"/>
                      <a:pt x="268" y="20"/>
                      <a:pt x="268" y="20"/>
                    </a:cubicBezTo>
                    <a:cubicBezTo>
                      <a:pt x="267" y="20"/>
                      <a:pt x="267" y="20"/>
                      <a:pt x="267" y="20"/>
                    </a:cubicBezTo>
                    <a:cubicBezTo>
                      <a:pt x="266" y="21"/>
                      <a:pt x="264" y="21"/>
                      <a:pt x="263" y="22"/>
                    </a:cubicBezTo>
                    <a:cubicBezTo>
                      <a:pt x="262" y="22"/>
                      <a:pt x="262" y="22"/>
                      <a:pt x="262" y="22"/>
                    </a:cubicBezTo>
                    <a:cubicBezTo>
                      <a:pt x="262" y="22"/>
                      <a:pt x="262" y="22"/>
                      <a:pt x="262" y="22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1" y="23"/>
                      <a:pt x="261" y="23"/>
                      <a:pt x="261" y="23"/>
                    </a:cubicBezTo>
                    <a:cubicBezTo>
                      <a:pt x="261" y="23"/>
                      <a:pt x="261" y="23"/>
                      <a:pt x="261" y="23"/>
                    </a:cubicBezTo>
                    <a:cubicBezTo>
                      <a:pt x="261" y="23"/>
                      <a:pt x="261" y="23"/>
                      <a:pt x="261" y="23"/>
                    </a:cubicBezTo>
                    <a:cubicBezTo>
                      <a:pt x="260" y="23"/>
                      <a:pt x="260" y="23"/>
                      <a:pt x="259" y="24"/>
                    </a:cubicBezTo>
                    <a:cubicBezTo>
                      <a:pt x="259" y="24"/>
                      <a:pt x="259" y="24"/>
                      <a:pt x="259" y="24"/>
                    </a:cubicBezTo>
                    <a:cubicBezTo>
                      <a:pt x="259" y="24"/>
                      <a:pt x="258" y="24"/>
                      <a:pt x="258" y="24"/>
                    </a:cubicBezTo>
                    <a:cubicBezTo>
                      <a:pt x="257" y="25"/>
                      <a:pt x="257" y="25"/>
                      <a:pt x="257" y="25"/>
                    </a:cubicBezTo>
                    <a:cubicBezTo>
                      <a:pt x="257" y="25"/>
                      <a:pt x="257" y="25"/>
                      <a:pt x="257" y="25"/>
                    </a:cubicBezTo>
                    <a:cubicBezTo>
                      <a:pt x="256" y="25"/>
                      <a:pt x="256" y="25"/>
                      <a:pt x="256" y="25"/>
                    </a:cubicBezTo>
                    <a:cubicBezTo>
                      <a:pt x="256" y="26"/>
                      <a:pt x="255" y="26"/>
                      <a:pt x="254" y="26"/>
                    </a:cubicBezTo>
                    <a:cubicBezTo>
                      <a:pt x="254" y="27"/>
                      <a:pt x="253" y="27"/>
                      <a:pt x="252" y="27"/>
                    </a:cubicBezTo>
                    <a:cubicBezTo>
                      <a:pt x="252" y="28"/>
                      <a:pt x="252" y="28"/>
                      <a:pt x="252" y="28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51" y="28"/>
                      <a:pt x="251" y="28"/>
                      <a:pt x="250" y="29"/>
                    </a:cubicBezTo>
                    <a:cubicBezTo>
                      <a:pt x="249" y="29"/>
                      <a:pt x="249" y="29"/>
                      <a:pt x="247" y="30"/>
                    </a:cubicBezTo>
                    <a:cubicBezTo>
                      <a:pt x="246" y="31"/>
                      <a:pt x="245" y="31"/>
                      <a:pt x="244" y="32"/>
                    </a:cubicBezTo>
                    <a:cubicBezTo>
                      <a:pt x="243" y="32"/>
                      <a:pt x="242" y="32"/>
                      <a:pt x="242" y="33"/>
                    </a:cubicBezTo>
                    <a:cubicBezTo>
                      <a:pt x="242" y="33"/>
                      <a:pt x="242" y="33"/>
                      <a:pt x="242" y="33"/>
                    </a:cubicBezTo>
                    <a:cubicBezTo>
                      <a:pt x="242" y="33"/>
                      <a:pt x="241" y="33"/>
                      <a:pt x="240" y="34"/>
                    </a:cubicBezTo>
                    <a:cubicBezTo>
                      <a:pt x="239" y="34"/>
                      <a:pt x="239" y="34"/>
                      <a:pt x="239" y="34"/>
                    </a:cubicBezTo>
                    <a:cubicBezTo>
                      <a:pt x="238" y="35"/>
                      <a:pt x="237" y="35"/>
                      <a:pt x="235" y="36"/>
                    </a:cubicBezTo>
                    <a:cubicBezTo>
                      <a:pt x="235" y="36"/>
                      <a:pt x="235" y="36"/>
                      <a:pt x="235" y="36"/>
                    </a:cubicBezTo>
                    <a:cubicBezTo>
                      <a:pt x="234" y="36"/>
                      <a:pt x="233" y="37"/>
                      <a:pt x="233" y="37"/>
                    </a:cubicBezTo>
                    <a:cubicBezTo>
                      <a:pt x="232" y="38"/>
                      <a:pt x="232" y="38"/>
                      <a:pt x="232" y="38"/>
                    </a:cubicBezTo>
                    <a:cubicBezTo>
                      <a:pt x="232" y="38"/>
                      <a:pt x="232" y="38"/>
                      <a:pt x="232" y="38"/>
                    </a:cubicBezTo>
                    <a:cubicBezTo>
                      <a:pt x="233" y="38"/>
                      <a:pt x="233" y="38"/>
                      <a:pt x="234" y="38"/>
                    </a:cubicBezTo>
                    <a:cubicBezTo>
                      <a:pt x="235" y="37"/>
                      <a:pt x="235" y="37"/>
                      <a:pt x="237" y="38"/>
                    </a:cubicBezTo>
                    <a:cubicBezTo>
                      <a:pt x="234" y="39"/>
                      <a:pt x="234" y="39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2" y="42"/>
                      <a:pt x="232" y="42"/>
                      <a:pt x="231" y="43"/>
                    </a:cubicBezTo>
                    <a:cubicBezTo>
                      <a:pt x="230" y="43"/>
                      <a:pt x="230" y="43"/>
                      <a:pt x="230" y="43"/>
                    </a:cubicBezTo>
                    <a:cubicBezTo>
                      <a:pt x="230" y="43"/>
                      <a:pt x="230" y="43"/>
                      <a:pt x="229" y="43"/>
                    </a:cubicBezTo>
                    <a:cubicBezTo>
                      <a:pt x="229" y="43"/>
                      <a:pt x="229" y="43"/>
                      <a:pt x="229" y="43"/>
                    </a:cubicBezTo>
                    <a:cubicBezTo>
                      <a:pt x="229" y="43"/>
                      <a:pt x="229" y="43"/>
                      <a:pt x="228" y="42"/>
                    </a:cubicBezTo>
                    <a:cubicBezTo>
                      <a:pt x="229" y="42"/>
                      <a:pt x="229" y="42"/>
                      <a:pt x="229" y="42"/>
                    </a:cubicBezTo>
                    <a:cubicBezTo>
                      <a:pt x="219" y="46"/>
                      <a:pt x="219" y="46"/>
                      <a:pt x="219" y="46"/>
                    </a:cubicBezTo>
                    <a:cubicBezTo>
                      <a:pt x="219" y="47"/>
                      <a:pt x="219" y="47"/>
                      <a:pt x="217" y="49"/>
                    </a:cubicBezTo>
                    <a:cubicBezTo>
                      <a:pt x="220" y="48"/>
                      <a:pt x="220" y="48"/>
                      <a:pt x="221" y="48"/>
                    </a:cubicBezTo>
                    <a:cubicBezTo>
                      <a:pt x="222" y="47"/>
                      <a:pt x="223" y="46"/>
                      <a:pt x="224" y="46"/>
                    </a:cubicBezTo>
                    <a:cubicBezTo>
                      <a:pt x="224" y="45"/>
                      <a:pt x="224" y="45"/>
                      <a:pt x="224" y="45"/>
                    </a:cubicBezTo>
                    <a:cubicBezTo>
                      <a:pt x="225" y="44"/>
                      <a:pt x="225" y="44"/>
                      <a:pt x="225" y="44"/>
                    </a:cubicBezTo>
                    <a:cubicBezTo>
                      <a:pt x="225" y="44"/>
                      <a:pt x="225" y="44"/>
                      <a:pt x="226" y="44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26" y="45"/>
                      <a:pt x="226" y="45"/>
                      <a:pt x="227" y="46"/>
                    </a:cubicBezTo>
                    <a:cubicBezTo>
                      <a:pt x="226" y="46"/>
                      <a:pt x="226" y="46"/>
                      <a:pt x="226" y="46"/>
                    </a:cubicBezTo>
                    <a:cubicBezTo>
                      <a:pt x="226" y="46"/>
                      <a:pt x="225" y="47"/>
                      <a:pt x="225" y="47"/>
                    </a:cubicBezTo>
                    <a:cubicBezTo>
                      <a:pt x="224" y="47"/>
                      <a:pt x="223" y="48"/>
                      <a:pt x="222" y="48"/>
                    </a:cubicBezTo>
                    <a:cubicBezTo>
                      <a:pt x="222" y="48"/>
                      <a:pt x="222" y="48"/>
                      <a:pt x="221" y="49"/>
                    </a:cubicBezTo>
                    <a:cubicBezTo>
                      <a:pt x="221" y="49"/>
                      <a:pt x="220" y="50"/>
                      <a:pt x="220" y="50"/>
                    </a:cubicBezTo>
                    <a:cubicBezTo>
                      <a:pt x="219" y="51"/>
                      <a:pt x="218" y="52"/>
                      <a:pt x="217" y="52"/>
                    </a:cubicBezTo>
                    <a:cubicBezTo>
                      <a:pt x="217" y="52"/>
                      <a:pt x="216" y="52"/>
                      <a:pt x="215" y="52"/>
                    </a:cubicBezTo>
                    <a:cubicBezTo>
                      <a:pt x="215" y="52"/>
                      <a:pt x="214" y="53"/>
                      <a:pt x="213" y="53"/>
                    </a:cubicBezTo>
                    <a:cubicBezTo>
                      <a:pt x="213" y="53"/>
                      <a:pt x="213" y="53"/>
                      <a:pt x="213" y="53"/>
                    </a:cubicBezTo>
                    <a:cubicBezTo>
                      <a:pt x="213" y="53"/>
                      <a:pt x="213" y="53"/>
                      <a:pt x="212" y="53"/>
                    </a:cubicBezTo>
                    <a:cubicBezTo>
                      <a:pt x="211" y="54"/>
                      <a:pt x="209" y="55"/>
                      <a:pt x="208" y="55"/>
                    </a:cubicBezTo>
                    <a:cubicBezTo>
                      <a:pt x="206" y="56"/>
                      <a:pt x="204" y="56"/>
                      <a:pt x="203" y="58"/>
                    </a:cubicBezTo>
                    <a:cubicBezTo>
                      <a:pt x="203" y="58"/>
                      <a:pt x="203" y="58"/>
                      <a:pt x="202" y="59"/>
                    </a:cubicBezTo>
                    <a:cubicBezTo>
                      <a:pt x="193" y="66"/>
                      <a:pt x="193" y="66"/>
                      <a:pt x="193" y="67"/>
                    </a:cubicBezTo>
                    <a:cubicBezTo>
                      <a:pt x="194" y="67"/>
                      <a:pt x="194" y="67"/>
                      <a:pt x="195" y="67"/>
                    </a:cubicBezTo>
                    <a:cubicBezTo>
                      <a:pt x="195" y="67"/>
                      <a:pt x="195" y="67"/>
                      <a:pt x="195" y="67"/>
                    </a:cubicBezTo>
                    <a:cubicBezTo>
                      <a:pt x="195" y="68"/>
                      <a:pt x="194" y="68"/>
                      <a:pt x="194" y="69"/>
                    </a:cubicBezTo>
                    <a:cubicBezTo>
                      <a:pt x="193" y="69"/>
                      <a:pt x="193" y="68"/>
                      <a:pt x="193" y="69"/>
                    </a:cubicBezTo>
                    <a:cubicBezTo>
                      <a:pt x="187" y="73"/>
                      <a:pt x="187" y="73"/>
                      <a:pt x="186" y="74"/>
                    </a:cubicBezTo>
                    <a:cubicBezTo>
                      <a:pt x="188" y="74"/>
                      <a:pt x="189" y="72"/>
                      <a:pt x="191" y="73"/>
                    </a:cubicBezTo>
                    <a:cubicBezTo>
                      <a:pt x="190" y="73"/>
                      <a:pt x="189" y="74"/>
                      <a:pt x="187" y="76"/>
                    </a:cubicBezTo>
                    <a:cubicBezTo>
                      <a:pt x="182" y="79"/>
                      <a:pt x="178" y="81"/>
                      <a:pt x="173" y="94"/>
                    </a:cubicBezTo>
                    <a:cubicBezTo>
                      <a:pt x="173" y="95"/>
                      <a:pt x="173" y="95"/>
                      <a:pt x="173" y="95"/>
                    </a:cubicBezTo>
                    <a:cubicBezTo>
                      <a:pt x="173" y="95"/>
                      <a:pt x="173" y="96"/>
                      <a:pt x="173" y="97"/>
                    </a:cubicBezTo>
                    <a:cubicBezTo>
                      <a:pt x="174" y="97"/>
                      <a:pt x="174" y="97"/>
                      <a:pt x="175" y="96"/>
                    </a:cubicBezTo>
                    <a:cubicBezTo>
                      <a:pt x="175" y="96"/>
                      <a:pt x="175" y="96"/>
                      <a:pt x="176" y="96"/>
                    </a:cubicBezTo>
                    <a:cubicBezTo>
                      <a:pt x="176" y="96"/>
                      <a:pt x="176" y="96"/>
                      <a:pt x="177" y="97"/>
                    </a:cubicBezTo>
                    <a:cubicBezTo>
                      <a:pt x="176" y="97"/>
                      <a:pt x="176" y="98"/>
                      <a:pt x="175" y="99"/>
                    </a:cubicBezTo>
                    <a:cubicBezTo>
                      <a:pt x="176" y="99"/>
                      <a:pt x="176" y="100"/>
                      <a:pt x="177" y="100"/>
                    </a:cubicBezTo>
                    <a:cubicBezTo>
                      <a:pt x="176" y="101"/>
                      <a:pt x="176" y="102"/>
                      <a:pt x="176" y="102"/>
                    </a:cubicBezTo>
                    <a:cubicBezTo>
                      <a:pt x="177" y="102"/>
                      <a:pt x="180" y="102"/>
                      <a:pt x="182" y="100"/>
                    </a:cubicBezTo>
                    <a:cubicBezTo>
                      <a:pt x="182" y="100"/>
                      <a:pt x="182" y="99"/>
                      <a:pt x="183" y="99"/>
                    </a:cubicBezTo>
                    <a:cubicBezTo>
                      <a:pt x="194" y="85"/>
                      <a:pt x="196" y="85"/>
                      <a:pt x="197" y="85"/>
                    </a:cubicBezTo>
                    <a:cubicBezTo>
                      <a:pt x="197" y="85"/>
                      <a:pt x="198" y="85"/>
                      <a:pt x="198" y="85"/>
                    </a:cubicBezTo>
                    <a:cubicBezTo>
                      <a:pt x="201" y="85"/>
                      <a:pt x="203" y="82"/>
                      <a:pt x="205" y="81"/>
                    </a:cubicBezTo>
                    <a:cubicBezTo>
                      <a:pt x="206" y="80"/>
                      <a:pt x="208" y="79"/>
                      <a:pt x="209" y="77"/>
                    </a:cubicBezTo>
                    <a:cubicBezTo>
                      <a:pt x="211" y="76"/>
                      <a:pt x="211" y="76"/>
                      <a:pt x="220" y="70"/>
                    </a:cubicBezTo>
                    <a:cubicBezTo>
                      <a:pt x="221" y="70"/>
                      <a:pt x="222" y="70"/>
                      <a:pt x="223" y="70"/>
                    </a:cubicBezTo>
                    <a:cubicBezTo>
                      <a:pt x="224" y="68"/>
                      <a:pt x="224" y="68"/>
                      <a:pt x="225" y="67"/>
                    </a:cubicBezTo>
                    <a:cubicBezTo>
                      <a:pt x="226" y="67"/>
                      <a:pt x="226" y="67"/>
                      <a:pt x="227" y="68"/>
                    </a:cubicBezTo>
                    <a:cubicBezTo>
                      <a:pt x="225" y="69"/>
                      <a:pt x="225" y="69"/>
                      <a:pt x="225" y="70"/>
                    </a:cubicBezTo>
                    <a:cubicBezTo>
                      <a:pt x="228" y="71"/>
                      <a:pt x="229" y="68"/>
                      <a:pt x="232" y="67"/>
                    </a:cubicBezTo>
                    <a:cubicBezTo>
                      <a:pt x="232" y="67"/>
                      <a:pt x="232" y="67"/>
                      <a:pt x="233" y="67"/>
                    </a:cubicBezTo>
                    <a:cubicBezTo>
                      <a:pt x="234" y="67"/>
                      <a:pt x="234" y="67"/>
                      <a:pt x="235" y="66"/>
                    </a:cubicBezTo>
                    <a:cubicBezTo>
                      <a:pt x="237" y="65"/>
                      <a:pt x="239" y="64"/>
                      <a:pt x="241" y="63"/>
                    </a:cubicBezTo>
                    <a:cubicBezTo>
                      <a:pt x="242" y="63"/>
                      <a:pt x="242" y="63"/>
                      <a:pt x="245" y="61"/>
                    </a:cubicBezTo>
                    <a:cubicBezTo>
                      <a:pt x="247" y="61"/>
                      <a:pt x="247" y="61"/>
                      <a:pt x="247" y="61"/>
                    </a:cubicBezTo>
                    <a:cubicBezTo>
                      <a:pt x="247" y="60"/>
                      <a:pt x="247" y="60"/>
                      <a:pt x="248" y="60"/>
                    </a:cubicBezTo>
                    <a:cubicBezTo>
                      <a:pt x="251" y="58"/>
                      <a:pt x="251" y="58"/>
                      <a:pt x="252" y="57"/>
                    </a:cubicBezTo>
                    <a:cubicBezTo>
                      <a:pt x="252" y="56"/>
                      <a:pt x="252" y="56"/>
                      <a:pt x="252" y="56"/>
                    </a:cubicBezTo>
                    <a:cubicBezTo>
                      <a:pt x="252" y="56"/>
                      <a:pt x="252" y="56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8"/>
                      <a:pt x="254" y="58"/>
                      <a:pt x="255" y="58"/>
                    </a:cubicBezTo>
                    <a:cubicBezTo>
                      <a:pt x="255" y="59"/>
                      <a:pt x="255" y="59"/>
                      <a:pt x="255" y="59"/>
                    </a:cubicBezTo>
                    <a:cubicBezTo>
                      <a:pt x="263" y="59"/>
                      <a:pt x="269" y="53"/>
                      <a:pt x="276" y="51"/>
                    </a:cubicBezTo>
                    <a:cubicBezTo>
                      <a:pt x="277" y="51"/>
                      <a:pt x="278" y="51"/>
                      <a:pt x="280" y="51"/>
                    </a:cubicBezTo>
                    <a:cubicBezTo>
                      <a:pt x="283" y="50"/>
                      <a:pt x="283" y="50"/>
                      <a:pt x="284" y="49"/>
                    </a:cubicBezTo>
                    <a:cubicBezTo>
                      <a:pt x="283" y="49"/>
                      <a:pt x="283" y="49"/>
                      <a:pt x="283" y="49"/>
                    </a:cubicBezTo>
                    <a:cubicBezTo>
                      <a:pt x="283" y="49"/>
                      <a:pt x="282" y="49"/>
                      <a:pt x="281" y="50"/>
                    </a:cubicBezTo>
                    <a:cubicBezTo>
                      <a:pt x="280" y="50"/>
                      <a:pt x="280" y="50"/>
                      <a:pt x="280" y="50"/>
                    </a:cubicBezTo>
                    <a:cubicBezTo>
                      <a:pt x="280" y="50"/>
                      <a:pt x="280" y="50"/>
                      <a:pt x="279" y="50"/>
                    </a:cubicBezTo>
                    <a:cubicBezTo>
                      <a:pt x="279" y="49"/>
                      <a:pt x="279" y="49"/>
                      <a:pt x="279" y="49"/>
                    </a:cubicBezTo>
                    <a:cubicBezTo>
                      <a:pt x="279" y="49"/>
                      <a:pt x="278" y="49"/>
                      <a:pt x="278" y="49"/>
                    </a:cubicBezTo>
                    <a:cubicBezTo>
                      <a:pt x="277" y="48"/>
                      <a:pt x="277" y="48"/>
                      <a:pt x="276" y="48"/>
                    </a:cubicBezTo>
                    <a:cubicBezTo>
                      <a:pt x="276" y="47"/>
                      <a:pt x="276" y="47"/>
                      <a:pt x="276" y="47"/>
                    </a:cubicBezTo>
                    <a:cubicBezTo>
                      <a:pt x="277" y="46"/>
                      <a:pt x="277" y="46"/>
                      <a:pt x="277" y="46"/>
                    </a:cubicBezTo>
                    <a:cubicBezTo>
                      <a:pt x="277" y="46"/>
                      <a:pt x="278" y="46"/>
                      <a:pt x="279" y="45"/>
                    </a:cubicBezTo>
                    <a:cubicBezTo>
                      <a:pt x="280" y="45"/>
                      <a:pt x="280" y="45"/>
                      <a:pt x="280" y="45"/>
                    </a:cubicBezTo>
                    <a:cubicBezTo>
                      <a:pt x="281" y="45"/>
                      <a:pt x="283" y="44"/>
                      <a:pt x="285" y="44"/>
                    </a:cubicBezTo>
                    <a:cubicBezTo>
                      <a:pt x="283" y="46"/>
                      <a:pt x="283" y="46"/>
                      <a:pt x="283" y="47"/>
                    </a:cubicBezTo>
                    <a:cubicBezTo>
                      <a:pt x="283" y="48"/>
                      <a:pt x="283" y="48"/>
                      <a:pt x="283" y="48"/>
                    </a:cubicBezTo>
                    <a:cubicBezTo>
                      <a:pt x="284" y="47"/>
                      <a:pt x="284" y="47"/>
                      <a:pt x="284" y="47"/>
                    </a:cubicBezTo>
                    <a:cubicBezTo>
                      <a:pt x="286" y="45"/>
                      <a:pt x="293" y="46"/>
                      <a:pt x="291" y="42"/>
                    </a:cubicBezTo>
                    <a:cubicBezTo>
                      <a:pt x="293" y="38"/>
                      <a:pt x="293" y="38"/>
                      <a:pt x="293" y="37"/>
                    </a:cubicBezTo>
                    <a:cubicBezTo>
                      <a:pt x="294" y="37"/>
                      <a:pt x="294" y="37"/>
                      <a:pt x="294" y="37"/>
                    </a:cubicBezTo>
                    <a:cubicBezTo>
                      <a:pt x="294" y="38"/>
                      <a:pt x="294" y="38"/>
                      <a:pt x="294" y="38"/>
                    </a:cubicBezTo>
                    <a:cubicBezTo>
                      <a:pt x="295" y="38"/>
                      <a:pt x="295" y="38"/>
                      <a:pt x="296" y="38"/>
                    </a:cubicBezTo>
                    <a:cubicBezTo>
                      <a:pt x="297" y="38"/>
                      <a:pt x="297" y="38"/>
                      <a:pt x="298" y="36"/>
                    </a:cubicBezTo>
                    <a:cubicBezTo>
                      <a:pt x="299" y="36"/>
                      <a:pt x="299" y="36"/>
                      <a:pt x="299" y="35"/>
                    </a:cubicBezTo>
                    <a:cubicBezTo>
                      <a:pt x="300" y="35"/>
                      <a:pt x="301" y="34"/>
                      <a:pt x="301" y="34"/>
                    </a:cubicBezTo>
                    <a:cubicBezTo>
                      <a:pt x="300" y="34"/>
                      <a:pt x="300" y="34"/>
                      <a:pt x="298" y="34"/>
                    </a:cubicBezTo>
                    <a:cubicBezTo>
                      <a:pt x="297" y="34"/>
                      <a:pt x="297" y="34"/>
                      <a:pt x="296" y="34"/>
                    </a:cubicBezTo>
                    <a:cubicBezTo>
                      <a:pt x="297" y="34"/>
                      <a:pt x="297" y="34"/>
                      <a:pt x="299" y="33"/>
                    </a:cubicBezTo>
                    <a:cubicBezTo>
                      <a:pt x="299" y="33"/>
                      <a:pt x="299" y="32"/>
                      <a:pt x="299" y="32"/>
                    </a:cubicBezTo>
                    <a:cubicBezTo>
                      <a:pt x="300" y="32"/>
                      <a:pt x="300" y="32"/>
                      <a:pt x="300" y="32"/>
                    </a:cubicBezTo>
                    <a:cubicBezTo>
                      <a:pt x="301" y="32"/>
                      <a:pt x="301" y="32"/>
                      <a:pt x="302" y="32"/>
                    </a:cubicBezTo>
                    <a:cubicBezTo>
                      <a:pt x="301" y="32"/>
                      <a:pt x="301" y="33"/>
                      <a:pt x="300" y="33"/>
                    </a:cubicBezTo>
                    <a:cubicBezTo>
                      <a:pt x="300" y="33"/>
                      <a:pt x="301" y="33"/>
                      <a:pt x="302" y="33"/>
                    </a:cubicBezTo>
                    <a:cubicBezTo>
                      <a:pt x="303" y="33"/>
                      <a:pt x="303" y="32"/>
                      <a:pt x="304" y="32"/>
                    </a:cubicBezTo>
                    <a:cubicBezTo>
                      <a:pt x="304" y="32"/>
                      <a:pt x="304" y="32"/>
                      <a:pt x="305" y="33"/>
                    </a:cubicBezTo>
                    <a:cubicBezTo>
                      <a:pt x="308" y="32"/>
                      <a:pt x="309" y="31"/>
                      <a:pt x="309" y="30"/>
                    </a:cubicBezTo>
                    <a:cubicBezTo>
                      <a:pt x="308" y="30"/>
                      <a:pt x="307" y="30"/>
                      <a:pt x="307" y="30"/>
                    </a:cubicBezTo>
                    <a:cubicBezTo>
                      <a:pt x="307" y="30"/>
                      <a:pt x="307" y="30"/>
                      <a:pt x="311" y="29"/>
                    </a:cubicBezTo>
                    <a:cubicBezTo>
                      <a:pt x="311" y="29"/>
                      <a:pt x="312" y="29"/>
                      <a:pt x="313" y="29"/>
                    </a:cubicBezTo>
                    <a:cubicBezTo>
                      <a:pt x="313" y="29"/>
                      <a:pt x="313" y="29"/>
                      <a:pt x="313" y="29"/>
                    </a:cubicBezTo>
                    <a:cubicBezTo>
                      <a:pt x="314" y="29"/>
                      <a:pt x="315" y="28"/>
                      <a:pt x="315" y="28"/>
                    </a:cubicBezTo>
                    <a:cubicBezTo>
                      <a:pt x="315" y="27"/>
                      <a:pt x="315" y="27"/>
                      <a:pt x="315" y="27"/>
                    </a:cubicBezTo>
                    <a:cubicBezTo>
                      <a:pt x="316" y="26"/>
                      <a:pt x="316" y="26"/>
                      <a:pt x="318" y="24"/>
                    </a:cubicBezTo>
                    <a:cubicBezTo>
                      <a:pt x="318" y="24"/>
                      <a:pt x="319" y="24"/>
                      <a:pt x="320" y="24"/>
                    </a:cubicBezTo>
                    <a:cubicBezTo>
                      <a:pt x="320" y="24"/>
                      <a:pt x="321" y="23"/>
                      <a:pt x="322" y="22"/>
                    </a:cubicBezTo>
                    <a:cubicBezTo>
                      <a:pt x="322" y="22"/>
                      <a:pt x="323" y="21"/>
                      <a:pt x="324" y="20"/>
                    </a:cubicBezTo>
                    <a:cubicBezTo>
                      <a:pt x="323" y="20"/>
                      <a:pt x="323" y="20"/>
                      <a:pt x="322" y="20"/>
                    </a:cubicBezTo>
                    <a:cubicBezTo>
                      <a:pt x="323" y="20"/>
                      <a:pt x="323" y="20"/>
                      <a:pt x="323" y="19"/>
                    </a:cubicBezTo>
                    <a:cubicBezTo>
                      <a:pt x="323" y="19"/>
                      <a:pt x="323" y="19"/>
                      <a:pt x="323" y="19"/>
                    </a:cubicBezTo>
                    <a:cubicBezTo>
                      <a:pt x="324" y="19"/>
                      <a:pt x="324" y="19"/>
                      <a:pt x="324" y="19"/>
                    </a:cubicBezTo>
                    <a:cubicBezTo>
                      <a:pt x="325" y="18"/>
                      <a:pt x="325" y="18"/>
                      <a:pt x="327" y="18"/>
                    </a:cubicBezTo>
                    <a:cubicBezTo>
                      <a:pt x="327" y="18"/>
                      <a:pt x="327" y="18"/>
                      <a:pt x="328" y="19"/>
                    </a:cubicBezTo>
                    <a:cubicBezTo>
                      <a:pt x="327" y="19"/>
                      <a:pt x="327" y="19"/>
                      <a:pt x="327" y="19"/>
                    </a:cubicBezTo>
                    <a:cubicBezTo>
                      <a:pt x="325" y="20"/>
                      <a:pt x="325" y="20"/>
                      <a:pt x="324" y="21"/>
                    </a:cubicBezTo>
                    <a:cubicBezTo>
                      <a:pt x="324" y="21"/>
                      <a:pt x="324" y="21"/>
                      <a:pt x="324" y="21"/>
                    </a:cubicBezTo>
                    <a:cubicBezTo>
                      <a:pt x="326" y="20"/>
                      <a:pt x="327" y="19"/>
                      <a:pt x="330" y="18"/>
                    </a:cubicBezTo>
                    <a:cubicBezTo>
                      <a:pt x="330" y="18"/>
                      <a:pt x="330" y="17"/>
                      <a:pt x="331" y="17"/>
                    </a:cubicBezTo>
                    <a:cubicBezTo>
                      <a:pt x="331" y="17"/>
                      <a:pt x="331" y="17"/>
                      <a:pt x="331" y="16"/>
                    </a:cubicBezTo>
                    <a:cubicBezTo>
                      <a:pt x="331" y="16"/>
                      <a:pt x="330" y="16"/>
                      <a:pt x="330" y="16"/>
                    </a:cubicBezTo>
                    <a:cubicBezTo>
                      <a:pt x="330" y="16"/>
                      <a:pt x="330" y="16"/>
                      <a:pt x="329" y="16"/>
                    </a:cubicBezTo>
                    <a:cubicBezTo>
                      <a:pt x="330" y="16"/>
                      <a:pt x="330" y="16"/>
                      <a:pt x="331" y="1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33" y="15"/>
                      <a:pt x="333" y="15"/>
                      <a:pt x="334" y="14"/>
                    </a:cubicBezTo>
                    <a:cubicBezTo>
                      <a:pt x="333" y="14"/>
                      <a:pt x="333" y="14"/>
                      <a:pt x="330" y="15"/>
                    </a:cubicBezTo>
                    <a:cubicBezTo>
                      <a:pt x="331" y="14"/>
                      <a:pt x="332" y="14"/>
                      <a:pt x="333" y="13"/>
                    </a:cubicBezTo>
                    <a:cubicBezTo>
                      <a:pt x="333" y="13"/>
                      <a:pt x="333" y="13"/>
                      <a:pt x="338" y="11"/>
                    </a:cubicBezTo>
                    <a:cubicBezTo>
                      <a:pt x="339" y="11"/>
                      <a:pt x="339" y="11"/>
                      <a:pt x="339" y="11"/>
                    </a:cubicBezTo>
                    <a:cubicBezTo>
                      <a:pt x="340" y="10"/>
                      <a:pt x="340" y="10"/>
                      <a:pt x="342" y="10"/>
                    </a:cubicBezTo>
                    <a:cubicBezTo>
                      <a:pt x="342" y="10"/>
                      <a:pt x="342" y="10"/>
                      <a:pt x="343" y="10"/>
                    </a:cubicBezTo>
                    <a:cubicBezTo>
                      <a:pt x="343" y="10"/>
                      <a:pt x="346" y="8"/>
                      <a:pt x="353" y="6"/>
                    </a:cubicBezTo>
                    <a:cubicBezTo>
                      <a:pt x="354" y="6"/>
                      <a:pt x="354" y="6"/>
                      <a:pt x="354" y="6"/>
                    </a:cubicBezTo>
                    <a:cubicBezTo>
                      <a:pt x="354" y="6"/>
                      <a:pt x="353" y="6"/>
                      <a:pt x="352" y="6"/>
                    </a:cubicBezTo>
                    <a:cubicBezTo>
                      <a:pt x="352" y="6"/>
                      <a:pt x="352" y="6"/>
                      <a:pt x="352" y="6"/>
                    </a:cubicBezTo>
                    <a:cubicBezTo>
                      <a:pt x="353" y="6"/>
                      <a:pt x="354" y="6"/>
                      <a:pt x="354" y="6"/>
                    </a:cubicBezTo>
                    <a:cubicBezTo>
                      <a:pt x="355" y="6"/>
                      <a:pt x="355" y="6"/>
                      <a:pt x="355" y="6"/>
                    </a:cubicBezTo>
                    <a:cubicBezTo>
                      <a:pt x="356" y="5"/>
                      <a:pt x="358" y="5"/>
                      <a:pt x="359" y="5"/>
                    </a:cubicBezTo>
                    <a:cubicBezTo>
                      <a:pt x="359" y="5"/>
                      <a:pt x="359" y="5"/>
                      <a:pt x="360" y="5"/>
                    </a:cubicBezTo>
                    <a:cubicBezTo>
                      <a:pt x="361" y="5"/>
                      <a:pt x="361" y="5"/>
                      <a:pt x="363" y="4"/>
                    </a:cubicBezTo>
                    <a:moveTo>
                      <a:pt x="346" y="1"/>
                    </a:moveTo>
                    <a:cubicBezTo>
                      <a:pt x="347" y="1"/>
                      <a:pt x="348" y="1"/>
                      <a:pt x="349" y="1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51" y="0"/>
                      <a:pt x="351" y="0"/>
                      <a:pt x="351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50" y="0"/>
                      <a:pt x="350" y="0"/>
                      <a:pt x="350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3" y="0"/>
                      <a:pt x="354" y="0"/>
                      <a:pt x="355" y="0"/>
                    </a:cubicBezTo>
                    <a:cubicBezTo>
                      <a:pt x="355" y="0"/>
                      <a:pt x="356" y="0"/>
                      <a:pt x="356" y="0"/>
                    </a:cubicBezTo>
                    <a:cubicBezTo>
                      <a:pt x="355" y="0"/>
                      <a:pt x="353" y="0"/>
                      <a:pt x="352" y="0"/>
                    </a:cubicBezTo>
                    <a:cubicBezTo>
                      <a:pt x="353" y="0"/>
                      <a:pt x="353" y="0"/>
                      <a:pt x="354" y="0"/>
                    </a:cubicBezTo>
                    <a:cubicBezTo>
                      <a:pt x="353" y="0"/>
                      <a:pt x="352" y="0"/>
                      <a:pt x="351" y="0"/>
                    </a:cubicBezTo>
                    <a:cubicBezTo>
                      <a:pt x="352" y="0"/>
                      <a:pt x="353" y="0"/>
                      <a:pt x="355" y="0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4" y="0"/>
                      <a:pt x="352" y="0"/>
                      <a:pt x="349" y="0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350" y="0"/>
                      <a:pt x="351" y="0"/>
                      <a:pt x="352" y="0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350" y="0"/>
                      <a:pt x="350" y="0"/>
                      <a:pt x="350" y="0"/>
                    </a:cubicBezTo>
                    <a:cubicBezTo>
                      <a:pt x="349" y="0"/>
                      <a:pt x="348" y="0"/>
                      <a:pt x="34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41" y="1"/>
                      <a:pt x="339" y="1"/>
                      <a:pt x="336" y="1"/>
                    </a:cubicBezTo>
                    <a:cubicBezTo>
                      <a:pt x="337" y="1"/>
                      <a:pt x="339" y="1"/>
                      <a:pt x="340" y="1"/>
                    </a:cubicBezTo>
                    <a:cubicBezTo>
                      <a:pt x="340" y="1"/>
                      <a:pt x="340" y="1"/>
                      <a:pt x="340" y="1"/>
                    </a:cubicBezTo>
                    <a:cubicBezTo>
                      <a:pt x="341" y="1"/>
                      <a:pt x="343" y="1"/>
                      <a:pt x="345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343" y="0"/>
                      <a:pt x="341" y="1"/>
                      <a:pt x="339" y="1"/>
                    </a:cubicBezTo>
                    <a:cubicBezTo>
                      <a:pt x="339" y="1"/>
                      <a:pt x="339" y="1"/>
                      <a:pt x="339" y="1"/>
                    </a:cubicBezTo>
                    <a:cubicBezTo>
                      <a:pt x="341" y="1"/>
                      <a:pt x="341" y="1"/>
                      <a:pt x="341" y="1"/>
                    </a:cubicBezTo>
                    <a:cubicBezTo>
                      <a:pt x="341" y="1"/>
                      <a:pt x="341" y="1"/>
                      <a:pt x="341" y="1"/>
                    </a:cubicBezTo>
                    <a:cubicBezTo>
                      <a:pt x="341" y="1"/>
                      <a:pt x="341" y="1"/>
                      <a:pt x="337" y="1"/>
                    </a:cubicBezTo>
                    <a:cubicBezTo>
                      <a:pt x="337" y="1"/>
                      <a:pt x="337" y="1"/>
                      <a:pt x="337" y="1"/>
                    </a:cubicBezTo>
                    <a:cubicBezTo>
                      <a:pt x="337" y="1"/>
                      <a:pt x="337" y="1"/>
                      <a:pt x="337" y="1"/>
                    </a:cubicBezTo>
                    <a:cubicBezTo>
                      <a:pt x="335" y="1"/>
                      <a:pt x="335" y="1"/>
                      <a:pt x="335" y="1"/>
                    </a:cubicBezTo>
                    <a:cubicBezTo>
                      <a:pt x="335" y="1"/>
                      <a:pt x="335" y="1"/>
                      <a:pt x="335" y="1"/>
                    </a:cubicBezTo>
                    <a:cubicBezTo>
                      <a:pt x="332" y="1"/>
                      <a:pt x="332" y="1"/>
                      <a:pt x="332" y="1"/>
                    </a:cubicBezTo>
                    <a:cubicBezTo>
                      <a:pt x="332" y="1"/>
                      <a:pt x="332" y="1"/>
                      <a:pt x="332" y="1"/>
                    </a:cubicBezTo>
                    <a:cubicBezTo>
                      <a:pt x="331" y="2"/>
                      <a:pt x="331" y="2"/>
                      <a:pt x="331" y="2"/>
                    </a:cubicBezTo>
                    <a:cubicBezTo>
                      <a:pt x="327" y="2"/>
                      <a:pt x="327" y="2"/>
                      <a:pt x="327" y="2"/>
                    </a:cubicBezTo>
                    <a:cubicBezTo>
                      <a:pt x="321" y="3"/>
                      <a:pt x="321" y="3"/>
                      <a:pt x="320" y="3"/>
                    </a:cubicBezTo>
                    <a:cubicBezTo>
                      <a:pt x="324" y="2"/>
                      <a:pt x="324" y="2"/>
                      <a:pt x="324" y="2"/>
                    </a:cubicBezTo>
                    <a:cubicBezTo>
                      <a:pt x="326" y="2"/>
                      <a:pt x="326" y="2"/>
                      <a:pt x="326" y="2"/>
                    </a:cubicBezTo>
                    <a:cubicBezTo>
                      <a:pt x="327" y="2"/>
                      <a:pt x="327" y="2"/>
                      <a:pt x="327" y="2"/>
                    </a:cubicBezTo>
                    <a:cubicBezTo>
                      <a:pt x="324" y="2"/>
                      <a:pt x="324" y="2"/>
                      <a:pt x="324" y="2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16" y="4"/>
                      <a:pt x="316" y="4"/>
                      <a:pt x="316" y="4"/>
                    </a:cubicBezTo>
                    <a:cubicBezTo>
                      <a:pt x="317" y="4"/>
                      <a:pt x="317" y="4"/>
                      <a:pt x="317" y="4"/>
                    </a:cubicBezTo>
                    <a:cubicBezTo>
                      <a:pt x="316" y="4"/>
                      <a:pt x="316" y="4"/>
                      <a:pt x="316" y="4"/>
                    </a:cubicBezTo>
                    <a:cubicBezTo>
                      <a:pt x="318" y="3"/>
                      <a:pt x="319" y="3"/>
                      <a:pt x="321" y="3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23" y="3"/>
                      <a:pt x="323" y="3"/>
                      <a:pt x="323" y="3"/>
                    </a:cubicBezTo>
                    <a:cubicBezTo>
                      <a:pt x="326" y="2"/>
                      <a:pt x="326" y="2"/>
                      <a:pt x="326" y="2"/>
                    </a:cubicBezTo>
                    <a:cubicBezTo>
                      <a:pt x="328" y="2"/>
                      <a:pt x="329" y="2"/>
                      <a:pt x="331" y="2"/>
                    </a:cubicBezTo>
                    <a:cubicBezTo>
                      <a:pt x="330" y="2"/>
                      <a:pt x="330" y="2"/>
                      <a:pt x="330" y="2"/>
                    </a:cubicBezTo>
                    <a:cubicBezTo>
                      <a:pt x="330" y="2"/>
                      <a:pt x="330" y="2"/>
                      <a:pt x="330" y="2"/>
                    </a:cubicBezTo>
                    <a:cubicBezTo>
                      <a:pt x="328" y="2"/>
                      <a:pt x="326" y="3"/>
                      <a:pt x="324" y="3"/>
                    </a:cubicBezTo>
                    <a:cubicBezTo>
                      <a:pt x="324" y="3"/>
                      <a:pt x="324" y="3"/>
                      <a:pt x="324" y="3"/>
                    </a:cubicBezTo>
                    <a:cubicBezTo>
                      <a:pt x="323" y="3"/>
                      <a:pt x="323" y="3"/>
                      <a:pt x="323" y="3"/>
                    </a:cubicBezTo>
                    <a:cubicBezTo>
                      <a:pt x="323" y="3"/>
                      <a:pt x="323" y="3"/>
                      <a:pt x="323" y="3"/>
                    </a:cubicBezTo>
                    <a:cubicBezTo>
                      <a:pt x="321" y="3"/>
                      <a:pt x="321" y="3"/>
                      <a:pt x="321" y="3"/>
                    </a:cubicBezTo>
                    <a:cubicBezTo>
                      <a:pt x="321" y="3"/>
                      <a:pt x="321" y="3"/>
                      <a:pt x="321" y="3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19" y="3"/>
                      <a:pt x="319" y="3"/>
                      <a:pt x="319" y="3"/>
                    </a:cubicBezTo>
                    <a:cubicBezTo>
                      <a:pt x="318" y="3"/>
                      <a:pt x="317" y="4"/>
                      <a:pt x="317" y="4"/>
                    </a:cubicBezTo>
                    <a:cubicBezTo>
                      <a:pt x="317" y="4"/>
                      <a:pt x="317" y="4"/>
                      <a:pt x="317" y="4"/>
                    </a:cubicBezTo>
                    <a:cubicBezTo>
                      <a:pt x="316" y="4"/>
                      <a:pt x="316" y="4"/>
                      <a:pt x="316" y="4"/>
                    </a:cubicBezTo>
                    <a:cubicBezTo>
                      <a:pt x="315" y="4"/>
                      <a:pt x="314" y="4"/>
                      <a:pt x="313" y="4"/>
                    </a:cubicBezTo>
                    <a:cubicBezTo>
                      <a:pt x="312" y="4"/>
                      <a:pt x="312" y="4"/>
                      <a:pt x="312" y="4"/>
                    </a:cubicBezTo>
                    <a:cubicBezTo>
                      <a:pt x="310" y="5"/>
                      <a:pt x="310" y="5"/>
                      <a:pt x="310" y="5"/>
                    </a:cubicBezTo>
                    <a:cubicBezTo>
                      <a:pt x="307" y="5"/>
                      <a:pt x="307" y="5"/>
                      <a:pt x="307" y="5"/>
                    </a:cubicBezTo>
                    <a:cubicBezTo>
                      <a:pt x="306" y="5"/>
                      <a:pt x="306" y="5"/>
                      <a:pt x="306" y="5"/>
                    </a:cubicBezTo>
                    <a:cubicBezTo>
                      <a:pt x="306" y="6"/>
                      <a:pt x="306" y="6"/>
                      <a:pt x="306" y="6"/>
                    </a:cubicBezTo>
                    <a:cubicBezTo>
                      <a:pt x="308" y="4"/>
                      <a:pt x="311" y="5"/>
                      <a:pt x="314" y="4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2" y="4"/>
                      <a:pt x="312" y="4"/>
                      <a:pt x="312" y="4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0" y="6"/>
                      <a:pt x="300" y="6"/>
                      <a:pt x="300" y="6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7" y="7"/>
                      <a:pt x="296" y="7"/>
                      <a:pt x="294" y="8"/>
                    </a:cubicBezTo>
                    <a:cubicBezTo>
                      <a:pt x="293" y="8"/>
                      <a:pt x="292" y="8"/>
                      <a:pt x="291" y="9"/>
                    </a:cubicBezTo>
                    <a:cubicBezTo>
                      <a:pt x="296" y="7"/>
                      <a:pt x="296" y="7"/>
                      <a:pt x="296" y="7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6" y="7"/>
                      <a:pt x="296" y="7"/>
                      <a:pt x="296" y="7"/>
                    </a:cubicBezTo>
                    <a:cubicBezTo>
                      <a:pt x="295" y="7"/>
                      <a:pt x="295" y="7"/>
                      <a:pt x="295" y="7"/>
                    </a:cubicBezTo>
                    <a:cubicBezTo>
                      <a:pt x="293" y="8"/>
                      <a:pt x="293" y="8"/>
                      <a:pt x="293" y="8"/>
                    </a:cubicBezTo>
                    <a:cubicBezTo>
                      <a:pt x="292" y="8"/>
                      <a:pt x="291" y="8"/>
                      <a:pt x="290" y="9"/>
                    </a:cubicBezTo>
                    <a:cubicBezTo>
                      <a:pt x="287" y="9"/>
                      <a:pt x="287" y="9"/>
                      <a:pt x="287" y="9"/>
                    </a:cubicBezTo>
                    <a:cubicBezTo>
                      <a:pt x="286" y="9"/>
                      <a:pt x="286" y="9"/>
                      <a:pt x="286" y="9"/>
                    </a:cubicBezTo>
                    <a:cubicBezTo>
                      <a:pt x="286" y="9"/>
                      <a:pt x="286" y="9"/>
                      <a:pt x="286" y="9"/>
                    </a:cubicBezTo>
                    <a:cubicBezTo>
                      <a:pt x="287" y="9"/>
                      <a:pt x="287" y="9"/>
                      <a:pt x="287" y="9"/>
                    </a:cubicBezTo>
                    <a:cubicBezTo>
                      <a:pt x="284" y="10"/>
                      <a:pt x="284" y="10"/>
                      <a:pt x="284" y="10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82" y="11"/>
                      <a:pt x="284" y="10"/>
                      <a:pt x="285" y="10"/>
                    </a:cubicBezTo>
                    <a:cubicBezTo>
                      <a:pt x="282" y="11"/>
                      <a:pt x="282" y="11"/>
                      <a:pt x="282" y="11"/>
                    </a:cubicBezTo>
                    <a:cubicBezTo>
                      <a:pt x="278" y="11"/>
                      <a:pt x="278" y="11"/>
                      <a:pt x="278" y="11"/>
                    </a:cubicBezTo>
                    <a:cubicBezTo>
                      <a:pt x="278" y="12"/>
                      <a:pt x="278" y="12"/>
                      <a:pt x="278" y="12"/>
                    </a:cubicBezTo>
                    <a:cubicBezTo>
                      <a:pt x="280" y="11"/>
                      <a:pt x="282" y="11"/>
                      <a:pt x="283" y="10"/>
                    </a:cubicBezTo>
                    <a:cubicBezTo>
                      <a:pt x="280" y="11"/>
                      <a:pt x="277" y="12"/>
                      <a:pt x="274" y="12"/>
                    </a:cubicBezTo>
                    <a:cubicBezTo>
                      <a:pt x="271" y="13"/>
                      <a:pt x="271" y="13"/>
                      <a:pt x="271" y="13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5" y="15"/>
                      <a:pt x="265" y="15"/>
                      <a:pt x="265" y="15"/>
                    </a:cubicBezTo>
                    <a:cubicBezTo>
                      <a:pt x="265" y="15"/>
                      <a:pt x="266" y="15"/>
                      <a:pt x="267" y="15"/>
                    </a:cubicBezTo>
                    <a:cubicBezTo>
                      <a:pt x="266" y="15"/>
                      <a:pt x="265" y="15"/>
                      <a:pt x="265" y="15"/>
                    </a:cubicBezTo>
                    <a:cubicBezTo>
                      <a:pt x="266" y="15"/>
                      <a:pt x="267" y="15"/>
                      <a:pt x="267" y="14"/>
                    </a:cubicBezTo>
                    <a:cubicBezTo>
                      <a:pt x="266" y="15"/>
                      <a:pt x="266" y="15"/>
                      <a:pt x="266" y="15"/>
                    </a:cubicBezTo>
                    <a:cubicBezTo>
                      <a:pt x="266" y="15"/>
                      <a:pt x="266" y="15"/>
                      <a:pt x="267" y="15"/>
                    </a:cubicBezTo>
                    <a:cubicBezTo>
                      <a:pt x="267" y="15"/>
                      <a:pt x="267" y="15"/>
                      <a:pt x="267" y="15"/>
                    </a:cubicBezTo>
                    <a:cubicBezTo>
                      <a:pt x="264" y="16"/>
                      <a:pt x="264" y="16"/>
                      <a:pt x="263" y="16"/>
                    </a:cubicBezTo>
                    <a:cubicBezTo>
                      <a:pt x="264" y="16"/>
                      <a:pt x="264" y="16"/>
                      <a:pt x="264" y="16"/>
                    </a:cubicBezTo>
                    <a:cubicBezTo>
                      <a:pt x="264" y="16"/>
                      <a:pt x="264" y="16"/>
                      <a:pt x="264" y="16"/>
                    </a:cubicBezTo>
                    <a:cubicBezTo>
                      <a:pt x="268" y="15"/>
                      <a:pt x="268" y="15"/>
                      <a:pt x="271" y="14"/>
                    </a:cubicBezTo>
                    <a:cubicBezTo>
                      <a:pt x="274" y="13"/>
                      <a:pt x="274" y="13"/>
                      <a:pt x="274" y="13"/>
                    </a:cubicBezTo>
                    <a:cubicBezTo>
                      <a:pt x="272" y="14"/>
                      <a:pt x="272" y="14"/>
                      <a:pt x="272" y="14"/>
                    </a:cubicBezTo>
                    <a:cubicBezTo>
                      <a:pt x="276" y="12"/>
                      <a:pt x="276" y="12"/>
                      <a:pt x="276" y="12"/>
                    </a:cubicBezTo>
                    <a:cubicBezTo>
                      <a:pt x="277" y="12"/>
                      <a:pt x="277" y="12"/>
                      <a:pt x="277" y="12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85" y="10"/>
                      <a:pt x="285" y="10"/>
                      <a:pt x="285" y="10"/>
                    </a:cubicBezTo>
                    <a:cubicBezTo>
                      <a:pt x="285" y="10"/>
                      <a:pt x="285" y="10"/>
                      <a:pt x="285" y="10"/>
                    </a:cubicBezTo>
                    <a:cubicBezTo>
                      <a:pt x="285" y="10"/>
                      <a:pt x="285" y="10"/>
                      <a:pt x="285" y="10"/>
                    </a:cubicBezTo>
                    <a:cubicBezTo>
                      <a:pt x="288" y="10"/>
                      <a:pt x="291" y="9"/>
                      <a:pt x="293" y="8"/>
                    </a:cubicBezTo>
                    <a:cubicBezTo>
                      <a:pt x="294" y="8"/>
                      <a:pt x="294" y="8"/>
                      <a:pt x="294" y="8"/>
                    </a:cubicBezTo>
                    <a:cubicBezTo>
                      <a:pt x="294" y="8"/>
                      <a:pt x="299" y="7"/>
                      <a:pt x="300" y="7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6" y="8"/>
                      <a:pt x="296" y="8"/>
                      <a:pt x="296" y="8"/>
                    </a:cubicBezTo>
                    <a:cubicBezTo>
                      <a:pt x="299" y="7"/>
                      <a:pt x="299" y="7"/>
                      <a:pt x="299" y="7"/>
                    </a:cubicBezTo>
                    <a:cubicBezTo>
                      <a:pt x="300" y="7"/>
                      <a:pt x="302" y="6"/>
                      <a:pt x="304" y="6"/>
                    </a:cubicBezTo>
                    <a:cubicBezTo>
                      <a:pt x="304" y="6"/>
                      <a:pt x="304" y="6"/>
                      <a:pt x="304" y="6"/>
                    </a:cubicBezTo>
                    <a:cubicBezTo>
                      <a:pt x="302" y="7"/>
                      <a:pt x="302" y="7"/>
                      <a:pt x="302" y="7"/>
                    </a:cubicBezTo>
                    <a:cubicBezTo>
                      <a:pt x="301" y="7"/>
                      <a:pt x="301" y="7"/>
                      <a:pt x="301" y="7"/>
                    </a:cubicBezTo>
                    <a:cubicBezTo>
                      <a:pt x="302" y="7"/>
                      <a:pt x="304" y="6"/>
                      <a:pt x="305" y="6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7" y="6"/>
                      <a:pt x="307" y="6"/>
                      <a:pt x="307" y="6"/>
                    </a:cubicBezTo>
                    <a:cubicBezTo>
                      <a:pt x="307" y="6"/>
                      <a:pt x="307" y="6"/>
                      <a:pt x="307" y="6"/>
                    </a:cubicBezTo>
                    <a:cubicBezTo>
                      <a:pt x="309" y="6"/>
                      <a:pt x="309" y="6"/>
                      <a:pt x="309" y="6"/>
                    </a:cubicBezTo>
                    <a:cubicBezTo>
                      <a:pt x="314" y="5"/>
                      <a:pt x="314" y="5"/>
                      <a:pt x="314" y="5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5" y="5"/>
                      <a:pt x="315" y="5"/>
                      <a:pt x="315" y="5"/>
                    </a:cubicBezTo>
                    <a:cubicBezTo>
                      <a:pt x="315" y="5"/>
                      <a:pt x="315" y="5"/>
                      <a:pt x="315" y="5"/>
                    </a:cubicBezTo>
                    <a:cubicBezTo>
                      <a:pt x="318" y="4"/>
                      <a:pt x="318" y="4"/>
                      <a:pt x="318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23" y="3"/>
                      <a:pt x="327" y="3"/>
                      <a:pt x="330" y="3"/>
                    </a:cubicBezTo>
                    <a:cubicBezTo>
                      <a:pt x="331" y="3"/>
                      <a:pt x="331" y="3"/>
                      <a:pt x="331" y="3"/>
                    </a:cubicBezTo>
                    <a:cubicBezTo>
                      <a:pt x="332" y="2"/>
                      <a:pt x="332" y="2"/>
                      <a:pt x="332" y="2"/>
                    </a:cubicBezTo>
                    <a:cubicBezTo>
                      <a:pt x="333" y="2"/>
                      <a:pt x="334" y="2"/>
                      <a:pt x="335" y="2"/>
                    </a:cubicBezTo>
                    <a:cubicBezTo>
                      <a:pt x="333" y="2"/>
                      <a:pt x="333" y="2"/>
                      <a:pt x="332" y="2"/>
                    </a:cubicBezTo>
                    <a:cubicBezTo>
                      <a:pt x="333" y="2"/>
                      <a:pt x="333" y="2"/>
                      <a:pt x="333" y="2"/>
                    </a:cubicBezTo>
                    <a:cubicBezTo>
                      <a:pt x="332" y="2"/>
                      <a:pt x="332" y="2"/>
                      <a:pt x="332" y="2"/>
                    </a:cubicBez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8" y="2"/>
                      <a:pt x="340" y="2"/>
                      <a:pt x="341" y="1"/>
                    </a:cubicBezTo>
                    <a:cubicBezTo>
                      <a:pt x="342" y="1"/>
                      <a:pt x="342" y="1"/>
                      <a:pt x="346" y="1"/>
                    </a:cubicBezTo>
                    <a:moveTo>
                      <a:pt x="300" y="6"/>
                    </a:moveTo>
                    <a:cubicBezTo>
                      <a:pt x="301" y="6"/>
                      <a:pt x="303" y="6"/>
                      <a:pt x="304" y="6"/>
                    </a:cubicBezTo>
                    <a:cubicBezTo>
                      <a:pt x="305" y="5"/>
                      <a:pt x="306" y="5"/>
                      <a:pt x="308" y="5"/>
                    </a:cubicBezTo>
                    <a:cubicBezTo>
                      <a:pt x="311" y="4"/>
                      <a:pt x="311" y="4"/>
                      <a:pt x="311" y="4"/>
                    </a:cubicBezTo>
                    <a:cubicBezTo>
                      <a:pt x="311" y="4"/>
                      <a:pt x="312" y="4"/>
                      <a:pt x="313" y="4"/>
                    </a:cubicBezTo>
                    <a:cubicBezTo>
                      <a:pt x="314" y="4"/>
                      <a:pt x="315" y="4"/>
                      <a:pt x="315" y="4"/>
                    </a:cubicBezTo>
                    <a:cubicBezTo>
                      <a:pt x="315" y="4"/>
                      <a:pt x="314" y="4"/>
                      <a:pt x="313" y="4"/>
                    </a:cubicBezTo>
                    <a:cubicBezTo>
                      <a:pt x="313" y="4"/>
                      <a:pt x="319" y="3"/>
                      <a:pt x="324" y="2"/>
                    </a:cubicBezTo>
                    <a:cubicBezTo>
                      <a:pt x="326" y="2"/>
                      <a:pt x="328" y="2"/>
                      <a:pt x="331" y="2"/>
                    </a:cubicBezTo>
                    <a:cubicBezTo>
                      <a:pt x="330" y="2"/>
                      <a:pt x="329" y="2"/>
                      <a:pt x="328" y="2"/>
                    </a:cubicBezTo>
                    <a:cubicBezTo>
                      <a:pt x="328" y="2"/>
                      <a:pt x="328" y="2"/>
                      <a:pt x="328" y="2"/>
                    </a:cubicBezTo>
                    <a:cubicBezTo>
                      <a:pt x="327" y="2"/>
                      <a:pt x="326" y="2"/>
                      <a:pt x="325" y="2"/>
                    </a:cubicBezTo>
                    <a:cubicBezTo>
                      <a:pt x="325" y="2"/>
                      <a:pt x="325" y="2"/>
                      <a:pt x="325" y="2"/>
                    </a:cubicBezTo>
                    <a:cubicBezTo>
                      <a:pt x="323" y="2"/>
                      <a:pt x="321" y="3"/>
                      <a:pt x="319" y="3"/>
                    </a:cubicBezTo>
                    <a:cubicBezTo>
                      <a:pt x="319" y="3"/>
                      <a:pt x="319" y="3"/>
                      <a:pt x="319" y="3"/>
                    </a:cubicBezTo>
                    <a:cubicBezTo>
                      <a:pt x="319" y="3"/>
                      <a:pt x="319" y="3"/>
                      <a:pt x="319" y="3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8" y="5"/>
                      <a:pt x="308" y="5"/>
                      <a:pt x="307" y="5"/>
                    </a:cubicBezTo>
                    <a:cubicBezTo>
                      <a:pt x="304" y="5"/>
                      <a:pt x="304" y="5"/>
                      <a:pt x="304" y="5"/>
                    </a:cubicBezTo>
                    <a:cubicBezTo>
                      <a:pt x="303" y="6"/>
                      <a:pt x="303" y="6"/>
                      <a:pt x="303" y="6"/>
                    </a:cubicBezTo>
                    <a:cubicBezTo>
                      <a:pt x="303" y="6"/>
                      <a:pt x="303" y="6"/>
                      <a:pt x="303" y="6"/>
                    </a:cubicBezTo>
                    <a:cubicBezTo>
                      <a:pt x="304" y="5"/>
                      <a:pt x="304" y="5"/>
                      <a:pt x="304" y="5"/>
                    </a:cubicBezTo>
                    <a:cubicBezTo>
                      <a:pt x="304" y="5"/>
                      <a:pt x="304" y="5"/>
                      <a:pt x="304" y="5"/>
                    </a:cubicBezTo>
                    <a:cubicBezTo>
                      <a:pt x="303" y="6"/>
                      <a:pt x="301" y="6"/>
                      <a:pt x="300" y="6"/>
                    </a:cubicBezTo>
                    <a:cubicBezTo>
                      <a:pt x="300" y="6"/>
                      <a:pt x="300" y="6"/>
                      <a:pt x="300" y="6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5" y="7"/>
                      <a:pt x="295" y="7"/>
                      <a:pt x="295" y="7"/>
                    </a:cubicBezTo>
                    <a:cubicBezTo>
                      <a:pt x="291" y="8"/>
                      <a:pt x="291" y="8"/>
                      <a:pt x="291" y="8"/>
                    </a:cubicBezTo>
                    <a:cubicBezTo>
                      <a:pt x="289" y="9"/>
                      <a:pt x="289" y="9"/>
                      <a:pt x="289" y="9"/>
                    </a:cubicBezTo>
                    <a:cubicBezTo>
                      <a:pt x="290" y="8"/>
                      <a:pt x="290" y="8"/>
                      <a:pt x="290" y="8"/>
                    </a:cubicBezTo>
                    <a:cubicBezTo>
                      <a:pt x="288" y="9"/>
                      <a:pt x="288" y="9"/>
                      <a:pt x="288" y="9"/>
                    </a:cubicBezTo>
                    <a:cubicBezTo>
                      <a:pt x="291" y="8"/>
                      <a:pt x="291" y="8"/>
                      <a:pt x="291" y="8"/>
                    </a:cubicBezTo>
                    <a:cubicBezTo>
                      <a:pt x="291" y="8"/>
                      <a:pt x="291" y="8"/>
                      <a:pt x="291" y="8"/>
                    </a:cubicBezTo>
                    <a:cubicBezTo>
                      <a:pt x="292" y="8"/>
                      <a:pt x="293" y="8"/>
                      <a:pt x="294" y="8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6" y="7"/>
                      <a:pt x="296" y="7"/>
                      <a:pt x="295" y="7"/>
                    </a:cubicBezTo>
                    <a:cubicBezTo>
                      <a:pt x="296" y="7"/>
                      <a:pt x="297" y="7"/>
                      <a:pt x="298" y="7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8" y="7"/>
                      <a:pt x="299" y="7"/>
                      <a:pt x="300" y="6"/>
                    </a:cubicBezTo>
                    <a:moveTo>
                      <a:pt x="275" y="12"/>
                    </a:moveTo>
                    <a:cubicBezTo>
                      <a:pt x="277" y="11"/>
                      <a:pt x="280" y="11"/>
                      <a:pt x="282" y="10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77" y="12"/>
                      <a:pt x="277" y="12"/>
                      <a:pt x="277" y="12"/>
                    </a:cubicBezTo>
                    <a:cubicBezTo>
                      <a:pt x="275" y="12"/>
                      <a:pt x="275" y="12"/>
                      <a:pt x="275" y="12"/>
                    </a:cubicBezTo>
                    <a:moveTo>
                      <a:pt x="251" y="20"/>
                    </a:moveTo>
                    <a:cubicBezTo>
                      <a:pt x="251" y="20"/>
                      <a:pt x="251" y="20"/>
                      <a:pt x="251" y="20"/>
                    </a:cubicBezTo>
                    <a:cubicBezTo>
                      <a:pt x="256" y="18"/>
                      <a:pt x="256" y="18"/>
                      <a:pt x="256" y="18"/>
                    </a:cubicBezTo>
                    <a:cubicBezTo>
                      <a:pt x="258" y="18"/>
                      <a:pt x="258" y="18"/>
                      <a:pt x="258" y="18"/>
                    </a:cubicBezTo>
                    <a:cubicBezTo>
                      <a:pt x="259" y="17"/>
                      <a:pt x="259" y="17"/>
                      <a:pt x="259" y="17"/>
                    </a:cubicBezTo>
                    <a:cubicBezTo>
                      <a:pt x="257" y="18"/>
                      <a:pt x="257" y="18"/>
                      <a:pt x="257" y="18"/>
                    </a:cubicBezTo>
                    <a:cubicBezTo>
                      <a:pt x="255" y="18"/>
                      <a:pt x="255" y="18"/>
                      <a:pt x="255" y="18"/>
                    </a:cubicBezTo>
                    <a:cubicBezTo>
                      <a:pt x="255" y="18"/>
                      <a:pt x="255" y="18"/>
                      <a:pt x="255" y="18"/>
                    </a:cubicBezTo>
                    <a:cubicBezTo>
                      <a:pt x="256" y="18"/>
                      <a:pt x="256" y="18"/>
                      <a:pt x="256" y="18"/>
                    </a:cubicBezTo>
                    <a:cubicBezTo>
                      <a:pt x="256" y="18"/>
                      <a:pt x="256" y="18"/>
                      <a:pt x="256" y="18"/>
                    </a:cubicBezTo>
                    <a:cubicBezTo>
                      <a:pt x="260" y="16"/>
                      <a:pt x="260" y="16"/>
                      <a:pt x="260" y="16"/>
                    </a:cubicBezTo>
                    <a:cubicBezTo>
                      <a:pt x="265" y="15"/>
                      <a:pt x="265" y="15"/>
                      <a:pt x="265" y="15"/>
                    </a:cubicBezTo>
                    <a:cubicBezTo>
                      <a:pt x="269" y="14"/>
                      <a:pt x="269" y="14"/>
                      <a:pt x="269" y="14"/>
                    </a:cubicBezTo>
                    <a:cubicBezTo>
                      <a:pt x="269" y="14"/>
                      <a:pt x="269" y="14"/>
                      <a:pt x="269" y="14"/>
                    </a:cubicBezTo>
                    <a:cubicBezTo>
                      <a:pt x="266" y="15"/>
                      <a:pt x="266" y="15"/>
                      <a:pt x="266" y="15"/>
                    </a:cubicBezTo>
                    <a:cubicBezTo>
                      <a:pt x="245" y="21"/>
                      <a:pt x="245" y="21"/>
                      <a:pt x="245" y="21"/>
                    </a:cubicBezTo>
                    <a:cubicBezTo>
                      <a:pt x="246" y="21"/>
                      <a:pt x="246" y="21"/>
                      <a:pt x="246" y="21"/>
                    </a:cubicBezTo>
                    <a:cubicBezTo>
                      <a:pt x="246" y="21"/>
                      <a:pt x="247" y="21"/>
                      <a:pt x="248" y="21"/>
                    </a:cubicBezTo>
                    <a:cubicBezTo>
                      <a:pt x="244" y="22"/>
                      <a:pt x="244" y="22"/>
                      <a:pt x="244" y="22"/>
                    </a:cubicBezTo>
                    <a:cubicBezTo>
                      <a:pt x="244" y="22"/>
                      <a:pt x="244" y="22"/>
                      <a:pt x="244" y="22"/>
                    </a:cubicBezTo>
                    <a:cubicBezTo>
                      <a:pt x="244" y="22"/>
                      <a:pt x="244" y="22"/>
                      <a:pt x="244" y="22"/>
                    </a:cubicBezTo>
                    <a:cubicBezTo>
                      <a:pt x="245" y="22"/>
                      <a:pt x="245" y="22"/>
                      <a:pt x="245" y="22"/>
                    </a:cubicBezTo>
                    <a:cubicBezTo>
                      <a:pt x="247" y="21"/>
                      <a:pt x="247" y="21"/>
                      <a:pt x="247" y="21"/>
                    </a:cubicBezTo>
                    <a:cubicBezTo>
                      <a:pt x="245" y="22"/>
                      <a:pt x="245" y="22"/>
                      <a:pt x="245" y="22"/>
                    </a:cubicBezTo>
                    <a:cubicBezTo>
                      <a:pt x="247" y="22"/>
                      <a:pt x="249" y="21"/>
                      <a:pt x="251" y="20"/>
                    </a:cubicBezTo>
                    <a:moveTo>
                      <a:pt x="179" y="56"/>
                    </a:moveTo>
                    <a:cubicBezTo>
                      <a:pt x="182" y="54"/>
                      <a:pt x="182" y="54"/>
                      <a:pt x="182" y="54"/>
                    </a:cubicBezTo>
                    <a:cubicBezTo>
                      <a:pt x="186" y="52"/>
                      <a:pt x="186" y="52"/>
                      <a:pt x="186" y="52"/>
                    </a:cubicBezTo>
                    <a:cubicBezTo>
                      <a:pt x="185" y="52"/>
                      <a:pt x="185" y="52"/>
                      <a:pt x="180" y="54"/>
                    </a:cubicBezTo>
                    <a:cubicBezTo>
                      <a:pt x="177" y="56"/>
                      <a:pt x="177" y="56"/>
                      <a:pt x="177" y="56"/>
                    </a:cubicBezTo>
                    <a:cubicBezTo>
                      <a:pt x="177" y="57"/>
                      <a:pt x="177" y="57"/>
                      <a:pt x="177" y="57"/>
                    </a:cubicBezTo>
                    <a:cubicBezTo>
                      <a:pt x="179" y="56"/>
                      <a:pt x="179" y="56"/>
                      <a:pt x="179" y="56"/>
                    </a:cubicBezTo>
                    <a:moveTo>
                      <a:pt x="156" y="69"/>
                    </a:moveTo>
                    <a:cubicBezTo>
                      <a:pt x="154" y="70"/>
                      <a:pt x="154" y="70"/>
                      <a:pt x="154" y="70"/>
                    </a:cubicBezTo>
                    <a:cubicBezTo>
                      <a:pt x="153" y="71"/>
                      <a:pt x="153" y="71"/>
                      <a:pt x="153" y="71"/>
                    </a:cubicBezTo>
                    <a:cubicBezTo>
                      <a:pt x="160" y="66"/>
                      <a:pt x="160" y="66"/>
                      <a:pt x="160" y="66"/>
                    </a:cubicBezTo>
                    <a:cubicBezTo>
                      <a:pt x="159" y="66"/>
                      <a:pt x="159" y="66"/>
                      <a:pt x="159" y="66"/>
                    </a:cubicBezTo>
                    <a:cubicBezTo>
                      <a:pt x="156" y="69"/>
                      <a:pt x="156" y="69"/>
                      <a:pt x="156" y="69"/>
                    </a:cubicBezTo>
                    <a:close/>
                    <a:moveTo>
                      <a:pt x="6" y="417"/>
                    </a:moveTo>
                    <a:cubicBezTo>
                      <a:pt x="5" y="413"/>
                      <a:pt x="5" y="413"/>
                      <a:pt x="5" y="413"/>
                    </a:cubicBezTo>
                    <a:cubicBezTo>
                      <a:pt x="5" y="409"/>
                      <a:pt x="5" y="409"/>
                      <a:pt x="5" y="409"/>
                    </a:cubicBezTo>
                    <a:cubicBezTo>
                      <a:pt x="4" y="409"/>
                      <a:pt x="4" y="409"/>
                      <a:pt x="4" y="409"/>
                    </a:cubicBezTo>
                    <a:cubicBezTo>
                      <a:pt x="3" y="408"/>
                      <a:pt x="3" y="408"/>
                      <a:pt x="3" y="408"/>
                    </a:cubicBezTo>
                    <a:cubicBezTo>
                      <a:pt x="2" y="407"/>
                      <a:pt x="2" y="407"/>
                      <a:pt x="2" y="407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1" y="398"/>
                      <a:pt x="1" y="398"/>
                      <a:pt x="1" y="398"/>
                    </a:cubicBezTo>
                    <a:cubicBezTo>
                      <a:pt x="1" y="394"/>
                      <a:pt x="1" y="394"/>
                      <a:pt x="1" y="394"/>
                    </a:cubicBezTo>
                    <a:cubicBezTo>
                      <a:pt x="1" y="392"/>
                      <a:pt x="1" y="389"/>
                      <a:pt x="1" y="387"/>
                    </a:cubicBezTo>
                    <a:cubicBezTo>
                      <a:pt x="1" y="379"/>
                      <a:pt x="1" y="379"/>
                      <a:pt x="1" y="379"/>
                    </a:cubicBezTo>
                    <a:cubicBezTo>
                      <a:pt x="1" y="378"/>
                      <a:pt x="1" y="376"/>
                      <a:pt x="1" y="374"/>
                    </a:cubicBezTo>
                    <a:cubicBezTo>
                      <a:pt x="0" y="370"/>
                      <a:pt x="0" y="370"/>
                      <a:pt x="0" y="370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0" y="376"/>
                      <a:pt x="1" y="389"/>
                      <a:pt x="1" y="399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7"/>
                      <a:pt x="2" y="407"/>
                      <a:pt x="2" y="407"/>
                    </a:cubicBezTo>
                    <a:cubicBezTo>
                      <a:pt x="3" y="414"/>
                      <a:pt x="3" y="414"/>
                      <a:pt x="3" y="414"/>
                    </a:cubicBezTo>
                    <a:cubicBezTo>
                      <a:pt x="3" y="414"/>
                      <a:pt x="3" y="414"/>
                      <a:pt x="3" y="414"/>
                    </a:cubicBezTo>
                    <a:cubicBezTo>
                      <a:pt x="4" y="419"/>
                      <a:pt x="4" y="419"/>
                      <a:pt x="4" y="419"/>
                    </a:cubicBezTo>
                    <a:cubicBezTo>
                      <a:pt x="5" y="421"/>
                      <a:pt x="5" y="421"/>
                      <a:pt x="5" y="421"/>
                    </a:cubicBezTo>
                    <a:cubicBezTo>
                      <a:pt x="4" y="416"/>
                      <a:pt x="4" y="416"/>
                      <a:pt x="4" y="416"/>
                    </a:cubicBezTo>
                    <a:cubicBezTo>
                      <a:pt x="4" y="413"/>
                      <a:pt x="4" y="413"/>
                      <a:pt x="4" y="413"/>
                    </a:cubicBezTo>
                    <a:cubicBezTo>
                      <a:pt x="5" y="414"/>
                      <a:pt x="5" y="414"/>
                      <a:pt x="5" y="414"/>
                    </a:cubicBezTo>
                    <a:cubicBezTo>
                      <a:pt x="5" y="417"/>
                      <a:pt x="5" y="417"/>
                      <a:pt x="5" y="417"/>
                    </a:cubicBezTo>
                    <a:cubicBezTo>
                      <a:pt x="6" y="417"/>
                      <a:pt x="6" y="417"/>
                      <a:pt x="6" y="417"/>
                    </a:cubicBezTo>
                    <a:moveTo>
                      <a:pt x="182" y="64"/>
                    </a:moveTo>
                    <a:cubicBezTo>
                      <a:pt x="185" y="62"/>
                      <a:pt x="185" y="62"/>
                      <a:pt x="185" y="62"/>
                    </a:cubicBezTo>
                    <a:cubicBezTo>
                      <a:pt x="189" y="60"/>
                      <a:pt x="189" y="60"/>
                      <a:pt x="189" y="60"/>
                    </a:cubicBezTo>
                    <a:cubicBezTo>
                      <a:pt x="188" y="60"/>
                      <a:pt x="187" y="60"/>
                      <a:pt x="187" y="60"/>
                    </a:cubicBezTo>
                    <a:cubicBezTo>
                      <a:pt x="187" y="59"/>
                      <a:pt x="188" y="59"/>
                      <a:pt x="189" y="58"/>
                    </a:cubicBezTo>
                    <a:cubicBezTo>
                      <a:pt x="191" y="56"/>
                      <a:pt x="191" y="56"/>
                      <a:pt x="191" y="56"/>
                    </a:cubicBezTo>
                    <a:cubicBezTo>
                      <a:pt x="191" y="56"/>
                      <a:pt x="191" y="56"/>
                      <a:pt x="191" y="56"/>
                    </a:cubicBezTo>
                    <a:cubicBezTo>
                      <a:pt x="192" y="54"/>
                      <a:pt x="192" y="54"/>
                      <a:pt x="192" y="54"/>
                    </a:cubicBezTo>
                    <a:cubicBezTo>
                      <a:pt x="191" y="54"/>
                      <a:pt x="191" y="54"/>
                      <a:pt x="191" y="54"/>
                    </a:cubicBezTo>
                    <a:cubicBezTo>
                      <a:pt x="193" y="52"/>
                      <a:pt x="193" y="52"/>
                      <a:pt x="193" y="52"/>
                    </a:cubicBezTo>
                    <a:cubicBezTo>
                      <a:pt x="196" y="51"/>
                      <a:pt x="196" y="51"/>
                      <a:pt x="196" y="51"/>
                    </a:cubicBezTo>
                    <a:cubicBezTo>
                      <a:pt x="195" y="51"/>
                      <a:pt x="195" y="51"/>
                      <a:pt x="194" y="51"/>
                    </a:cubicBezTo>
                    <a:cubicBezTo>
                      <a:pt x="194" y="51"/>
                      <a:pt x="194" y="51"/>
                      <a:pt x="194" y="51"/>
                    </a:cubicBezTo>
                    <a:cubicBezTo>
                      <a:pt x="196" y="50"/>
                      <a:pt x="197" y="49"/>
                      <a:pt x="199" y="48"/>
                    </a:cubicBezTo>
                    <a:cubicBezTo>
                      <a:pt x="199" y="48"/>
                      <a:pt x="199" y="48"/>
                      <a:pt x="199" y="48"/>
                    </a:cubicBezTo>
                    <a:cubicBezTo>
                      <a:pt x="202" y="47"/>
                      <a:pt x="202" y="47"/>
                      <a:pt x="202" y="47"/>
                    </a:cubicBezTo>
                    <a:cubicBezTo>
                      <a:pt x="202" y="46"/>
                      <a:pt x="202" y="46"/>
                      <a:pt x="202" y="46"/>
                    </a:cubicBezTo>
                    <a:cubicBezTo>
                      <a:pt x="204" y="45"/>
                      <a:pt x="204" y="45"/>
                      <a:pt x="204" y="45"/>
                    </a:cubicBezTo>
                    <a:cubicBezTo>
                      <a:pt x="205" y="45"/>
                      <a:pt x="205" y="45"/>
                      <a:pt x="205" y="45"/>
                    </a:cubicBezTo>
                    <a:cubicBezTo>
                      <a:pt x="208" y="43"/>
                      <a:pt x="208" y="43"/>
                      <a:pt x="208" y="43"/>
                    </a:cubicBezTo>
                    <a:cubicBezTo>
                      <a:pt x="208" y="42"/>
                      <a:pt x="208" y="42"/>
                      <a:pt x="208" y="42"/>
                    </a:cubicBezTo>
                    <a:cubicBezTo>
                      <a:pt x="211" y="41"/>
                      <a:pt x="211" y="41"/>
                      <a:pt x="211" y="41"/>
                    </a:cubicBezTo>
                    <a:cubicBezTo>
                      <a:pt x="213" y="39"/>
                      <a:pt x="213" y="39"/>
                      <a:pt x="213" y="39"/>
                    </a:cubicBezTo>
                    <a:cubicBezTo>
                      <a:pt x="212" y="39"/>
                      <a:pt x="212" y="39"/>
                      <a:pt x="212" y="39"/>
                    </a:cubicBezTo>
                    <a:cubicBezTo>
                      <a:pt x="214" y="38"/>
                      <a:pt x="214" y="38"/>
                      <a:pt x="214" y="38"/>
                    </a:cubicBezTo>
                    <a:cubicBezTo>
                      <a:pt x="214" y="38"/>
                      <a:pt x="214" y="38"/>
                      <a:pt x="214" y="38"/>
                    </a:cubicBezTo>
                    <a:cubicBezTo>
                      <a:pt x="214" y="38"/>
                      <a:pt x="214" y="38"/>
                      <a:pt x="214" y="38"/>
                    </a:cubicBezTo>
                    <a:cubicBezTo>
                      <a:pt x="217" y="37"/>
                      <a:pt x="217" y="37"/>
                      <a:pt x="217" y="3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16" y="36"/>
                      <a:pt x="216" y="36"/>
                      <a:pt x="216" y="36"/>
                    </a:cubicBezTo>
                    <a:cubicBezTo>
                      <a:pt x="220" y="34"/>
                      <a:pt x="220" y="34"/>
                      <a:pt x="220" y="34"/>
                    </a:cubicBezTo>
                    <a:cubicBezTo>
                      <a:pt x="222" y="33"/>
                      <a:pt x="222" y="33"/>
                      <a:pt x="222" y="33"/>
                    </a:cubicBezTo>
                    <a:cubicBezTo>
                      <a:pt x="222" y="33"/>
                      <a:pt x="222" y="33"/>
                      <a:pt x="222" y="33"/>
                    </a:cubicBezTo>
                    <a:cubicBezTo>
                      <a:pt x="225" y="31"/>
                      <a:pt x="225" y="31"/>
                      <a:pt x="225" y="31"/>
                    </a:cubicBezTo>
                    <a:cubicBezTo>
                      <a:pt x="227" y="30"/>
                      <a:pt x="227" y="30"/>
                      <a:pt x="227" y="30"/>
                    </a:cubicBezTo>
                    <a:cubicBezTo>
                      <a:pt x="226" y="30"/>
                      <a:pt x="226" y="30"/>
                      <a:pt x="226" y="30"/>
                    </a:cubicBezTo>
                    <a:cubicBezTo>
                      <a:pt x="224" y="31"/>
                      <a:pt x="224" y="31"/>
                      <a:pt x="224" y="31"/>
                    </a:cubicBezTo>
                    <a:cubicBezTo>
                      <a:pt x="223" y="31"/>
                      <a:pt x="223" y="31"/>
                      <a:pt x="223" y="31"/>
                    </a:cubicBezTo>
                    <a:cubicBezTo>
                      <a:pt x="223" y="31"/>
                      <a:pt x="223" y="31"/>
                      <a:pt x="223" y="31"/>
                    </a:cubicBezTo>
                    <a:cubicBezTo>
                      <a:pt x="220" y="32"/>
                      <a:pt x="220" y="32"/>
                      <a:pt x="220" y="32"/>
                    </a:cubicBezTo>
                    <a:cubicBezTo>
                      <a:pt x="220" y="32"/>
                      <a:pt x="220" y="32"/>
                      <a:pt x="220" y="32"/>
                    </a:cubicBezTo>
                    <a:cubicBezTo>
                      <a:pt x="224" y="31"/>
                      <a:pt x="224" y="31"/>
                      <a:pt x="224" y="31"/>
                    </a:cubicBezTo>
                    <a:cubicBezTo>
                      <a:pt x="227" y="29"/>
                      <a:pt x="227" y="29"/>
                      <a:pt x="227" y="29"/>
                    </a:cubicBezTo>
                    <a:cubicBezTo>
                      <a:pt x="232" y="27"/>
                      <a:pt x="232" y="27"/>
                      <a:pt x="232" y="27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1" y="27"/>
                      <a:pt x="231" y="27"/>
                      <a:pt x="231" y="27"/>
                    </a:cubicBezTo>
                    <a:cubicBezTo>
                      <a:pt x="226" y="29"/>
                      <a:pt x="226" y="29"/>
                      <a:pt x="226" y="29"/>
                    </a:cubicBezTo>
                    <a:cubicBezTo>
                      <a:pt x="221" y="31"/>
                      <a:pt x="221" y="31"/>
                      <a:pt x="221" y="31"/>
                    </a:cubicBezTo>
                    <a:cubicBezTo>
                      <a:pt x="218" y="33"/>
                      <a:pt x="218" y="33"/>
                      <a:pt x="218" y="33"/>
                    </a:cubicBezTo>
                    <a:cubicBezTo>
                      <a:pt x="213" y="35"/>
                      <a:pt x="213" y="35"/>
                      <a:pt x="213" y="3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17" y="33"/>
                      <a:pt x="217" y="33"/>
                      <a:pt x="217" y="33"/>
                    </a:cubicBezTo>
                    <a:cubicBezTo>
                      <a:pt x="224" y="30"/>
                      <a:pt x="224" y="30"/>
                      <a:pt x="224" y="30"/>
                    </a:cubicBezTo>
                    <a:cubicBezTo>
                      <a:pt x="228" y="28"/>
                      <a:pt x="228" y="28"/>
                      <a:pt x="228" y="28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6" y="25"/>
                      <a:pt x="236" y="25"/>
                      <a:pt x="236" y="25"/>
                    </a:cubicBezTo>
                    <a:cubicBezTo>
                      <a:pt x="231" y="27"/>
                      <a:pt x="231" y="27"/>
                      <a:pt x="231" y="27"/>
                    </a:cubicBezTo>
                    <a:cubicBezTo>
                      <a:pt x="224" y="30"/>
                      <a:pt x="224" y="30"/>
                      <a:pt x="224" y="30"/>
                    </a:cubicBezTo>
                    <a:cubicBezTo>
                      <a:pt x="213" y="35"/>
                      <a:pt x="213" y="35"/>
                      <a:pt x="213" y="35"/>
                    </a:cubicBezTo>
                    <a:cubicBezTo>
                      <a:pt x="212" y="35"/>
                      <a:pt x="212" y="35"/>
                      <a:pt x="212" y="3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08" y="37"/>
                      <a:pt x="208" y="37"/>
                      <a:pt x="208" y="37"/>
                    </a:cubicBezTo>
                    <a:cubicBezTo>
                      <a:pt x="209" y="37"/>
                      <a:pt x="209" y="37"/>
                      <a:pt x="209" y="37"/>
                    </a:cubicBezTo>
                    <a:cubicBezTo>
                      <a:pt x="208" y="37"/>
                      <a:pt x="208" y="37"/>
                      <a:pt x="208" y="37"/>
                    </a:cubicBezTo>
                    <a:cubicBezTo>
                      <a:pt x="206" y="38"/>
                      <a:pt x="206" y="38"/>
                      <a:pt x="206" y="38"/>
                    </a:cubicBezTo>
                    <a:cubicBezTo>
                      <a:pt x="203" y="40"/>
                      <a:pt x="203" y="40"/>
                      <a:pt x="203" y="40"/>
                    </a:cubicBezTo>
                    <a:cubicBezTo>
                      <a:pt x="203" y="40"/>
                      <a:pt x="203" y="40"/>
                      <a:pt x="203" y="40"/>
                    </a:cubicBezTo>
                    <a:cubicBezTo>
                      <a:pt x="204" y="39"/>
                      <a:pt x="204" y="39"/>
                      <a:pt x="204" y="39"/>
                    </a:cubicBezTo>
                    <a:cubicBezTo>
                      <a:pt x="201" y="41"/>
                      <a:pt x="201" y="41"/>
                      <a:pt x="201" y="41"/>
                    </a:cubicBezTo>
                    <a:cubicBezTo>
                      <a:pt x="199" y="42"/>
                      <a:pt x="199" y="42"/>
                      <a:pt x="199" y="42"/>
                    </a:cubicBezTo>
                    <a:cubicBezTo>
                      <a:pt x="198" y="43"/>
                      <a:pt x="198" y="43"/>
                      <a:pt x="198" y="43"/>
                    </a:cubicBezTo>
                    <a:cubicBezTo>
                      <a:pt x="194" y="45"/>
                      <a:pt x="194" y="45"/>
                      <a:pt x="194" y="45"/>
                    </a:cubicBezTo>
                    <a:cubicBezTo>
                      <a:pt x="191" y="46"/>
                      <a:pt x="191" y="46"/>
                      <a:pt x="191" y="46"/>
                    </a:cubicBezTo>
                    <a:cubicBezTo>
                      <a:pt x="184" y="50"/>
                      <a:pt x="184" y="50"/>
                      <a:pt x="184" y="50"/>
                    </a:cubicBezTo>
                    <a:cubicBezTo>
                      <a:pt x="179" y="53"/>
                      <a:pt x="179" y="53"/>
                      <a:pt x="179" y="53"/>
                    </a:cubicBezTo>
                    <a:cubicBezTo>
                      <a:pt x="176" y="55"/>
                      <a:pt x="176" y="55"/>
                      <a:pt x="176" y="55"/>
                    </a:cubicBezTo>
                    <a:cubicBezTo>
                      <a:pt x="177" y="54"/>
                      <a:pt x="177" y="54"/>
                      <a:pt x="177" y="54"/>
                    </a:cubicBezTo>
                    <a:cubicBezTo>
                      <a:pt x="183" y="51"/>
                      <a:pt x="183" y="51"/>
                      <a:pt x="183" y="51"/>
                    </a:cubicBezTo>
                    <a:cubicBezTo>
                      <a:pt x="187" y="49"/>
                      <a:pt x="187" y="49"/>
                      <a:pt x="187" y="49"/>
                    </a:cubicBezTo>
                    <a:cubicBezTo>
                      <a:pt x="191" y="46"/>
                      <a:pt x="191" y="46"/>
                      <a:pt x="191" y="46"/>
                    </a:cubicBezTo>
                    <a:cubicBezTo>
                      <a:pt x="182" y="51"/>
                      <a:pt x="171" y="59"/>
                      <a:pt x="162" y="64"/>
                    </a:cubicBezTo>
                    <a:cubicBezTo>
                      <a:pt x="162" y="64"/>
                      <a:pt x="162" y="64"/>
                      <a:pt x="162" y="64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70" y="59"/>
                      <a:pt x="170" y="59"/>
                      <a:pt x="170" y="59"/>
                    </a:cubicBezTo>
                    <a:cubicBezTo>
                      <a:pt x="170" y="59"/>
                      <a:pt x="170" y="59"/>
                      <a:pt x="170" y="59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64" y="63"/>
                      <a:pt x="164" y="63"/>
                      <a:pt x="164" y="63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6" y="68"/>
                      <a:pt x="154" y="70"/>
                      <a:pt x="152" y="71"/>
                    </a:cubicBezTo>
                    <a:cubicBezTo>
                      <a:pt x="151" y="72"/>
                      <a:pt x="151" y="72"/>
                      <a:pt x="151" y="72"/>
                    </a:cubicBezTo>
                    <a:cubicBezTo>
                      <a:pt x="148" y="75"/>
                      <a:pt x="148" y="75"/>
                      <a:pt x="148" y="75"/>
                    </a:cubicBezTo>
                    <a:cubicBezTo>
                      <a:pt x="147" y="75"/>
                      <a:pt x="147" y="75"/>
                      <a:pt x="147" y="75"/>
                    </a:cubicBezTo>
                    <a:cubicBezTo>
                      <a:pt x="147" y="76"/>
                      <a:pt x="146" y="76"/>
                      <a:pt x="145" y="77"/>
                    </a:cubicBezTo>
                    <a:cubicBezTo>
                      <a:pt x="145" y="77"/>
                      <a:pt x="145" y="77"/>
                      <a:pt x="145" y="77"/>
                    </a:cubicBezTo>
                    <a:cubicBezTo>
                      <a:pt x="149" y="74"/>
                      <a:pt x="149" y="74"/>
                      <a:pt x="149" y="74"/>
                    </a:cubicBezTo>
                    <a:cubicBezTo>
                      <a:pt x="149" y="74"/>
                      <a:pt x="149" y="74"/>
                      <a:pt x="149" y="74"/>
                    </a:cubicBezTo>
                    <a:cubicBezTo>
                      <a:pt x="148" y="75"/>
                      <a:pt x="148" y="75"/>
                      <a:pt x="148" y="75"/>
                    </a:cubicBezTo>
                    <a:cubicBezTo>
                      <a:pt x="147" y="76"/>
                      <a:pt x="147" y="76"/>
                      <a:pt x="147" y="76"/>
                    </a:cubicBezTo>
                    <a:cubicBezTo>
                      <a:pt x="147" y="76"/>
                      <a:pt x="147" y="76"/>
                      <a:pt x="147" y="76"/>
                    </a:cubicBezTo>
                    <a:cubicBezTo>
                      <a:pt x="151" y="73"/>
                      <a:pt x="151" y="73"/>
                      <a:pt x="151" y="73"/>
                    </a:cubicBezTo>
                    <a:cubicBezTo>
                      <a:pt x="151" y="73"/>
                      <a:pt x="151" y="73"/>
                      <a:pt x="151" y="73"/>
                    </a:cubicBezTo>
                    <a:cubicBezTo>
                      <a:pt x="156" y="69"/>
                      <a:pt x="156" y="69"/>
                      <a:pt x="156" y="69"/>
                    </a:cubicBezTo>
                    <a:cubicBezTo>
                      <a:pt x="156" y="69"/>
                      <a:pt x="156" y="69"/>
                      <a:pt x="156" y="69"/>
                    </a:cubicBezTo>
                    <a:cubicBezTo>
                      <a:pt x="160" y="66"/>
                      <a:pt x="160" y="66"/>
                      <a:pt x="160" y="66"/>
                    </a:cubicBezTo>
                    <a:cubicBezTo>
                      <a:pt x="161" y="65"/>
                      <a:pt x="161" y="65"/>
                      <a:pt x="161" y="65"/>
                    </a:cubicBezTo>
                    <a:cubicBezTo>
                      <a:pt x="162" y="65"/>
                      <a:pt x="163" y="64"/>
                      <a:pt x="164" y="63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5" y="63"/>
                      <a:pt x="165" y="63"/>
                      <a:pt x="165" y="63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70" y="59"/>
                      <a:pt x="170" y="59"/>
                      <a:pt x="170" y="59"/>
                    </a:cubicBezTo>
                    <a:cubicBezTo>
                      <a:pt x="174" y="57"/>
                      <a:pt x="174" y="57"/>
                      <a:pt x="174" y="57"/>
                    </a:cubicBezTo>
                    <a:cubicBezTo>
                      <a:pt x="177" y="55"/>
                      <a:pt x="177" y="55"/>
                      <a:pt x="177" y="55"/>
                    </a:cubicBezTo>
                    <a:cubicBezTo>
                      <a:pt x="180" y="54"/>
                      <a:pt x="180" y="54"/>
                      <a:pt x="180" y="54"/>
                    </a:cubicBezTo>
                    <a:cubicBezTo>
                      <a:pt x="185" y="50"/>
                      <a:pt x="185" y="50"/>
                      <a:pt x="185" y="50"/>
                    </a:cubicBezTo>
                    <a:cubicBezTo>
                      <a:pt x="186" y="50"/>
                      <a:pt x="186" y="50"/>
                      <a:pt x="186" y="50"/>
                    </a:cubicBezTo>
                    <a:cubicBezTo>
                      <a:pt x="190" y="48"/>
                      <a:pt x="190" y="48"/>
                      <a:pt x="190" y="48"/>
                    </a:cubicBezTo>
                    <a:cubicBezTo>
                      <a:pt x="194" y="45"/>
                      <a:pt x="194" y="45"/>
                      <a:pt x="194" y="45"/>
                    </a:cubicBezTo>
                    <a:cubicBezTo>
                      <a:pt x="196" y="44"/>
                      <a:pt x="196" y="44"/>
                      <a:pt x="196" y="44"/>
                    </a:cubicBezTo>
                    <a:cubicBezTo>
                      <a:pt x="199" y="42"/>
                      <a:pt x="199" y="42"/>
                      <a:pt x="199" y="42"/>
                    </a:cubicBezTo>
                    <a:cubicBezTo>
                      <a:pt x="199" y="43"/>
                      <a:pt x="199" y="43"/>
                      <a:pt x="199" y="43"/>
                    </a:cubicBezTo>
                    <a:cubicBezTo>
                      <a:pt x="201" y="41"/>
                      <a:pt x="201" y="41"/>
                      <a:pt x="201" y="41"/>
                    </a:cubicBezTo>
                    <a:cubicBezTo>
                      <a:pt x="201" y="42"/>
                      <a:pt x="201" y="42"/>
                      <a:pt x="201" y="42"/>
                    </a:cubicBezTo>
                    <a:cubicBezTo>
                      <a:pt x="198" y="43"/>
                      <a:pt x="198" y="43"/>
                      <a:pt x="198" y="43"/>
                    </a:cubicBezTo>
                    <a:cubicBezTo>
                      <a:pt x="199" y="43"/>
                      <a:pt x="199" y="43"/>
                      <a:pt x="199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4" y="40"/>
                      <a:pt x="204" y="40"/>
                      <a:pt x="204" y="40"/>
                    </a:cubicBezTo>
                    <a:cubicBezTo>
                      <a:pt x="205" y="40"/>
                      <a:pt x="205" y="40"/>
                      <a:pt x="205" y="40"/>
                    </a:cubicBezTo>
                    <a:cubicBezTo>
                      <a:pt x="201" y="43"/>
                      <a:pt x="201" y="43"/>
                      <a:pt x="201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196" y="45"/>
                      <a:pt x="196" y="45"/>
                      <a:pt x="196" y="45"/>
                    </a:cubicBezTo>
                    <a:cubicBezTo>
                      <a:pt x="196" y="46"/>
                      <a:pt x="196" y="46"/>
                      <a:pt x="196" y="46"/>
                    </a:cubicBezTo>
                    <a:cubicBezTo>
                      <a:pt x="193" y="48"/>
                      <a:pt x="193" y="48"/>
                      <a:pt x="193" y="48"/>
                    </a:cubicBezTo>
                    <a:cubicBezTo>
                      <a:pt x="192" y="49"/>
                      <a:pt x="192" y="49"/>
                      <a:pt x="192" y="49"/>
                    </a:cubicBezTo>
                    <a:cubicBezTo>
                      <a:pt x="188" y="51"/>
                      <a:pt x="188" y="51"/>
                      <a:pt x="188" y="51"/>
                    </a:cubicBezTo>
                    <a:cubicBezTo>
                      <a:pt x="187" y="52"/>
                      <a:pt x="187" y="52"/>
                      <a:pt x="187" y="52"/>
                    </a:cubicBezTo>
                    <a:cubicBezTo>
                      <a:pt x="184" y="54"/>
                      <a:pt x="184" y="54"/>
                      <a:pt x="184" y="54"/>
                    </a:cubicBezTo>
                    <a:cubicBezTo>
                      <a:pt x="179" y="57"/>
                      <a:pt x="179" y="57"/>
                      <a:pt x="179" y="57"/>
                    </a:cubicBezTo>
                    <a:cubicBezTo>
                      <a:pt x="174" y="60"/>
                      <a:pt x="174" y="60"/>
                      <a:pt x="174" y="60"/>
                    </a:cubicBezTo>
                    <a:cubicBezTo>
                      <a:pt x="169" y="63"/>
                      <a:pt x="169" y="63"/>
                      <a:pt x="169" y="63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3" y="67"/>
                      <a:pt x="163" y="67"/>
                      <a:pt x="163" y="67"/>
                    </a:cubicBezTo>
                    <a:cubicBezTo>
                      <a:pt x="163" y="66"/>
                      <a:pt x="163" y="66"/>
                      <a:pt x="163" y="66"/>
                    </a:cubicBezTo>
                    <a:cubicBezTo>
                      <a:pt x="163" y="66"/>
                      <a:pt x="163" y="66"/>
                      <a:pt x="163" y="66"/>
                    </a:cubicBezTo>
                    <a:cubicBezTo>
                      <a:pt x="159" y="68"/>
                      <a:pt x="159" y="68"/>
                      <a:pt x="159" y="68"/>
                    </a:cubicBezTo>
                    <a:cubicBezTo>
                      <a:pt x="157" y="69"/>
                      <a:pt x="156" y="70"/>
                      <a:pt x="155" y="71"/>
                    </a:cubicBezTo>
                    <a:cubicBezTo>
                      <a:pt x="154" y="72"/>
                      <a:pt x="154" y="72"/>
                      <a:pt x="154" y="72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58" y="70"/>
                      <a:pt x="158" y="70"/>
                      <a:pt x="158" y="70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58" y="72"/>
                      <a:pt x="158" y="72"/>
                      <a:pt x="158" y="72"/>
                    </a:cubicBezTo>
                    <a:cubicBezTo>
                      <a:pt x="153" y="76"/>
                      <a:pt x="153" y="76"/>
                      <a:pt x="153" y="76"/>
                    </a:cubicBezTo>
                    <a:cubicBezTo>
                      <a:pt x="151" y="78"/>
                      <a:pt x="151" y="78"/>
                      <a:pt x="151" y="78"/>
                    </a:cubicBezTo>
                    <a:cubicBezTo>
                      <a:pt x="148" y="81"/>
                      <a:pt x="148" y="81"/>
                      <a:pt x="148" y="81"/>
                    </a:cubicBezTo>
                    <a:cubicBezTo>
                      <a:pt x="148" y="81"/>
                      <a:pt x="149" y="81"/>
                      <a:pt x="149" y="81"/>
                    </a:cubicBezTo>
                    <a:cubicBezTo>
                      <a:pt x="145" y="85"/>
                      <a:pt x="145" y="85"/>
                      <a:pt x="145" y="85"/>
                    </a:cubicBezTo>
                    <a:cubicBezTo>
                      <a:pt x="147" y="85"/>
                      <a:pt x="147" y="85"/>
                      <a:pt x="147" y="85"/>
                    </a:cubicBezTo>
                    <a:cubicBezTo>
                      <a:pt x="146" y="87"/>
                      <a:pt x="146" y="87"/>
                      <a:pt x="146" y="87"/>
                    </a:cubicBezTo>
                    <a:cubicBezTo>
                      <a:pt x="149" y="85"/>
                      <a:pt x="149" y="85"/>
                      <a:pt x="149" y="85"/>
                    </a:cubicBezTo>
                    <a:cubicBezTo>
                      <a:pt x="153" y="80"/>
                      <a:pt x="153" y="80"/>
                      <a:pt x="153" y="80"/>
                    </a:cubicBezTo>
                    <a:cubicBezTo>
                      <a:pt x="154" y="78"/>
                      <a:pt x="154" y="78"/>
                      <a:pt x="154" y="78"/>
                    </a:cubicBezTo>
                    <a:cubicBezTo>
                      <a:pt x="157" y="76"/>
                      <a:pt x="157" y="76"/>
                      <a:pt x="157" y="76"/>
                    </a:cubicBezTo>
                    <a:cubicBezTo>
                      <a:pt x="155" y="78"/>
                      <a:pt x="155" y="78"/>
                      <a:pt x="155" y="78"/>
                    </a:cubicBezTo>
                    <a:cubicBezTo>
                      <a:pt x="153" y="82"/>
                      <a:pt x="153" y="82"/>
                      <a:pt x="153" y="82"/>
                    </a:cubicBezTo>
                    <a:cubicBezTo>
                      <a:pt x="152" y="84"/>
                      <a:pt x="152" y="84"/>
                      <a:pt x="152" y="84"/>
                    </a:cubicBezTo>
                    <a:cubicBezTo>
                      <a:pt x="153" y="83"/>
                      <a:pt x="155" y="82"/>
                      <a:pt x="156" y="80"/>
                    </a:cubicBezTo>
                    <a:cubicBezTo>
                      <a:pt x="160" y="78"/>
                      <a:pt x="160" y="78"/>
                      <a:pt x="160" y="78"/>
                    </a:cubicBezTo>
                    <a:cubicBezTo>
                      <a:pt x="161" y="76"/>
                      <a:pt x="161" y="76"/>
                      <a:pt x="161" y="76"/>
                    </a:cubicBezTo>
                    <a:cubicBezTo>
                      <a:pt x="167" y="71"/>
                      <a:pt x="167" y="71"/>
                      <a:pt x="167" y="71"/>
                    </a:cubicBezTo>
                    <a:cubicBezTo>
                      <a:pt x="168" y="69"/>
                      <a:pt x="168" y="69"/>
                      <a:pt x="168" y="69"/>
                    </a:cubicBezTo>
                    <a:cubicBezTo>
                      <a:pt x="174" y="64"/>
                      <a:pt x="174" y="64"/>
                      <a:pt x="174" y="64"/>
                    </a:cubicBezTo>
                    <a:cubicBezTo>
                      <a:pt x="176" y="62"/>
                      <a:pt x="176" y="62"/>
                      <a:pt x="176" y="62"/>
                    </a:cubicBezTo>
                    <a:cubicBezTo>
                      <a:pt x="179" y="61"/>
                      <a:pt x="179" y="61"/>
                      <a:pt x="179" y="61"/>
                    </a:cubicBezTo>
                    <a:cubicBezTo>
                      <a:pt x="174" y="66"/>
                      <a:pt x="174" y="66"/>
                      <a:pt x="174" y="66"/>
                    </a:cubicBezTo>
                    <a:cubicBezTo>
                      <a:pt x="170" y="70"/>
                      <a:pt x="170" y="70"/>
                      <a:pt x="170" y="70"/>
                    </a:cubicBezTo>
                    <a:cubicBezTo>
                      <a:pt x="171" y="70"/>
                      <a:pt x="171" y="70"/>
                      <a:pt x="171" y="70"/>
                    </a:cubicBezTo>
                    <a:cubicBezTo>
                      <a:pt x="176" y="67"/>
                      <a:pt x="176" y="67"/>
                      <a:pt x="176" y="67"/>
                    </a:cubicBezTo>
                    <a:cubicBezTo>
                      <a:pt x="179" y="65"/>
                      <a:pt x="179" y="65"/>
                      <a:pt x="179" y="65"/>
                    </a:cubicBezTo>
                    <a:cubicBezTo>
                      <a:pt x="182" y="64"/>
                      <a:pt x="182" y="64"/>
                      <a:pt x="182" y="64"/>
                    </a:cubicBezTo>
                    <a:cubicBezTo>
                      <a:pt x="182" y="64"/>
                      <a:pt x="182" y="64"/>
                      <a:pt x="182" y="64"/>
                    </a:cubicBezTo>
                    <a:moveTo>
                      <a:pt x="110" y="148"/>
                    </a:moveTo>
                    <a:cubicBezTo>
                      <a:pt x="112" y="146"/>
                      <a:pt x="112" y="146"/>
                      <a:pt x="112" y="146"/>
                    </a:cubicBezTo>
                    <a:cubicBezTo>
                      <a:pt x="113" y="144"/>
                      <a:pt x="113" y="144"/>
                      <a:pt x="113" y="144"/>
                    </a:cubicBezTo>
                    <a:cubicBezTo>
                      <a:pt x="115" y="143"/>
                      <a:pt x="115" y="143"/>
                      <a:pt x="115" y="143"/>
                    </a:cubicBezTo>
                    <a:cubicBezTo>
                      <a:pt x="118" y="139"/>
                      <a:pt x="118" y="139"/>
                      <a:pt x="118" y="139"/>
                    </a:cubicBezTo>
                    <a:cubicBezTo>
                      <a:pt x="116" y="138"/>
                      <a:pt x="116" y="138"/>
                      <a:pt x="116" y="138"/>
                    </a:cubicBezTo>
                    <a:cubicBezTo>
                      <a:pt x="117" y="135"/>
                      <a:pt x="117" y="135"/>
                      <a:pt x="117" y="135"/>
                    </a:cubicBezTo>
                    <a:cubicBezTo>
                      <a:pt x="116" y="135"/>
                      <a:pt x="115" y="135"/>
                      <a:pt x="115" y="135"/>
                    </a:cubicBezTo>
                    <a:cubicBezTo>
                      <a:pt x="111" y="137"/>
                      <a:pt x="111" y="137"/>
                      <a:pt x="111" y="137"/>
                    </a:cubicBezTo>
                    <a:cubicBezTo>
                      <a:pt x="108" y="139"/>
                      <a:pt x="108" y="139"/>
                      <a:pt x="108" y="139"/>
                    </a:cubicBezTo>
                    <a:cubicBezTo>
                      <a:pt x="108" y="138"/>
                      <a:pt x="108" y="138"/>
                      <a:pt x="108" y="138"/>
                    </a:cubicBezTo>
                    <a:cubicBezTo>
                      <a:pt x="111" y="135"/>
                      <a:pt x="111" y="135"/>
                      <a:pt x="111" y="135"/>
                    </a:cubicBezTo>
                    <a:cubicBezTo>
                      <a:pt x="114" y="134"/>
                      <a:pt x="114" y="134"/>
                      <a:pt x="114" y="134"/>
                    </a:cubicBezTo>
                    <a:cubicBezTo>
                      <a:pt x="118" y="133"/>
                      <a:pt x="118" y="133"/>
                      <a:pt x="118" y="133"/>
                    </a:cubicBezTo>
                    <a:cubicBezTo>
                      <a:pt x="121" y="131"/>
                      <a:pt x="121" y="131"/>
                      <a:pt x="121" y="131"/>
                    </a:cubicBezTo>
                    <a:cubicBezTo>
                      <a:pt x="119" y="130"/>
                      <a:pt x="119" y="130"/>
                      <a:pt x="119" y="130"/>
                    </a:cubicBezTo>
                    <a:cubicBezTo>
                      <a:pt x="119" y="128"/>
                      <a:pt x="119" y="128"/>
                      <a:pt x="119" y="128"/>
                    </a:cubicBezTo>
                    <a:cubicBezTo>
                      <a:pt x="118" y="127"/>
                      <a:pt x="118" y="127"/>
                      <a:pt x="118" y="127"/>
                    </a:cubicBezTo>
                    <a:cubicBezTo>
                      <a:pt x="119" y="124"/>
                      <a:pt x="119" y="124"/>
                      <a:pt x="119" y="124"/>
                    </a:cubicBezTo>
                    <a:cubicBezTo>
                      <a:pt x="120" y="121"/>
                      <a:pt x="120" y="121"/>
                      <a:pt x="120" y="121"/>
                    </a:cubicBezTo>
                    <a:cubicBezTo>
                      <a:pt x="122" y="119"/>
                      <a:pt x="122" y="119"/>
                      <a:pt x="122" y="119"/>
                    </a:cubicBezTo>
                    <a:cubicBezTo>
                      <a:pt x="123" y="118"/>
                      <a:pt x="123" y="118"/>
                      <a:pt x="123" y="118"/>
                    </a:cubicBezTo>
                    <a:cubicBezTo>
                      <a:pt x="125" y="116"/>
                      <a:pt x="125" y="116"/>
                      <a:pt x="125" y="116"/>
                    </a:cubicBezTo>
                    <a:cubicBezTo>
                      <a:pt x="127" y="112"/>
                      <a:pt x="127" y="112"/>
                      <a:pt x="127" y="112"/>
                    </a:cubicBezTo>
                    <a:cubicBezTo>
                      <a:pt x="130" y="108"/>
                      <a:pt x="130" y="108"/>
                      <a:pt x="130" y="108"/>
                    </a:cubicBezTo>
                    <a:cubicBezTo>
                      <a:pt x="136" y="100"/>
                      <a:pt x="136" y="100"/>
                      <a:pt x="136" y="100"/>
                    </a:cubicBezTo>
                    <a:cubicBezTo>
                      <a:pt x="139" y="96"/>
                      <a:pt x="139" y="96"/>
                      <a:pt x="139" y="96"/>
                    </a:cubicBezTo>
                    <a:cubicBezTo>
                      <a:pt x="133" y="101"/>
                      <a:pt x="133" y="101"/>
                      <a:pt x="133" y="101"/>
                    </a:cubicBezTo>
                    <a:cubicBezTo>
                      <a:pt x="132" y="102"/>
                      <a:pt x="130" y="103"/>
                      <a:pt x="129" y="104"/>
                    </a:cubicBezTo>
                    <a:cubicBezTo>
                      <a:pt x="126" y="106"/>
                      <a:pt x="126" y="106"/>
                      <a:pt x="126" y="106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2" y="108"/>
                      <a:pt x="122" y="108"/>
                      <a:pt x="122" y="108"/>
                    </a:cubicBezTo>
                    <a:cubicBezTo>
                      <a:pt x="124" y="105"/>
                      <a:pt x="124" y="105"/>
                      <a:pt x="124" y="105"/>
                    </a:cubicBezTo>
                    <a:cubicBezTo>
                      <a:pt x="125" y="103"/>
                      <a:pt x="125" y="103"/>
                      <a:pt x="125" y="103"/>
                    </a:cubicBezTo>
                    <a:cubicBezTo>
                      <a:pt x="123" y="104"/>
                      <a:pt x="123" y="104"/>
                      <a:pt x="123" y="104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30" y="98"/>
                      <a:pt x="132" y="96"/>
                      <a:pt x="134" y="94"/>
                    </a:cubicBezTo>
                    <a:cubicBezTo>
                      <a:pt x="137" y="91"/>
                      <a:pt x="137" y="91"/>
                      <a:pt x="137" y="91"/>
                    </a:cubicBezTo>
                    <a:cubicBezTo>
                      <a:pt x="137" y="91"/>
                      <a:pt x="137" y="91"/>
                      <a:pt x="137" y="91"/>
                    </a:cubicBezTo>
                    <a:cubicBezTo>
                      <a:pt x="138" y="89"/>
                      <a:pt x="138" y="89"/>
                      <a:pt x="138" y="89"/>
                    </a:cubicBezTo>
                    <a:cubicBezTo>
                      <a:pt x="141" y="85"/>
                      <a:pt x="141" y="85"/>
                      <a:pt x="141" y="85"/>
                    </a:cubicBezTo>
                    <a:cubicBezTo>
                      <a:pt x="144" y="82"/>
                      <a:pt x="144" y="82"/>
                      <a:pt x="144" y="82"/>
                    </a:cubicBezTo>
                    <a:cubicBezTo>
                      <a:pt x="142" y="83"/>
                      <a:pt x="142" y="83"/>
                      <a:pt x="142" y="83"/>
                    </a:cubicBezTo>
                    <a:cubicBezTo>
                      <a:pt x="141" y="83"/>
                      <a:pt x="141" y="83"/>
                      <a:pt x="141" y="83"/>
                    </a:cubicBezTo>
                    <a:cubicBezTo>
                      <a:pt x="142" y="82"/>
                      <a:pt x="142" y="82"/>
                      <a:pt x="142" y="82"/>
                    </a:cubicBezTo>
                    <a:cubicBezTo>
                      <a:pt x="142" y="82"/>
                      <a:pt x="142" y="82"/>
                      <a:pt x="142" y="82"/>
                    </a:cubicBezTo>
                    <a:cubicBezTo>
                      <a:pt x="139" y="84"/>
                      <a:pt x="139" y="84"/>
                      <a:pt x="139" y="84"/>
                    </a:cubicBezTo>
                    <a:cubicBezTo>
                      <a:pt x="135" y="87"/>
                      <a:pt x="135" y="87"/>
                      <a:pt x="135" y="87"/>
                    </a:cubicBezTo>
                    <a:cubicBezTo>
                      <a:pt x="131" y="91"/>
                      <a:pt x="131" y="91"/>
                      <a:pt x="131" y="91"/>
                    </a:cubicBezTo>
                    <a:cubicBezTo>
                      <a:pt x="127" y="94"/>
                      <a:pt x="127" y="94"/>
                      <a:pt x="127" y="94"/>
                    </a:cubicBezTo>
                    <a:cubicBezTo>
                      <a:pt x="123" y="98"/>
                      <a:pt x="123" y="98"/>
                      <a:pt x="123" y="98"/>
                    </a:cubicBezTo>
                    <a:cubicBezTo>
                      <a:pt x="123" y="97"/>
                      <a:pt x="123" y="97"/>
                      <a:pt x="123" y="97"/>
                    </a:cubicBezTo>
                    <a:cubicBezTo>
                      <a:pt x="119" y="101"/>
                      <a:pt x="119" y="101"/>
                      <a:pt x="119" y="101"/>
                    </a:cubicBezTo>
                    <a:cubicBezTo>
                      <a:pt x="117" y="103"/>
                      <a:pt x="117" y="103"/>
                      <a:pt x="117" y="103"/>
                    </a:cubicBezTo>
                    <a:cubicBezTo>
                      <a:pt x="115" y="105"/>
                      <a:pt x="115" y="105"/>
                      <a:pt x="115" y="105"/>
                    </a:cubicBezTo>
                    <a:cubicBezTo>
                      <a:pt x="113" y="108"/>
                      <a:pt x="113" y="108"/>
                      <a:pt x="113" y="108"/>
                    </a:cubicBezTo>
                    <a:cubicBezTo>
                      <a:pt x="109" y="113"/>
                      <a:pt x="109" y="113"/>
                      <a:pt x="109" y="113"/>
                    </a:cubicBezTo>
                    <a:cubicBezTo>
                      <a:pt x="107" y="115"/>
                      <a:pt x="105" y="116"/>
                      <a:pt x="103" y="118"/>
                    </a:cubicBezTo>
                    <a:cubicBezTo>
                      <a:pt x="99" y="122"/>
                      <a:pt x="99" y="122"/>
                      <a:pt x="99" y="122"/>
                    </a:cubicBezTo>
                    <a:cubicBezTo>
                      <a:pt x="96" y="125"/>
                      <a:pt x="96" y="125"/>
                      <a:pt x="96" y="125"/>
                    </a:cubicBezTo>
                    <a:cubicBezTo>
                      <a:pt x="95" y="126"/>
                      <a:pt x="95" y="126"/>
                      <a:pt x="95" y="126"/>
                    </a:cubicBezTo>
                    <a:cubicBezTo>
                      <a:pt x="91" y="131"/>
                      <a:pt x="91" y="131"/>
                      <a:pt x="91" y="131"/>
                    </a:cubicBezTo>
                    <a:cubicBezTo>
                      <a:pt x="89" y="133"/>
                      <a:pt x="87" y="135"/>
                      <a:pt x="85" y="137"/>
                    </a:cubicBezTo>
                    <a:cubicBezTo>
                      <a:pt x="83" y="141"/>
                      <a:pt x="83" y="141"/>
                      <a:pt x="83" y="141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77" y="148"/>
                      <a:pt x="77" y="148"/>
                      <a:pt x="77" y="148"/>
                    </a:cubicBezTo>
                    <a:cubicBezTo>
                      <a:pt x="76" y="148"/>
                      <a:pt x="76" y="148"/>
                      <a:pt x="76" y="148"/>
                    </a:cubicBezTo>
                    <a:cubicBezTo>
                      <a:pt x="80" y="143"/>
                      <a:pt x="80" y="143"/>
                      <a:pt x="80" y="143"/>
                    </a:cubicBezTo>
                    <a:cubicBezTo>
                      <a:pt x="83" y="138"/>
                      <a:pt x="83" y="138"/>
                      <a:pt x="83" y="138"/>
                    </a:cubicBezTo>
                    <a:cubicBezTo>
                      <a:pt x="84" y="137"/>
                      <a:pt x="85" y="135"/>
                      <a:pt x="86" y="134"/>
                    </a:cubicBezTo>
                    <a:cubicBezTo>
                      <a:pt x="91" y="128"/>
                      <a:pt x="91" y="128"/>
                      <a:pt x="91" y="128"/>
                    </a:cubicBezTo>
                    <a:cubicBezTo>
                      <a:pt x="95" y="124"/>
                      <a:pt x="95" y="124"/>
                      <a:pt x="95" y="124"/>
                    </a:cubicBezTo>
                    <a:cubicBezTo>
                      <a:pt x="96" y="123"/>
                      <a:pt x="96" y="123"/>
                      <a:pt x="96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97" y="121"/>
                      <a:pt x="97" y="121"/>
                      <a:pt x="97" y="121"/>
                    </a:cubicBezTo>
                    <a:cubicBezTo>
                      <a:pt x="99" y="119"/>
                      <a:pt x="99" y="119"/>
                      <a:pt x="99" y="119"/>
                    </a:cubicBezTo>
                    <a:cubicBezTo>
                      <a:pt x="92" y="126"/>
                      <a:pt x="85" y="135"/>
                      <a:pt x="79" y="142"/>
                    </a:cubicBezTo>
                    <a:cubicBezTo>
                      <a:pt x="67" y="158"/>
                      <a:pt x="67" y="158"/>
                      <a:pt x="47" y="190"/>
                    </a:cubicBezTo>
                    <a:cubicBezTo>
                      <a:pt x="37" y="208"/>
                      <a:pt x="37" y="208"/>
                      <a:pt x="23" y="243"/>
                    </a:cubicBezTo>
                    <a:cubicBezTo>
                      <a:pt x="19" y="253"/>
                      <a:pt x="15" y="267"/>
                      <a:pt x="12" y="277"/>
                    </a:cubicBezTo>
                    <a:cubicBezTo>
                      <a:pt x="11" y="280"/>
                      <a:pt x="11" y="280"/>
                      <a:pt x="11" y="280"/>
                    </a:cubicBezTo>
                    <a:cubicBezTo>
                      <a:pt x="11" y="280"/>
                      <a:pt x="11" y="280"/>
                      <a:pt x="11" y="280"/>
                    </a:cubicBezTo>
                    <a:cubicBezTo>
                      <a:pt x="12" y="278"/>
                      <a:pt x="12" y="278"/>
                      <a:pt x="12" y="278"/>
                    </a:cubicBezTo>
                    <a:cubicBezTo>
                      <a:pt x="12" y="277"/>
                      <a:pt x="12" y="277"/>
                      <a:pt x="12" y="277"/>
                    </a:cubicBezTo>
                    <a:cubicBezTo>
                      <a:pt x="11" y="281"/>
                      <a:pt x="11" y="281"/>
                      <a:pt x="11" y="281"/>
                    </a:cubicBezTo>
                    <a:cubicBezTo>
                      <a:pt x="10" y="286"/>
                      <a:pt x="10" y="286"/>
                      <a:pt x="10" y="286"/>
                    </a:cubicBezTo>
                    <a:cubicBezTo>
                      <a:pt x="10" y="288"/>
                      <a:pt x="10" y="289"/>
                      <a:pt x="9" y="291"/>
                    </a:cubicBezTo>
                    <a:cubicBezTo>
                      <a:pt x="9" y="294"/>
                      <a:pt x="9" y="294"/>
                      <a:pt x="9" y="294"/>
                    </a:cubicBezTo>
                    <a:cubicBezTo>
                      <a:pt x="8" y="297"/>
                      <a:pt x="8" y="297"/>
                      <a:pt x="8" y="297"/>
                    </a:cubicBezTo>
                    <a:cubicBezTo>
                      <a:pt x="8" y="300"/>
                      <a:pt x="8" y="300"/>
                      <a:pt x="8" y="300"/>
                    </a:cubicBezTo>
                    <a:cubicBezTo>
                      <a:pt x="7" y="304"/>
                      <a:pt x="7" y="304"/>
                      <a:pt x="7" y="304"/>
                    </a:cubicBezTo>
                    <a:cubicBezTo>
                      <a:pt x="7" y="306"/>
                      <a:pt x="7" y="306"/>
                      <a:pt x="7" y="306"/>
                    </a:cubicBezTo>
                    <a:cubicBezTo>
                      <a:pt x="6" y="310"/>
                      <a:pt x="6" y="310"/>
                      <a:pt x="6" y="310"/>
                    </a:cubicBezTo>
                    <a:cubicBezTo>
                      <a:pt x="6" y="311"/>
                      <a:pt x="6" y="311"/>
                      <a:pt x="6" y="311"/>
                    </a:cubicBezTo>
                    <a:cubicBezTo>
                      <a:pt x="7" y="308"/>
                      <a:pt x="7" y="308"/>
                      <a:pt x="7" y="308"/>
                    </a:cubicBezTo>
                    <a:cubicBezTo>
                      <a:pt x="8" y="304"/>
                      <a:pt x="8" y="304"/>
                      <a:pt x="8" y="304"/>
                    </a:cubicBezTo>
                    <a:cubicBezTo>
                      <a:pt x="9" y="298"/>
                      <a:pt x="9" y="298"/>
                      <a:pt x="9" y="298"/>
                    </a:cubicBezTo>
                    <a:cubicBezTo>
                      <a:pt x="10" y="291"/>
                      <a:pt x="10" y="291"/>
                      <a:pt x="10" y="291"/>
                    </a:cubicBezTo>
                    <a:cubicBezTo>
                      <a:pt x="12" y="283"/>
                      <a:pt x="12" y="283"/>
                      <a:pt x="12" y="283"/>
                    </a:cubicBezTo>
                    <a:cubicBezTo>
                      <a:pt x="12" y="280"/>
                      <a:pt x="13" y="277"/>
                      <a:pt x="14" y="274"/>
                    </a:cubicBezTo>
                    <a:cubicBezTo>
                      <a:pt x="15" y="272"/>
                      <a:pt x="15" y="270"/>
                      <a:pt x="16" y="268"/>
                    </a:cubicBezTo>
                    <a:cubicBezTo>
                      <a:pt x="18" y="262"/>
                      <a:pt x="18" y="262"/>
                      <a:pt x="18" y="262"/>
                    </a:cubicBezTo>
                    <a:cubicBezTo>
                      <a:pt x="19" y="260"/>
                      <a:pt x="19" y="260"/>
                      <a:pt x="19" y="260"/>
                    </a:cubicBezTo>
                    <a:cubicBezTo>
                      <a:pt x="21" y="255"/>
                      <a:pt x="21" y="255"/>
                      <a:pt x="21" y="255"/>
                    </a:cubicBezTo>
                    <a:cubicBezTo>
                      <a:pt x="23" y="252"/>
                      <a:pt x="23" y="252"/>
                      <a:pt x="23" y="252"/>
                    </a:cubicBezTo>
                    <a:cubicBezTo>
                      <a:pt x="24" y="250"/>
                      <a:pt x="24" y="250"/>
                      <a:pt x="24" y="250"/>
                    </a:cubicBezTo>
                    <a:cubicBezTo>
                      <a:pt x="26" y="246"/>
                      <a:pt x="26" y="246"/>
                      <a:pt x="26" y="246"/>
                    </a:cubicBezTo>
                    <a:cubicBezTo>
                      <a:pt x="27" y="244"/>
                      <a:pt x="27" y="244"/>
                      <a:pt x="27" y="244"/>
                    </a:cubicBezTo>
                    <a:cubicBezTo>
                      <a:pt x="29" y="237"/>
                      <a:pt x="29" y="237"/>
                      <a:pt x="29" y="237"/>
                    </a:cubicBezTo>
                    <a:cubicBezTo>
                      <a:pt x="30" y="235"/>
                      <a:pt x="30" y="235"/>
                      <a:pt x="30" y="235"/>
                    </a:cubicBezTo>
                    <a:cubicBezTo>
                      <a:pt x="31" y="231"/>
                      <a:pt x="31" y="231"/>
                      <a:pt x="31" y="231"/>
                    </a:cubicBezTo>
                    <a:cubicBezTo>
                      <a:pt x="32" y="228"/>
                      <a:pt x="32" y="228"/>
                      <a:pt x="32" y="228"/>
                    </a:cubicBezTo>
                    <a:cubicBezTo>
                      <a:pt x="34" y="226"/>
                      <a:pt x="34" y="226"/>
                      <a:pt x="34" y="226"/>
                    </a:cubicBezTo>
                    <a:cubicBezTo>
                      <a:pt x="32" y="231"/>
                      <a:pt x="32" y="231"/>
                      <a:pt x="32" y="231"/>
                    </a:cubicBezTo>
                    <a:cubicBezTo>
                      <a:pt x="35" y="226"/>
                      <a:pt x="35" y="226"/>
                      <a:pt x="35" y="226"/>
                    </a:cubicBezTo>
                    <a:cubicBezTo>
                      <a:pt x="37" y="223"/>
                      <a:pt x="37" y="223"/>
                      <a:pt x="37" y="223"/>
                    </a:cubicBezTo>
                    <a:cubicBezTo>
                      <a:pt x="38" y="220"/>
                      <a:pt x="38" y="220"/>
                      <a:pt x="38" y="220"/>
                    </a:cubicBezTo>
                    <a:cubicBezTo>
                      <a:pt x="42" y="212"/>
                      <a:pt x="42" y="212"/>
                      <a:pt x="42" y="212"/>
                    </a:cubicBezTo>
                    <a:cubicBezTo>
                      <a:pt x="43" y="212"/>
                      <a:pt x="43" y="212"/>
                      <a:pt x="44" y="212"/>
                    </a:cubicBezTo>
                    <a:cubicBezTo>
                      <a:pt x="46" y="210"/>
                      <a:pt x="46" y="210"/>
                      <a:pt x="46" y="210"/>
                    </a:cubicBezTo>
                    <a:cubicBezTo>
                      <a:pt x="48" y="209"/>
                      <a:pt x="48" y="209"/>
                      <a:pt x="48" y="209"/>
                    </a:cubicBezTo>
                    <a:cubicBezTo>
                      <a:pt x="49" y="206"/>
                      <a:pt x="49" y="206"/>
                      <a:pt x="49" y="206"/>
                    </a:cubicBezTo>
                    <a:cubicBezTo>
                      <a:pt x="52" y="199"/>
                      <a:pt x="52" y="199"/>
                      <a:pt x="52" y="199"/>
                    </a:cubicBezTo>
                    <a:cubicBezTo>
                      <a:pt x="56" y="194"/>
                      <a:pt x="56" y="194"/>
                      <a:pt x="56" y="194"/>
                    </a:cubicBezTo>
                    <a:cubicBezTo>
                      <a:pt x="56" y="194"/>
                      <a:pt x="57" y="194"/>
                      <a:pt x="57" y="194"/>
                    </a:cubicBezTo>
                    <a:cubicBezTo>
                      <a:pt x="59" y="192"/>
                      <a:pt x="59" y="192"/>
                      <a:pt x="59" y="192"/>
                    </a:cubicBezTo>
                    <a:cubicBezTo>
                      <a:pt x="60" y="192"/>
                      <a:pt x="60" y="192"/>
                      <a:pt x="60" y="192"/>
                    </a:cubicBezTo>
                    <a:cubicBezTo>
                      <a:pt x="63" y="189"/>
                      <a:pt x="63" y="189"/>
                      <a:pt x="63" y="189"/>
                    </a:cubicBezTo>
                    <a:cubicBezTo>
                      <a:pt x="66" y="186"/>
                      <a:pt x="66" y="186"/>
                      <a:pt x="66" y="186"/>
                    </a:cubicBezTo>
                    <a:cubicBezTo>
                      <a:pt x="68" y="186"/>
                      <a:pt x="69" y="186"/>
                      <a:pt x="70" y="187"/>
                    </a:cubicBezTo>
                    <a:cubicBezTo>
                      <a:pt x="70" y="188"/>
                      <a:pt x="69" y="188"/>
                      <a:pt x="69" y="189"/>
                    </a:cubicBezTo>
                    <a:cubicBezTo>
                      <a:pt x="68" y="189"/>
                      <a:pt x="67" y="189"/>
                      <a:pt x="66" y="189"/>
                    </a:cubicBezTo>
                    <a:cubicBezTo>
                      <a:pt x="63" y="192"/>
                      <a:pt x="63" y="192"/>
                      <a:pt x="61" y="196"/>
                    </a:cubicBezTo>
                    <a:cubicBezTo>
                      <a:pt x="61" y="197"/>
                      <a:pt x="61" y="197"/>
                      <a:pt x="61" y="197"/>
                    </a:cubicBezTo>
                    <a:cubicBezTo>
                      <a:pt x="64" y="195"/>
                      <a:pt x="64" y="195"/>
                      <a:pt x="64" y="195"/>
                    </a:cubicBezTo>
                    <a:cubicBezTo>
                      <a:pt x="66" y="193"/>
                      <a:pt x="66" y="193"/>
                      <a:pt x="66" y="193"/>
                    </a:cubicBezTo>
                    <a:cubicBezTo>
                      <a:pt x="68" y="192"/>
                      <a:pt x="68" y="192"/>
                      <a:pt x="68" y="192"/>
                    </a:cubicBezTo>
                    <a:cubicBezTo>
                      <a:pt x="71" y="190"/>
                      <a:pt x="71" y="190"/>
                      <a:pt x="71" y="190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7" y="185"/>
                      <a:pt x="77" y="185"/>
                      <a:pt x="77" y="185"/>
                    </a:cubicBezTo>
                    <a:cubicBezTo>
                      <a:pt x="80" y="182"/>
                      <a:pt x="80" y="182"/>
                      <a:pt x="80" y="182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80" y="179"/>
                      <a:pt x="80" y="179"/>
                      <a:pt x="80" y="179"/>
                    </a:cubicBezTo>
                    <a:cubicBezTo>
                      <a:pt x="75" y="184"/>
                      <a:pt x="75" y="184"/>
                      <a:pt x="75" y="184"/>
                    </a:cubicBezTo>
                    <a:cubicBezTo>
                      <a:pt x="73" y="184"/>
                      <a:pt x="73" y="184"/>
                      <a:pt x="73" y="184"/>
                    </a:cubicBezTo>
                    <a:cubicBezTo>
                      <a:pt x="73" y="182"/>
                      <a:pt x="73" y="182"/>
                      <a:pt x="73" y="182"/>
                    </a:cubicBezTo>
                    <a:cubicBezTo>
                      <a:pt x="73" y="178"/>
                      <a:pt x="73" y="178"/>
                      <a:pt x="73" y="178"/>
                    </a:cubicBezTo>
                    <a:cubicBezTo>
                      <a:pt x="76" y="171"/>
                      <a:pt x="76" y="171"/>
                      <a:pt x="76" y="171"/>
                    </a:cubicBezTo>
                    <a:cubicBezTo>
                      <a:pt x="80" y="168"/>
                      <a:pt x="80" y="168"/>
                      <a:pt x="80" y="168"/>
                    </a:cubicBezTo>
                    <a:cubicBezTo>
                      <a:pt x="83" y="163"/>
                      <a:pt x="83" y="163"/>
                      <a:pt x="83" y="163"/>
                    </a:cubicBezTo>
                    <a:cubicBezTo>
                      <a:pt x="81" y="162"/>
                      <a:pt x="81" y="162"/>
                      <a:pt x="81" y="162"/>
                    </a:cubicBezTo>
                    <a:cubicBezTo>
                      <a:pt x="78" y="164"/>
                      <a:pt x="78" y="164"/>
                      <a:pt x="78" y="164"/>
                    </a:cubicBezTo>
                    <a:cubicBezTo>
                      <a:pt x="73" y="168"/>
                      <a:pt x="73" y="168"/>
                      <a:pt x="73" y="168"/>
                    </a:cubicBezTo>
                    <a:cubicBezTo>
                      <a:pt x="67" y="174"/>
                      <a:pt x="67" y="174"/>
                      <a:pt x="67" y="174"/>
                    </a:cubicBezTo>
                    <a:cubicBezTo>
                      <a:pt x="63" y="178"/>
                      <a:pt x="63" y="178"/>
                      <a:pt x="63" y="178"/>
                    </a:cubicBezTo>
                    <a:cubicBezTo>
                      <a:pt x="66" y="175"/>
                      <a:pt x="66" y="175"/>
                      <a:pt x="66" y="175"/>
                    </a:cubicBezTo>
                    <a:cubicBezTo>
                      <a:pt x="69" y="171"/>
                      <a:pt x="69" y="171"/>
                      <a:pt x="69" y="171"/>
                    </a:cubicBezTo>
                    <a:cubicBezTo>
                      <a:pt x="71" y="169"/>
                      <a:pt x="71" y="169"/>
                      <a:pt x="71" y="169"/>
                    </a:cubicBezTo>
                    <a:cubicBezTo>
                      <a:pt x="71" y="167"/>
                      <a:pt x="71" y="167"/>
                      <a:pt x="71" y="167"/>
                    </a:cubicBezTo>
                    <a:cubicBezTo>
                      <a:pt x="71" y="167"/>
                      <a:pt x="72" y="167"/>
                      <a:pt x="72" y="167"/>
                    </a:cubicBezTo>
                    <a:cubicBezTo>
                      <a:pt x="75" y="164"/>
                      <a:pt x="75" y="164"/>
                      <a:pt x="75" y="164"/>
                    </a:cubicBezTo>
                    <a:cubicBezTo>
                      <a:pt x="78" y="161"/>
                      <a:pt x="78" y="161"/>
                      <a:pt x="78" y="161"/>
                    </a:cubicBezTo>
                    <a:cubicBezTo>
                      <a:pt x="80" y="161"/>
                      <a:pt x="80" y="161"/>
                      <a:pt x="80" y="161"/>
                    </a:cubicBezTo>
                    <a:cubicBezTo>
                      <a:pt x="83" y="157"/>
                      <a:pt x="83" y="157"/>
                      <a:pt x="83" y="157"/>
                    </a:cubicBezTo>
                    <a:cubicBezTo>
                      <a:pt x="85" y="156"/>
                      <a:pt x="85" y="156"/>
                      <a:pt x="85" y="156"/>
                    </a:cubicBezTo>
                    <a:cubicBezTo>
                      <a:pt x="86" y="156"/>
                      <a:pt x="87" y="156"/>
                      <a:pt x="87" y="156"/>
                    </a:cubicBezTo>
                    <a:cubicBezTo>
                      <a:pt x="92" y="156"/>
                      <a:pt x="92" y="156"/>
                      <a:pt x="92" y="156"/>
                    </a:cubicBezTo>
                    <a:cubicBezTo>
                      <a:pt x="93" y="157"/>
                      <a:pt x="93" y="157"/>
                      <a:pt x="93" y="157"/>
                    </a:cubicBezTo>
                    <a:cubicBezTo>
                      <a:pt x="95" y="157"/>
                      <a:pt x="95" y="157"/>
                      <a:pt x="95" y="157"/>
                    </a:cubicBezTo>
                    <a:cubicBezTo>
                      <a:pt x="99" y="154"/>
                      <a:pt x="99" y="154"/>
                      <a:pt x="99" y="154"/>
                    </a:cubicBezTo>
                    <a:cubicBezTo>
                      <a:pt x="104" y="150"/>
                      <a:pt x="104" y="150"/>
                      <a:pt x="104" y="150"/>
                    </a:cubicBezTo>
                    <a:cubicBezTo>
                      <a:pt x="107" y="150"/>
                      <a:pt x="107" y="150"/>
                      <a:pt x="107" y="150"/>
                    </a:cubicBezTo>
                    <a:cubicBezTo>
                      <a:pt x="110" y="148"/>
                      <a:pt x="110" y="148"/>
                      <a:pt x="110" y="148"/>
                    </a:cubicBezTo>
                  </a:path>
                </a:pathLst>
              </a:custGeom>
              <a:solidFill>
                <a:srgbClr val="B4C2C5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295830" y="4058615"/>
              <a:ext cx="2501487" cy="1356792"/>
              <a:chOff x="1295830" y="4058615"/>
              <a:chExt cx="2501487" cy="1356792"/>
            </a:xfrm>
          </p:grpSpPr>
          <p:sp>
            <p:nvSpPr>
              <p:cNvPr id="26" name="文本框 36"/>
              <p:cNvSpPr txBox="1"/>
              <p:nvPr/>
            </p:nvSpPr>
            <p:spPr>
              <a:xfrm>
                <a:off x="1708533" y="4058615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7" name="Text Placeholder 32"/>
              <p:cNvSpPr txBox="1"/>
              <p:nvPr/>
            </p:nvSpPr>
            <p:spPr>
              <a:xfrm>
                <a:off x="1295830" y="4520280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8490925" y="3775611"/>
              <a:ext cx="2514058" cy="1351629"/>
              <a:chOff x="8490925" y="3775611"/>
              <a:chExt cx="2514058" cy="1351629"/>
            </a:xfrm>
          </p:grpSpPr>
          <p:sp>
            <p:nvSpPr>
              <p:cNvPr id="24" name="文本框 36"/>
              <p:cNvSpPr txBox="1"/>
              <p:nvPr/>
            </p:nvSpPr>
            <p:spPr>
              <a:xfrm>
                <a:off x="8490925" y="3775611"/>
                <a:ext cx="19804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25" name="Text Placeholder 32"/>
              <p:cNvSpPr txBox="1"/>
              <p:nvPr/>
            </p:nvSpPr>
            <p:spPr>
              <a:xfrm>
                <a:off x="8621151" y="423211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3512218" y="5363087"/>
              <a:ext cx="2427370" cy="1333277"/>
              <a:chOff x="1260664" y="3960177"/>
              <a:chExt cx="2427370" cy="1333277"/>
            </a:xfrm>
          </p:grpSpPr>
          <p:sp>
            <p:nvSpPr>
              <p:cNvPr id="22" name="文本框 36"/>
              <p:cNvSpPr txBox="1"/>
              <p:nvPr/>
            </p:nvSpPr>
            <p:spPr>
              <a:xfrm>
                <a:off x="1260664" y="3960177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3" name="Text Placeholder 32"/>
              <p:cNvSpPr txBox="1"/>
              <p:nvPr/>
            </p:nvSpPr>
            <p:spPr>
              <a:xfrm>
                <a:off x="1304202" y="4398327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6200874" y="5363087"/>
              <a:ext cx="2427370" cy="1333277"/>
              <a:chOff x="1260664" y="3960177"/>
              <a:chExt cx="2427370" cy="1333277"/>
            </a:xfrm>
          </p:grpSpPr>
          <p:sp>
            <p:nvSpPr>
              <p:cNvPr id="20" name="文本框 36"/>
              <p:cNvSpPr txBox="1"/>
              <p:nvPr/>
            </p:nvSpPr>
            <p:spPr>
              <a:xfrm>
                <a:off x="1260664" y="3960177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1" name="Text Placeholder 32"/>
              <p:cNvSpPr txBox="1"/>
              <p:nvPr/>
            </p:nvSpPr>
            <p:spPr>
              <a:xfrm>
                <a:off x="1304202" y="4398327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1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152153" y="404156"/>
            <a:ext cx="3506887" cy="574647"/>
            <a:chOff x="1135355" y="406355"/>
            <a:chExt cx="3506887" cy="574647"/>
          </a:xfrm>
        </p:grpSpPr>
        <p:sp>
          <p:nvSpPr>
            <p:cNvPr id="18" name="文本框 17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1135355" y="727086"/>
              <a:ext cx="282641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17696" y="1508241"/>
            <a:ext cx="6956608" cy="4937981"/>
            <a:chOff x="2617696" y="1316623"/>
            <a:chExt cx="6956608" cy="4937981"/>
          </a:xfrm>
        </p:grpSpPr>
        <p:grpSp>
          <p:nvGrpSpPr>
            <p:cNvPr id="11" name="组合 10"/>
            <p:cNvGrpSpPr/>
            <p:nvPr/>
          </p:nvGrpSpPr>
          <p:grpSpPr>
            <a:xfrm>
              <a:off x="2617696" y="2217040"/>
              <a:ext cx="6956608" cy="4037564"/>
              <a:chOff x="1229406" y="604464"/>
              <a:chExt cx="9733192" cy="5649073"/>
            </a:xfrm>
          </p:grpSpPr>
          <p:sp>
            <p:nvSpPr>
              <p:cNvPr id="30" name="AutoShape 14"/>
              <p:cNvSpPr>
                <a:spLocks noChangeArrowheads="1"/>
              </p:cNvSpPr>
              <p:nvPr/>
            </p:nvSpPr>
            <p:spPr bwMode="gray">
              <a:xfrm>
                <a:off x="5843439" y="604464"/>
                <a:ext cx="439229" cy="564907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  <a:alpha val="69804"/>
                </a:schemeClr>
              </a:solidFill>
              <a:ln w="12700" cmpd="sng">
                <a:noFill/>
                <a:round/>
              </a:ln>
              <a:effectLst/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defTabSz="121856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grpSp>
            <p:nvGrpSpPr>
              <p:cNvPr id="31" name="组合 30"/>
              <p:cNvGrpSpPr/>
              <p:nvPr/>
            </p:nvGrpSpPr>
            <p:grpSpPr>
              <a:xfrm>
                <a:off x="1229406" y="1805904"/>
                <a:ext cx="4968282" cy="1019736"/>
                <a:chOff x="946765" y="1891680"/>
                <a:chExt cx="3726211" cy="764802"/>
              </a:xfrm>
            </p:grpSpPr>
            <p:sp>
              <p:nvSpPr>
                <p:cNvPr id="53" name="椭圆 52"/>
                <p:cNvSpPr/>
                <p:nvPr/>
              </p:nvSpPr>
              <p:spPr>
                <a:xfrm flipH="1">
                  <a:off x="4483238" y="2152317"/>
                  <a:ext cx="189738" cy="189738"/>
                </a:xfrm>
                <a:prstGeom prst="ellipse">
                  <a:avLst/>
                </a:prstGeom>
                <a:solidFill>
                  <a:srgbClr val="B4C2C5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121920" tIns="60960" rIns="121920" bIns="6096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b="1" kern="0" dirty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54" name="椭圆形标注 63"/>
                <p:cNvSpPr/>
                <p:nvPr/>
              </p:nvSpPr>
              <p:spPr>
                <a:xfrm rot="15378986">
                  <a:off x="1000171" y="1895528"/>
                  <a:ext cx="764802" cy="757106"/>
                </a:xfrm>
                <a:prstGeom prst="wedgeEllipseCallout">
                  <a:avLst>
                    <a:gd name="adj1" fmla="val -11257"/>
                    <a:gd name="adj2" fmla="val 65210"/>
                  </a:avLst>
                </a:prstGeom>
                <a:solidFill>
                  <a:srgbClr val="B4C2C5"/>
                </a:solidFill>
                <a:ln w="19050" cmpd="sng">
                  <a:noFill/>
                  <a:round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55" name="TextBox 5"/>
                <p:cNvSpPr txBox="1"/>
                <p:nvPr/>
              </p:nvSpPr>
              <p:spPr>
                <a:xfrm>
                  <a:off x="946765" y="2071792"/>
                  <a:ext cx="844361" cy="484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2400" dirty="0">
                      <a:solidFill>
                        <a:prstClr val="white"/>
                      </a:solidFill>
                      <a:latin typeface="微软雅黑" panose="020B0503020204020204" pitchFamily="34" charset="-122"/>
                      <a:cs typeface="Times New Roman" panose="02020603050405020304" pitchFamily="18" charset="0"/>
                      <a:sym typeface="微软雅黑" panose="020B0503020204020204" pitchFamily="34" charset="-122"/>
                    </a:rPr>
                    <a:t>02</a:t>
                  </a:r>
                  <a:endParaRPr lang="zh-CN" altLang="en-US" sz="2400" dirty="0">
                    <a:solidFill>
                      <a:prstClr val="white"/>
                    </a:solidFill>
                    <a:latin typeface="微软雅黑" panose="020B0503020204020204" pitchFamily="34" charset="-122"/>
                    <a:cs typeface="Times New Roman" panose="02020603050405020304" pitchFamily="18" charset="0"/>
                    <a:sym typeface="微软雅黑" panose="020B0503020204020204" pitchFamily="34" charset="-122"/>
                  </a:endParaRPr>
                </a:p>
              </p:txBody>
            </p:sp>
            <p:cxnSp>
              <p:nvCxnSpPr>
                <p:cNvPr id="56" name="直接连接符 55"/>
                <p:cNvCxnSpPr>
                  <a:stCxn id="53" idx="6"/>
                </p:cNvCxnSpPr>
                <p:nvPr/>
              </p:nvCxnSpPr>
              <p:spPr>
                <a:xfrm flipH="1">
                  <a:off x="1827759" y="2239929"/>
                  <a:ext cx="2635918" cy="0"/>
                </a:xfrm>
                <a:prstGeom prst="line">
                  <a:avLst/>
                </a:prstGeom>
                <a:noFill/>
                <a:ln w="19050" cmpd="sng">
                  <a:solidFill>
                    <a:srgbClr val="B4C2C5"/>
                  </a:solidFill>
                  <a:round/>
                </a:ln>
                <a:effectLst/>
              </p:spPr>
            </p:cxnSp>
          </p:grpSp>
          <p:grpSp>
            <p:nvGrpSpPr>
              <p:cNvPr id="32" name="组合 31"/>
              <p:cNvGrpSpPr/>
              <p:nvPr/>
            </p:nvGrpSpPr>
            <p:grpSpPr>
              <a:xfrm>
                <a:off x="1229407" y="4004207"/>
                <a:ext cx="4968282" cy="1019736"/>
                <a:chOff x="946765" y="3540407"/>
                <a:chExt cx="3726211" cy="764802"/>
              </a:xfrm>
              <a:effectLst/>
            </p:grpSpPr>
            <p:sp>
              <p:nvSpPr>
                <p:cNvPr id="49" name="椭圆 48"/>
                <p:cNvSpPr/>
                <p:nvPr/>
              </p:nvSpPr>
              <p:spPr>
                <a:xfrm flipH="1">
                  <a:off x="4483238" y="3801044"/>
                  <a:ext cx="189738" cy="189738"/>
                </a:xfrm>
                <a:prstGeom prst="ellipse">
                  <a:avLst/>
                </a:prstGeom>
                <a:solidFill>
                  <a:srgbClr val="B4C2C5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121920" tIns="60960" rIns="121920" bIns="6096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b="1" kern="0" dirty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cxnSp>
              <p:nvCxnSpPr>
                <p:cNvPr id="50" name="直接连接符 49"/>
                <p:cNvCxnSpPr>
                  <a:stCxn id="49" idx="6"/>
                </p:cNvCxnSpPr>
                <p:nvPr/>
              </p:nvCxnSpPr>
              <p:spPr>
                <a:xfrm flipH="1">
                  <a:off x="1827759" y="3888656"/>
                  <a:ext cx="2635918" cy="0"/>
                </a:xfrm>
                <a:prstGeom prst="line">
                  <a:avLst/>
                </a:prstGeom>
                <a:noFill/>
                <a:ln w="19050" cmpd="sng">
                  <a:solidFill>
                    <a:srgbClr val="B4C2C5"/>
                  </a:solidFill>
                  <a:round/>
                </a:ln>
                <a:effectLst/>
              </p:spPr>
            </p:cxnSp>
            <p:sp>
              <p:nvSpPr>
                <p:cNvPr id="51" name="椭圆形标注 60"/>
                <p:cNvSpPr/>
                <p:nvPr/>
              </p:nvSpPr>
              <p:spPr>
                <a:xfrm rot="15378986">
                  <a:off x="1000171" y="3544255"/>
                  <a:ext cx="764802" cy="757106"/>
                </a:xfrm>
                <a:prstGeom prst="wedgeEllipseCallout">
                  <a:avLst>
                    <a:gd name="adj1" fmla="val -11257"/>
                    <a:gd name="adj2" fmla="val 65210"/>
                  </a:avLst>
                </a:prstGeom>
                <a:solidFill>
                  <a:srgbClr val="B4C2C5"/>
                </a:solidFill>
                <a:ln w="19050" cmpd="sng">
                  <a:noFill/>
                  <a:round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kern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52" name="TextBox 11"/>
                <p:cNvSpPr txBox="1"/>
                <p:nvPr/>
              </p:nvSpPr>
              <p:spPr>
                <a:xfrm>
                  <a:off x="946765" y="3720519"/>
                  <a:ext cx="844361" cy="484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2400" dirty="0">
                      <a:solidFill>
                        <a:prstClr val="white"/>
                      </a:solidFill>
                      <a:latin typeface="微软雅黑" panose="020B0503020204020204" pitchFamily="34" charset="-122"/>
                      <a:cs typeface="Times New Roman" panose="02020603050405020304" pitchFamily="18" charset="0"/>
                      <a:sym typeface="微软雅黑" panose="020B0503020204020204" pitchFamily="34" charset="-122"/>
                    </a:rPr>
                    <a:t>04</a:t>
                  </a:r>
                  <a:endParaRPr lang="zh-CN" altLang="en-US" sz="2400" dirty="0">
                    <a:solidFill>
                      <a:prstClr val="white"/>
                    </a:solidFill>
                    <a:latin typeface="微软雅黑" panose="020B0503020204020204" pitchFamily="34" charset="-122"/>
                    <a:cs typeface="Times New Roman" panose="02020603050405020304" pitchFamily="18" charset="0"/>
                    <a:sym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33" name="组合 32"/>
              <p:cNvGrpSpPr/>
              <p:nvPr/>
            </p:nvGrpSpPr>
            <p:grpSpPr>
              <a:xfrm>
                <a:off x="5940550" y="702315"/>
                <a:ext cx="5022044" cy="1019736"/>
                <a:chOff x="4480122" y="1063989"/>
                <a:chExt cx="3766533" cy="764802"/>
              </a:xfrm>
            </p:grpSpPr>
            <p:sp>
              <p:nvSpPr>
                <p:cNvPr id="45" name="椭圆 44"/>
                <p:cNvSpPr/>
                <p:nvPr/>
              </p:nvSpPr>
              <p:spPr>
                <a:xfrm>
                  <a:off x="4480122" y="1324626"/>
                  <a:ext cx="189738" cy="189738"/>
                </a:xfrm>
                <a:prstGeom prst="ellipse">
                  <a:avLst/>
                </a:prstGeom>
                <a:solidFill>
                  <a:srgbClr val="B4C2C5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121920" tIns="60960" rIns="121920" bIns="6096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b="1" kern="0" dirty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46" name="椭圆形标注 55"/>
                <p:cNvSpPr/>
                <p:nvPr/>
              </p:nvSpPr>
              <p:spPr>
                <a:xfrm rot="6221014" flipH="1">
                  <a:off x="7428447" y="1067837"/>
                  <a:ext cx="764802" cy="757106"/>
                </a:xfrm>
                <a:prstGeom prst="wedgeEllipseCallout">
                  <a:avLst>
                    <a:gd name="adj1" fmla="val -11257"/>
                    <a:gd name="adj2" fmla="val 65210"/>
                  </a:avLst>
                </a:prstGeom>
                <a:solidFill>
                  <a:srgbClr val="B4C2C5"/>
                </a:solidFill>
                <a:ln w="19050" cmpd="sng">
                  <a:noFill/>
                  <a:round/>
                </a:ln>
                <a:effectLst/>
              </p:spPr>
              <p:txBody>
                <a:bodyPr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kern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47" name="TextBox 15"/>
                <p:cNvSpPr txBox="1"/>
                <p:nvPr/>
              </p:nvSpPr>
              <p:spPr>
                <a:xfrm flipH="1">
                  <a:off x="7402294" y="1244101"/>
                  <a:ext cx="844361" cy="484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2400" dirty="0">
                      <a:solidFill>
                        <a:prstClr val="white"/>
                      </a:solidFill>
                      <a:latin typeface="微软雅黑" panose="020B0503020204020204" pitchFamily="34" charset="-122"/>
                      <a:cs typeface="Times New Roman" panose="02020603050405020304" pitchFamily="18" charset="0"/>
                      <a:sym typeface="微软雅黑" panose="020B0503020204020204" pitchFamily="34" charset="-122"/>
                    </a:rPr>
                    <a:t>01</a:t>
                  </a:r>
                  <a:endParaRPr lang="zh-CN" altLang="en-US" sz="2400" dirty="0">
                    <a:solidFill>
                      <a:prstClr val="white"/>
                    </a:solidFill>
                    <a:latin typeface="微软雅黑" panose="020B0503020204020204" pitchFamily="34" charset="-122"/>
                    <a:cs typeface="Times New Roman" panose="02020603050405020304" pitchFamily="18" charset="0"/>
                    <a:sym typeface="微软雅黑" panose="020B0503020204020204" pitchFamily="34" charset="-122"/>
                  </a:endParaRPr>
                </a:p>
              </p:txBody>
            </p:sp>
            <p:cxnSp>
              <p:nvCxnSpPr>
                <p:cNvPr id="48" name="直接连接符 47"/>
                <p:cNvCxnSpPr>
                  <a:stCxn id="45" idx="6"/>
                </p:cNvCxnSpPr>
                <p:nvPr/>
              </p:nvCxnSpPr>
              <p:spPr>
                <a:xfrm>
                  <a:off x="4650296" y="1412238"/>
                  <a:ext cx="2682718" cy="0"/>
                </a:xfrm>
                <a:prstGeom prst="line">
                  <a:avLst/>
                </a:prstGeom>
                <a:noFill/>
                <a:ln w="19050" cmpd="sng">
                  <a:solidFill>
                    <a:srgbClr val="B4C2C5"/>
                  </a:solidFill>
                  <a:round/>
                </a:ln>
                <a:effectLst/>
              </p:spPr>
            </p:cxnSp>
          </p:grpSp>
          <p:grpSp>
            <p:nvGrpSpPr>
              <p:cNvPr id="34" name="组合 33"/>
              <p:cNvGrpSpPr/>
              <p:nvPr/>
            </p:nvGrpSpPr>
            <p:grpSpPr>
              <a:xfrm>
                <a:off x="5940550" y="2900619"/>
                <a:ext cx="5022044" cy="1019736"/>
                <a:chOff x="4480122" y="2712716"/>
                <a:chExt cx="3766533" cy="764802"/>
              </a:xfrm>
            </p:grpSpPr>
            <p:sp>
              <p:nvSpPr>
                <p:cNvPr id="41" name="椭圆 40"/>
                <p:cNvSpPr/>
                <p:nvPr/>
              </p:nvSpPr>
              <p:spPr>
                <a:xfrm>
                  <a:off x="4480122" y="2973353"/>
                  <a:ext cx="189738" cy="189738"/>
                </a:xfrm>
                <a:prstGeom prst="ellipse">
                  <a:avLst/>
                </a:prstGeom>
                <a:solidFill>
                  <a:srgbClr val="B4C2C5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121920" tIns="60960" rIns="121920" bIns="6096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3200" b="1" kern="0" dirty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42" name="椭圆形标注 51"/>
                <p:cNvSpPr/>
                <p:nvPr/>
              </p:nvSpPr>
              <p:spPr>
                <a:xfrm rot="6221014" flipH="1">
                  <a:off x="7428447" y="2716564"/>
                  <a:ext cx="764802" cy="757106"/>
                </a:xfrm>
                <a:prstGeom prst="wedgeEllipseCallout">
                  <a:avLst>
                    <a:gd name="adj1" fmla="val -11257"/>
                    <a:gd name="adj2" fmla="val 65210"/>
                  </a:avLst>
                </a:prstGeom>
                <a:solidFill>
                  <a:srgbClr val="B4C2C5"/>
                </a:solidFill>
                <a:ln w="19050" cmpd="sng">
                  <a:noFill/>
                  <a:round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43" name="TextBox 20"/>
                <p:cNvSpPr txBox="1"/>
                <p:nvPr/>
              </p:nvSpPr>
              <p:spPr>
                <a:xfrm flipH="1">
                  <a:off x="7402294" y="2892828"/>
                  <a:ext cx="844361" cy="4844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2400" dirty="0">
                      <a:solidFill>
                        <a:prstClr val="white"/>
                      </a:solidFill>
                      <a:latin typeface="微软雅黑" panose="020B0503020204020204" pitchFamily="34" charset="-122"/>
                      <a:cs typeface="Times New Roman" panose="02020603050405020304" pitchFamily="18" charset="0"/>
                      <a:sym typeface="微软雅黑" panose="020B0503020204020204" pitchFamily="34" charset="-122"/>
                    </a:rPr>
                    <a:t>03</a:t>
                  </a:r>
                  <a:endParaRPr lang="zh-CN" altLang="en-US" sz="2400" dirty="0">
                    <a:solidFill>
                      <a:prstClr val="white"/>
                    </a:solidFill>
                    <a:latin typeface="微软雅黑" panose="020B0503020204020204" pitchFamily="34" charset="-122"/>
                    <a:cs typeface="Times New Roman" panose="02020603050405020304" pitchFamily="18" charset="0"/>
                    <a:sym typeface="微软雅黑" panose="020B0503020204020204" pitchFamily="34" charset="-122"/>
                  </a:endParaRPr>
                </a:p>
              </p:txBody>
            </p:sp>
            <p:cxnSp>
              <p:nvCxnSpPr>
                <p:cNvPr id="44" name="直接连接符 43"/>
                <p:cNvCxnSpPr>
                  <a:stCxn id="41" idx="6"/>
                </p:cNvCxnSpPr>
                <p:nvPr/>
              </p:nvCxnSpPr>
              <p:spPr>
                <a:xfrm>
                  <a:off x="4650291" y="3060965"/>
                  <a:ext cx="2682718" cy="0"/>
                </a:xfrm>
                <a:prstGeom prst="line">
                  <a:avLst/>
                </a:prstGeom>
                <a:noFill/>
                <a:ln w="19050" cmpd="sng">
                  <a:solidFill>
                    <a:srgbClr val="B4C2C5"/>
                  </a:solidFill>
                  <a:round/>
                </a:ln>
                <a:effectLst/>
              </p:spPr>
            </p:cxnSp>
          </p:grpSp>
          <p:grpSp>
            <p:nvGrpSpPr>
              <p:cNvPr id="35" name="组合 34"/>
              <p:cNvGrpSpPr/>
              <p:nvPr/>
            </p:nvGrpSpPr>
            <p:grpSpPr>
              <a:xfrm>
                <a:off x="5940552" y="5128873"/>
                <a:ext cx="5022046" cy="1019736"/>
                <a:chOff x="4480122" y="4383906"/>
                <a:chExt cx="3766533" cy="764802"/>
              </a:xfrm>
            </p:grpSpPr>
            <p:sp>
              <p:nvSpPr>
                <p:cNvPr id="36" name="椭圆形标注 45"/>
                <p:cNvSpPr/>
                <p:nvPr/>
              </p:nvSpPr>
              <p:spPr>
                <a:xfrm rot="6221014" flipH="1">
                  <a:off x="7428447" y="4387754"/>
                  <a:ext cx="764802" cy="757106"/>
                </a:xfrm>
                <a:prstGeom prst="wedgeEllipseCallout">
                  <a:avLst>
                    <a:gd name="adj1" fmla="val -11257"/>
                    <a:gd name="adj2" fmla="val 65210"/>
                  </a:avLst>
                </a:prstGeom>
                <a:solidFill>
                  <a:srgbClr val="B4C2C5"/>
                </a:solidFill>
                <a:ln w="19050" cmpd="sng">
                  <a:noFill/>
                  <a:round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pPr algn="ctr" defTabSz="1218565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400" kern="0">
                    <a:solidFill>
                      <a:prstClr val="whit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  <p:grpSp>
              <p:nvGrpSpPr>
                <p:cNvPr id="37" name="组合 36"/>
                <p:cNvGrpSpPr/>
                <p:nvPr/>
              </p:nvGrpSpPr>
              <p:grpSpPr>
                <a:xfrm>
                  <a:off x="4480122" y="4564018"/>
                  <a:ext cx="3766533" cy="484446"/>
                  <a:chOff x="4480122" y="4564018"/>
                  <a:chExt cx="3766533" cy="484446"/>
                </a:xfrm>
              </p:grpSpPr>
              <p:sp>
                <p:nvSpPr>
                  <p:cNvPr id="38" name="椭圆 37"/>
                  <p:cNvSpPr/>
                  <p:nvPr/>
                </p:nvSpPr>
                <p:spPr>
                  <a:xfrm>
                    <a:off x="4480122" y="4644543"/>
                    <a:ext cx="189738" cy="189738"/>
                  </a:xfrm>
                  <a:prstGeom prst="ellipse">
                    <a:avLst/>
                  </a:prstGeom>
                  <a:solidFill>
                    <a:srgbClr val="B4C2C5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121920" tIns="60960" rIns="121920" bIns="60960" numCol="1" spcCol="0" rtlCol="0" fromWordArt="0" anchor="ctr" anchorCtr="0" forceAA="0" compatLnSpc="1">
                    <a:noAutofit/>
                  </a:bodyPr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9pPr>
                  </a:lstStyle>
                  <a:p>
                    <a:pPr algn="ctr" defTabSz="1218565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3200" b="1" kern="0" dirty="0">
                      <a:solidFill>
                        <a:prstClr val="white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cxnSp>
                <p:nvCxnSpPr>
                  <p:cNvPr id="39" name="直接连接符 38"/>
                  <p:cNvCxnSpPr>
                    <a:stCxn id="38" idx="6"/>
                  </p:cNvCxnSpPr>
                  <p:nvPr/>
                </p:nvCxnSpPr>
                <p:spPr>
                  <a:xfrm>
                    <a:off x="4650291" y="4732155"/>
                    <a:ext cx="2682718" cy="0"/>
                  </a:xfrm>
                  <a:prstGeom prst="line">
                    <a:avLst/>
                  </a:prstGeom>
                  <a:noFill/>
                  <a:ln w="19050" cmpd="sng">
                    <a:solidFill>
                      <a:srgbClr val="B4C2C5"/>
                    </a:solidFill>
                    <a:round/>
                  </a:ln>
                  <a:effectLst/>
                </p:spPr>
              </p:cxnSp>
              <p:sp>
                <p:nvSpPr>
                  <p:cNvPr id="40" name="TextBox 27"/>
                  <p:cNvSpPr txBox="1"/>
                  <p:nvPr/>
                </p:nvSpPr>
                <p:spPr>
                  <a:xfrm flipH="1">
                    <a:off x="7402294" y="4564018"/>
                    <a:ext cx="844361" cy="48444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zh-CN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defRPr>
                    </a:lvl9pPr>
                  </a:lstStyle>
                  <a:p>
                    <a:pPr algn="ctr" defTabSz="1218565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sz="2400" dirty="0">
                        <a:solidFill>
                          <a:prstClr val="white"/>
                        </a:solidFill>
                        <a:latin typeface="微软雅黑" panose="020B0503020204020204" pitchFamily="34" charset="-122"/>
                        <a:cs typeface="Times New Roman" panose="02020603050405020304" pitchFamily="18" charset="0"/>
                        <a:sym typeface="微软雅黑" panose="020B0503020204020204" pitchFamily="34" charset="-122"/>
                      </a:rPr>
                      <a:t>05</a:t>
                    </a:r>
                    <a:endParaRPr lang="zh-CN" altLang="en-US" sz="2400" dirty="0">
                      <a:solidFill>
                        <a:prstClr val="white"/>
                      </a:solidFill>
                      <a:latin typeface="微软雅黑" panose="020B0503020204020204" pitchFamily="34" charset="-122"/>
                      <a:cs typeface="Times New Roman" panose="02020603050405020304" pitchFamily="18" charset="0"/>
                      <a:sym typeface="微软雅黑" panose="020B0503020204020204" pitchFamily="34" charset="-122"/>
                    </a:endParaRPr>
                  </a:p>
                </p:txBody>
              </p:sp>
            </p:grpSp>
          </p:grpSp>
        </p:grpSp>
        <p:sp>
          <p:nvSpPr>
            <p:cNvPr id="12" name="Text Placeholder 32"/>
            <p:cNvSpPr txBox="1"/>
            <p:nvPr/>
          </p:nvSpPr>
          <p:spPr>
            <a:xfrm>
              <a:off x="3438167" y="4094629"/>
              <a:ext cx="2253318" cy="982214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3214166" y="2096550"/>
              <a:ext cx="2477319" cy="1395307"/>
              <a:chOff x="3214166" y="2096550"/>
              <a:chExt cx="2477319" cy="1395307"/>
            </a:xfrm>
          </p:grpSpPr>
          <p:sp>
            <p:nvSpPr>
              <p:cNvPr id="28" name="Text Placeholder 32"/>
              <p:cNvSpPr txBox="1"/>
              <p:nvPr/>
            </p:nvSpPr>
            <p:spPr>
              <a:xfrm>
                <a:off x="3438167" y="250964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9" name="文本框 36"/>
              <p:cNvSpPr txBox="1"/>
              <p:nvPr/>
            </p:nvSpPr>
            <p:spPr>
              <a:xfrm>
                <a:off x="3214166" y="2096550"/>
                <a:ext cx="1990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sp>
          <p:nvSpPr>
            <p:cNvPr id="14" name="文本框 36"/>
            <p:cNvSpPr txBox="1"/>
            <p:nvPr/>
          </p:nvSpPr>
          <p:spPr>
            <a:xfrm>
              <a:off x="3214166" y="3668398"/>
              <a:ext cx="19908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6387347" y="1316623"/>
              <a:ext cx="2360894" cy="1372290"/>
              <a:chOff x="3438167" y="2119567"/>
              <a:chExt cx="2360894" cy="1372290"/>
            </a:xfrm>
          </p:grpSpPr>
          <p:sp>
            <p:nvSpPr>
              <p:cNvPr id="26" name="Text Placeholder 32"/>
              <p:cNvSpPr txBox="1"/>
              <p:nvPr/>
            </p:nvSpPr>
            <p:spPr>
              <a:xfrm>
                <a:off x="3438167" y="250964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3808218" y="2119567"/>
                <a:ext cx="1990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6387347" y="2848244"/>
              <a:ext cx="2360894" cy="1372290"/>
              <a:chOff x="3438167" y="2119567"/>
              <a:chExt cx="2360894" cy="1372290"/>
            </a:xfrm>
          </p:grpSpPr>
          <p:sp>
            <p:nvSpPr>
              <p:cNvPr id="24" name="Text Placeholder 32"/>
              <p:cNvSpPr txBox="1"/>
              <p:nvPr/>
            </p:nvSpPr>
            <p:spPr>
              <a:xfrm>
                <a:off x="3438167" y="250964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5" name="文本框 36"/>
              <p:cNvSpPr txBox="1"/>
              <p:nvPr/>
            </p:nvSpPr>
            <p:spPr>
              <a:xfrm>
                <a:off x="3808218" y="2119567"/>
                <a:ext cx="1990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361375" y="4327428"/>
              <a:ext cx="2360894" cy="1372290"/>
              <a:chOff x="3438167" y="2119567"/>
              <a:chExt cx="2360894" cy="1372290"/>
            </a:xfrm>
          </p:grpSpPr>
          <p:sp>
            <p:nvSpPr>
              <p:cNvPr id="22" name="Text Placeholder 32"/>
              <p:cNvSpPr txBox="1"/>
              <p:nvPr/>
            </p:nvSpPr>
            <p:spPr>
              <a:xfrm>
                <a:off x="3438167" y="2509643"/>
                <a:ext cx="2253318" cy="98221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3" name="文本框 36"/>
              <p:cNvSpPr txBox="1"/>
              <p:nvPr/>
            </p:nvSpPr>
            <p:spPr>
              <a:xfrm>
                <a:off x="3808218" y="2119567"/>
                <a:ext cx="19908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1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152153" y="404156"/>
            <a:ext cx="3506887" cy="574647"/>
            <a:chOff x="1135355" y="406355"/>
            <a:chExt cx="3506887" cy="574647"/>
          </a:xfrm>
        </p:grpSpPr>
        <p:sp>
          <p:nvSpPr>
            <p:cNvPr id="18" name="文本框 17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1135355" y="727086"/>
              <a:ext cx="282641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614877" y="1355964"/>
            <a:ext cx="9035272" cy="4940474"/>
            <a:chOff x="1655374" y="1704307"/>
            <a:chExt cx="9035272" cy="4940474"/>
          </a:xfrm>
        </p:grpSpPr>
        <p:grpSp>
          <p:nvGrpSpPr>
            <p:cNvPr id="11" name="组合 10"/>
            <p:cNvGrpSpPr/>
            <p:nvPr/>
          </p:nvGrpSpPr>
          <p:grpSpPr>
            <a:xfrm>
              <a:off x="4254500" y="2237542"/>
              <a:ext cx="3856340" cy="3560465"/>
              <a:chOff x="2641600" y="2250242"/>
              <a:chExt cx="3856340" cy="3560465"/>
            </a:xfrm>
          </p:grpSpPr>
          <p:grpSp>
            <p:nvGrpSpPr>
              <p:cNvPr id="28" name="Group 52"/>
              <p:cNvGrpSpPr/>
              <p:nvPr/>
            </p:nvGrpSpPr>
            <p:grpSpPr>
              <a:xfrm>
                <a:off x="3724283" y="4281140"/>
                <a:ext cx="1695435" cy="1529567"/>
                <a:chOff x="3724283" y="3243748"/>
                <a:chExt cx="1695435" cy="1529567"/>
              </a:xfrm>
            </p:grpSpPr>
            <p:grpSp>
              <p:nvGrpSpPr>
                <p:cNvPr id="51" name="Group 23"/>
                <p:cNvGrpSpPr/>
                <p:nvPr/>
              </p:nvGrpSpPr>
              <p:grpSpPr>
                <a:xfrm rot="10800000">
                  <a:off x="3724265" y="3243748"/>
                  <a:ext cx="1695440" cy="1355792"/>
                  <a:chOff x="3735537" y="1444999"/>
                  <a:chExt cx="1496366" cy="1196602"/>
                </a:xfrm>
              </p:grpSpPr>
              <p:sp>
                <p:nvSpPr>
                  <p:cNvPr id="53" name="Rectangle 55"/>
                  <p:cNvSpPr/>
                  <p:nvPr/>
                </p:nvSpPr>
                <p:spPr>
                  <a:xfrm rot="5400000">
                    <a:off x="3587750" y="2070100"/>
                    <a:ext cx="990600" cy="152400"/>
                  </a:xfrm>
                  <a:prstGeom prst="rect">
                    <a:avLst/>
                  </a:prstGeom>
                  <a:solidFill>
                    <a:srgbClr val="B4C2C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Freeform 56"/>
                  <p:cNvSpPr/>
                  <p:nvPr/>
                </p:nvSpPr>
                <p:spPr>
                  <a:xfrm rot="8100000">
                    <a:off x="3735537" y="1444999"/>
                    <a:ext cx="1496366" cy="752746"/>
                  </a:xfrm>
                  <a:custGeom>
                    <a:avLst/>
                    <a:gdLst>
                      <a:gd name="connsiteX0" fmla="*/ 0 w 2878049"/>
                      <a:gd name="connsiteY0" fmla="*/ 723900 h 1447800"/>
                      <a:gd name="connsiteX1" fmla="*/ 723900 w 2878049"/>
                      <a:gd name="connsiteY1" fmla="*/ 0 h 1447800"/>
                      <a:gd name="connsiteX2" fmla="*/ 723900 w 2878049"/>
                      <a:gd name="connsiteY2" fmla="*/ 260351 h 1447800"/>
                      <a:gd name="connsiteX3" fmla="*/ 2878049 w 2878049"/>
                      <a:gd name="connsiteY3" fmla="*/ 260351 h 1447800"/>
                      <a:gd name="connsiteX4" fmla="*/ 2878049 w 2878049"/>
                      <a:gd name="connsiteY4" fmla="*/ 1187449 h 1447800"/>
                      <a:gd name="connsiteX5" fmla="*/ 723900 w 2878049"/>
                      <a:gd name="connsiteY5" fmla="*/ 1187449 h 1447800"/>
                      <a:gd name="connsiteX6" fmla="*/ 723900 w 2878049"/>
                      <a:gd name="connsiteY6" fmla="*/ 1447800 h 1447800"/>
                      <a:gd name="connsiteX7" fmla="*/ 0 w 2878049"/>
                      <a:gd name="connsiteY7" fmla="*/ 723900 h 1447800"/>
                      <a:gd name="connsiteX0-1" fmla="*/ 0 w 2878049"/>
                      <a:gd name="connsiteY0-2" fmla="*/ 723900 h 1447800"/>
                      <a:gd name="connsiteX1-3" fmla="*/ 723900 w 2878049"/>
                      <a:gd name="connsiteY1-4" fmla="*/ 0 h 1447800"/>
                      <a:gd name="connsiteX2-5" fmla="*/ 723900 w 2878049"/>
                      <a:gd name="connsiteY2-6" fmla="*/ 260351 h 1447800"/>
                      <a:gd name="connsiteX3-7" fmla="*/ 2878049 w 2878049"/>
                      <a:gd name="connsiteY3-8" fmla="*/ 260351 h 1447800"/>
                      <a:gd name="connsiteX4-9" fmla="*/ 1933481 w 2878049"/>
                      <a:gd name="connsiteY4-10" fmla="*/ 1137412 h 1447800"/>
                      <a:gd name="connsiteX5-11" fmla="*/ 723900 w 2878049"/>
                      <a:gd name="connsiteY5-12" fmla="*/ 1187449 h 1447800"/>
                      <a:gd name="connsiteX6-13" fmla="*/ 723900 w 2878049"/>
                      <a:gd name="connsiteY6-14" fmla="*/ 1447800 h 1447800"/>
                      <a:gd name="connsiteX7-15" fmla="*/ 0 w 2878049"/>
                      <a:gd name="connsiteY7-16" fmla="*/ 723900 h 1447800"/>
                      <a:gd name="connsiteX0-17" fmla="*/ 0 w 2878049"/>
                      <a:gd name="connsiteY0-18" fmla="*/ 723900 h 1447800"/>
                      <a:gd name="connsiteX1-19" fmla="*/ 723900 w 2878049"/>
                      <a:gd name="connsiteY1-20" fmla="*/ 0 h 1447800"/>
                      <a:gd name="connsiteX2-21" fmla="*/ 723900 w 2878049"/>
                      <a:gd name="connsiteY2-22" fmla="*/ 260351 h 1447800"/>
                      <a:gd name="connsiteX3-23" fmla="*/ 2878049 w 2878049"/>
                      <a:gd name="connsiteY3-24" fmla="*/ 260351 h 1447800"/>
                      <a:gd name="connsiteX4-25" fmla="*/ 1958781 w 2878049"/>
                      <a:gd name="connsiteY4-26" fmla="*/ 1195138 h 1447800"/>
                      <a:gd name="connsiteX5-27" fmla="*/ 723900 w 2878049"/>
                      <a:gd name="connsiteY5-28" fmla="*/ 1187449 h 1447800"/>
                      <a:gd name="connsiteX6-29" fmla="*/ 723900 w 2878049"/>
                      <a:gd name="connsiteY6-30" fmla="*/ 1447800 h 1447800"/>
                      <a:gd name="connsiteX7-31" fmla="*/ 0 w 2878049"/>
                      <a:gd name="connsiteY7-32" fmla="*/ 723900 h 144780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</a:cxnLst>
                    <a:rect l="l" t="t" r="r" b="b"/>
                    <a:pathLst>
                      <a:path w="2878049" h="1447800">
                        <a:moveTo>
                          <a:pt x="0" y="723900"/>
                        </a:moveTo>
                        <a:lnTo>
                          <a:pt x="723900" y="0"/>
                        </a:lnTo>
                        <a:lnTo>
                          <a:pt x="723900" y="260351"/>
                        </a:lnTo>
                        <a:lnTo>
                          <a:pt x="2878049" y="260351"/>
                        </a:lnTo>
                        <a:lnTo>
                          <a:pt x="1958781" y="1195138"/>
                        </a:lnTo>
                        <a:lnTo>
                          <a:pt x="723900" y="1187449"/>
                        </a:lnTo>
                        <a:lnTo>
                          <a:pt x="723900" y="1447800"/>
                        </a:lnTo>
                        <a:lnTo>
                          <a:pt x="0" y="723900"/>
                        </a:lnTo>
                        <a:close/>
                      </a:path>
                    </a:pathLst>
                  </a:custGeom>
                  <a:solidFill>
                    <a:srgbClr val="B4C2C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7"/>
                  <p:cNvSpPr/>
                  <p:nvPr/>
                </p:nvSpPr>
                <p:spPr>
                  <a:xfrm rot="5400000">
                    <a:off x="3566320" y="2091532"/>
                    <a:ext cx="990600" cy="109537"/>
                  </a:xfrm>
                  <a:prstGeom prst="rect">
                    <a:avLst/>
                  </a:prstGeom>
                  <a:solidFill>
                    <a:srgbClr val="B4C2C5"/>
                  </a:solidFill>
                  <a:ln>
                    <a:noFill/>
                  </a:ln>
                  <a:effectLst>
                    <a:outerShdw blurRad="50800" dist="38100" dir="10800000" sx="86000" sy="86000" algn="r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2" name="TextBox 54"/>
                <p:cNvSpPr txBox="1"/>
                <p:nvPr/>
              </p:nvSpPr>
              <p:spPr>
                <a:xfrm>
                  <a:off x="3975100" y="4311650"/>
                  <a:ext cx="4908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</a:rPr>
                    <a:t>04</a:t>
                  </a:r>
                </a:p>
              </p:txBody>
            </p:sp>
          </p:grpSp>
          <p:grpSp>
            <p:nvGrpSpPr>
              <p:cNvPr id="29" name="Group 58"/>
              <p:cNvGrpSpPr/>
              <p:nvPr/>
            </p:nvGrpSpPr>
            <p:grpSpPr>
              <a:xfrm>
                <a:off x="4972203" y="3170118"/>
                <a:ext cx="1525737" cy="1695435"/>
                <a:chOff x="4972203" y="2132726"/>
                <a:chExt cx="1525737" cy="1695435"/>
              </a:xfrm>
            </p:grpSpPr>
            <p:grpSp>
              <p:nvGrpSpPr>
                <p:cNvPr id="46" name="Group 23"/>
                <p:cNvGrpSpPr/>
                <p:nvPr/>
              </p:nvGrpSpPr>
              <p:grpSpPr>
                <a:xfrm rot="5400000">
                  <a:off x="4802380" y="2302563"/>
                  <a:ext cx="1695440" cy="1355792"/>
                  <a:chOff x="3735537" y="1444999"/>
                  <a:chExt cx="1496366" cy="1196602"/>
                </a:xfrm>
              </p:grpSpPr>
              <p:sp>
                <p:nvSpPr>
                  <p:cNvPr id="48" name="Rectangle 61"/>
                  <p:cNvSpPr/>
                  <p:nvPr/>
                </p:nvSpPr>
                <p:spPr>
                  <a:xfrm rot="5400000">
                    <a:off x="3587750" y="2070100"/>
                    <a:ext cx="990600" cy="152400"/>
                  </a:xfrm>
                  <a:prstGeom prst="rect">
                    <a:avLst/>
                  </a:prstGeom>
                  <a:solidFill>
                    <a:srgbClr val="B4C2C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Freeform 62"/>
                  <p:cNvSpPr/>
                  <p:nvPr/>
                </p:nvSpPr>
                <p:spPr>
                  <a:xfrm rot="8100000">
                    <a:off x="3735537" y="1444999"/>
                    <a:ext cx="1496366" cy="752746"/>
                  </a:xfrm>
                  <a:custGeom>
                    <a:avLst/>
                    <a:gdLst>
                      <a:gd name="connsiteX0" fmla="*/ 0 w 2878049"/>
                      <a:gd name="connsiteY0" fmla="*/ 723900 h 1447800"/>
                      <a:gd name="connsiteX1" fmla="*/ 723900 w 2878049"/>
                      <a:gd name="connsiteY1" fmla="*/ 0 h 1447800"/>
                      <a:gd name="connsiteX2" fmla="*/ 723900 w 2878049"/>
                      <a:gd name="connsiteY2" fmla="*/ 260351 h 1447800"/>
                      <a:gd name="connsiteX3" fmla="*/ 2878049 w 2878049"/>
                      <a:gd name="connsiteY3" fmla="*/ 260351 h 1447800"/>
                      <a:gd name="connsiteX4" fmla="*/ 2878049 w 2878049"/>
                      <a:gd name="connsiteY4" fmla="*/ 1187449 h 1447800"/>
                      <a:gd name="connsiteX5" fmla="*/ 723900 w 2878049"/>
                      <a:gd name="connsiteY5" fmla="*/ 1187449 h 1447800"/>
                      <a:gd name="connsiteX6" fmla="*/ 723900 w 2878049"/>
                      <a:gd name="connsiteY6" fmla="*/ 1447800 h 1447800"/>
                      <a:gd name="connsiteX7" fmla="*/ 0 w 2878049"/>
                      <a:gd name="connsiteY7" fmla="*/ 723900 h 1447800"/>
                      <a:gd name="connsiteX0-1" fmla="*/ 0 w 2878049"/>
                      <a:gd name="connsiteY0-2" fmla="*/ 723900 h 1447800"/>
                      <a:gd name="connsiteX1-3" fmla="*/ 723900 w 2878049"/>
                      <a:gd name="connsiteY1-4" fmla="*/ 0 h 1447800"/>
                      <a:gd name="connsiteX2-5" fmla="*/ 723900 w 2878049"/>
                      <a:gd name="connsiteY2-6" fmla="*/ 260351 h 1447800"/>
                      <a:gd name="connsiteX3-7" fmla="*/ 2878049 w 2878049"/>
                      <a:gd name="connsiteY3-8" fmla="*/ 260351 h 1447800"/>
                      <a:gd name="connsiteX4-9" fmla="*/ 1933481 w 2878049"/>
                      <a:gd name="connsiteY4-10" fmla="*/ 1137412 h 1447800"/>
                      <a:gd name="connsiteX5-11" fmla="*/ 723900 w 2878049"/>
                      <a:gd name="connsiteY5-12" fmla="*/ 1187449 h 1447800"/>
                      <a:gd name="connsiteX6-13" fmla="*/ 723900 w 2878049"/>
                      <a:gd name="connsiteY6-14" fmla="*/ 1447800 h 1447800"/>
                      <a:gd name="connsiteX7-15" fmla="*/ 0 w 2878049"/>
                      <a:gd name="connsiteY7-16" fmla="*/ 723900 h 1447800"/>
                      <a:gd name="connsiteX0-17" fmla="*/ 0 w 2878049"/>
                      <a:gd name="connsiteY0-18" fmla="*/ 723900 h 1447800"/>
                      <a:gd name="connsiteX1-19" fmla="*/ 723900 w 2878049"/>
                      <a:gd name="connsiteY1-20" fmla="*/ 0 h 1447800"/>
                      <a:gd name="connsiteX2-21" fmla="*/ 723900 w 2878049"/>
                      <a:gd name="connsiteY2-22" fmla="*/ 260351 h 1447800"/>
                      <a:gd name="connsiteX3-23" fmla="*/ 2878049 w 2878049"/>
                      <a:gd name="connsiteY3-24" fmla="*/ 260351 h 1447800"/>
                      <a:gd name="connsiteX4-25" fmla="*/ 1958781 w 2878049"/>
                      <a:gd name="connsiteY4-26" fmla="*/ 1195138 h 1447800"/>
                      <a:gd name="connsiteX5-27" fmla="*/ 723900 w 2878049"/>
                      <a:gd name="connsiteY5-28" fmla="*/ 1187449 h 1447800"/>
                      <a:gd name="connsiteX6-29" fmla="*/ 723900 w 2878049"/>
                      <a:gd name="connsiteY6-30" fmla="*/ 1447800 h 1447800"/>
                      <a:gd name="connsiteX7-31" fmla="*/ 0 w 2878049"/>
                      <a:gd name="connsiteY7-32" fmla="*/ 723900 h 144780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</a:cxnLst>
                    <a:rect l="l" t="t" r="r" b="b"/>
                    <a:pathLst>
                      <a:path w="2878049" h="1447800">
                        <a:moveTo>
                          <a:pt x="0" y="723900"/>
                        </a:moveTo>
                        <a:lnTo>
                          <a:pt x="723900" y="0"/>
                        </a:lnTo>
                        <a:lnTo>
                          <a:pt x="723900" y="260351"/>
                        </a:lnTo>
                        <a:lnTo>
                          <a:pt x="2878049" y="260351"/>
                        </a:lnTo>
                        <a:lnTo>
                          <a:pt x="1958781" y="1195138"/>
                        </a:lnTo>
                        <a:lnTo>
                          <a:pt x="723900" y="1187449"/>
                        </a:lnTo>
                        <a:lnTo>
                          <a:pt x="723900" y="1447800"/>
                        </a:lnTo>
                        <a:lnTo>
                          <a:pt x="0" y="723900"/>
                        </a:lnTo>
                        <a:close/>
                      </a:path>
                    </a:pathLst>
                  </a:custGeom>
                  <a:solidFill>
                    <a:srgbClr val="B4C2C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 63"/>
                  <p:cNvSpPr/>
                  <p:nvPr/>
                </p:nvSpPr>
                <p:spPr>
                  <a:xfrm rot="5400000">
                    <a:off x="3566320" y="2091532"/>
                    <a:ext cx="990600" cy="109537"/>
                  </a:xfrm>
                  <a:prstGeom prst="rect">
                    <a:avLst/>
                  </a:prstGeom>
                  <a:solidFill>
                    <a:srgbClr val="B4C2C5"/>
                  </a:solidFill>
                  <a:ln>
                    <a:noFill/>
                  </a:ln>
                  <a:effectLst>
                    <a:outerShdw blurRad="50800" dist="38100" dir="5400000" sx="86000" sy="86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7" name="TextBox 60"/>
                <p:cNvSpPr txBox="1"/>
                <p:nvPr/>
              </p:nvSpPr>
              <p:spPr>
                <a:xfrm>
                  <a:off x="6007100" y="3117850"/>
                  <a:ext cx="4908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</a:rPr>
                    <a:t>03</a:t>
                  </a:r>
                </a:p>
              </p:txBody>
            </p:sp>
          </p:grpSp>
          <p:grpSp>
            <p:nvGrpSpPr>
              <p:cNvPr id="30" name="Group 64"/>
              <p:cNvGrpSpPr/>
              <p:nvPr/>
            </p:nvGrpSpPr>
            <p:grpSpPr>
              <a:xfrm>
                <a:off x="3724283" y="2250242"/>
                <a:ext cx="1695435" cy="1504288"/>
                <a:chOff x="3724283" y="1212850"/>
                <a:chExt cx="1695435" cy="1504288"/>
              </a:xfrm>
            </p:grpSpPr>
            <p:grpSp>
              <p:nvGrpSpPr>
                <p:cNvPr id="41" name="Group 23"/>
                <p:cNvGrpSpPr/>
                <p:nvPr/>
              </p:nvGrpSpPr>
              <p:grpSpPr>
                <a:xfrm>
                  <a:off x="3724296" y="1361346"/>
                  <a:ext cx="1695440" cy="1355792"/>
                  <a:chOff x="3735537" y="1444999"/>
                  <a:chExt cx="1496366" cy="1196602"/>
                </a:xfrm>
              </p:grpSpPr>
              <p:sp>
                <p:nvSpPr>
                  <p:cNvPr id="43" name="Rectangle 67"/>
                  <p:cNvSpPr/>
                  <p:nvPr/>
                </p:nvSpPr>
                <p:spPr>
                  <a:xfrm rot="5400000">
                    <a:off x="3587750" y="2070100"/>
                    <a:ext cx="990600" cy="152400"/>
                  </a:xfrm>
                  <a:prstGeom prst="rect">
                    <a:avLst/>
                  </a:prstGeom>
                  <a:solidFill>
                    <a:srgbClr val="B4C2C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Freeform 68"/>
                  <p:cNvSpPr/>
                  <p:nvPr/>
                </p:nvSpPr>
                <p:spPr>
                  <a:xfrm rot="8100000">
                    <a:off x="3735537" y="1444999"/>
                    <a:ext cx="1496366" cy="752746"/>
                  </a:xfrm>
                  <a:custGeom>
                    <a:avLst/>
                    <a:gdLst>
                      <a:gd name="connsiteX0" fmla="*/ 0 w 2878049"/>
                      <a:gd name="connsiteY0" fmla="*/ 723900 h 1447800"/>
                      <a:gd name="connsiteX1" fmla="*/ 723900 w 2878049"/>
                      <a:gd name="connsiteY1" fmla="*/ 0 h 1447800"/>
                      <a:gd name="connsiteX2" fmla="*/ 723900 w 2878049"/>
                      <a:gd name="connsiteY2" fmla="*/ 260351 h 1447800"/>
                      <a:gd name="connsiteX3" fmla="*/ 2878049 w 2878049"/>
                      <a:gd name="connsiteY3" fmla="*/ 260351 h 1447800"/>
                      <a:gd name="connsiteX4" fmla="*/ 2878049 w 2878049"/>
                      <a:gd name="connsiteY4" fmla="*/ 1187449 h 1447800"/>
                      <a:gd name="connsiteX5" fmla="*/ 723900 w 2878049"/>
                      <a:gd name="connsiteY5" fmla="*/ 1187449 h 1447800"/>
                      <a:gd name="connsiteX6" fmla="*/ 723900 w 2878049"/>
                      <a:gd name="connsiteY6" fmla="*/ 1447800 h 1447800"/>
                      <a:gd name="connsiteX7" fmla="*/ 0 w 2878049"/>
                      <a:gd name="connsiteY7" fmla="*/ 723900 h 1447800"/>
                      <a:gd name="connsiteX0-1" fmla="*/ 0 w 2878049"/>
                      <a:gd name="connsiteY0-2" fmla="*/ 723900 h 1447800"/>
                      <a:gd name="connsiteX1-3" fmla="*/ 723900 w 2878049"/>
                      <a:gd name="connsiteY1-4" fmla="*/ 0 h 1447800"/>
                      <a:gd name="connsiteX2-5" fmla="*/ 723900 w 2878049"/>
                      <a:gd name="connsiteY2-6" fmla="*/ 260351 h 1447800"/>
                      <a:gd name="connsiteX3-7" fmla="*/ 2878049 w 2878049"/>
                      <a:gd name="connsiteY3-8" fmla="*/ 260351 h 1447800"/>
                      <a:gd name="connsiteX4-9" fmla="*/ 1933481 w 2878049"/>
                      <a:gd name="connsiteY4-10" fmla="*/ 1137412 h 1447800"/>
                      <a:gd name="connsiteX5-11" fmla="*/ 723900 w 2878049"/>
                      <a:gd name="connsiteY5-12" fmla="*/ 1187449 h 1447800"/>
                      <a:gd name="connsiteX6-13" fmla="*/ 723900 w 2878049"/>
                      <a:gd name="connsiteY6-14" fmla="*/ 1447800 h 1447800"/>
                      <a:gd name="connsiteX7-15" fmla="*/ 0 w 2878049"/>
                      <a:gd name="connsiteY7-16" fmla="*/ 723900 h 1447800"/>
                      <a:gd name="connsiteX0-17" fmla="*/ 0 w 2878049"/>
                      <a:gd name="connsiteY0-18" fmla="*/ 723900 h 1447800"/>
                      <a:gd name="connsiteX1-19" fmla="*/ 723900 w 2878049"/>
                      <a:gd name="connsiteY1-20" fmla="*/ 0 h 1447800"/>
                      <a:gd name="connsiteX2-21" fmla="*/ 723900 w 2878049"/>
                      <a:gd name="connsiteY2-22" fmla="*/ 260351 h 1447800"/>
                      <a:gd name="connsiteX3-23" fmla="*/ 2878049 w 2878049"/>
                      <a:gd name="connsiteY3-24" fmla="*/ 260351 h 1447800"/>
                      <a:gd name="connsiteX4-25" fmla="*/ 1958781 w 2878049"/>
                      <a:gd name="connsiteY4-26" fmla="*/ 1195138 h 1447800"/>
                      <a:gd name="connsiteX5-27" fmla="*/ 723900 w 2878049"/>
                      <a:gd name="connsiteY5-28" fmla="*/ 1187449 h 1447800"/>
                      <a:gd name="connsiteX6-29" fmla="*/ 723900 w 2878049"/>
                      <a:gd name="connsiteY6-30" fmla="*/ 1447800 h 1447800"/>
                      <a:gd name="connsiteX7-31" fmla="*/ 0 w 2878049"/>
                      <a:gd name="connsiteY7-32" fmla="*/ 723900 h 144780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</a:cxnLst>
                    <a:rect l="l" t="t" r="r" b="b"/>
                    <a:pathLst>
                      <a:path w="2878049" h="1447800">
                        <a:moveTo>
                          <a:pt x="0" y="723900"/>
                        </a:moveTo>
                        <a:lnTo>
                          <a:pt x="723900" y="0"/>
                        </a:lnTo>
                        <a:lnTo>
                          <a:pt x="723900" y="260351"/>
                        </a:lnTo>
                        <a:lnTo>
                          <a:pt x="2878049" y="260351"/>
                        </a:lnTo>
                        <a:lnTo>
                          <a:pt x="1958781" y="1195138"/>
                        </a:lnTo>
                        <a:lnTo>
                          <a:pt x="723900" y="1187449"/>
                        </a:lnTo>
                        <a:lnTo>
                          <a:pt x="723900" y="1447800"/>
                        </a:lnTo>
                        <a:lnTo>
                          <a:pt x="0" y="723900"/>
                        </a:lnTo>
                        <a:close/>
                      </a:path>
                    </a:pathLst>
                  </a:custGeom>
                  <a:solidFill>
                    <a:srgbClr val="B4C2C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Rectangle 69"/>
                  <p:cNvSpPr/>
                  <p:nvPr/>
                </p:nvSpPr>
                <p:spPr>
                  <a:xfrm rot="5400000">
                    <a:off x="3566320" y="2091532"/>
                    <a:ext cx="990600" cy="109537"/>
                  </a:xfrm>
                  <a:prstGeom prst="rect">
                    <a:avLst/>
                  </a:prstGeom>
                  <a:solidFill>
                    <a:srgbClr val="B4C2C5"/>
                  </a:solidFill>
                  <a:ln>
                    <a:noFill/>
                  </a:ln>
                  <a:effectLst>
                    <a:outerShdw blurRad="50800" dist="38100" sx="86000" sy="86000" algn="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2" name="TextBox 66"/>
                <p:cNvSpPr txBox="1"/>
                <p:nvPr/>
              </p:nvSpPr>
              <p:spPr>
                <a:xfrm>
                  <a:off x="4660900" y="1212850"/>
                  <a:ext cx="4908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</a:rPr>
                    <a:t>02</a:t>
                  </a:r>
                </a:p>
              </p:txBody>
            </p:sp>
          </p:grpSp>
          <p:grpSp>
            <p:nvGrpSpPr>
              <p:cNvPr id="31" name="Group 70"/>
              <p:cNvGrpSpPr/>
              <p:nvPr/>
            </p:nvGrpSpPr>
            <p:grpSpPr>
              <a:xfrm>
                <a:off x="2641600" y="3170118"/>
                <a:ext cx="1530198" cy="1695435"/>
                <a:chOff x="2641600" y="2132726"/>
                <a:chExt cx="1530198" cy="1695435"/>
              </a:xfrm>
            </p:grpSpPr>
            <p:grpSp>
              <p:nvGrpSpPr>
                <p:cNvPr id="36" name="Group 23"/>
                <p:cNvGrpSpPr/>
                <p:nvPr/>
              </p:nvGrpSpPr>
              <p:grpSpPr>
                <a:xfrm rot="16200000">
                  <a:off x="2646180" y="2302535"/>
                  <a:ext cx="1695440" cy="1355792"/>
                  <a:chOff x="3735537" y="1444999"/>
                  <a:chExt cx="1496366" cy="1196602"/>
                </a:xfrm>
              </p:grpSpPr>
              <p:sp>
                <p:nvSpPr>
                  <p:cNvPr id="38" name="Rectangle 73"/>
                  <p:cNvSpPr/>
                  <p:nvPr/>
                </p:nvSpPr>
                <p:spPr>
                  <a:xfrm rot="5400000">
                    <a:off x="3587750" y="2070100"/>
                    <a:ext cx="990600" cy="152400"/>
                  </a:xfrm>
                  <a:prstGeom prst="rect">
                    <a:avLst/>
                  </a:prstGeom>
                  <a:solidFill>
                    <a:srgbClr val="B4C2C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Freeform 74"/>
                  <p:cNvSpPr/>
                  <p:nvPr/>
                </p:nvSpPr>
                <p:spPr>
                  <a:xfrm rot="8100000">
                    <a:off x="3735537" y="1444999"/>
                    <a:ext cx="1496366" cy="752746"/>
                  </a:xfrm>
                  <a:custGeom>
                    <a:avLst/>
                    <a:gdLst>
                      <a:gd name="connsiteX0" fmla="*/ 0 w 2878049"/>
                      <a:gd name="connsiteY0" fmla="*/ 723900 h 1447800"/>
                      <a:gd name="connsiteX1" fmla="*/ 723900 w 2878049"/>
                      <a:gd name="connsiteY1" fmla="*/ 0 h 1447800"/>
                      <a:gd name="connsiteX2" fmla="*/ 723900 w 2878049"/>
                      <a:gd name="connsiteY2" fmla="*/ 260351 h 1447800"/>
                      <a:gd name="connsiteX3" fmla="*/ 2878049 w 2878049"/>
                      <a:gd name="connsiteY3" fmla="*/ 260351 h 1447800"/>
                      <a:gd name="connsiteX4" fmla="*/ 2878049 w 2878049"/>
                      <a:gd name="connsiteY4" fmla="*/ 1187449 h 1447800"/>
                      <a:gd name="connsiteX5" fmla="*/ 723900 w 2878049"/>
                      <a:gd name="connsiteY5" fmla="*/ 1187449 h 1447800"/>
                      <a:gd name="connsiteX6" fmla="*/ 723900 w 2878049"/>
                      <a:gd name="connsiteY6" fmla="*/ 1447800 h 1447800"/>
                      <a:gd name="connsiteX7" fmla="*/ 0 w 2878049"/>
                      <a:gd name="connsiteY7" fmla="*/ 723900 h 1447800"/>
                      <a:gd name="connsiteX0-1" fmla="*/ 0 w 2878049"/>
                      <a:gd name="connsiteY0-2" fmla="*/ 723900 h 1447800"/>
                      <a:gd name="connsiteX1-3" fmla="*/ 723900 w 2878049"/>
                      <a:gd name="connsiteY1-4" fmla="*/ 0 h 1447800"/>
                      <a:gd name="connsiteX2-5" fmla="*/ 723900 w 2878049"/>
                      <a:gd name="connsiteY2-6" fmla="*/ 260351 h 1447800"/>
                      <a:gd name="connsiteX3-7" fmla="*/ 2878049 w 2878049"/>
                      <a:gd name="connsiteY3-8" fmla="*/ 260351 h 1447800"/>
                      <a:gd name="connsiteX4-9" fmla="*/ 1933481 w 2878049"/>
                      <a:gd name="connsiteY4-10" fmla="*/ 1137412 h 1447800"/>
                      <a:gd name="connsiteX5-11" fmla="*/ 723900 w 2878049"/>
                      <a:gd name="connsiteY5-12" fmla="*/ 1187449 h 1447800"/>
                      <a:gd name="connsiteX6-13" fmla="*/ 723900 w 2878049"/>
                      <a:gd name="connsiteY6-14" fmla="*/ 1447800 h 1447800"/>
                      <a:gd name="connsiteX7-15" fmla="*/ 0 w 2878049"/>
                      <a:gd name="connsiteY7-16" fmla="*/ 723900 h 1447800"/>
                      <a:gd name="connsiteX0-17" fmla="*/ 0 w 2878049"/>
                      <a:gd name="connsiteY0-18" fmla="*/ 723900 h 1447800"/>
                      <a:gd name="connsiteX1-19" fmla="*/ 723900 w 2878049"/>
                      <a:gd name="connsiteY1-20" fmla="*/ 0 h 1447800"/>
                      <a:gd name="connsiteX2-21" fmla="*/ 723900 w 2878049"/>
                      <a:gd name="connsiteY2-22" fmla="*/ 260351 h 1447800"/>
                      <a:gd name="connsiteX3-23" fmla="*/ 2878049 w 2878049"/>
                      <a:gd name="connsiteY3-24" fmla="*/ 260351 h 1447800"/>
                      <a:gd name="connsiteX4-25" fmla="*/ 1958781 w 2878049"/>
                      <a:gd name="connsiteY4-26" fmla="*/ 1195138 h 1447800"/>
                      <a:gd name="connsiteX5-27" fmla="*/ 723900 w 2878049"/>
                      <a:gd name="connsiteY5-28" fmla="*/ 1187449 h 1447800"/>
                      <a:gd name="connsiteX6-29" fmla="*/ 723900 w 2878049"/>
                      <a:gd name="connsiteY6-30" fmla="*/ 1447800 h 1447800"/>
                      <a:gd name="connsiteX7-31" fmla="*/ 0 w 2878049"/>
                      <a:gd name="connsiteY7-32" fmla="*/ 723900 h 144780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</a:cxnLst>
                    <a:rect l="l" t="t" r="r" b="b"/>
                    <a:pathLst>
                      <a:path w="2878049" h="1447800">
                        <a:moveTo>
                          <a:pt x="0" y="723900"/>
                        </a:moveTo>
                        <a:lnTo>
                          <a:pt x="723900" y="0"/>
                        </a:lnTo>
                        <a:lnTo>
                          <a:pt x="723900" y="260351"/>
                        </a:lnTo>
                        <a:lnTo>
                          <a:pt x="2878049" y="260351"/>
                        </a:lnTo>
                        <a:lnTo>
                          <a:pt x="1958781" y="1195138"/>
                        </a:lnTo>
                        <a:lnTo>
                          <a:pt x="723900" y="1187449"/>
                        </a:lnTo>
                        <a:lnTo>
                          <a:pt x="723900" y="1447800"/>
                        </a:lnTo>
                        <a:lnTo>
                          <a:pt x="0" y="723900"/>
                        </a:lnTo>
                        <a:close/>
                      </a:path>
                    </a:pathLst>
                  </a:custGeom>
                  <a:solidFill>
                    <a:srgbClr val="B4C2C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Rectangle 22"/>
                  <p:cNvSpPr/>
                  <p:nvPr/>
                </p:nvSpPr>
                <p:spPr>
                  <a:xfrm rot="5400000">
                    <a:off x="3566320" y="2091532"/>
                    <a:ext cx="990600" cy="109537"/>
                  </a:xfrm>
                  <a:prstGeom prst="rect">
                    <a:avLst/>
                  </a:prstGeom>
                  <a:solidFill>
                    <a:srgbClr val="B4C2C5"/>
                  </a:solidFill>
                  <a:ln>
                    <a:noFill/>
                  </a:ln>
                  <a:effectLst>
                    <a:outerShdw blurRad="50800" dist="38100" dir="16200000" sx="86000" sy="86000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TextBox 72"/>
                <p:cNvSpPr txBox="1"/>
                <p:nvPr/>
              </p:nvSpPr>
              <p:spPr>
                <a:xfrm>
                  <a:off x="2641600" y="2381250"/>
                  <a:ext cx="4908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</a:rPr>
                    <a:t>01</a:t>
                  </a:r>
                </a:p>
              </p:txBody>
            </p:sp>
          </p:grpSp>
          <p:sp>
            <p:nvSpPr>
              <p:cNvPr id="32" name="Freeform 245"/>
              <p:cNvSpPr/>
              <p:nvPr/>
            </p:nvSpPr>
            <p:spPr bwMode="auto">
              <a:xfrm>
                <a:off x="4514850" y="4885492"/>
                <a:ext cx="324797" cy="324797"/>
              </a:xfrm>
              <a:custGeom>
                <a:avLst/>
                <a:gdLst/>
                <a:ahLst/>
                <a:cxnLst>
                  <a:cxn ang="0">
                    <a:pos x="68" y="3"/>
                  </a:cxn>
                  <a:cxn ang="0">
                    <a:pos x="58" y="61"/>
                  </a:cxn>
                  <a:cxn ang="0">
                    <a:pos x="57" y="63"/>
                  </a:cxn>
                  <a:cxn ang="0">
                    <a:pos x="56" y="63"/>
                  </a:cxn>
                  <a:cxn ang="0">
                    <a:pos x="55" y="63"/>
                  </a:cxn>
                  <a:cxn ang="0">
                    <a:pos x="38" y="56"/>
                  </a:cxn>
                  <a:cxn ang="0">
                    <a:pos x="28" y="67"/>
                  </a:cxn>
                  <a:cxn ang="0">
                    <a:pos x="26" y="68"/>
                  </a:cxn>
                  <a:cxn ang="0">
                    <a:pos x="26" y="68"/>
                  </a:cxn>
                  <a:cxn ang="0">
                    <a:pos x="24" y="65"/>
                  </a:cxn>
                  <a:cxn ang="0">
                    <a:pos x="24" y="52"/>
                  </a:cxn>
                  <a:cxn ang="0">
                    <a:pos x="57" y="12"/>
                  </a:cxn>
                  <a:cxn ang="0">
                    <a:pos x="16" y="47"/>
                  </a:cxn>
                  <a:cxn ang="0">
                    <a:pos x="1" y="41"/>
                  </a:cxn>
                  <a:cxn ang="0">
                    <a:pos x="0" y="39"/>
                  </a:cxn>
                  <a:cxn ang="0">
                    <a:pos x="1" y="36"/>
                  </a:cxn>
                  <a:cxn ang="0">
                    <a:pos x="64" y="0"/>
                  </a:cxn>
                  <a:cxn ang="0">
                    <a:pos x="65" y="0"/>
                  </a:cxn>
                  <a:cxn ang="0">
                    <a:pos x="67" y="0"/>
                  </a:cxn>
                  <a:cxn ang="0">
                    <a:pos x="68" y="3"/>
                  </a:cxn>
                </a:cxnLst>
                <a:rect l="0" t="0" r="r" b="b"/>
                <a:pathLst>
                  <a:path w="68" h="68">
                    <a:moveTo>
                      <a:pt x="68" y="3"/>
                    </a:moveTo>
                    <a:cubicBezTo>
                      <a:pt x="58" y="61"/>
                      <a:pt x="58" y="61"/>
                      <a:pt x="58" y="61"/>
                    </a:cubicBezTo>
                    <a:cubicBezTo>
                      <a:pt x="58" y="62"/>
                      <a:pt x="57" y="62"/>
                      <a:pt x="57" y="63"/>
                    </a:cubicBezTo>
                    <a:cubicBezTo>
                      <a:pt x="56" y="63"/>
                      <a:pt x="56" y="63"/>
                      <a:pt x="56" y="63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38" y="56"/>
                      <a:pt x="38" y="56"/>
                      <a:pt x="38" y="56"/>
                    </a:cubicBezTo>
                    <a:cubicBezTo>
                      <a:pt x="28" y="67"/>
                      <a:pt x="28" y="67"/>
                      <a:pt x="28" y="67"/>
                    </a:cubicBezTo>
                    <a:cubicBezTo>
                      <a:pt x="28" y="67"/>
                      <a:pt x="27" y="68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5" y="67"/>
                      <a:pt x="24" y="66"/>
                      <a:pt x="24" y="65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57" y="12"/>
                      <a:pt x="57" y="12"/>
                      <a:pt x="57" y="12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" y="41"/>
                      <a:pt x="1" y="41"/>
                      <a:pt x="1" y="41"/>
                    </a:cubicBezTo>
                    <a:cubicBezTo>
                      <a:pt x="0" y="40"/>
                      <a:pt x="0" y="40"/>
                      <a:pt x="0" y="39"/>
                    </a:cubicBezTo>
                    <a:cubicBezTo>
                      <a:pt x="0" y="38"/>
                      <a:pt x="0" y="37"/>
                      <a:pt x="1" y="36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6" y="0"/>
                      <a:pt x="66" y="0"/>
                      <a:pt x="67" y="0"/>
                    </a:cubicBezTo>
                    <a:cubicBezTo>
                      <a:pt x="68" y="1"/>
                      <a:pt x="68" y="2"/>
                      <a:pt x="68" y="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33" name="Freeform 119"/>
              <p:cNvSpPr>
                <a:spLocks noEditPoints="1"/>
              </p:cNvSpPr>
              <p:nvPr/>
            </p:nvSpPr>
            <p:spPr bwMode="auto">
              <a:xfrm>
                <a:off x="3287742" y="3971092"/>
                <a:ext cx="253137" cy="312865"/>
              </a:xfrm>
              <a:custGeom>
                <a:avLst/>
                <a:gdLst/>
                <a:ahLst/>
                <a:cxnLst>
                  <a:cxn ang="0">
                    <a:pos x="41" y="47"/>
                  </a:cxn>
                  <a:cxn ang="0">
                    <a:pos x="37" y="51"/>
                  </a:cxn>
                  <a:cxn ang="0">
                    <a:pos x="3" y="51"/>
                  </a:cxn>
                  <a:cxn ang="0">
                    <a:pos x="0" y="47"/>
                  </a:cxn>
                  <a:cxn ang="0">
                    <a:pos x="0" y="27"/>
                  </a:cxn>
                  <a:cxn ang="0">
                    <a:pos x="3" y="23"/>
                  </a:cxn>
                  <a:cxn ang="0">
                    <a:pos x="4" y="23"/>
                  </a:cxn>
                  <a:cxn ang="0">
                    <a:pos x="4" y="16"/>
                  </a:cxn>
                  <a:cxn ang="0">
                    <a:pos x="20" y="0"/>
                  </a:cxn>
                  <a:cxn ang="0">
                    <a:pos x="36" y="16"/>
                  </a:cxn>
                  <a:cxn ang="0">
                    <a:pos x="36" y="23"/>
                  </a:cxn>
                  <a:cxn ang="0">
                    <a:pos x="37" y="23"/>
                  </a:cxn>
                  <a:cxn ang="0">
                    <a:pos x="41" y="27"/>
                  </a:cxn>
                  <a:cxn ang="0">
                    <a:pos x="41" y="47"/>
                  </a:cxn>
                  <a:cxn ang="0">
                    <a:pos x="29" y="23"/>
                  </a:cxn>
                  <a:cxn ang="0">
                    <a:pos x="29" y="16"/>
                  </a:cxn>
                  <a:cxn ang="0">
                    <a:pos x="20" y="7"/>
                  </a:cxn>
                  <a:cxn ang="0">
                    <a:pos x="11" y="16"/>
                  </a:cxn>
                  <a:cxn ang="0">
                    <a:pos x="11" y="23"/>
                  </a:cxn>
                  <a:cxn ang="0">
                    <a:pos x="29" y="23"/>
                  </a:cxn>
                </a:cxnLst>
                <a:rect l="0" t="0" r="r" b="b"/>
                <a:pathLst>
                  <a:path w="41" h="51">
                    <a:moveTo>
                      <a:pt x="41" y="47"/>
                    </a:moveTo>
                    <a:cubicBezTo>
                      <a:pt x="41" y="49"/>
                      <a:pt x="39" y="51"/>
                      <a:pt x="37" y="51"/>
                    </a:cubicBezTo>
                    <a:cubicBezTo>
                      <a:pt x="3" y="51"/>
                      <a:pt x="3" y="51"/>
                      <a:pt x="3" y="51"/>
                    </a:cubicBezTo>
                    <a:cubicBezTo>
                      <a:pt x="1" y="51"/>
                      <a:pt x="0" y="49"/>
                      <a:pt x="0" y="4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5"/>
                      <a:pt x="1" y="23"/>
                      <a:pt x="3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8"/>
                      <a:pt x="12" y="0"/>
                      <a:pt x="20" y="0"/>
                    </a:cubicBezTo>
                    <a:cubicBezTo>
                      <a:pt x="29" y="0"/>
                      <a:pt x="36" y="8"/>
                      <a:pt x="36" y="16"/>
                    </a:cubicBezTo>
                    <a:cubicBezTo>
                      <a:pt x="36" y="23"/>
                      <a:pt x="36" y="23"/>
                      <a:pt x="36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9" y="23"/>
                      <a:pt x="41" y="25"/>
                      <a:pt x="41" y="27"/>
                    </a:cubicBezTo>
                    <a:lnTo>
                      <a:pt x="41" y="47"/>
                    </a:lnTo>
                    <a:close/>
                    <a:moveTo>
                      <a:pt x="29" y="23"/>
                    </a:move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1"/>
                      <a:pt x="25" y="7"/>
                      <a:pt x="20" y="7"/>
                    </a:cubicBezTo>
                    <a:cubicBezTo>
                      <a:pt x="15" y="7"/>
                      <a:pt x="11" y="11"/>
                      <a:pt x="11" y="16"/>
                    </a:cubicBezTo>
                    <a:cubicBezTo>
                      <a:pt x="11" y="23"/>
                      <a:pt x="11" y="23"/>
                      <a:pt x="11" y="23"/>
                    </a:cubicBezTo>
                    <a:lnTo>
                      <a:pt x="29" y="2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4" name="Freeform 145"/>
              <p:cNvSpPr/>
              <p:nvPr/>
            </p:nvSpPr>
            <p:spPr bwMode="auto">
              <a:xfrm>
                <a:off x="4305300" y="2747751"/>
                <a:ext cx="342900" cy="295690"/>
              </a:xfrm>
              <a:custGeom>
                <a:avLst/>
                <a:gdLst/>
                <a:ahLst/>
                <a:cxnLst>
                  <a:cxn ang="0">
                    <a:pos x="64" y="51"/>
                  </a:cxn>
                  <a:cxn ang="0">
                    <a:pos x="60" y="55"/>
                  </a:cxn>
                  <a:cxn ang="0">
                    <a:pos x="49" y="55"/>
                  </a:cxn>
                  <a:cxn ang="0">
                    <a:pos x="45" y="51"/>
                  </a:cxn>
                  <a:cxn ang="0">
                    <a:pos x="45" y="40"/>
                  </a:cxn>
                  <a:cxn ang="0">
                    <a:pos x="49" y="36"/>
                  </a:cxn>
                  <a:cxn ang="0">
                    <a:pos x="52" y="36"/>
                  </a:cxn>
                  <a:cxn ang="0">
                    <a:pos x="52" y="30"/>
                  </a:cxn>
                  <a:cxn ang="0">
                    <a:pos x="34" y="30"/>
                  </a:cxn>
                  <a:cxn ang="0">
                    <a:pos x="34" y="36"/>
                  </a:cxn>
                  <a:cxn ang="0">
                    <a:pos x="37" y="36"/>
                  </a:cxn>
                  <a:cxn ang="0">
                    <a:pos x="41" y="40"/>
                  </a:cxn>
                  <a:cxn ang="0">
                    <a:pos x="41" y="51"/>
                  </a:cxn>
                  <a:cxn ang="0">
                    <a:pos x="37" y="55"/>
                  </a:cxn>
                  <a:cxn ang="0">
                    <a:pos x="26" y="55"/>
                  </a:cxn>
                  <a:cxn ang="0">
                    <a:pos x="23" y="51"/>
                  </a:cxn>
                  <a:cxn ang="0">
                    <a:pos x="23" y="40"/>
                  </a:cxn>
                  <a:cxn ang="0">
                    <a:pos x="26" y="36"/>
                  </a:cxn>
                  <a:cxn ang="0">
                    <a:pos x="29" y="36"/>
                  </a:cxn>
                  <a:cxn ang="0">
                    <a:pos x="29" y="30"/>
                  </a:cxn>
                  <a:cxn ang="0">
                    <a:pos x="11" y="30"/>
                  </a:cxn>
                  <a:cxn ang="0">
                    <a:pos x="11" y="36"/>
                  </a:cxn>
                  <a:cxn ang="0">
                    <a:pos x="15" y="36"/>
                  </a:cxn>
                  <a:cxn ang="0">
                    <a:pos x="18" y="40"/>
                  </a:cxn>
                  <a:cxn ang="0">
                    <a:pos x="18" y="51"/>
                  </a:cxn>
                  <a:cxn ang="0">
                    <a:pos x="15" y="55"/>
                  </a:cxn>
                  <a:cxn ang="0">
                    <a:pos x="3" y="55"/>
                  </a:cxn>
                  <a:cxn ang="0">
                    <a:pos x="0" y="51"/>
                  </a:cxn>
                  <a:cxn ang="0">
                    <a:pos x="0" y="40"/>
                  </a:cxn>
                  <a:cxn ang="0">
                    <a:pos x="3" y="36"/>
                  </a:cxn>
                  <a:cxn ang="0">
                    <a:pos x="7" y="36"/>
                  </a:cxn>
                  <a:cxn ang="0">
                    <a:pos x="7" y="30"/>
                  </a:cxn>
                  <a:cxn ang="0">
                    <a:pos x="11" y="25"/>
                  </a:cxn>
                  <a:cxn ang="0">
                    <a:pos x="29" y="25"/>
                  </a:cxn>
                  <a:cxn ang="0">
                    <a:pos x="29" y="18"/>
                  </a:cxn>
                  <a:cxn ang="0">
                    <a:pos x="26" y="18"/>
                  </a:cxn>
                  <a:cxn ang="0">
                    <a:pos x="23" y="15"/>
                  </a:cxn>
                  <a:cxn ang="0">
                    <a:pos x="23" y="3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41" y="3"/>
                  </a:cxn>
                  <a:cxn ang="0">
                    <a:pos x="41" y="15"/>
                  </a:cxn>
                  <a:cxn ang="0">
                    <a:pos x="37" y="18"/>
                  </a:cxn>
                  <a:cxn ang="0">
                    <a:pos x="34" y="18"/>
                  </a:cxn>
                  <a:cxn ang="0">
                    <a:pos x="34" y="25"/>
                  </a:cxn>
                  <a:cxn ang="0">
                    <a:pos x="52" y="25"/>
                  </a:cxn>
                  <a:cxn ang="0">
                    <a:pos x="57" y="30"/>
                  </a:cxn>
                  <a:cxn ang="0">
                    <a:pos x="57" y="36"/>
                  </a:cxn>
                  <a:cxn ang="0">
                    <a:pos x="60" y="36"/>
                  </a:cxn>
                  <a:cxn ang="0">
                    <a:pos x="64" y="40"/>
                  </a:cxn>
                  <a:cxn ang="0">
                    <a:pos x="64" y="51"/>
                  </a:cxn>
                </a:cxnLst>
                <a:rect l="0" t="0" r="r" b="b"/>
                <a:pathLst>
                  <a:path w="64" h="55">
                    <a:moveTo>
                      <a:pt x="64" y="51"/>
                    </a:moveTo>
                    <a:cubicBezTo>
                      <a:pt x="64" y="53"/>
                      <a:pt x="62" y="55"/>
                      <a:pt x="60" y="55"/>
                    </a:cubicBezTo>
                    <a:cubicBezTo>
                      <a:pt x="49" y="55"/>
                      <a:pt x="49" y="55"/>
                      <a:pt x="49" y="55"/>
                    </a:cubicBezTo>
                    <a:cubicBezTo>
                      <a:pt x="47" y="55"/>
                      <a:pt x="45" y="53"/>
                      <a:pt x="45" y="51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38"/>
                      <a:pt x="47" y="36"/>
                      <a:pt x="49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7" y="36"/>
                      <a:pt x="37" y="36"/>
                      <a:pt x="37" y="36"/>
                    </a:cubicBezTo>
                    <a:cubicBezTo>
                      <a:pt x="39" y="36"/>
                      <a:pt x="41" y="38"/>
                      <a:pt x="41" y="40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41" y="53"/>
                      <a:pt x="39" y="55"/>
                      <a:pt x="37" y="55"/>
                    </a:cubicBezTo>
                    <a:cubicBezTo>
                      <a:pt x="26" y="55"/>
                      <a:pt x="26" y="55"/>
                      <a:pt x="26" y="55"/>
                    </a:cubicBezTo>
                    <a:cubicBezTo>
                      <a:pt x="24" y="55"/>
                      <a:pt x="23" y="53"/>
                      <a:pt x="23" y="51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3" y="38"/>
                      <a:pt x="24" y="36"/>
                      <a:pt x="26" y="36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7" y="36"/>
                      <a:pt x="18" y="38"/>
                      <a:pt x="18" y="40"/>
                    </a:cubicBezTo>
                    <a:cubicBezTo>
                      <a:pt x="18" y="51"/>
                      <a:pt x="18" y="51"/>
                      <a:pt x="18" y="51"/>
                    </a:cubicBezTo>
                    <a:cubicBezTo>
                      <a:pt x="18" y="53"/>
                      <a:pt x="17" y="55"/>
                      <a:pt x="15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1" y="55"/>
                      <a:pt x="0" y="53"/>
                      <a:pt x="0" y="51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38"/>
                      <a:pt x="1" y="36"/>
                      <a:pt x="3" y="36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27"/>
                      <a:pt x="9" y="25"/>
                      <a:pt x="11" y="25"/>
                    </a:cubicBezTo>
                    <a:cubicBezTo>
                      <a:pt x="29" y="25"/>
                      <a:pt x="29" y="25"/>
                      <a:pt x="29" y="25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4" y="18"/>
                      <a:pt x="23" y="17"/>
                      <a:pt x="23" y="15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1"/>
                      <a:pt x="24" y="0"/>
                      <a:pt x="2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41" y="1"/>
                      <a:pt x="41" y="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1" y="17"/>
                      <a:pt x="39" y="18"/>
                      <a:pt x="37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55" y="25"/>
                      <a:pt x="57" y="27"/>
                      <a:pt x="57" y="30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2" y="36"/>
                      <a:pt x="64" y="38"/>
                      <a:pt x="64" y="40"/>
                    </a:cubicBezTo>
                    <a:lnTo>
                      <a:pt x="64" y="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5" name="Freeform 69"/>
              <p:cNvSpPr>
                <a:spLocks noEditPoints="1"/>
              </p:cNvSpPr>
              <p:nvPr/>
            </p:nvSpPr>
            <p:spPr bwMode="auto">
              <a:xfrm>
                <a:off x="5619296" y="3742492"/>
                <a:ext cx="324303" cy="326897"/>
              </a:xfrm>
              <a:custGeom>
                <a:avLst/>
                <a:gdLst/>
                <a:ahLst/>
                <a:cxnLst>
                  <a:cxn ang="0">
                    <a:pos x="29" y="58"/>
                  </a:cxn>
                  <a:cxn ang="0">
                    <a:pos x="6" y="47"/>
                  </a:cxn>
                  <a:cxn ang="0">
                    <a:pos x="7" y="46"/>
                  </a:cxn>
                  <a:cxn ang="0">
                    <a:pos x="12" y="40"/>
                  </a:cxn>
                  <a:cxn ang="0">
                    <a:pos x="13" y="40"/>
                  </a:cxn>
                  <a:cxn ang="0">
                    <a:pos x="14" y="41"/>
                  </a:cxn>
                  <a:cxn ang="0">
                    <a:pos x="29" y="48"/>
                  </a:cxn>
                  <a:cxn ang="0">
                    <a:pos x="48" y="29"/>
                  </a:cxn>
                  <a:cxn ang="0">
                    <a:pos x="29" y="9"/>
                  </a:cxn>
                  <a:cxn ang="0">
                    <a:pos x="16" y="14"/>
                  </a:cxn>
                  <a:cxn ang="0">
                    <a:pos x="21" y="20"/>
                  </a:cxn>
                  <a:cxn ang="0">
                    <a:pos x="21" y="22"/>
                  </a:cxn>
                  <a:cxn ang="0">
                    <a:pos x="19" y="24"/>
                  </a:cxn>
                  <a:cxn ang="0">
                    <a:pos x="2" y="24"/>
                  </a:cxn>
                  <a:cxn ang="0">
                    <a:pos x="0" y="21"/>
                  </a:cxn>
                  <a:cxn ang="0">
                    <a:pos x="0" y="4"/>
                  </a:cxn>
                  <a:cxn ang="0">
                    <a:pos x="1" y="2"/>
                  </a:cxn>
                  <a:cxn ang="0">
                    <a:pos x="4" y="3"/>
                  </a:cxn>
                  <a:cxn ang="0">
                    <a:pos x="9" y="8"/>
                  </a:cxn>
                  <a:cxn ang="0">
                    <a:pos x="29" y="0"/>
                  </a:cxn>
                  <a:cxn ang="0">
                    <a:pos x="58" y="29"/>
                  </a:cxn>
                  <a:cxn ang="0">
                    <a:pos x="29" y="58"/>
                  </a:cxn>
                  <a:cxn ang="0">
                    <a:pos x="34" y="35"/>
                  </a:cxn>
                  <a:cxn ang="0">
                    <a:pos x="33" y="36"/>
                  </a:cxn>
                  <a:cxn ang="0">
                    <a:pos x="20" y="36"/>
                  </a:cxn>
                  <a:cxn ang="0">
                    <a:pos x="19" y="35"/>
                  </a:cxn>
                  <a:cxn ang="0">
                    <a:pos x="19" y="32"/>
                  </a:cxn>
                  <a:cxn ang="0">
                    <a:pos x="20" y="31"/>
                  </a:cxn>
                  <a:cxn ang="0">
                    <a:pos x="29" y="31"/>
                  </a:cxn>
                  <a:cxn ang="0">
                    <a:pos x="29" y="18"/>
                  </a:cxn>
                  <a:cxn ang="0">
                    <a:pos x="30" y="17"/>
                  </a:cxn>
                  <a:cxn ang="0">
                    <a:pos x="33" y="17"/>
                  </a:cxn>
                  <a:cxn ang="0">
                    <a:pos x="34" y="18"/>
                  </a:cxn>
                  <a:cxn ang="0">
                    <a:pos x="34" y="35"/>
                  </a:cxn>
                </a:cxnLst>
                <a:rect l="0" t="0" r="r" b="b"/>
                <a:pathLst>
                  <a:path w="58" h="58">
                    <a:moveTo>
                      <a:pt x="29" y="58"/>
                    </a:moveTo>
                    <a:cubicBezTo>
                      <a:pt x="20" y="58"/>
                      <a:pt x="12" y="54"/>
                      <a:pt x="6" y="47"/>
                    </a:cubicBezTo>
                    <a:cubicBezTo>
                      <a:pt x="6" y="47"/>
                      <a:pt x="6" y="46"/>
                      <a:pt x="7" y="46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40"/>
                      <a:pt x="12" y="40"/>
                      <a:pt x="13" y="40"/>
                    </a:cubicBezTo>
                    <a:cubicBezTo>
                      <a:pt x="13" y="40"/>
                      <a:pt x="13" y="40"/>
                      <a:pt x="14" y="41"/>
                    </a:cubicBezTo>
                    <a:cubicBezTo>
                      <a:pt x="17" y="45"/>
                      <a:pt x="23" y="48"/>
                      <a:pt x="29" y="48"/>
                    </a:cubicBezTo>
                    <a:cubicBezTo>
                      <a:pt x="40" y="48"/>
                      <a:pt x="48" y="39"/>
                      <a:pt x="48" y="29"/>
                    </a:cubicBezTo>
                    <a:cubicBezTo>
                      <a:pt x="48" y="18"/>
                      <a:pt x="40" y="9"/>
                      <a:pt x="29" y="9"/>
                    </a:cubicBezTo>
                    <a:cubicBezTo>
                      <a:pt x="24" y="9"/>
                      <a:pt x="19" y="11"/>
                      <a:pt x="16" y="14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2" y="20"/>
                      <a:pt x="22" y="21"/>
                      <a:pt x="21" y="22"/>
                    </a:cubicBezTo>
                    <a:cubicBezTo>
                      <a:pt x="21" y="23"/>
                      <a:pt x="20" y="24"/>
                      <a:pt x="19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1" y="24"/>
                      <a:pt x="0" y="23"/>
                      <a:pt x="0" y="2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3"/>
                      <a:pt x="0" y="3"/>
                      <a:pt x="1" y="2"/>
                    </a:cubicBezTo>
                    <a:cubicBezTo>
                      <a:pt x="2" y="2"/>
                      <a:pt x="3" y="2"/>
                      <a:pt x="4" y="3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14" y="3"/>
                      <a:pt x="21" y="0"/>
                      <a:pt x="29" y="0"/>
                    </a:cubicBezTo>
                    <a:cubicBezTo>
                      <a:pt x="45" y="0"/>
                      <a:pt x="58" y="13"/>
                      <a:pt x="58" y="29"/>
                    </a:cubicBezTo>
                    <a:cubicBezTo>
                      <a:pt x="58" y="45"/>
                      <a:pt x="45" y="58"/>
                      <a:pt x="29" y="58"/>
                    </a:cubicBezTo>
                    <a:close/>
                    <a:moveTo>
                      <a:pt x="34" y="35"/>
                    </a:moveTo>
                    <a:cubicBezTo>
                      <a:pt x="34" y="35"/>
                      <a:pt x="33" y="36"/>
                      <a:pt x="33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0" y="36"/>
                      <a:pt x="19" y="35"/>
                      <a:pt x="19" y="35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20" y="31"/>
                      <a:pt x="20" y="31"/>
                    </a:cubicBezTo>
                    <a:cubicBezTo>
                      <a:pt x="29" y="31"/>
                      <a:pt x="29" y="31"/>
                      <a:pt x="29" y="31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7"/>
                      <a:pt x="29" y="17"/>
                      <a:pt x="30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4" y="17"/>
                      <a:pt x="34" y="18"/>
                    </a:cubicBezTo>
                    <a:lnTo>
                      <a:pt x="34" y="3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655374" y="3247924"/>
              <a:ext cx="2510318" cy="1420935"/>
              <a:chOff x="2357066" y="2356656"/>
              <a:chExt cx="2510318" cy="1420935"/>
            </a:xfrm>
          </p:grpSpPr>
          <p:sp>
            <p:nvSpPr>
              <p:cNvPr id="26" name="Text Placeholder 32"/>
              <p:cNvSpPr txBox="1"/>
              <p:nvPr/>
            </p:nvSpPr>
            <p:spPr>
              <a:xfrm>
                <a:off x="2357066" y="2826430"/>
                <a:ext cx="2274062" cy="95116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7" name="文本框 36"/>
              <p:cNvSpPr txBox="1"/>
              <p:nvPr/>
            </p:nvSpPr>
            <p:spPr>
              <a:xfrm>
                <a:off x="2778600" y="2356656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3104426" y="5223846"/>
              <a:ext cx="2510318" cy="1420935"/>
              <a:chOff x="2357066" y="2356656"/>
              <a:chExt cx="2510318" cy="1420935"/>
            </a:xfrm>
          </p:grpSpPr>
          <p:sp>
            <p:nvSpPr>
              <p:cNvPr id="24" name="Text Placeholder 32"/>
              <p:cNvSpPr txBox="1"/>
              <p:nvPr/>
            </p:nvSpPr>
            <p:spPr>
              <a:xfrm>
                <a:off x="2357066" y="2826430"/>
                <a:ext cx="2274062" cy="95116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2778600" y="2356656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6874572" y="1704307"/>
              <a:ext cx="2462321" cy="1439719"/>
              <a:chOff x="7659539" y="1787901"/>
              <a:chExt cx="2462321" cy="1439719"/>
            </a:xfrm>
          </p:grpSpPr>
          <p:sp>
            <p:nvSpPr>
              <p:cNvPr id="22" name="Text Placeholder 32"/>
              <p:cNvSpPr txBox="1"/>
              <p:nvPr/>
            </p:nvSpPr>
            <p:spPr>
              <a:xfrm>
                <a:off x="7847798" y="2276459"/>
                <a:ext cx="2274062" cy="95116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3" name="文本框 36"/>
              <p:cNvSpPr txBox="1"/>
              <p:nvPr/>
            </p:nvSpPr>
            <p:spPr>
              <a:xfrm>
                <a:off x="7659539" y="1787901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228325" y="3956154"/>
              <a:ext cx="2462321" cy="1439719"/>
              <a:chOff x="7659539" y="1787901"/>
              <a:chExt cx="2462321" cy="1439719"/>
            </a:xfrm>
          </p:grpSpPr>
          <p:sp>
            <p:nvSpPr>
              <p:cNvPr id="20" name="Text Placeholder 32"/>
              <p:cNvSpPr txBox="1"/>
              <p:nvPr/>
            </p:nvSpPr>
            <p:spPr>
              <a:xfrm>
                <a:off x="7847798" y="2276459"/>
                <a:ext cx="2274062" cy="95116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1" name="文本框 36"/>
              <p:cNvSpPr txBox="1"/>
              <p:nvPr/>
            </p:nvSpPr>
            <p:spPr>
              <a:xfrm>
                <a:off x="7659539" y="1787901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2990" y="213359"/>
            <a:ext cx="11726020" cy="6431283"/>
          </a:xfrm>
          <a:prstGeom prst="rect">
            <a:avLst/>
          </a:prstGeom>
          <a:noFill/>
          <a:ln w="10160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273227" y="3387843"/>
            <a:ext cx="2704280" cy="31304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20553201">
            <a:off x="10321986" y="203395"/>
            <a:ext cx="1002049" cy="34421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10800000">
            <a:off x="9670030" y="278814"/>
            <a:ext cx="2395415" cy="11947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6288405">
            <a:off x="-634099" y="155944"/>
            <a:ext cx="2465913" cy="14404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145093" y="4056675"/>
            <a:ext cx="2773680" cy="277368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756738" y="5573046"/>
            <a:ext cx="590338" cy="33550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512838" y="5797491"/>
            <a:ext cx="410110" cy="41619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7208633" y="5596843"/>
            <a:ext cx="981440" cy="82166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2732907" y="4663440"/>
            <a:ext cx="408632" cy="398238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 rot="20004682">
            <a:off x="5496494" y="5844483"/>
            <a:ext cx="1118178" cy="65317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496796" y="3611714"/>
            <a:ext cx="5198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spc="6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论文总结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738096" y="2052096"/>
            <a:ext cx="2715808" cy="2753808"/>
            <a:chOff x="4738096" y="1990583"/>
            <a:chExt cx="2715808" cy="2753808"/>
          </a:xfrm>
        </p:grpSpPr>
        <p:grpSp>
          <p:nvGrpSpPr>
            <p:cNvPr id="15" name="组合 14"/>
            <p:cNvGrpSpPr/>
            <p:nvPr/>
          </p:nvGrpSpPr>
          <p:grpSpPr>
            <a:xfrm>
              <a:off x="5185490" y="1990583"/>
              <a:ext cx="1666220" cy="1460222"/>
              <a:chOff x="5374615" y="2451808"/>
              <a:chExt cx="1287969" cy="1128736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515376" y="2451808"/>
                <a:ext cx="1033342" cy="1033342"/>
              </a:xfrm>
              <a:prstGeom prst="ellipse">
                <a:avLst/>
              </a:prstGeom>
              <a:solidFill>
                <a:srgbClr val="B4C2C5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600" dirty="0">
                  <a:solidFill>
                    <a:srgbClr val="6BC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文本框 3"/>
              <p:cNvSpPr txBox="1">
                <a:spLocks noChangeArrowheads="1"/>
              </p:cNvSpPr>
              <p:nvPr/>
            </p:nvSpPr>
            <p:spPr bwMode="auto">
              <a:xfrm>
                <a:off x="5401509" y="2641333"/>
                <a:ext cx="1261075" cy="642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4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8"/>
              <p:cNvSpPr/>
              <p:nvPr/>
            </p:nvSpPr>
            <p:spPr bwMode="auto">
              <a:xfrm>
                <a:off x="5374615" y="2942332"/>
                <a:ext cx="1261076" cy="638212"/>
              </a:xfrm>
              <a:custGeom>
                <a:avLst/>
                <a:gdLst>
                  <a:gd name="T0" fmla="*/ 1549562246 w 3963"/>
                  <a:gd name="T1" fmla="*/ 0 h 1997"/>
                  <a:gd name="T2" fmla="*/ 1549562246 w 3963"/>
                  <a:gd name="T3" fmla="*/ 6310189 h 1997"/>
                  <a:gd name="T4" fmla="*/ 774976531 w 3963"/>
                  <a:gd name="T5" fmla="*/ 787596152 h 1997"/>
                  <a:gd name="T6" fmla="*/ 0 w 3963"/>
                  <a:gd name="T7" fmla="*/ 6310189 h 1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63" h="1997">
                    <a:moveTo>
                      <a:pt x="3963" y="0"/>
                    </a:moveTo>
                    <a:cubicBezTo>
                      <a:pt x="3963" y="5"/>
                      <a:pt x="3963" y="11"/>
                      <a:pt x="3963" y="16"/>
                    </a:cubicBezTo>
                    <a:cubicBezTo>
                      <a:pt x="3963" y="1110"/>
                      <a:pt x="3076" y="1997"/>
                      <a:pt x="1982" y="1997"/>
                    </a:cubicBezTo>
                    <a:cubicBezTo>
                      <a:pt x="888" y="1997"/>
                      <a:pt x="0" y="1110"/>
                      <a:pt x="0" y="16"/>
                    </a:cubicBezTo>
                  </a:path>
                </a:pathLst>
              </a:custGeom>
              <a:noFill/>
              <a:ln w="38100" cap="flat" cmpd="sng">
                <a:solidFill>
                  <a:srgbClr val="B4C2C5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4738096" y="4344281"/>
              <a:ext cx="2715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3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4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152153" y="429870"/>
            <a:ext cx="3505200" cy="577141"/>
            <a:chOff x="1137042" y="406355"/>
            <a:chExt cx="3505200" cy="577141"/>
          </a:xfrm>
        </p:grpSpPr>
        <p:sp>
          <p:nvSpPr>
            <p:cNvPr id="6" name="文本框 5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1137042" y="729580"/>
              <a:ext cx="151355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44281" y="2151154"/>
            <a:ext cx="10703439" cy="3373346"/>
            <a:chOff x="426878" y="2151154"/>
            <a:chExt cx="10703439" cy="3373346"/>
          </a:xfrm>
        </p:grpSpPr>
        <p:grpSp>
          <p:nvGrpSpPr>
            <p:cNvPr id="9" name="组合 8"/>
            <p:cNvGrpSpPr/>
            <p:nvPr/>
          </p:nvGrpSpPr>
          <p:grpSpPr>
            <a:xfrm>
              <a:off x="1019175" y="2151154"/>
              <a:ext cx="10111142" cy="3373346"/>
              <a:chOff x="2305508" y="3803155"/>
              <a:chExt cx="20306963" cy="6774944"/>
            </a:xfrm>
          </p:grpSpPr>
          <p:cxnSp>
            <p:nvCxnSpPr>
              <p:cNvPr id="15" name="Straight Connector 54"/>
              <p:cNvCxnSpPr>
                <a:endCxn id="19" idx="1"/>
              </p:cNvCxnSpPr>
              <p:nvPr/>
            </p:nvCxnSpPr>
            <p:spPr>
              <a:xfrm>
                <a:off x="4398090" y="5694454"/>
                <a:ext cx="1151788" cy="1658057"/>
              </a:xfrm>
              <a:prstGeom prst="line">
                <a:avLst/>
              </a:prstGeom>
              <a:ln w="19050" cmpd="sng">
                <a:solidFill>
                  <a:srgbClr val="B4C2C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57"/>
              <p:cNvCxnSpPr>
                <a:stCxn id="20" idx="3"/>
                <a:endCxn id="19" idx="6"/>
              </p:cNvCxnSpPr>
              <p:nvPr/>
            </p:nvCxnSpPr>
            <p:spPr>
              <a:xfrm flipH="1">
                <a:off x="7579586" y="7288375"/>
                <a:ext cx="1635464" cy="905087"/>
              </a:xfrm>
              <a:prstGeom prst="line">
                <a:avLst/>
              </a:prstGeom>
              <a:ln w="19050" cmpd="sng">
                <a:solidFill>
                  <a:srgbClr val="B4C2C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60"/>
              <p:cNvCxnSpPr>
                <a:stCxn id="20" idx="5"/>
                <a:endCxn id="21" idx="2"/>
              </p:cNvCxnSpPr>
              <p:nvPr/>
            </p:nvCxnSpPr>
            <p:spPr>
              <a:xfrm>
                <a:off x="10896515" y="7288375"/>
                <a:ext cx="2202518" cy="2100439"/>
              </a:xfrm>
              <a:prstGeom prst="line">
                <a:avLst/>
              </a:prstGeom>
              <a:ln w="19050" cmpd="sng">
                <a:solidFill>
                  <a:srgbClr val="B4C2C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94"/>
              <p:cNvSpPr>
                <a:spLocks noChangeArrowheads="1"/>
              </p:cNvSpPr>
              <p:nvPr/>
            </p:nvSpPr>
            <p:spPr bwMode="auto">
              <a:xfrm>
                <a:off x="2305508" y="3803155"/>
                <a:ext cx="2377951" cy="2378570"/>
              </a:xfrm>
              <a:prstGeom prst="ellipse">
                <a:avLst/>
              </a:prstGeom>
              <a:solidFill>
                <a:srgbClr val="B4C2C5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6400" dirty="0"/>
              </a:p>
            </p:txBody>
          </p:sp>
          <p:sp>
            <p:nvSpPr>
              <p:cNvPr id="19" name="Oval 94"/>
              <p:cNvSpPr>
                <a:spLocks noChangeArrowheads="1"/>
              </p:cNvSpPr>
              <p:nvPr/>
            </p:nvSpPr>
            <p:spPr bwMode="auto">
              <a:xfrm>
                <a:off x="5201635" y="7004177"/>
                <a:ext cx="2377951" cy="2378570"/>
              </a:xfrm>
              <a:prstGeom prst="ellipse">
                <a:avLst/>
              </a:prstGeom>
              <a:solidFill>
                <a:srgbClr val="B4C2C5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6400"/>
              </a:p>
            </p:txBody>
          </p:sp>
          <p:sp>
            <p:nvSpPr>
              <p:cNvPr id="20" name="Oval 94"/>
              <p:cNvSpPr>
                <a:spLocks noChangeArrowheads="1"/>
              </p:cNvSpPr>
              <p:nvPr/>
            </p:nvSpPr>
            <p:spPr bwMode="auto">
              <a:xfrm>
                <a:off x="8866807" y="5258139"/>
                <a:ext cx="2377951" cy="2378570"/>
              </a:xfrm>
              <a:prstGeom prst="ellipse">
                <a:avLst/>
              </a:prstGeom>
              <a:solidFill>
                <a:srgbClr val="B4C2C5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64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Oval 94"/>
              <p:cNvSpPr>
                <a:spLocks noChangeArrowheads="1"/>
              </p:cNvSpPr>
              <p:nvPr/>
            </p:nvSpPr>
            <p:spPr bwMode="auto">
              <a:xfrm>
                <a:off x="13099033" y="8199529"/>
                <a:ext cx="2377951" cy="2378570"/>
              </a:xfrm>
              <a:prstGeom prst="ellipse">
                <a:avLst/>
              </a:prstGeom>
              <a:solidFill>
                <a:srgbClr val="B4C2C5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6400"/>
              </a:p>
            </p:txBody>
          </p:sp>
          <p:sp>
            <p:nvSpPr>
              <p:cNvPr id="22" name="Oval 12"/>
              <p:cNvSpPr>
                <a:spLocks noChangeArrowheads="1"/>
              </p:cNvSpPr>
              <p:nvPr/>
            </p:nvSpPr>
            <p:spPr bwMode="auto">
              <a:xfrm>
                <a:off x="20234520" y="5680885"/>
                <a:ext cx="2377951" cy="2378570"/>
              </a:xfrm>
              <a:prstGeom prst="ellipse">
                <a:avLst/>
              </a:prstGeom>
              <a:solidFill>
                <a:srgbClr val="B4C2C5"/>
              </a:solidFill>
              <a:ln w="76200" cmpd="sng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6400"/>
              </a:p>
            </p:txBody>
          </p:sp>
          <p:sp>
            <p:nvSpPr>
              <p:cNvPr id="23" name="Oval 94"/>
              <p:cNvSpPr>
                <a:spLocks noChangeArrowheads="1"/>
              </p:cNvSpPr>
              <p:nvPr/>
            </p:nvSpPr>
            <p:spPr bwMode="auto">
              <a:xfrm>
                <a:off x="16286699" y="4505169"/>
                <a:ext cx="2377951" cy="2378570"/>
              </a:xfrm>
              <a:prstGeom prst="ellipse">
                <a:avLst/>
              </a:prstGeom>
              <a:solidFill>
                <a:srgbClr val="B4C2C5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640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4" name="Straight Connector 62"/>
              <p:cNvCxnSpPr>
                <a:stCxn id="21" idx="7"/>
                <a:endCxn id="23" idx="3"/>
              </p:cNvCxnSpPr>
              <p:nvPr/>
            </p:nvCxnSpPr>
            <p:spPr>
              <a:xfrm flipV="1">
                <a:off x="15128741" y="6535405"/>
                <a:ext cx="1506201" cy="2012458"/>
              </a:xfrm>
              <a:prstGeom prst="line">
                <a:avLst/>
              </a:prstGeom>
              <a:ln w="19050" cmpd="sng">
                <a:solidFill>
                  <a:srgbClr val="B4C2C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66"/>
              <p:cNvCxnSpPr>
                <a:stCxn id="23" idx="6"/>
                <a:endCxn id="22" idx="2"/>
              </p:cNvCxnSpPr>
              <p:nvPr/>
            </p:nvCxnSpPr>
            <p:spPr>
              <a:xfrm>
                <a:off x="18664650" y="5694454"/>
                <a:ext cx="1569870" cy="1175716"/>
              </a:xfrm>
              <a:prstGeom prst="line">
                <a:avLst/>
              </a:prstGeom>
              <a:ln w="19050" cmpd="sng">
                <a:solidFill>
                  <a:srgbClr val="B4C2C5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Freeform 67"/>
              <p:cNvSpPr>
                <a:spLocks noChangeArrowheads="1"/>
              </p:cNvSpPr>
              <p:nvPr/>
            </p:nvSpPr>
            <p:spPr bwMode="auto">
              <a:xfrm>
                <a:off x="3132501" y="4458135"/>
                <a:ext cx="819712" cy="953146"/>
              </a:xfrm>
              <a:custGeom>
                <a:avLst/>
                <a:gdLst>
                  <a:gd name="T0" fmla="*/ 434 w 453"/>
                  <a:gd name="T1" fmla="*/ 186 h 533"/>
                  <a:gd name="T2" fmla="*/ 434 w 453"/>
                  <a:gd name="T3" fmla="*/ 186 h 533"/>
                  <a:gd name="T4" fmla="*/ 44 w 453"/>
                  <a:gd name="T5" fmla="*/ 160 h 533"/>
                  <a:gd name="T6" fmla="*/ 0 w 453"/>
                  <a:gd name="T7" fmla="*/ 178 h 533"/>
                  <a:gd name="T8" fmla="*/ 88 w 453"/>
                  <a:gd name="T9" fmla="*/ 532 h 533"/>
                  <a:gd name="T10" fmla="*/ 141 w 453"/>
                  <a:gd name="T11" fmla="*/ 532 h 533"/>
                  <a:gd name="T12" fmla="*/ 97 w 453"/>
                  <a:gd name="T13" fmla="*/ 355 h 533"/>
                  <a:gd name="T14" fmla="*/ 443 w 453"/>
                  <a:gd name="T15" fmla="*/ 195 h 533"/>
                  <a:gd name="T16" fmla="*/ 434 w 453"/>
                  <a:gd name="T17" fmla="*/ 186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3" h="533">
                    <a:moveTo>
                      <a:pt x="434" y="186"/>
                    </a:moveTo>
                    <a:lnTo>
                      <a:pt x="434" y="186"/>
                    </a:lnTo>
                    <a:cubicBezTo>
                      <a:pt x="151" y="301"/>
                      <a:pt x="266" y="0"/>
                      <a:pt x="44" y="160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88" y="532"/>
                      <a:pt x="88" y="532"/>
                      <a:pt x="88" y="532"/>
                    </a:cubicBezTo>
                    <a:cubicBezTo>
                      <a:pt x="141" y="532"/>
                      <a:pt x="141" y="532"/>
                      <a:pt x="141" y="532"/>
                    </a:cubicBezTo>
                    <a:cubicBezTo>
                      <a:pt x="97" y="355"/>
                      <a:pt x="97" y="355"/>
                      <a:pt x="97" y="355"/>
                    </a:cubicBezTo>
                    <a:cubicBezTo>
                      <a:pt x="293" y="195"/>
                      <a:pt x="213" y="532"/>
                      <a:pt x="443" y="195"/>
                    </a:cubicBezTo>
                    <a:cubicBezTo>
                      <a:pt x="452" y="195"/>
                      <a:pt x="443" y="186"/>
                      <a:pt x="434" y="18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34290" tIns="17145" rIns="34290" bIns="1714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Freeform 97"/>
              <p:cNvSpPr>
                <a:spLocks noChangeArrowheads="1"/>
              </p:cNvSpPr>
              <p:nvPr/>
            </p:nvSpPr>
            <p:spPr bwMode="auto">
              <a:xfrm>
                <a:off x="5960599" y="7892054"/>
                <a:ext cx="826211" cy="709018"/>
              </a:xfrm>
              <a:custGeom>
                <a:avLst/>
                <a:gdLst>
                  <a:gd name="T0" fmla="*/ 230 w 497"/>
                  <a:gd name="T1" fmla="*/ 231 h 426"/>
                  <a:gd name="T2" fmla="*/ 230 w 497"/>
                  <a:gd name="T3" fmla="*/ 231 h 426"/>
                  <a:gd name="T4" fmla="*/ 274 w 497"/>
                  <a:gd name="T5" fmla="*/ 231 h 426"/>
                  <a:gd name="T6" fmla="*/ 274 w 497"/>
                  <a:gd name="T7" fmla="*/ 275 h 426"/>
                  <a:gd name="T8" fmla="*/ 496 w 497"/>
                  <a:gd name="T9" fmla="*/ 275 h 426"/>
                  <a:gd name="T10" fmla="*/ 487 w 497"/>
                  <a:gd name="T11" fmla="*/ 133 h 426"/>
                  <a:gd name="T12" fmla="*/ 443 w 497"/>
                  <a:gd name="T13" fmla="*/ 80 h 426"/>
                  <a:gd name="T14" fmla="*/ 363 w 497"/>
                  <a:gd name="T15" fmla="*/ 80 h 426"/>
                  <a:gd name="T16" fmla="*/ 337 w 497"/>
                  <a:gd name="T17" fmla="*/ 27 h 426"/>
                  <a:gd name="T18" fmla="*/ 300 w 497"/>
                  <a:gd name="T19" fmla="*/ 0 h 426"/>
                  <a:gd name="T20" fmla="*/ 194 w 497"/>
                  <a:gd name="T21" fmla="*/ 0 h 426"/>
                  <a:gd name="T22" fmla="*/ 168 w 497"/>
                  <a:gd name="T23" fmla="*/ 27 h 426"/>
                  <a:gd name="T24" fmla="*/ 133 w 497"/>
                  <a:gd name="T25" fmla="*/ 80 h 426"/>
                  <a:gd name="T26" fmla="*/ 53 w 497"/>
                  <a:gd name="T27" fmla="*/ 80 h 426"/>
                  <a:gd name="T28" fmla="*/ 9 w 497"/>
                  <a:gd name="T29" fmla="*/ 133 h 426"/>
                  <a:gd name="T30" fmla="*/ 0 w 497"/>
                  <a:gd name="T31" fmla="*/ 275 h 426"/>
                  <a:gd name="T32" fmla="*/ 230 w 497"/>
                  <a:gd name="T33" fmla="*/ 275 h 426"/>
                  <a:gd name="T34" fmla="*/ 230 w 497"/>
                  <a:gd name="T35" fmla="*/ 231 h 426"/>
                  <a:gd name="T36" fmla="*/ 186 w 497"/>
                  <a:gd name="T37" fmla="*/ 53 h 426"/>
                  <a:gd name="T38" fmla="*/ 186 w 497"/>
                  <a:gd name="T39" fmla="*/ 53 h 426"/>
                  <a:gd name="T40" fmla="*/ 212 w 497"/>
                  <a:gd name="T41" fmla="*/ 36 h 426"/>
                  <a:gd name="T42" fmla="*/ 284 w 497"/>
                  <a:gd name="T43" fmla="*/ 36 h 426"/>
                  <a:gd name="T44" fmla="*/ 309 w 497"/>
                  <a:gd name="T45" fmla="*/ 53 h 426"/>
                  <a:gd name="T46" fmla="*/ 319 w 497"/>
                  <a:gd name="T47" fmla="*/ 80 h 426"/>
                  <a:gd name="T48" fmla="*/ 177 w 497"/>
                  <a:gd name="T49" fmla="*/ 80 h 426"/>
                  <a:gd name="T50" fmla="*/ 186 w 497"/>
                  <a:gd name="T51" fmla="*/ 53 h 426"/>
                  <a:gd name="T52" fmla="*/ 274 w 497"/>
                  <a:gd name="T53" fmla="*/ 355 h 426"/>
                  <a:gd name="T54" fmla="*/ 274 w 497"/>
                  <a:gd name="T55" fmla="*/ 355 h 426"/>
                  <a:gd name="T56" fmla="*/ 230 w 497"/>
                  <a:gd name="T57" fmla="*/ 355 h 426"/>
                  <a:gd name="T58" fmla="*/ 230 w 497"/>
                  <a:gd name="T59" fmla="*/ 302 h 426"/>
                  <a:gd name="T60" fmla="*/ 9 w 497"/>
                  <a:gd name="T61" fmla="*/ 302 h 426"/>
                  <a:gd name="T62" fmla="*/ 17 w 497"/>
                  <a:gd name="T63" fmla="*/ 381 h 426"/>
                  <a:gd name="T64" fmla="*/ 62 w 497"/>
                  <a:gd name="T65" fmla="*/ 425 h 426"/>
                  <a:gd name="T66" fmla="*/ 434 w 497"/>
                  <a:gd name="T67" fmla="*/ 425 h 426"/>
                  <a:gd name="T68" fmla="*/ 478 w 497"/>
                  <a:gd name="T69" fmla="*/ 381 h 426"/>
                  <a:gd name="T70" fmla="*/ 487 w 497"/>
                  <a:gd name="T71" fmla="*/ 302 h 426"/>
                  <a:gd name="T72" fmla="*/ 274 w 497"/>
                  <a:gd name="T73" fmla="*/ 302 h 426"/>
                  <a:gd name="T74" fmla="*/ 274 w 497"/>
                  <a:gd name="T75" fmla="*/ 355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7" h="426">
                    <a:moveTo>
                      <a:pt x="230" y="231"/>
                    </a:moveTo>
                    <a:lnTo>
                      <a:pt x="230" y="231"/>
                    </a:lnTo>
                    <a:cubicBezTo>
                      <a:pt x="274" y="231"/>
                      <a:pt x="274" y="231"/>
                      <a:pt x="274" y="231"/>
                    </a:cubicBezTo>
                    <a:cubicBezTo>
                      <a:pt x="274" y="275"/>
                      <a:pt x="274" y="275"/>
                      <a:pt x="274" y="275"/>
                    </a:cubicBezTo>
                    <a:cubicBezTo>
                      <a:pt x="496" y="275"/>
                      <a:pt x="496" y="275"/>
                      <a:pt x="496" y="275"/>
                    </a:cubicBezTo>
                    <a:cubicBezTo>
                      <a:pt x="496" y="275"/>
                      <a:pt x="496" y="168"/>
                      <a:pt x="487" y="133"/>
                    </a:cubicBezTo>
                    <a:cubicBezTo>
                      <a:pt x="487" y="97"/>
                      <a:pt x="478" y="80"/>
                      <a:pt x="443" y="80"/>
                    </a:cubicBezTo>
                    <a:cubicBezTo>
                      <a:pt x="363" y="80"/>
                      <a:pt x="363" y="80"/>
                      <a:pt x="363" y="80"/>
                    </a:cubicBezTo>
                    <a:cubicBezTo>
                      <a:pt x="345" y="53"/>
                      <a:pt x="337" y="27"/>
                      <a:pt x="337" y="27"/>
                    </a:cubicBezTo>
                    <a:cubicBezTo>
                      <a:pt x="328" y="9"/>
                      <a:pt x="319" y="0"/>
                      <a:pt x="300" y="0"/>
                    </a:cubicBezTo>
                    <a:cubicBezTo>
                      <a:pt x="194" y="0"/>
                      <a:pt x="194" y="0"/>
                      <a:pt x="194" y="0"/>
                    </a:cubicBezTo>
                    <a:cubicBezTo>
                      <a:pt x="177" y="0"/>
                      <a:pt x="168" y="9"/>
                      <a:pt x="168" y="27"/>
                    </a:cubicBezTo>
                    <a:cubicBezTo>
                      <a:pt x="159" y="27"/>
                      <a:pt x="150" y="53"/>
                      <a:pt x="133" y="80"/>
                    </a:cubicBezTo>
                    <a:cubicBezTo>
                      <a:pt x="53" y="80"/>
                      <a:pt x="53" y="80"/>
                      <a:pt x="53" y="80"/>
                    </a:cubicBezTo>
                    <a:cubicBezTo>
                      <a:pt x="17" y="80"/>
                      <a:pt x="9" y="97"/>
                      <a:pt x="9" y="133"/>
                    </a:cubicBezTo>
                    <a:cubicBezTo>
                      <a:pt x="0" y="168"/>
                      <a:pt x="0" y="275"/>
                      <a:pt x="0" y="275"/>
                    </a:cubicBezTo>
                    <a:cubicBezTo>
                      <a:pt x="230" y="275"/>
                      <a:pt x="230" y="275"/>
                      <a:pt x="230" y="275"/>
                    </a:cubicBezTo>
                    <a:lnTo>
                      <a:pt x="230" y="231"/>
                    </a:lnTo>
                    <a:close/>
                    <a:moveTo>
                      <a:pt x="186" y="53"/>
                    </a:moveTo>
                    <a:lnTo>
                      <a:pt x="186" y="53"/>
                    </a:lnTo>
                    <a:cubicBezTo>
                      <a:pt x="194" y="44"/>
                      <a:pt x="194" y="36"/>
                      <a:pt x="212" y="36"/>
                    </a:cubicBezTo>
                    <a:cubicBezTo>
                      <a:pt x="284" y="36"/>
                      <a:pt x="284" y="36"/>
                      <a:pt x="284" y="36"/>
                    </a:cubicBezTo>
                    <a:cubicBezTo>
                      <a:pt x="300" y="36"/>
                      <a:pt x="300" y="44"/>
                      <a:pt x="309" y="53"/>
                    </a:cubicBezTo>
                    <a:cubicBezTo>
                      <a:pt x="309" y="53"/>
                      <a:pt x="319" y="71"/>
                      <a:pt x="319" y="80"/>
                    </a:cubicBezTo>
                    <a:cubicBezTo>
                      <a:pt x="177" y="80"/>
                      <a:pt x="177" y="80"/>
                      <a:pt x="177" y="80"/>
                    </a:cubicBezTo>
                    <a:cubicBezTo>
                      <a:pt x="186" y="71"/>
                      <a:pt x="186" y="53"/>
                      <a:pt x="186" y="53"/>
                    </a:cubicBezTo>
                    <a:close/>
                    <a:moveTo>
                      <a:pt x="274" y="355"/>
                    </a:moveTo>
                    <a:lnTo>
                      <a:pt x="274" y="355"/>
                    </a:lnTo>
                    <a:cubicBezTo>
                      <a:pt x="230" y="355"/>
                      <a:pt x="230" y="355"/>
                      <a:pt x="230" y="355"/>
                    </a:cubicBezTo>
                    <a:cubicBezTo>
                      <a:pt x="230" y="302"/>
                      <a:pt x="230" y="302"/>
                      <a:pt x="230" y="302"/>
                    </a:cubicBezTo>
                    <a:cubicBezTo>
                      <a:pt x="9" y="302"/>
                      <a:pt x="9" y="302"/>
                      <a:pt x="9" y="302"/>
                    </a:cubicBezTo>
                    <a:cubicBezTo>
                      <a:pt x="9" y="302"/>
                      <a:pt x="17" y="346"/>
                      <a:pt x="17" y="381"/>
                    </a:cubicBezTo>
                    <a:cubicBezTo>
                      <a:pt x="17" y="399"/>
                      <a:pt x="26" y="425"/>
                      <a:pt x="62" y="425"/>
                    </a:cubicBezTo>
                    <a:cubicBezTo>
                      <a:pt x="434" y="425"/>
                      <a:pt x="434" y="425"/>
                      <a:pt x="434" y="425"/>
                    </a:cubicBezTo>
                    <a:cubicBezTo>
                      <a:pt x="469" y="425"/>
                      <a:pt x="478" y="399"/>
                      <a:pt x="478" y="381"/>
                    </a:cubicBezTo>
                    <a:cubicBezTo>
                      <a:pt x="478" y="346"/>
                      <a:pt x="487" y="302"/>
                      <a:pt x="487" y="302"/>
                    </a:cubicBezTo>
                    <a:cubicBezTo>
                      <a:pt x="274" y="302"/>
                      <a:pt x="274" y="302"/>
                      <a:pt x="274" y="302"/>
                    </a:cubicBezTo>
                    <a:lnTo>
                      <a:pt x="274" y="35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34290" tIns="17145" rIns="34290" bIns="1714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79"/>
              <p:cNvSpPr>
                <a:spLocks noChangeArrowheads="1"/>
              </p:cNvSpPr>
              <p:nvPr/>
            </p:nvSpPr>
            <p:spPr bwMode="auto">
              <a:xfrm>
                <a:off x="9576002" y="5933662"/>
                <a:ext cx="960600" cy="967710"/>
              </a:xfrm>
              <a:custGeom>
                <a:avLst/>
                <a:gdLst>
                  <a:gd name="T0" fmla="*/ 239 w 479"/>
                  <a:gd name="T1" fmla="*/ 0 h 479"/>
                  <a:gd name="T2" fmla="*/ 239 w 479"/>
                  <a:gd name="T3" fmla="*/ 0 h 479"/>
                  <a:gd name="T4" fmla="*/ 0 w 479"/>
                  <a:gd name="T5" fmla="*/ 239 h 479"/>
                  <a:gd name="T6" fmla="*/ 239 w 479"/>
                  <a:gd name="T7" fmla="*/ 478 h 479"/>
                  <a:gd name="T8" fmla="*/ 478 w 479"/>
                  <a:gd name="T9" fmla="*/ 239 h 479"/>
                  <a:gd name="T10" fmla="*/ 239 w 479"/>
                  <a:gd name="T11" fmla="*/ 0 h 479"/>
                  <a:gd name="T12" fmla="*/ 443 w 479"/>
                  <a:gd name="T13" fmla="*/ 239 h 479"/>
                  <a:gd name="T14" fmla="*/ 443 w 479"/>
                  <a:gd name="T15" fmla="*/ 239 h 479"/>
                  <a:gd name="T16" fmla="*/ 399 w 479"/>
                  <a:gd name="T17" fmla="*/ 363 h 479"/>
                  <a:gd name="T18" fmla="*/ 390 w 479"/>
                  <a:gd name="T19" fmla="*/ 328 h 479"/>
                  <a:gd name="T20" fmla="*/ 399 w 479"/>
                  <a:gd name="T21" fmla="*/ 257 h 479"/>
                  <a:gd name="T22" fmla="*/ 372 w 479"/>
                  <a:gd name="T23" fmla="*/ 204 h 479"/>
                  <a:gd name="T24" fmla="*/ 319 w 479"/>
                  <a:gd name="T25" fmla="*/ 178 h 479"/>
                  <a:gd name="T26" fmla="*/ 346 w 479"/>
                  <a:gd name="T27" fmla="*/ 88 h 479"/>
                  <a:gd name="T28" fmla="*/ 293 w 479"/>
                  <a:gd name="T29" fmla="*/ 62 h 479"/>
                  <a:gd name="T30" fmla="*/ 301 w 479"/>
                  <a:gd name="T31" fmla="*/ 53 h 479"/>
                  <a:gd name="T32" fmla="*/ 443 w 479"/>
                  <a:gd name="T33" fmla="*/ 239 h 479"/>
                  <a:gd name="T34" fmla="*/ 212 w 479"/>
                  <a:gd name="T35" fmla="*/ 44 h 479"/>
                  <a:gd name="T36" fmla="*/ 212 w 479"/>
                  <a:gd name="T37" fmla="*/ 44 h 479"/>
                  <a:gd name="T38" fmla="*/ 186 w 479"/>
                  <a:gd name="T39" fmla="*/ 62 h 479"/>
                  <a:gd name="T40" fmla="*/ 150 w 479"/>
                  <a:gd name="T41" fmla="*/ 88 h 479"/>
                  <a:gd name="T42" fmla="*/ 115 w 479"/>
                  <a:gd name="T43" fmla="*/ 133 h 479"/>
                  <a:gd name="T44" fmla="*/ 133 w 479"/>
                  <a:gd name="T45" fmla="*/ 159 h 479"/>
                  <a:gd name="T46" fmla="*/ 177 w 479"/>
                  <a:gd name="T47" fmla="*/ 159 h 479"/>
                  <a:gd name="T48" fmla="*/ 248 w 479"/>
                  <a:gd name="T49" fmla="*/ 239 h 479"/>
                  <a:gd name="T50" fmla="*/ 186 w 479"/>
                  <a:gd name="T51" fmla="*/ 292 h 479"/>
                  <a:gd name="T52" fmla="*/ 177 w 479"/>
                  <a:gd name="T53" fmla="*/ 337 h 479"/>
                  <a:gd name="T54" fmla="*/ 177 w 479"/>
                  <a:gd name="T55" fmla="*/ 390 h 479"/>
                  <a:gd name="T56" fmla="*/ 133 w 479"/>
                  <a:gd name="T57" fmla="*/ 345 h 479"/>
                  <a:gd name="T58" fmla="*/ 124 w 479"/>
                  <a:gd name="T59" fmla="*/ 284 h 479"/>
                  <a:gd name="T60" fmla="*/ 88 w 479"/>
                  <a:gd name="T61" fmla="*/ 239 h 479"/>
                  <a:gd name="T62" fmla="*/ 106 w 479"/>
                  <a:gd name="T63" fmla="*/ 186 h 479"/>
                  <a:gd name="T64" fmla="*/ 53 w 479"/>
                  <a:gd name="T65" fmla="*/ 169 h 479"/>
                  <a:gd name="T66" fmla="*/ 212 w 479"/>
                  <a:gd name="T67" fmla="*/ 44 h 479"/>
                  <a:gd name="T68" fmla="*/ 177 w 479"/>
                  <a:gd name="T69" fmla="*/ 434 h 479"/>
                  <a:gd name="T70" fmla="*/ 177 w 479"/>
                  <a:gd name="T71" fmla="*/ 434 h 479"/>
                  <a:gd name="T72" fmla="*/ 204 w 479"/>
                  <a:gd name="T73" fmla="*/ 416 h 479"/>
                  <a:gd name="T74" fmla="*/ 239 w 479"/>
                  <a:gd name="T75" fmla="*/ 407 h 479"/>
                  <a:gd name="T76" fmla="*/ 293 w 479"/>
                  <a:gd name="T77" fmla="*/ 390 h 479"/>
                  <a:gd name="T78" fmla="*/ 354 w 479"/>
                  <a:gd name="T79" fmla="*/ 407 h 479"/>
                  <a:gd name="T80" fmla="*/ 239 w 479"/>
                  <a:gd name="T81" fmla="*/ 443 h 479"/>
                  <a:gd name="T82" fmla="*/ 177 w 479"/>
                  <a:gd name="T83" fmla="*/ 434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479" h="479">
                    <a:moveTo>
                      <a:pt x="239" y="0"/>
                    </a:moveTo>
                    <a:lnTo>
                      <a:pt x="239" y="0"/>
                    </a:lnTo>
                    <a:cubicBezTo>
                      <a:pt x="106" y="0"/>
                      <a:pt x="0" y="106"/>
                      <a:pt x="0" y="239"/>
                    </a:cubicBezTo>
                    <a:cubicBezTo>
                      <a:pt x="0" y="372"/>
                      <a:pt x="106" y="478"/>
                      <a:pt x="239" y="478"/>
                    </a:cubicBezTo>
                    <a:cubicBezTo>
                      <a:pt x="372" y="478"/>
                      <a:pt x="478" y="372"/>
                      <a:pt x="478" y="239"/>
                    </a:cubicBezTo>
                    <a:cubicBezTo>
                      <a:pt x="478" y="106"/>
                      <a:pt x="372" y="0"/>
                      <a:pt x="239" y="0"/>
                    </a:cubicBezTo>
                    <a:close/>
                    <a:moveTo>
                      <a:pt x="443" y="239"/>
                    </a:moveTo>
                    <a:lnTo>
                      <a:pt x="443" y="239"/>
                    </a:lnTo>
                    <a:cubicBezTo>
                      <a:pt x="443" y="292"/>
                      <a:pt x="425" y="328"/>
                      <a:pt x="399" y="363"/>
                    </a:cubicBezTo>
                    <a:cubicBezTo>
                      <a:pt x="390" y="363"/>
                      <a:pt x="381" y="345"/>
                      <a:pt x="390" y="328"/>
                    </a:cubicBezTo>
                    <a:cubicBezTo>
                      <a:pt x="399" y="310"/>
                      <a:pt x="399" y="275"/>
                      <a:pt x="399" y="257"/>
                    </a:cubicBezTo>
                    <a:cubicBezTo>
                      <a:pt x="399" y="239"/>
                      <a:pt x="390" y="204"/>
                      <a:pt x="372" y="204"/>
                    </a:cubicBezTo>
                    <a:cubicBezTo>
                      <a:pt x="346" y="204"/>
                      <a:pt x="337" y="204"/>
                      <a:pt x="319" y="178"/>
                    </a:cubicBezTo>
                    <a:cubicBezTo>
                      <a:pt x="301" y="124"/>
                      <a:pt x="372" y="115"/>
                      <a:pt x="346" y="88"/>
                    </a:cubicBezTo>
                    <a:cubicBezTo>
                      <a:pt x="337" y="80"/>
                      <a:pt x="301" y="115"/>
                      <a:pt x="293" y="62"/>
                    </a:cubicBezTo>
                    <a:lnTo>
                      <a:pt x="301" y="53"/>
                    </a:lnTo>
                    <a:cubicBezTo>
                      <a:pt x="381" y="80"/>
                      <a:pt x="443" y="150"/>
                      <a:pt x="443" y="239"/>
                    </a:cubicBezTo>
                    <a:close/>
                    <a:moveTo>
                      <a:pt x="212" y="44"/>
                    </a:moveTo>
                    <a:lnTo>
                      <a:pt x="212" y="44"/>
                    </a:lnTo>
                    <a:cubicBezTo>
                      <a:pt x="204" y="53"/>
                      <a:pt x="194" y="53"/>
                      <a:pt x="186" y="62"/>
                    </a:cubicBezTo>
                    <a:cubicBezTo>
                      <a:pt x="168" y="80"/>
                      <a:pt x="159" y="71"/>
                      <a:pt x="150" y="88"/>
                    </a:cubicBezTo>
                    <a:cubicBezTo>
                      <a:pt x="141" y="106"/>
                      <a:pt x="115" y="124"/>
                      <a:pt x="115" y="133"/>
                    </a:cubicBezTo>
                    <a:cubicBezTo>
                      <a:pt x="115" y="142"/>
                      <a:pt x="133" y="159"/>
                      <a:pt x="133" y="159"/>
                    </a:cubicBezTo>
                    <a:cubicBezTo>
                      <a:pt x="141" y="150"/>
                      <a:pt x="159" y="150"/>
                      <a:pt x="177" y="159"/>
                    </a:cubicBezTo>
                    <a:cubicBezTo>
                      <a:pt x="186" y="159"/>
                      <a:pt x="275" y="169"/>
                      <a:pt x="248" y="239"/>
                    </a:cubicBezTo>
                    <a:cubicBezTo>
                      <a:pt x="239" y="266"/>
                      <a:pt x="194" y="257"/>
                      <a:pt x="186" y="292"/>
                    </a:cubicBezTo>
                    <a:cubicBezTo>
                      <a:pt x="186" y="301"/>
                      <a:pt x="186" y="328"/>
                      <a:pt x="177" y="337"/>
                    </a:cubicBezTo>
                    <a:cubicBezTo>
                      <a:pt x="177" y="345"/>
                      <a:pt x="186" y="390"/>
                      <a:pt x="177" y="390"/>
                    </a:cubicBezTo>
                    <a:cubicBezTo>
                      <a:pt x="168" y="390"/>
                      <a:pt x="133" y="345"/>
                      <a:pt x="133" y="345"/>
                    </a:cubicBezTo>
                    <a:cubicBezTo>
                      <a:pt x="133" y="337"/>
                      <a:pt x="124" y="310"/>
                      <a:pt x="124" y="284"/>
                    </a:cubicBezTo>
                    <a:cubicBezTo>
                      <a:pt x="124" y="266"/>
                      <a:pt x="88" y="266"/>
                      <a:pt x="88" y="239"/>
                    </a:cubicBezTo>
                    <a:cubicBezTo>
                      <a:pt x="88" y="213"/>
                      <a:pt x="106" y="195"/>
                      <a:pt x="106" y="186"/>
                    </a:cubicBezTo>
                    <a:cubicBezTo>
                      <a:pt x="97" y="169"/>
                      <a:pt x="62" y="169"/>
                      <a:pt x="53" y="169"/>
                    </a:cubicBezTo>
                    <a:cubicBezTo>
                      <a:pt x="80" y="97"/>
                      <a:pt x="141" y="53"/>
                      <a:pt x="212" y="44"/>
                    </a:cubicBezTo>
                    <a:close/>
                    <a:moveTo>
                      <a:pt x="177" y="434"/>
                    </a:moveTo>
                    <a:lnTo>
                      <a:pt x="177" y="434"/>
                    </a:lnTo>
                    <a:cubicBezTo>
                      <a:pt x="186" y="425"/>
                      <a:pt x="186" y="416"/>
                      <a:pt x="204" y="416"/>
                    </a:cubicBezTo>
                    <a:cubicBezTo>
                      <a:pt x="212" y="416"/>
                      <a:pt x="221" y="416"/>
                      <a:pt x="239" y="407"/>
                    </a:cubicBezTo>
                    <a:cubicBezTo>
                      <a:pt x="248" y="407"/>
                      <a:pt x="275" y="398"/>
                      <a:pt x="293" y="390"/>
                    </a:cubicBezTo>
                    <a:cubicBezTo>
                      <a:pt x="310" y="390"/>
                      <a:pt x="346" y="398"/>
                      <a:pt x="354" y="407"/>
                    </a:cubicBezTo>
                    <a:cubicBezTo>
                      <a:pt x="319" y="434"/>
                      <a:pt x="284" y="443"/>
                      <a:pt x="239" y="443"/>
                    </a:cubicBezTo>
                    <a:cubicBezTo>
                      <a:pt x="221" y="443"/>
                      <a:pt x="194" y="443"/>
                      <a:pt x="177" y="43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34290" tIns="17145" rIns="34290" bIns="1714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145"/>
              <p:cNvSpPr>
                <a:spLocks noChangeArrowheads="1"/>
              </p:cNvSpPr>
              <p:nvPr/>
            </p:nvSpPr>
            <p:spPr bwMode="auto">
              <a:xfrm>
                <a:off x="13910525" y="9057391"/>
                <a:ext cx="759596" cy="759596"/>
              </a:xfrm>
              <a:custGeom>
                <a:avLst/>
                <a:gdLst>
                  <a:gd name="T0" fmla="*/ 70 w 444"/>
                  <a:gd name="T1" fmla="*/ 400 h 445"/>
                  <a:gd name="T2" fmla="*/ 70 w 444"/>
                  <a:gd name="T3" fmla="*/ 400 h 445"/>
                  <a:gd name="T4" fmla="*/ 124 w 444"/>
                  <a:gd name="T5" fmla="*/ 444 h 445"/>
                  <a:gd name="T6" fmla="*/ 168 w 444"/>
                  <a:gd name="T7" fmla="*/ 400 h 445"/>
                  <a:gd name="T8" fmla="*/ 124 w 444"/>
                  <a:gd name="T9" fmla="*/ 346 h 445"/>
                  <a:gd name="T10" fmla="*/ 70 w 444"/>
                  <a:gd name="T11" fmla="*/ 400 h 445"/>
                  <a:gd name="T12" fmla="*/ 319 w 444"/>
                  <a:gd name="T13" fmla="*/ 400 h 445"/>
                  <a:gd name="T14" fmla="*/ 319 w 444"/>
                  <a:gd name="T15" fmla="*/ 400 h 445"/>
                  <a:gd name="T16" fmla="*/ 372 w 444"/>
                  <a:gd name="T17" fmla="*/ 444 h 445"/>
                  <a:gd name="T18" fmla="*/ 417 w 444"/>
                  <a:gd name="T19" fmla="*/ 400 h 445"/>
                  <a:gd name="T20" fmla="*/ 372 w 444"/>
                  <a:gd name="T21" fmla="*/ 346 h 445"/>
                  <a:gd name="T22" fmla="*/ 319 w 444"/>
                  <a:gd name="T23" fmla="*/ 400 h 445"/>
                  <a:gd name="T24" fmla="*/ 159 w 444"/>
                  <a:gd name="T25" fmla="*/ 284 h 445"/>
                  <a:gd name="T26" fmla="*/ 159 w 444"/>
                  <a:gd name="T27" fmla="*/ 284 h 445"/>
                  <a:gd name="T28" fmla="*/ 434 w 444"/>
                  <a:gd name="T29" fmla="*/ 204 h 445"/>
                  <a:gd name="T30" fmla="*/ 443 w 444"/>
                  <a:gd name="T31" fmla="*/ 187 h 445"/>
                  <a:gd name="T32" fmla="*/ 443 w 444"/>
                  <a:gd name="T33" fmla="*/ 54 h 445"/>
                  <a:gd name="T34" fmla="*/ 98 w 444"/>
                  <a:gd name="T35" fmla="*/ 54 h 445"/>
                  <a:gd name="T36" fmla="*/ 98 w 444"/>
                  <a:gd name="T37" fmla="*/ 10 h 445"/>
                  <a:gd name="T38" fmla="*/ 89 w 444"/>
                  <a:gd name="T39" fmla="*/ 0 h 445"/>
                  <a:gd name="T40" fmla="*/ 9 w 444"/>
                  <a:gd name="T41" fmla="*/ 0 h 445"/>
                  <a:gd name="T42" fmla="*/ 0 w 444"/>
                  <a:gd name="T43" fmla="*/ 10 h 445"/>
                  <a:gd name="T44" fmla="*/ 0 w 444"/>
                  <a:gd name="T45" fmla="*/ 54 h 445"/>
                  <a:gd name="T46" fmla="*/ 45 w 444"/>
                  <a:gd name="T47" fmla="*/ 54 h 445"/>
                  <a:gd name="T48" fmla="*/ 98 w 444"/>
                  <a:gd name="T49" fmla="*/ 275 h 445"/>
                  <a:gd name="T50" fmla="*/ 98 w 444"/>
                  <a:gd name="T51" fmla="*/ 302 h 445"/>
                  <a:gd name="T52" fmla="*/ 98 w 444"/>
                  <a:gd name="T53" fmla="*/ 338 h 445"/>
                  <a:gd name="T54" fmla="*/ 106 w 444"/>
                  <a:gd name="T55" fmla="*/ 346 h 445"/>
                  <a:gd name="T56" fmla="*/ 124 w 444"/>
                  <a:gd name="T57" fmla="*/ 346 h 445"/>
                  <a:gd name="T58" fmla="*/ 372 w 444"/>
                  <a:gd name="T59" fmla="*/ 346 h 445"/>
                  <a:gd name="T60" fmla="*/ 434 w 444"/>
                  <a:gd name="T61" fmla="*/ 346 h 445"/>
                  <a:gd name="T62" fmla="*/ 443 w 444"/>
                  <a:gd name="T63" fmla="*/ 338 h 445"/>
                  <a:gd name="T64" fmla="*/ 443 w 444"/>
                  <a:gd name="T65" fmla="*/ 302 h 445"/>
                  <a:gd name="T66" fmla="*/ 168 w 444"/>
                  <a:gd name="T67" fmla="*/ 302 h 445"/>
                  <a:gd name="T68" fmla="*/ 159 w 444"/>
                  <a:gd name="T69" fmla="*/ 284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44" h="445">
                    <a:moveTo>
                      <a:pt x="70" y="400"/>
                    </a:moveTo>
                    <a:lnTo>
                      <a:pt x="70" y="400"/>
                    </a:lnTo>
                    <a:cubicBezTo>
                      <a:pt x="70" y="426"/>
                      <a:pt x="98" y="444"/>
                      <a:pt x="124" y="444"/>
                    </a:cubicBezTo>
                    <a:cubicBezTo>
                      <a:pt x="151" y="444"/>
                      <a:pt x="168" y="426"/>
                      <a:pt x="168" y="400"/>
                    </a:cubicBezTo>
                    <a:cubicBezTo>
                      <a:pt x="168" y="373"/>
                      <a:pt x="151" y="346"/>
                      <a:pt x="124" y="346"/>
                    </a:cubicBezTo>
                    <a:cubicBezTo>
                      <a:pt x="98" y="346"/>
                      <a:pt x="70" y="373"/>
                      <a:pt x="70" y="400"/>
                    </a:cubicBezTo>
                    <a:close/>
                    <a:moveTo>
                      <a:pt x="319" y="400"/>
                    </a:moveTo>
                    <a:lnTo>
                      <a:pt x="319" y="400"/>
                    </a:lnTo>
                    <a:cubicBezTo>
                      <a:pt x="319" y="426"/>
                      <a:pt x="345" y="444"/>
                      <a:pt x="372" y="444"/>
                    </a:cubicBezTo>
                    <a:cubicBezTo>
                      <a:pt x="399" y="444"/>
                      <a:pt x="417" y="426"/>
                      <a:pt x="417" y="400"/>
                    </a:cubicBezTo>
                    <a:cubicBezTo>
                      <a:pt x="417" y="373"/>
                      <a:pt x="399" y="346"/>
                      <a:pt x="372" y="346"/>
                    </a:cubicBezTo>
                    <a:cubicBezTo>
                      <a:pt x="345" y="346"/>
                      <a:pt x="319" y="373"/>
                      <a:pt x="319" y="400"/>
                    </a:cubicBezTo>
                    <a:close/>
                    <a:moveTo>
                      <a:pt x="159" y="284"/>
                    </a:moveTo>
                    <a:lnTo>
                      <a:pt x="159" y="284"/>
                    </a:lnTo>
                    <a:cubicBezTo>
                      <a:pt x="434" y="204"/>
                      <a:pt x="434" y="204"/>
                      <a:pt x="434" y="204"/>
                    </a:cubicBezTo>
                    <a:cubicBezTo>
                      <a:pt x="443" y="204"/>
                      <a:pt x="443" y="195"/>
                      <a:pt x="443" y="187"/>
                    </a:cubicBezTo>
                    <a:cubicBezTo>
                      <a:pt x="443" y="54"/>
                      <a:pt x="443" y="54"/>
                      <a:pt x="443" y="54"/>
                    </a:cubicBezTo>
                    <a:cubicBezTo>
                      <a:pt x="98" y="54"/>
                      <a:pt x="98" y="54"/>
                      <a:pt x="98" y="54"/>
                    </a:cubicBezTo>
                    <a:cubicBezTo>
                      <a:pt x="98" y="10"/>
                      <a:pt x="98" y="10"/>
                      <a:pt x="98" y="10"/>
                    </a:cubicBezTo>
                    <a:lnTo>
                      <a:pt x="89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10"/>
                      <a:pt x="0" y="10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45" y="54"/>
                      <a:pt x="45" y="54"/>
                      <a:pt x="45" y="54"/>
                    </a:cubicBezTo>
                    <a:cubicBezTo>
                      <a:pt x="98" y="275"/>
                      <a:pt x="98" y="275"/>
                      <a:pt x="98" y="275"/>
                    </a:cubicBezTo>
                    <a:cubicBezTo>
                      <a:pt x="98" y="302"/>
                      <a:pt x="98" y="302"/>
                      <a:pt x="98" y="302"/>
                    </a:cubicBezTo>
                    <a:cubicBezTo>
                      <a:pt x="98" y="338"/>
                      <a:pt x="98" y="338"/>
                      <a:pt x="98" y="338"/>
                    </a:cubicBezTo>
                    <a:cubicBezTo>
                      <a:pt x="98" y="346"/>
                      <a:pt x="106" y="346"/>
                      <a:pt x="106" y="346"/>
                    </a:cubicBezTo>
                    <a:cubicBezTo>
                      <a:pt x="124" y="346"/>
                      <a:pt x="124" y="346"/>
                      <a:pt x="124" y="346"/>
                    </a:cubicBezTo>
                    <a:cubicBezTo>
                      <a:pt x="372" y="346"/>
                      <a:pt x="372" y="346"/>
                      <a:pt x="372" y="346"/>
                    </a:cubicBezTo>
                    <a:cubicBezTo>
                      <a:pt x="434" y="346"/>
                      <a:pt x="434" y="346"/>
                      <a:pt x="434" y="346"/>
                    </a:cubicBezTo>
                    <a:cubicBezTo>
                      <a:pt x="443" y="346"/>
                      <a:pt x="443" y="346"/>
                      <a:pt x="443" y="338"/>
                    </a:cubicBezTo>
                    <a:cubicBezTo>
                      <a:pt x="443" y="302"/>
                      <a:pt x="443" y="302"/>
                      <a:pt x="443" y="302"/>
                    </a:cubicBezTo>
                    <a:cubicBezTo>
                      <a:pt x="168" y="302"/>
                      <a:pt x="168" y="302"/>
                      <a:pt x="168" y="302"/>
                    </a:cubicBezTo>
                    <a:cubicBezTo>
                      <a:pt x="133" y="302"/>
                      <a:pt x="133" y="284"/>
                      <a:pt x="159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34290" tIns="17145" rIns="34290" bIns="1714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" name="Freeform 110"/>
              <p:cNvSpPr>
                <a:spLocks noChangeArrowheads="1"/>
              </p:cNvSpPr>
              <p:nvPr/>
            </p:nvSpPr>
            <p:spPr bwMode="auto">
              <a:xfrm>
                <a:off x="16967009" y="5403667"/>
                <a:ext cx="859572" cy="695538"/>
              </a:xfrm>
              <a:custGeom>
                <a:avLst/>
                <a:gdLst>
                  <a:gd name="T0" fmla="*/ 444 w 462"/>
                  <a:gd name="T1" fmla="*/ 9 h 373"/>
                  <a:gd name="T2" fmla="*/ 444 w 462"/>
                  <a:gd name="T3" fmla="*/ 9 h 373"/>
                  <a:gd name="T4" fmla="*/ 9 w 462"/>
                  <a:gd name="T5" fmla="*/ 160 h 373"/>
                  <a:gd name="T6" fmla="*/ 9 w 462"/>
                  <a:gd name="T7" fmla="*/ 169 h 373"/>
                  <a:gd name="T8" fmla="*/ 98 w 462"/>
                  <a:gd name="T9" fmla="*/ 213 h 373"/>
                  <a:gd name="T10" fmla="*/ 98 w 462"/>
                  <a:gd name="T11" fmla="*/ 213 h 373"/>
                  <a:gd name="T12" fmla="*/ 160 w 462"/>
                  <a:gd name="T13" fmla="*/ 230 h 373"/>
                  <a:gd name="T14" fmla="*/ 434 w 462"/>
                  <a:gd name="T15" fmla="*/ 35 h 373"/>
                  <a:gd name="T16" fmla="*/ 434 w 462"/>
                  <a:gd name="T17" fmla="*/ 35 h 373"/>
                  <a:gd name="T18" fmla="*/ 240 w 462"/>
                  <a:gd name="T19" fmla="*/ 248 h 373"/>
                  <a:gd name="T20" fmla="*/ 240 w 462"/>
                  <a:gd name="T21" fmla="*/ 248 h 373"/>
                  <a:gd name="T22" fmla="*/ 231 w 462"/>
                  <a:gd name="T23" fmla="*/ 257 h 373"/>
                  <a:gd name="T24" fmla="*/ 240 w 462"/>
                  <a:gd name="T25" fmla="*/ 266 h 373"/>
                  <a:gd name="T26" fmla="*/ 240 w 462"/>
                  <a:gd name="T27" fmla="*/ 266 h 373"/>
                  <a:gd name="T28" fmla="*/ 363 w 462"/>
                  <a:gd name="T29" fmla="*/ 337 h 373"/>
                  <a:gd name="T30" fmla="*/ 390 w 462"/>
                  <a:gd name="T31" fmla="*/ 328 h 373"/>
                  <a:gd name="T32" fmla="*/ 461 w 462"/>
                  <a:gd name="T33" fmla="*/ 18 h 373"/>
                  <a:gd name="T34" fmla="*/ 444 w 462"/>
                  <a:gd name="T35" fmla="*/ 9 h 373"/>
                  <a:gd name="T36" fmla="*/ 160 w 462"/>
                  <a:gd name="T37" fmla="*/ 363 h 373"/>
                  <a:gd name="T38" fmla="*/ 160 w 462"/>
                  <a:gd name="T39" fmla="*/ 363 h 373"/>
                  <a:gd name="T40" fmla="*/ 169 w 462"/>
                  <a:gd name="T41" fmla="*/ 372 h 373"/>
                  <a:gd name="T42" fmla="*/ 240 w 462"/>
                  <a:gd name="T43" fmla="*/ 310 h 373"/>
                  <a:gd name="T44" fmla="*/ 160 w 462"/>
                  <a:gd name="T45" fmla="*/ 266 h 373"/>
                  <a:gd name="T46" fmla="*/ 160 w 462"/>
                  <a:gd name="T47" fmla="*/ 36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2" h="373">
                    <a:moveTo>
                      <a:pt x="444" y="9"/>
                    </a:moveTo>
                    <a:lnTo>
                      <a:pt x="444" y="9"/>
                    </a:lnTo>
                    <a:cubicBezTo>
                      <a:pt x="434" y="9"/>
                      <a:pt x="18" y="160"/>
                      <a:pt x="9" y="160"/>
                    </a:cubicBezTo>
                    <a:cubicBezTo>
                      <a:pt x="0" y="160"/>
                      <a:pt x="0" y="169"/>
                      <a:pt x="9" y="169"/>
                    </a:cubicBezTo>
                    <a:cubicBezTo>
                      <a:pt x="18" y="177"/>
                      <a:pt x="98" y="213"/>
                      <a:pt x="98" y="213"/>
                    </a:cubicBezTo>
                    <a:lnTo>
                      <a:pt x="98" y="213"/>
                    </a:lnTo>
                    <a:cubicBezTo>
                      <a:pt x="160" y="230"/>
                      <a:pt x="160" y="230"/>
                      <a:pt x="160" y="230"/>
                    </a:cubicBezTo>
                    <a:cubicBezTo>
                      <a:pt x="160" y="230"/>
                      <a:pt x="425" y="35"/>
                      <a:pt x="434" y="35"/>
                    </a:cubicBezTo>
                    <a:cubicBezTo>
                      <a:pt x="434" y="26"/>
                      <a:pt x="434" y="35"/>
                      <a:pt x="434" y="35"/>
                    </a:cubicBezTo>
                    <a:lnTo>
                      <a:pt x="240" y="248"/>
                    </a:lnTo>
                    <a:lnTo>
                      <a:pt x="240" y="248"/>
                    </a:lnTo>
                    <a:cubicBezTo>
                      <a:pt x="231" y="257"/>
                      <a:pt x="231" y="257"/>
                      <a:pt x="231" y="257"/>
                    </a:cubicBezTo>
                    <a:cubicBezTo>
                      <a:pt x="240" y="266"/>
                      <a:pt x="240" y="266"/>
                      <a:pt x="240" y="266"/>
                    </a:cubicBezTo>
                    <a:lnTo>
                      <a:pt x="240" y="266"/>
                    </a:lnTo>
                    <a:cubicBezTo>
                      <a:pt x="240" y="266"/>
                      <a:pt x="363" y="328"/>
                      <a:pt x="363" y="337"/>
                    </a:cubicBezTo>
                    <a:cubicBezTo>
                      <a:pt x="372" y="337"/>
                      <a:pt x="381" y="337"/>
                      <a:pt x="390" y="328"/>
                    </a:cubicBezTo>
                    <a:cubicBezTo>
                      <a:pt x="390" y="319"/>
                      <a:pt x="461" y="26"/>
                      <a:pt x="461" y="18"/>
                    </a:cubicBezTo>
                    <a:cubicBezTo>
                      <a:pt x="461" y="9"/>
                      <a:pt x="453" y="0"/>
                      <a:pt x="444" y="9"/>
                    </a:cubicBezTo>
                    <a:close/>
                    <a:moveTo>
                      <a:pt x="160" y="363"/>
                    </a:moveTo>
                    <a:lnTo>
                      <a:pt x="160" y="363"/>
                    </a:lnTo>
                    <a:cubicBezTo>
                      <a:pt x="160" y="372"/>
                      <a:pt x="160" y="372"/>
                      <a:pt x="169" y="372"/>
                    </a:cubicBezTo>
                    <a:cubicBezTo>
                      <a:pt x="169" y="363"/>
                      <a:pt x="240" y="310"/>
                      <a:pt x="240" y="310"/>
                    </a:cubicBezTo>
                    <a:cubicBezTo>
                      <a:pt x="160" y="266"/>
                      <a:pt x="160" y="266"/>
                      <a:pt x="160" y="266"/>
                    </a:cubicBezTo>
                    <a:lnTo>
                      <a:pt x="160" y="3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34290" tIns="17145" rIns="34290" bIns="1714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Freeform 169"/>
              <p:cNvSpPr>
                <a:spLocks noChangeArrowheads="1"/>
              </p:cNvSpPr>
              <p:nvPr/>
            </p:nvSpPr>
            <p:spPr bwMode="auto">
              <a:xfrm>
                <a:off x="20850520" y="6422413"/>
                <a:ext cx="1009820" cy="804929"/>
              </a:xfrm>
              <a:custGeom>
                <a:avLst/>
                <a:gdLst>
                  <a:gd name="T0" fmla="*/ 478 w 487"/>
                  <a:gd name="T1" fmla="*/ 9 h 390"/>
                  <a:gd name="T2" fmla="*/ 478 w 487"/>
                  <a:gd name="T3" fmla="*/ 9 h 390"/>
                  <a:gd name="T4" fmla="*/ 372 w 487"/>
                  <a:gd name="T5" fmla="*/ 195 h 390"/>
                  <a:gd name="T6" fmla="*/ 345 w 487"/>
                  <a:gd name="T7" fmla="*/ 195 h 390"/>
                  <a:gd name="T8" fmla="*/ 292 w 487"/>
                  <a:gd name="T9" fmla="*/ 150 h 390"/>
                  <a:gd name="T10" fmla="*/ 274 w 487"/>
                  <a:gd name="T11" fmla="*/ 150 h 390"/>
                  <a:gd name="T12" fmla="*/ 194 w 487"/>
                  <a:gd name="T13" fmla="*/ 266 h 390"/>
                  <a:gd name="T14" fmla="*/ 177 w 487"/>
                  <a:gd name="T15" fmla="*/ 266 h 390"/>
                  <a:gd name="T16" fmla="*/ 141 w 487"/>
                  <a:gd name="T17" fmla="*/ 239 h 390"/>
                  <a:gd name="T18" fmla="*/ 123 w 487"/>
                  <a:gd name="T19" fmla="*/ 239 h 390"/>
                  <a:gd name="T20" fmla="*/ 8 w 487"/>
                  <a:gd name="T21" fmla="*/ 381 h 390"/>
                  <a:gd name="T22" fmla="*/ 8 w 487"/>
                  <a:gd name="T23" fmla="*/ 389 h 390"/>
                  <a:gd name="T24" fmla="*/ 486 w 487"/>
                  <a:gd name="T25" fmla="*/ 389 h 390"/>
                  <a:gd name="T26" fmla="*/ 486 w 487"/>
                  <a:gd name="T27" fmla="*/ 9 h 390"/>
                  <a:gd name="T28" fmla="*/ 478 w 487"/>
                  <a:gd name="T29" fmla="*/ 9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7" h="390">
                    <a:moveTo>
                      <a:pt x="478" y="9"/>
                    </a:moveTo>
                    <a:lnTo>
                      <a:pt x="478" y="9"/>
                    </a:lnTo>
                    <a:cubicBezTo>
                      <a:pt x="372" y="195"/>
                      <a:pt x="372" y="195"/>
                      <a:pt x="372" y="195"/>
                    </a:cubicBezTo>
                    <a:cubicBezTo>
                      <a:pt x="363" y="204"/>
                      <a:pt x="354" y="204"/>
                      <a:pt x="345" y="195"/>
                    </a:cubicBezTo>
                    <a:cubicBezTo>
                      <a:pt x="292" y="150"/>
                      <a:pt x="292" y="150"/>
                      <a:pt x="292" y="150"/>
                    </a:cubicBezTo>
                    <a:cubicBezTo>
                      <a:pt x="283" y="141"/>
                      <a:pt x="283" y="141"/>
                      <a:pt x="274" y="150"/>
                    </a:cubicBezTo>
                    <a:cubicBezTo>
                      <a:pt x="194" y="266"/>
                      <a:pt x="194" y="266"/>
                      <a:pt x="194" y="266"/>
                    </a:cubicBezTo>
                    <a:cubicBezTo>
                      <a:pt x="194" y="275"/>
                      <a:pt x="186" y="275"/>
                      <a:pt x="177" y="266"/>
                    </a:cubicBezTo>
                    <a:cubicBezTo>
                      <a:pt x="141" y="239"/>
                      <a:pt x="141" y="239"/>
                      <a:pt x="141" y="239"/>
                    </a:cubicBezTo>
                    <a:cubicBezTo>
                      <a:pt x="132" y="230"/>
                      <a:pt x="123" y="230"/>
                      <a:pt x="123" y="239"/>
                    </a:cubicBezTo>
                    <a:cubicBezTo>
                      <a:pt x="8" y="381"/>
                      <a:pt x="8" y="381"/>
                      <a:pt x="8" y="381"/>
                    </a:cubicBezTo>
                    <a:cubicBezTo>
                      <a:pt x="0" y="389"/>
                      <a:pt x="0" y="389"/>
                      <a:pt x="8" y="389"/>
                    </a:cubicBezTo>
                    <a:cubicBezTo>
                      <a:pt x="486" y="389"/>
                      <a:pt x="486" y="389"/>
                      <a:pt x="486" y="389"/>
                    </a:cubicBezTo>
                    <a:cubicBezTo>
                      <a:pt x="486" y="9"/>
                      <a:pt x="486" y="9"/>
                      <a:pt x="486" y="9"/>
                    </a:cubicBezTo>
                    <a:cubicBezTo>
                      <a:pt x="486" y="0"/>
                      <a:pt x="486" y="0"/>
                      <a:pt x="478" y="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lIns="34290" tIns="17145" rIns="34290" bIns="17145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" name="Text Placeholder 32"/>
            <p:cNvSpPr txBox="1"/>
            <p:nvPr/>
          </p:nvSpPr>
          <p:spPr>
            <a:xfrm>
              <a:off x="426878" y="3567706"/>
              <a:ext cx="1820213" cy="115873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11" name="Text Placeholder 32"/>
            <p:cNvSpPr txBox="1"/>
            <p:nvPr/>
          </p:nvSpPr>
          <p:spPr>
            <a:xfrm>
              <a:off x="3919129" y="4282326"/>
              <a:ext cx="1820213" cy="115873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12" name="Text Placeholder 32"/>
            <p:cNvSpPr txBox="1"/>
            <p:nvPr/>
          </p:nvSpPr>
          <p:spPr>
            <a:xfrm>
              <a:off x="8057878" y="3875960"/>
              <a:ext cx="1820213" cy="115873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13" name="Text Placeholder 32"/>
            <p:cNvSpPr txBox="1"/>
            <p:nvPr/>
          </p:nvSpPr>
          <p:spPr>
            <a:xfrm>
              <a:off x="5907135" y="2873513"/>
              <a:ext cx="1820213" cy="115873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14" name="Text Placeholder 32"/>
            <p:cNvSpPr txBox="1"/>
            <p:nvPr/>
          </p:nvSpPr>
          <p:spPr>
            <a:xfrm>
              <a:off x="2413661" y="2337776"/>
              <a:ext cx="1820213" cy="115873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3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4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152153" y="429870"/>
            <a:ext cx="3505200" cy="577141"/>
            <a:chOff x="1137042" y="406355"/>
            <a:chExt cx="3505200" cy="577141"/>
          </a:xfrm>
        </p:grpSpPr>
        <p:sp>
          <p:nvSpPr>
            <p:cNvPr id="6" name="文本框 5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1137042" y="729580"/>
              <a:ext cx="151355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940250" y="2082113"/>
            <a:ext cx="10311501" cy="3833789"/>
            <a:chOff x="1396833" y="2028325"/>
            <a:chExt cx="10311501" cy="3833789"/>
          </a:xfrm>
        </p:grpSpPr>
        <p:sp>
          <p:nvSpPr>
            <p:cNvPr id="9" name="Oval 27"/>
            <p:cNvSpPr/>
            <p:nvPr/>
          </p:nvSpPr>
          <p:spPr bwMode="auto">
            <a:xfrm>
              <a:off x="1396833" y="2129126"/>
              <a:ext cx="699843" cy="700026"/>
            </a:xfrm>
            <a:prstGeom prst="ellipse">
              <a:avLst/>
            </a:prstGeom>
            <a:solidFill>
              <a:srgbClr val="B4C2C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565">
                <a:defRPr/>
              </a:pPr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10" name="Oval 28"/>
            <p:cNvSpPr/>
            <p:nvPr/>
          </p:nvSpPr>
          <p:spPr bwMode="auto">
            <a:xfrm>
              <a:off x="1403022" y="3036333"/>
              <a:ext cx="699843" cy="700026"/>
            </a:xfrm>
            <a:prstGeom prst="ellipse">
              <a:avLst/>
            </a:prstGeom>
            <a:solidFill>
              <a:srgbClr val="B4C2C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565">
                <a:defRPr/>
              </a:pPr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11" name="Oval 29"/>
            <p:cNvSpPr/>
            <p:nvPr/>
          </p:nvSpPr>
          <p:spPr bwMode="auto">
            <a:xfrm>
              <a:off x="1398857" y="3955328"/>
              <a:ext cx="699843" cy="700026"/>
            </a:xfrm>
            <a:prstGeom prst="ellipse">
              <a:avLst/>
            </a:prstGeom>
            <a:solidFill>
              <a:srgbClr val="B4C2C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565">
                <a:defRPr/>
              </a:pPr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12" name="Freeform 36"/>
            <p:cNvSpPr>
              <a:spLocks noChangeArrowheads="1"/>
            </p:cNvSpPr>
            <p:nvPr/>
          </p:nvSpPr>
          <p:spPr bwMode="auto">
            <a:xfrm>
              <a:off x="1624132" y="2317120"/>
              <a:ext cx="249514" cy="324707"/>
            </a:xfrm>
            <a:custGeom>
              <a:avLst/>
              <a:gdLst>
                <a:gd name="T0" fmla="*/ 115 w 320"/>
                <a:gd name="T1" fmla="*/ 62 h 417"/>
                <a:gd name="T2" fmla="*/ 115 w 320"/>
                <a:gd name="T3" fmla="*/ 62 h 417"/>
                <a:gd name="T4" fmla="*/ 62 w 320"/>
                <a:gd name="T5" fmla="*/ 0 h 417"/>
                <a:gd name="T6" fmla="*/ 0 w 320"/>
                <a:gd name="T7" fmla="*/ 62 h 417"/>
                <a:gd name="T8" fmla="*/ 36 w 320"/>
                <a:gd name="T9" fmla="*/ 115 h 417"/>
                <a:gd name="T10" fmla="*/ 36 w 320"/>
                <a:gd name="T11" fmla="*/ 301 h 417"/>
                <a:gd name="T12" fmla="*/ 0 w 320"/>
                <a:gd name="T13" fmla="*/ 354 h 417"/>
                <a:gd name="T14" fmla="*/ 62 w 320"/>
                <a:gd name="T15" fmla="*/ 416 h 417"/>
                <a:gd name="T16" fmla="*/ 115 w 320"/>
                <a:gd name="T17" fmla="*/ 354 h 417"/>
                <a:gd name="T18" fmla="*/ 80 w 320"/>
                <a:gd name="T19" fmla="*/ 301 h 417"/>
                <a:gd name="T20" fmla="*/ 80 w 320"/>
                <a:gd name="T21" fmla="*/ 115 h 417"/>
                <a:gd name="T22" fmla="*/ 115 w 320"/>
                <a:gd name="T23" fmla="*/ 62 h 417"/>
                <a:gd name="T24" fmla="*/ 98 w 320"/>
                <a:gd name="T25" fmla="*/ 354 h 417"/>
                <a:gd name="T26" fmla="*/ 98 w 320"/>
                <a:gd name="T27" fmla="*/ 354 h 417"/>
                <a:gd name="T28" fmla="*/ 62 w 320"/>
                <a:gd name="T29" fmla="*/ 390 h 417"/>
                <a:gd name="T30" fmla="*/ 27 w 320"/>
                <a:gd name="T31" fmla="*/ 354 h 417"/>
                <a:gd name="T32" fmla="*/ 62 w 320"/>
                <a:gd name="T33" fmla="*/ 319 h 417"/>
                <a:gd name="T34" fmla="*/ 98 w 320"/>
                <a:gd name="T35" fmla="*/ 354 h 417"/>
                <a:gd name="T36" fmla="*/ 62 w 320"/>
                <a:gd name="T37" fmla="*/ 88 h 417"/>
                <a:gd name="T38" fmla="*/ 62 w 320"/>
                <a:gd name="T39" fmla="*/ 88 h 417"/>
                <a:gd name="T40" fmla="*/ 27 w 320"/>
                <a:gd name="T41" fmla="*/ 62 h 417"/>
                <a:gd name="T42" fmla="*/ 62 w 320"/>
                <a:gd name="T43" fmla="*/ 27 h 417"/>
                <a:gd name="T44" fmla="*/ 98 w 320"/>
                <a:gd name="T45" fmla="*/ 62 h 417"/>
                <a:gd name="T46" fmla="*/ 62 w 320"/>
                <a:gd name="T47" fmla="*/ 88 h 417"/>
                <a:gd name="T48" fmla="*/ 284 w 320"/>
                <a:gd name="T49" fmla="*/ 301 h 417"/>
                <a:gd name="T50" fmla="*/ 284 w 320"/>
                <a:gd name="T51" fmla="*/ 301 h 417"/>
                <a:gd name="T52" fmla="*/ 284 w 320"/>
                <a:gd name="T53" fmla="*/ 115 h 417"/>
                <a:gd name="T54" fmla="*/ 319 w 320"/>
                <a:gd name="T55" fmla="*/ 62 h 417"/>
                <a:gd name="T56" fmla="*/ 257 w 320"/>
                <a:gd name="T57" fmla="*/ 0 h 417"/>
                <a:gd name="T58" fmla="*/ 195 w 320"/>
                <a:gd name="T59" fmla="*/ 62 h 417"/>
                <a:gd name="T60" fmla="*/ 239 w 320"/>
                <a:gd name="T61" fmla="*/ 115 h 417"/>
                <a:gd name="T62" fmla="*/ 239 w 320"/>
                <a:gd name="T63" fmla="*/ 301 h 417"/>
                <a:gd name="T64" fmla="*/ 195 w 320"/>
                <a:gd name="T65" fmla="*/ 354 h 417"/>
                <a:gd name="T66" fmla="*/ 257 w 320"/>
                <a:gd name="T67" fmla="*/ 416 h 417"/>
                <a:gd name="T68" fmla="*/ 319 w 320"/>
                <a:gd name="T69" fmla="*/ 354 h 417"/>
                <a:gd name="T70" fmla="*/ 284 w 320"/>
                <a:gd name="T71" fmla="*/ 301 h 417"/>
                <a:gd name="T72" fmla="*/ 221 w 320"/>
                <a:gd name="T73" fmla="*/ 62 h 417"/>
                <a:gd name="T74" fmla="*/ 221 w 320"/>
                <a:gd name="T75" fmla="*/ 62 h 417"/>
                <a:gd name="T76" fmla="*/ 257 w 320"/>
                <a:gd name="T77" fmla="*/ 27 h 417"/>
                <a:gd name="T78" fmla="*/ 292 w 320"/>
                <a:gd name="T79" fmla="*/ 62 h 417"/>
                <a:gd name="T80" fmla="*/ 257 w 320"/>
                <a:gd name="T81" fmla="*/ 88 h 417"/>
                <a:gd name="T82" fmla="*/ 221 w 320"/>
                <a:gd name="T83" fmla="*/ 62 h 417"/>
                <a:gd name="T84" fmla="*/ 257 w 320"/>
                <a:gd name="T85" fmla="*/ 390 h 417"/>
                <a:gd name="T86" fmla="*/ 257 w 320"/>
                <a:gd name="T87" fmla="*/ 390 h 417"/>
                <a:gd name="T88" fmla="*/ 221 w 320"/>
                <a:gd name="T89" fmla="*/ 354 h 417"/>
                <a:gd name="T90" fmla="*/ 257 w 320"/>
                <a:gd name="T91" fmla="*/ 319 h 417"/>
                <a:gd name="T92" fmla="*/ 292 w 320"/>
                <a:gd name="T93" fmla="*/ 354 h 417"/>
                <a:gd name="T94" fmla="*/ 257 w 320"/>
                <a:gd name="T95" fmla="*/ 39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0" h="417">
                  <a:moveTo>
                    <a:pt x="115" y="62"/>
                  </a:moveTo>
                  <a:lnTo>
                    <a:pt x="115" y="62"/>
                  </a:lnTo>
                  <a:cubicBezTo>
                    <a:pt x="115" y="27"/>
                    <a:pt x="89" y="0"/>
                    <a:pt x="62" y="0"/>
                  </a:cubicBezTo>
                  <a:cubicBezTo>
                    <a:pt x="27" y="0"/>
                    <a:pt x="0" y="27"/>
                    <a:pt x="0" y="62"/>
                  </a:cubicBezTo>
                  <a:cubicBezTo>
                    <a:pt x="0" y="80"/>
                    <a:pt x="18" y="106"/>
                    <a:pt x="36" y="115"/>
                  </a:cubicBezTo>
                  <a:cubicBezTo>
                    <a:pt x="36" y="301"/>
                    <a:pt x="36" y="301"/>
                    <a:pt x="36" y="301"/>
                  </a:cubicBezTo>
                  <a:cubicBezTo>
                    <a:pt x="18" y="310"/>
                    <a:pt x="0" y="328"/>
                    <a:pt x="0" y="354"/>
                  </a:cubicBezTo>
                  <a:cubicBezTo>
                    <a:pt x="0" y="390"/>
                    <a:pt x="27" y="416"/>
                    <a:pt x="62" y="416"/>
                  </a:cubicBezTo>
                  <a:cubicBezTo>
                    <a:pt x="89" y="416"/>
                    <a:pt x="115" y="390"/>
                    <a:pt x="115" y="354"/>
                  </a:cubicBezTo>
                  <a:cubicBezTo>
                    <a:pt x="115" y="328"/>
                    <a:pt x="106" y="310"/>
                    <a:pt x="80" y="301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106" y="106"/>
                    <a:pt x="115" y="80"/>
                    <a:pt x="115" y="62"/>
                  </a:cubicBezTo>
                  <a:close/>
                  <a:moveTo>
                    <a:pt x="98" y="354"/>
                  </a:moveTo>
                  <a:lnTo>
                    <a:pt x="98" y="354"/>
                  </a:lnTo>
                  <a:cubicBezTo>
                    <a:pt x="98" y="372"/>
                    <a:pt x="80" y="390"/>
                    <a:pt x="62" y="390"/>
                  </a:cubicBezTo>
                  <a:cubicBezTo>
                    <a:pt x="44" y="390"/>
                    <a:pt x="27" y="372"/>
                    <a:pt x="27" y="354"/>
                  </a:cubicBezTo>
                  <a:cubicBezTo>
                    <a:pt x="27" y="337"/>
                    <a:pt x="44" y="319"/>
                    <a:pt x="62" y="319"/>
                  </a:cubicBezTo>
                  <a:cubicBezTo>
                    <a:pt x="80" y="319"/>
                    <a:pt x="98" y="337"/>
                    <a:pt x="98" y="354"/>
                  </a:cubicBezTo>
                  <a:close/>
                  <a:moveTo>
                    <a:pt x="62" y="88"/>
                  </a:moveTo>
                  <a:lnTo>
                    <a:pt x="62" y="88"/>
                  </a:lnTo>
                  <a:cubicBezTo>
                    <a:pt x="44" y="88"/>
                    <a:pt x="27" y="80"/>
                    <a:pt x="27" y="62"/>
                  </a:cubicBezTo>
                  <a:cubicBezTo>
                    <a:pt x="27" y="35"/>
                    <a:pt x="44" y="27"/>
                    <a:pt x="62" y="27"/>
                  </a:cubicBezTo>
                  <a:cubicBezTo>
                    <a:pt x="80" y="27"/>
                    <a:pt x="98" y="35"/>
                    <a:pt x="98" y="62"/>
                  </a:cubicBezTo>
                  <a:cubicBezTo>
                    <a:pt x="98" y="80"/>
                    <a:pt x="80" y="88"/>
                    <a:pt x="62" y="88"/>
                  </a:cubicBezTo>
                  <a:close/>
                  <a:moveTo>
                    <a:pt x="284" y="301"/>
                  </a:moveTo>
                  <a:lnTo>
                    <a:pt x="284" y="301"/>
                  </a:lnTo>
                  <a:cubicBezTo>
                    <a:pt x="284" y="115"/>
                    <a:pt x="284" y="115"/>
                    <a:pt x="284" y="115"/>
                  </a:cubicBezTo>
                  <a:cubicBezTo>
                    <a:pt x="302" y="106"/>
                    <a:pt x="319" y="80"/>
                    <a:pt x="319" y="62"/>
                  </a:cubicBezTo>
                  <a:cubicBezTo>
                    <a:pt x="319" y="27"/>
                    <a:pt x="292" y="0"/>
                    <a:pt x="257" y="0"/>
                  </a:cubicBezTo>
                  <a:cubicBezTo>
                    <a:pt x="221" y="0"/>
                    <a:pt x="195" y="27"/>
                    <a:pt x="195" y="62"/>
                  </a:cubicBezTo>
                  <a:cubicBezTo>
                    <a:pt x="195" y="80"/>
                    <a:pt x="212" y="106"/>
                    <a:pt x="239" y="115"/>
                  </a:cubicBezTo>
                  <a:cubicBezTo>
                    <a:pt x="239" y="301"/>
                    <a:pt x="239" y="301"/>
                    <a:pt x="239" y="301"/>
                  </a:cubicBezTo>
                  <a:cubicBezTo>
                    <a:pt x="212" y="310"/>
                    <a:pt x="195" y="328"/>
                    <a:pt x="195" y="354"/>
                  </a:cubicBezTo>
                  <a:cubicBezTo>
                    <a:pt x="195" y="390"/>
                    <a:pt x="221" y="416"/>
                    <a:pt x="257" y="416"/>
                  </a:cubicBezTo>
                  <a:cubicBezTo>
                    <a:pt x="292" y="416"/>
                    <a:pt x="319" y="390"/>
                    <a:pt x="319" y="354"/>
                  </a:cubicBezTo>
                  <a:cubicBezTo>
                    <a:pt x="319" y="328"/>
                    <a:pt x="302" y="310"/>
                    <a:pt x="284" y="301"/>
                  </a:cubicBezTo>
                  <a:close/>
                  <a:moveTo>
                    <a:pt x="221" y="62"/>
                  </a:moveTo>
                  <a:lnTo>
                    <a:pt x="221" y="62"/>
                  </a:lnTo>
                  <a:cubicBezTo>
                    <a:pt x="221" y="35"/>
                    <a:pt x="239" y="27"/>
                    <a:pt x="257" y="27"/>
                  </a:cubicBezTo>
                  <a:cubicBezTo>
                    <a:pt x="275" y="27"/>
                    <a:pt x="292" y="35"/>
                    <a:pt x="292" y="62"/>
                  </a:cubicBezTo>
                  <a:cubicBezTo>
                    <a:pt x="292" y="80"/>
                    <a:pt x="275" y="88"/>
                    <a:pt x="257" y="88"/>
                  </a:cubicBezTo>
                  <a:cubicBezTo>
                    <a:pt x="239" y="88"/>
                    <a:pt x="221" y="80"/>
                    <a:pt x="221" y="62"/>
                  </a:cubicBezTo>
                  <a:close/>
                  <a:moveTo>
                    <a:pt x="257" y="390"/>
                  </a:moveTo>
                  <a:lnTo>
                    <a:pt x="257" y="390"/>
                  </a:lnTo>
                  <a:cubicBezTo>
                    <a:pt x="239" y="390"/>
                    <a:pt x="221" y="372"/>
                    <a:pt x="221" y="354"/>
                  </a:cubicBezTo>
                  <a:cubicBezTo>
                    <a:pt x="221" y="337"/>
                    <a:pt x="239" y="319"/>
                    <a:pt x="257" y="319"/>
                  </a:cubicBezTo>
                  <a:cubicBezTo>
                    <a:pt x="275" y="319"/>
                    <a:pt x="292" y="337"/>
                    <a:pt x="292" y="354"/>
                  </a:cubicBezTo>
                  <a:cubicBezTo>
                    <a:pt x="292" y="372"/>
                    <a:pt x="275" y="390"/>
                    <a:pt x="257" y="3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13" name="Freeform 39"/>
            <p:cNvSpPr>
              <a:spLocks noChangeArrowheads="1"/>
            </p:cNvSpPr>
            <p:nvPr/>
          </p:nvSpPr>
          <p:spPr bwMode="auto">
            <a:xfrm>
              <a:off x="1604469" y="3226560"/>
              <a:ext cx="289424" cy="289426"/>
            </a:xfrm>
            <a:custGeom>
              <a:avLst/>
              <a:gdLst>
                <a:gd name="T0" fmla="*/ 399 w 444"/>
                <a:gd name="T1" fmla="*/ 53 h 444"/>
                <a:gd name="T2" fmla="*/ 399 w 444"/>
                <a:gd name="T3" fmla="*/ 53 h 444"/>
                <a:gd name="T4" fmla="*/ 372 w 444"/>
                <a:gd name="T5" fmla="*/ 53 h 444"/>
                <a:gd name="T6" fmla="*/ 372 w 444"/>
                <a:gd name="T7" fmla="*/ 98 h 444"/>
                <a:gd name="T8" fmla="*/ 293 w 444"/>
                <a:gd name="T9" fmla="*/ 98 h 444"/>
                <a:gd name="T10" fmla="*/ 293 w 444"/>
                <a:gd name="T11" fmla="*/ 53 h 444"/>
                <a:gd name="T12" fmla="*/ 151 w 444"/>
                <a:gd name="T13" fmla="*/ 53 h 444"/>
                <a:gd name="T14" fmla="*/ 151 w 444"/>
                <a:gd name="T15" fmla="*/ 98 h 444"/>
                <a:gd name="T16" fmla="*/ 71 w 444"/>
                <a:gd name="T17" fmla="*/ 98 h 444"/>
                <a:gd name="T18" fmla="*/ 71 w 444"/>
                <a:gd name="T19" fmla="*/ 53 h 444"/>
                <a:gd name="T20" fmla="*/ 45 w 444"/>
                <a:gd name="T21" fmla="*/ 53 h 444"/>
                <a:gd name="T22" fmla="*/ 0 w 444"/>
                <a:gd name="T23" fmla="*/ 98 h 444"/>
                <a:gd name="T24" fmla="*/ 0 w 444"/>
                <a:gd name="T25" fmla="*/ 399 h 444"/>
                <a:gd name="T26" fmla="*/ 45 w 444"/>
                <a:gd name="T27" fmla="*/ 443 h 444"/>
                <a:gd name="T28" fmla="*/ 399 w 444"/>
                <a:gd name="T29" fmla="*/ 443 h 444"/>
                <a:gd name="T30" fmla="*/ 443 w 444"/>
                <a:gd name="T31" fmla="*/ 399 h 444"/>
                <a:gd name="T32" fmla="*/ 443 w 444"/>
                <a:gd name="T33" fmla="*/ 98 h 444"/>
                <a:gd name="T34" fmla="*/ 399 w 444"/>
                <a:gd name="T35" fmla="*/ 53 h 444"/>
                <a:gd name="T36" fmla="*/ 399 w 444"/>
                <a:gd name="T37" fmla="*/ 399 h 444"/>
                <a:gd name="T38" fmla="*/ 399 w 444"/>
                <a:gd name="T39" fmla="*/ 399 h 444"/>
                <a:gd name="T40" fmla="*/ 45 w 444"/>
                <a:gd name="T41" fmla="*/ 399 h 444"/>
                <a:gd name="T42" fmla="*/ 45 w 444"/>
                <a:gd name="T43" fmla="*/ 196 h 444"/>
                <a:gd name="T44" fmla="*/ 399 w 444"/>
                <a:gd name="T45" fmla="*/ 196 h 444"/>
                <a:gd name="T46" fmla="*/ 399 w 444"/>
                <a:gd name="T47" fmla="*/ 399 h 444"/>
                <a:gd name="T48" fmla="*/ 124 w 444"/>
                <a:gd name="T49" fmla="*/ 0 h 444"/>
                <a:gd name="T50" fmla="*/ 124 w 444"/>
                <a:gd name="T51" fmla="*/ 0 h 444"/>
                <a:gd name="T52" fmla="*/ 89 w 444"/>
                <a:gd name="T53" fmla="*/ 0 h 444"/>
                <a:gd name="T54" fmla="*/ 89 w 444"/>
                <a:gd name="T55" fmla="*/ 89 h 444"/>
                <a:gd name="T56" fmla="*/ 124 w 444"/>
                <a:gd name="T57" fmla="*/ 89 h 444"/>
                <a:gd name="T58" fmla="*/ 124 w 444"/>
                <a:gd name="T59" fmla="*/ 0 h 444"/>
                <a:gd name="T60" fmla="*/ 354 w 444"/>
                <a:gd name="T61" fmla="*/ 0 h 444"/>
                <a:gd name="T62" fmla="*/ 354 w 444"/>
                <a:gd name="T63" fmla="*/ 0 h 444"/>
                <a:gd name="T64" fmla="*/ 319 w 444"/>
                <a:gd name="T65" fmla="*/ 0 h 444"/>
                <a:gd name="T66" fmla="*/ 319 w 444"/>
                <a:gd name="T67" fmla="*/ 89 h 444"/>
                <a:gd name="T68" fmla="*/ 354 w 444"/>
                <a:gd name="T69" fmla="*/ 89 h 444"/>
                <a:gd name="T70" fmla="*/ 354 w 444"/>
                <a:gd name="T71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4" h="444">
                  <a:moveTo>
                    <a:pt x="399" y="53"/>
                  </a:moveTo>
                  <a:lnTo>
                    <a:pt x="399" y="53"/>
                  </a:lnTo>
                  <a:cubicBezTo>
                    <a:pt x="372" y="53"/>
                    <a:pt x="372" y="53"/>
                    <a:pt x="372" y="53"/>
                  </a:cubicBezTo>
                  <a:cubicBezTo>
                    <a:pt x="372" y="98"/>
                    <a:pt x="372" y="98"/>
                    <a:pt x="372" y="98"/>
                  </a:cubicBezTo>
                  <a:cubicBezTo>
                    <a:pt x="293" y="98"/>
                    <a:pt x="293" y="98"/>
                    <a:pt x="293" y="98"/>
                  </a:cubicBezTo>
                  <a:cubicBezTo>
                    <a:pt x="293" y="53"/>
                    <a:pt x="293" y="53"/>
                    <a:pt x="293" y="53"/>
                  </a:cubicBezTo>
                  <a:cubicBezTo>
                    <a:pt x="151" y="53"/>
                    <a:pt x="151" y="53"/>
                    <a:pt x="151" y="53"/>
                  </a:cubicBezTo>
                  <a:cubicBezTo>
                    <a:pt x="151" y="98"/>
                    <a:pt x="151" y="98"/>
                    <a:pt x="151" y="98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18" y="53"/>
                    <a:pt x="0" y="71"/>
                    <a:pt x="0" y="98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0" y="425"/>
                    <a:pt x="18" y="443"/>
                    <a:pt x="45" y="443"/>
                  </a:cubicBezTo>
                  <a:cubicBezTo>
                    <a:pt x="399" y="443"/>
                    <a:pt x="399" y="443"/>
                    <a:pt x="399" y="443"/>
                  </a:cubicBezTo>
                  <a:cubicBezTo>
                    <a:pt x="425" y="443"/>
                    <a:pt x="443" y="425"/>
                    <a:pt x="443" y="399"/>
                  </a:cubicBezTo>
                  <a:cubicBezTo>
                    <a:pt x="443" y="98"/>
                    <a:pt x="443" y="98"/>
                    <a:pt x="443" y="98"/>
                  </a:cubicBezTo>
                  <a:cubicBezTo>
                    <a:pt x="443" y="71"/>
                    <a:pt x="425" y="53"/>
                    <a:pt x="399" y="53"/>
                  </a:cubicBezTo>
                  <a:close/>
                  <a:moveTo>
                    <a:pt x="399" y="399"/>
                  </a:moveTo>
                  <a:lnTo>
                    <a:pt x="399" y="399"/>
                  </a:lnTo>
                  <a:cubicBezTo>
                    <a:pt x="45" y="399"/>
                    <a:pt x="45" y="399"/>
                    <a:pt x="45" y="399"/>
                  </a:cubicBezTo>
                  <a:cubicBezTo>
                    <a:pt x="45" y="196"/>
                    <a:pt x="45" y="196"/>
                    <a:pt x="45" y="196"/>
                  </a:cubicBezTo>
                  <a:cubicBezTo>
                    <a:pt x="399" y="196"/>
                    <a:pt x="399" y="196"/>
                    <a:pt x="399" y="196"/>
                  </a:cubicBezTo>
                  <a:lnTo>
                    <a:pt x="399" y="399"/>
                  </a:lnTo>
                  <a:close/>
                  <a:moveTo>
                    <a:pt x="124" y="0"/>
                  </a:moveTo>
                  <a:lnTo>
                    <a:pt x="124" y="0"/>
                  </a:lnTo>
                  <a:cubicBezTo>
                    <a:pt x="89" y="0"/>
                    <a:pt x="89" y="0"/>
                    <a:pt x="89" y="0"/>
                  </a:cubicBezTo>
                  <a:cubicBezTo>
                    <a:pt x="89" y="89"/>
                    <a:pt x="89" y="89"/>
                    <a:pt x="89" y="89"/>
                  </a:cubicBezTo>
                  <a:cubicBezTo>
                    <a:pt x="124" y="89"/>
                    <a:pt x="124" y="89"/>
                    <a:pt x="124" y="89"/>
                  </a:cubicBezTo>
                  <a:lnTo>
                    <a:pt x="124" y="0"/>
                  </a:lnTo>
                  <a:close/>
                  <a:moveTo>
                    <a:pt x="354" y="0"/>
                  </a:moveTo>
                  <a:lnTo>
                    <a:pt x="354" y="0"/>
                  </a:lnTo>
                  <a:cubicBezTo>
                    <a:pt x="319" y="0"/>
                    <a:pt x="319" y="0"/>
                    <a:pt x="319" y="0"/>
                  </a:cubicBezTo>
                  <a:cubicBezTo>
                    <a:pt x="319" y="89"/>
                    <a:pt x="319" y="89"/>
                    <a:pt x="319" y="89"/>
                  </a:cubicBezTo>
                  <a:cubicBezTo>
                    <a:pt x="354" y="89"/>
                    <a:pt x="354" y="89"/>
                    <a:pt x="354" y="89"/>
                  </a:cubicBezTo>
                  <a:lnTo>
                    <a:pt x="35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14" name="Freeform 21"/>
            <p:cNvSpPr>
              <a:spLocks noChangeArrowheads="1"/>
            </p:cNvSpPr>
            <p:nvPr/>
          </p:nvSpPr>
          <p:spPr bwMode="auto">
            <a:xfrm>
              <a:off x="1528938" y="4185768"/>
              <a:ext cx="451818" cy="251900"/>
            </a:xfrm>
            <a:custGeom>
              <a:avLst/>
              <a:gdLst>
                <a:gd name="T0" fmla="*/ 249 w 497"/>
                <a:gd name="T1" fmla="*/ 0 h 276"/>
                <a:gd name="T2" fmla="*/ 249 w 497"/>
                <a:gd name="T3" fmla="*/ 0 h 276"/>
                <a:gd name="T4" fmla="*/ 0 w 497"/>
                <a:gd name="T5" fmla="*/ 133 h 276"/>
                <a:gd name="T6" fmla="*/ 249 w 497"/>
                <a:gd name="T7" fmla="*/ 275 h 276"/>
                <a:gd name="T8" fmla="*/ 496 w 497"/>
                <a:gd name="T9" fmla="*/ 133 h 276"/>
                <a:gd name="T10" fmla="*/ 249 w 497"/>
                <a:gd name="T11" fmla="*/ 0 h 276"/>
                <a:gd name="T12" fmla="*/ 249 w 497"/>
                <a:gd name="T13" fmla="*/ 239 h 276"/>
                <a:gd name="T14" fmla="*/ 249 w 497"/>
                <a:gd name="T15" fmla="*/ 239 h 276"/>
                <a:gd name="T16" fmla="*/ 142 w 497"/>
                <a:gd name="T17" fmla="*/ 133 h 276"/>
                <a:gd name="T18" fmla="*/ 249 w 497"/>
                <a:gd name="T19" fmla="*/ 26 h 276"/>
                <a:gd name="T20" fmla="*/ 355 w 497"/>
                <a:gd name="T21" fmla="*/ 133 h 276"/>
                <a:gd name="T22" fmla="*/ 249 w 497"/>
                <a:gd name="T23" fmla="*/ 239 h 276"/>
                <a:gd name="T24" fmla="*/ 249 w 497"/>
                <a:gd name="T25" fmla="*/ 133 h 276"/>
                <a:gd name="T26" fmla="*/ 249 w 497"/>
                <a:gd name="T27" fmla="*/ 133 h 276"/>
                <a:gd name="T28" fmla="*/ 249 w 497"/>
                <a:gd name="T29" fmla="*/ 79 h 276"/>
                <a:gd name="T30" fmla="*/ 195 w 497"/>
                <a:gd name="T31" fmla="*/ 133 h 276"/>
                <a:gd name="T32" fmla="*/ 249 w 497"/>
                <a:gd name="T33" fmla="*/ 186 h 276"/>
                <a:gd name="T34" fmla="*/ 302 w 497"/>
                <a:gd name="T35" fmla="*/ 133 h 276"/>
                <a:gd name="T36" fmla="*/ 249 w 497"/>
                <a:gd name="T37" fmla="*/ 13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7" h="276">
                  <a:moveTo>
                    <a:pt x="249" y="0"/>
                  </a:moveTo>
                  <a:lnTo>
                    <a:pt x="249" y="0"/>
                  </a:lnTo>
                  <a:cubicBezTo>
                    <a:pt x="89" y="0"/>
                    <a:pt x="0" y="115"/>
                    <a:pt x="0" y="133"/>
                  </a:cubicBezTo>
                  <a:cubicBezTo>
                    <a:pt x="0" y="151"/>
                    <a:pt x="89" y="275"/>
                    <a:pt x="249" y="275"/>
                  </a:cubicBezTo>
                  <a:cubicBezTo>
                    <a:pt x="408" y="275"/>
                    <a:pt x="496" y="151"/>
                    <a:pt x="496" y="133"/>
                  </a:cubicBezTo>
                  <a:cubicBezTo>
                    <a:pt x="496" y="115"/>
                    <a:pt x="408" y="0"/>
                    <a:pt x="249" y="0"/>
                  </a:cubicBezTo>
                  <a:close/>
                  <a:moveTo>
                    <a:pt x="249" y="239"/>
                  </a:moveTo>
                  <a:lnTo>
                    <a:pt x="249" y="239"/>
                  </a:lnTo>
                  <a:cubicBezTo>
                    <a:pt x="186" y="239"/>
                    <a:pt x="142" y="195"/>
                    <a:pt x="142" y="133"/>
                  </a:cubicBezTo>
                  <a:cubicBezTo>
                    <a:pt x="142" y="79"/>
                    <a:pt x="186" y="26"/>
                    <a:pt x="249" y="26"/>
                  </a:cubicBezTo>
                  <a:cubicBezTo>
                    <a:pt x="310" y="26"/>
                    <a:pt x="355" y="79"/>
                    <a:pt x="355" y="133"/>
                  </a:cubicBezTo>
                  <a:cubicBezTo>
                    <a:pt x="355" y="195"/>
                    <a:pt x="310" y="239"/>
                    <a:pt x="249" y="239"/>
                  </a:cubicBezTo>
                  <a:close/>
                  <a:moveTo>
                    <a:pt x="249" y="133"/>
                  </a:moveTo>
                  <a:lnTo>
                    <a:pt x="249" y="133"/>
                  </a:lnTo>
                  <a:cubicBezTo>
                    <a:pt x="239" y="123"/>
                    <a:pt x="266" y="79"/>
                    <a:pt x="249" y="79"/>
                  </a:cubicBezTo>
                  <a:cubicBezTo>
                    <a:pt x="221" y="79"/>
                    <a:pt x="195" y="107"/>
                    <a:pt x="195" y="133"/>
                  </a:cubicBezTo>
                  <a:cubicBezTo>
                    <a:pt x="195" y="168"/>
                    <a:pt x="221" y="186"/>
                    <a:pt x="249" y="186"/>
                  </a:cubicBezTo>
                  <a:cubicBezTo>
                    <a:pt x="274" y="186"/>
                    <a:pt x="302" y="168"/>
                    <a:pt x="302" y="133"/>
                  </a:cubicBezTo>
                  <a:cubicBezTo>
                    <a:pt x="302" y="123"/>
                    <a:pt x="257" y="142"/>
                    <a:pt x="249" y="1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15" name="Oval 37"/>
            <p:cNvSpPr/>
            <p:nvPr/>
          </p:nvSpPr>
          <p:spPr bwMode="auto">
            <a:xfrm>
              <a:off x="1406240" y="4846247"/>
              <a:ext cx="699843" cy="700026"/>
            </a:xfrm>
            <a:prstGeom prst="ellipse">
              <a:avLst/>
            </a:prstGeom>
            <a:solidFill>
              <a:srgbClr val="B4C2C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565">
                <a:defRPr/>
              </a:pPr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16" name="Freeform 127"/>
            <p:cNvSpPr>
              <a:spLocks noChangeArrowheads="1"/>
            </p:cNvSpPr>
            <p:nvPr/>
          </p:nvSpPr>
          <p:spPr bwMode="auto">
            <a:xfrm>
              <a:off x="1576918" y="5041291"/>
              <a:ext cx="378999" cy="305211"/>
            </a:xfrm>
            <a:custGeom>
              <a:avLst/>
              <a:gdLst>
                <a:gd name="T0" fmla="*/ 169 w 497"/>
                <a:gd name="T1" fmla="*/ 196 h 400"/>
                <a:gd name="T2" fmla="*/ 169 w 497"/>
                <a:gd name="T3" fmla="*/ 196 h 400"/>
                <a:gd name="T4" fmla="*/ 248 w 497"/>
                <a:gd name="T5" fmla="*/ 275 h 400"/>
                <a:gd name="T6" fmla="*/ 328 w 497"/>
                <a:gd name="T7" fmla="*/ 196 h 400"/>
                <a:gd name="T8" fmla="*/ 248 w 497"/>
                <a:gd name="T9" fmla="*/ 116 h 400"/>
                <a:gd name="T10" fmla="*/ 169 w 497"/>
                <a:gd name="T11" fmla="*/ 196 h 400"/>
                <a:gd name="T12" fmla="*/ 116 w 497"/>
                <a:gd name="T13" fmla="*/ 169 h 400"/>
                <a:gd name="T14" fmla="*/ 116 w 497"/>
                <a:gd name="T15" fmla="*/ 169 h 400"/>
                <a:gd name="T16" fmla="*/ 248 w 497"/>
                <a:gd name="T17" fmla="*/ 63 h 400"/>
                <a:gd name="T18" fmla="*/ 345 w 497"/>
                <a:gd name="T19" fmla="*/ 98 h 400"/>
                <a:gd name="T20" fmla="*/ 390 w 497"/>
                <a:gd name="T21" fmla="*/ 98 h 400"/>
                <a:gd name="T22" fmla="*/ 390 w 497"/>
                <a:gd name="T23" fmla="*/ 54 h 400"/>
                <a:gd name="T24" fmla="*/ 248 w 497"/>
                <a:gd name="T25" fmla="*/ 0 h 400"/>
                <a:gd name="T26" fmla="*/ 62 w 497"/>
                <a:gd name="T27" fmla="*/ 143 h 400"/>
                <a:gd name="T28" fmla="*/ 0 w 497"/>
                <a:gd name="T29" fmla="*/ 143 h 400"/>
                <a:gd name="T30" fmla="*/ 0 w 497"/>
                <a:gd name="T31" fmla="*/ 196 h 400"/>
                <a:gd name="T32" fmla="*/ 80 w 497"/>
                <a:gd name="T33" fmla="*/ 196 h 400"/>
                <a:gd name="T34" fmla="*/ 116 w 497"/>
                <a:gd name="T35" fmla="*/ 169 h 400"/>
                <a:gd name="T36" fmla="*/ 416 w 497"/>
                <a:gd name="T37" fmla="*/ 196 h 400"/>
                <a:gd name="T38" fmla="*/ 416 w 497"/>
                <a:gd name="T39" fmla="*/ 196 h 400"/>
                <a:gd name="T40" fmla="*/ 381 w 497"/>
                <a:gd name="T41" fmla="*/ 231 h 400"/>
                <a:gd name="T42" fmla="*/ 248 w 497"/>
                <a:gd name="T43" fmla="*/ 337 h 400"/>
                <a:gd name="T44" fmla="*/ 151 w 497"/>
                <a:gd name="T45" fmla="*/ 293 h 400"/>
                <a:gd name="T46" fmla="*/ 107 w 497"/>
                <a:gd name="T47" fmla="*/ 293 h 400"/>
                <a:gd name="T48" fmla="*/ 107 w 497"/>
                <a:gd name="T49" fmla="*/ 337 h 400"/>
                <a:gd name="T50" fmla="*/ 248 w 497"/>
                <a:gd name="T51" fmla="*/ 399 h 400"/>
                <a:gd name="T52" fmla="*/ 435 w 497"/>
                <a:gd name="T53" fmla="*/ 257 h 400"/>
                <a:gd name="T54" fmla="*/ 496 w 497"/>
                <a:gd name="T55" fmla="*/ 257 h 400"/>
                <a:gd name="T56" fmla="*/ 496 w 497"/>
                <a:gd name="T57" fmla="*/ 196 h 400"/>
                <a:gd name="T58" fmla="*/ 416 w 497"/>
                <a:gd name="T59" fmla="*/ 19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7" h="400">
                  <a:moveTo>
                    <a:pt x="169" y="196"/>
                  </a:moveTo>
                  <a:lnTo>
                    <a:pt x="169" y="196"/>
                  </a:lnTo>
                  <a:cubicBezTo>
                    <a:pt x="169" y="240"/>
                    <a:pt x="204" y="275"/>
                    <a:pt x="248" y="275"/>
                  </a:cubicBezTo>
                  <a:cubicBezTo>
                    <a:pt x="292" y="275"/>
                    <a:pt x="328" y="240"/>
                    <a:pt x="328" y="196"/>
                  </a:cubicBezTo>
                  <a:cubicBezTo>
                    <a:pt x="328" y="151"/>
                    <a:pt x="292" y="116"/>
                    <a:pt x="248" y="116"/>
                  </a:cubicBezTo>
                  <a:cubicBezTo>
                    <a:pt x="204" y="116"/>
                    <a:pt x="169" y="151"/>
                    <a:pt x="169" y="196"/>
                  </a:cubicBezTo>
                  <a:close/>
                  <a:moveTo>
                    <a:pt x="116" y="169"/>
                  </a:moveTo>
                  <a:lnTo>
                    <a:pt x="116" y="169"/>
                  </a:lnTo>
                  <a:cubicBezTo>
                    <a:pt x="124" y="107"/>
                    <a:pt x="186" y="63"/>
                    <a:pt x="248" y="63"/>
                  </a:cubicBezTo>
                  <a:cubicBezTo>
                    <a:pt x="284" y="63"/>
                    <a:pt x="319" y="71"/>
                    <a:pt x="345" y="98"/>
                  </a:cubicBezTo>
                  <a:cubicBezTo>
                    <a:pt x="354" y="107"/>
                    <a:pt x="381" y="107"/>
                    <a:pt x="390" y="98"/>
                  </a:cubicBezTo>
                  <a:cubicBezTo>
                    <a:pt x="399" y="89"/>
                    <a:pt x="399" y="71"/>
                    <a:pt x="390" y="54"/>
                  </a:cubicBezTo>
                  <a:cubicBezTo>
                    <a:pt x="354" y="18"/>
                    <a:pt x="301" y="0"/>
                    <a:pt x="248" y="0"/>
                  </a:cubicBezTo>
                  <a:cubicBezTo>
                    <a:pt x="160" y="0"/>
                    <a:pt x="80" y="54"/>
                    <a:pt x="6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80" y="196"/>
                    <a:pt x="80" y="196"/>
                    <a:pt x="80" y="196"/>
                  </a:cubicBezTo>
                  <a:cubicBezTo>
                    <a:pt x="107" y="196"/>
                    <a:pt x="107" y="178"/>
                    <a:pt x="116" y="169"/>
                  </a:cubicBezTo>
                  <a:close/>
                  <a:moveTo>
                    <a:pt x="416" y="196"/>
                  </a:moveTo>
                  <a:lnTo>
                    <a:pt x="416" y="196"/>
                  </a:lnTo>
                  <a:cubicBezTo>
                    <a:pt x="390" y="196"/>
                    <a:pt x="390" y="222"/>
                    <a:pt x="381" y="231"/>
                  </a:cubicBezTo>
                  <a:cubicBezTo>
                    <a:pt x="372" y="293"/>
                    <a:pt x="319" y="337"/>
                    <a:pt x="248" y="337"/>
                  </a:cubicBezTo>
                  <a:cubicBezTo>
                    <a:pt x="213" y="337"/>
                    <a:pt x="177" y="319"/>
                    <a:pt x="151" y="293"/>
                  </a:cubicBezTo>
                  <a:cubicBezTo>
                    <a:pt x="142" y="284"/>
                    <a:pt x="116" y="284"/>
                    <a:pt x="107" y="293"/>
                  </a:cubicBezTo>
                  <a:cubicBezTo>
                    <a:pt x="97" y="310"/>
                    <a:pt x="97" y="328"/>
                    <a:pt x="107" y="337"/>
                  </a:cubicBezTo>
                  <a:cubicBezTo>
                    <a:pt x="142" y="373"/>
                    <a:pt x="195" y="399"/>
                    <a:pt x="248" y="399"/>
                  </a:cubicBezTo>
                  <a:cubicBezTo>
                    <a:pt x="337" y="399"/>
                    <a:pt x="416" y="337"/>
                    <a:pt x="435" y="257"/>
                  </a:cubicBezTo>
                  <a:cubicBezTo>
                    <a:pt x="496" y="257"/>
                    <a:pt x="496" y="257"/>
                    <a:pt x="496" y="257"/>
                  </a:cubicBezTo>
                  <a:cubicBezTo>
                    <a:pt x="496" y="196"/>
                    <a:pt x="496" y="196"/>
                    <a:pt x="496" y="196"/>
                  </a:cubicBezTo>
                  <a:lnTo>
                    <a:pt x="416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Calibri Light" panose="020F0302020204030204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6645232" y="2225654"/>
              <a:ext cx="5063102" cy="3636460"/>
              <a:chOff x="6251809" y="2504419"/>
              <a:chExt cx="4541544" cy="3261862"/>
            </a:xfrm>
          </p:grpSpPr>
          <p:sp>
            <p:nvSpPr>
              <p:cNvPr id="30" name="Freeform 24"/>
              <p:cNvSpPr>
                <a:spLocks noChangeArrowheads="1"/>
              </p:cNvSpPr>
              <p:nvPr/>
            </p:nvSpPr>
            <p:spPr bwMode="auto">
              <a:xfrm>
                <a:off x="7069706" y="3623838"/>
                <a:ext cx="188748" cy="1673185"/>
              </a:xfrm>
              <a:custGeom>
                <a:avLst/>
                <a:gdLst>
                  <a:gd name="T0" fmla="*/ 525 w 908"/>
                  <a:gd name="T1" fmla="*/ 0 h 8054"/>
                  <a:gd name="T2" fmla="*/ 525 w 908"/>
                  <a:gd name="T3" fmla="*/ 0 h 8054"/>
                  <a:gd name="T4" fmla="*/ 388 w 908"/>
                  <a:gd name="T5" fmla="*/ 0 h 8054"/>
                  <a:gd name="T6" fmla="*/ 0 w 908"/>
                  <a:gd name="T7" fmla="*/ 381 h 8054"/>
                  <a:gd name="T8" fmla="*/ 0 w 908"/>
                  <a:gd name="T9" fmla="*/ 8053 h 8054"/>
                  <a:gd name="T10" fmla="*/ 907 w 908"/>
                  <a:gd name="T11" fmla="*/ 8053 h 8054"/>
                  <a:gd name="T12" fmla="*/ 907 w 908"/>
                  <a:gd name="T13" fmla="*/ 381 h 8054"/>
                  <a:gd name="T14" fmla="*/ 525 w 908"/>
                  <a:gd name="T15" fmla="*/ 0 h 8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8" h="8054">
                    <a:moveTo>
                      <a:pt x="525" y="0"/>
                    </a:moveTo>
                    <a:lnTo>
                      <a:pt x="525" y="0"/>
                    </a:lnTo>
                    <a:cubicBezTo>
                      <a:pt x="388" y="0"/>
                      <a:pt x="388" y="0"/>
                      <a:pt x="388" y="0"/>
                    </a:cubicBezTo>
                    <a:cubicBezTo>
                      <a:pt x="175" y="0"/>
                      <a:pt x="0" y="168"/>
                      <a:pt x="0" y="381"/>
                    </a:cubicBezTo>
                    <a:cubicBezTo>
                      <a:pt x="0" y="8053"/>
                      <a:pt x="0" y="8053"/>
                      <a:pt x="0" y="8053"/>
                    </a:cubicBezTo>
                    <a:cubicBezTo>
                      <a:pt x="907" y="8053"/>
                      <a:pt x="907" y="8053"/>
                      <a:pt x="907" y="8053"/>
                    </a:cubicBezTo>
                    <a:cubicBezTo>
                      <a:pt x="907" y="381"/>
                      <a:pt x="907" y="381"/>
                      <a:pt x="907" y="381"/>
                    </a:cubicBezTo>
                    <a:cubicBezTo>
                      <a:pt x="907" y="168"/>
                      <a:pt x="739" y="0"/>
                      <a:pt x="525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31" name="Freeform 25"/>
              <p:cNvSpPr>
                <a:spLocks noChangeArrowheads="1"/>
              </p:cNvSpPr>
              <p:nvPr/>
            </p:nvSpPr>
            <p:spPr bwMode="auto">
              <a:xfrm>
                <a:off x="7356493" y="3061222"/>
                <a:ext cx="177753" cy="2235800"/>
              </a:xfrm>
              <a:custGeom>
                <a:avLst/>
                <a:gdLst>
                  <a:gd name="T0" fmla="*/ 465 w 854"/>
                  <a:gd name="T1" fmla="*/ 0 h 10759"/>
                  <a:gd name="T2" fmla="*/ 465 w 854"/>
                  <a:gd name="T3" fmla="*/ 0 h 10759"/>
                  <a:gd name="T4" fmla="*/ 388 w 854"/>
                  <a:gd name="T5" fmla="*/ 0 h 10759"/>
                  <a:gd name="T6" fmla="*/ 0 w 854"/>
                  <a:gd name="T7" fmla="*/ 389 h 10759"/>
                  <a:gd name="T8" fmla="*/ 0 w 854"/>
                  <a:gd name="T9" fmla="*/ 10758 h 10759"/>
                  <a:gd name="T10" fmla="*/ 853 w 854"/>
                  <a:gd name="T11" fmla="*/ 10758 h 10759"/>
                  <a:gd name="T12" fmla="*/ 853 w 854"/>
                  <a:gd name="T13" fmla="*/ 389 h 10759"/>
                  <a:gd name="T14" fmla="*/ 465 w 854"/>
                  <a:gd name="T15" fmla="*/ 0 h 10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4" h="10759">
                    <a:moveTo>
                      <a:pt x="465" y="0"/>
                    </a:moveTo>
                    <a:lnTo>
                      <a:pt x="465" y="0"/>
                    </a:lnTo>
                    <a:cubicBezTo>
                      <a:pt x="388" y="0"/>
                      <a:pt x="388" y="0"/>
                      <a:pt x="388" y="0"/>
                    </a:cubicBezTo>
                    <a:cubicBezTo>
                      <a:pt x="175" y="0"/>
                      <a:pt x="0" y="176"/>
                      <a:pt x="0" y="389"/>
                    </a:cubicBezTo>
                    <a:cubicBezTo>
                      <a:pt x="0" y="10758"/>
                      <a:pt x="0" y="10758"/>
                      <a:pt x="0" y="10758"/>
                    </a:cubicBezTo>
                    <a:cubicBezTo>
                      <a:pt x="853" y="10758"/>
                      <a:pt x="853" y="10758"/>
                      <a:pt x="853" y="10758"/>
                    </a:cubicBezTo>
                    <a:cubicBezTo>
                      <a:pt x="853" y="389"/>
                      <a:pt x="853" y="389"/>
                      <a:pt x="853" y="389"/>
                    </a:cubicBezTo>
                    <a:cubicBezTo>
                      <a:pt x="853" y="176"/>
                      <a:pt x="678" y="0"/>
                      <a:pt x="465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32" name="Freeform 26"/>
              <p:cNvSpPr>
                <a:spLocks noChangeArrowheads="1"/>
              </p:cNvSpPr>
              <p:nvPr/>
            </p:nvSpPr>
            <p:spPr bwMode="auto">
              <a:xfrm>
                <a:off x="8092243" y="2680037"/>
                <a:ext cx="175920" cy="2616985"/>
              </a:xfrm>
              <a:custGeom>
                <a:avLst/>
                <a:gdLst>
                  <a:gd name="T0" fmla="*/ 465 w 847"/>
                  <a:gd name="T1" fmla="*/ 0 h 12595"/>
                  <a:gd name="T2" fmla="*/ 465 w 847"/>
                  <a:gd name="T3" fmla="*/ 0 h 12595"/>
                  <a:gd name="T4" fmla="*/ 381 w 847"/>
                  <a:gd name="T5" fmla="*/ 0 h 12595"/>
                  <a:gd name="T6" fmla="*/ 0 w 847"/>
                  <a:gd name="T7" fmla="*/ 389 h 12595"/>
                  <a:gd name="T8" fmla="*/ 0 w 847"/>
                  <a:gd name="T9" fmla="*/ 12594 h 12595"/>
                  <a:gd name="T10" fmla="*/ 846 w 847"/>
                  <a:gd name="T11" fmla="*/ 12594 h 12595"/>
                  <a:gd name="T12" fmla="*/ 846 w 847"/>
                  <a:gd name="T13" fmla="*/ 389 h 12595"/>
                  <a:gd name="T14" fmla="*/ 465 w 847"/>
                  <a:gd name="T15" fmla="*/ 0 h 12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7" h="12595">
                    <a:moveTo>
                      <a:pt x="465" y="0"/>
                    </a:moveTo>
                    <a:lnTo>
                      <a:pt x="465" y="0"/>
                    </a:lnTo>
                    <a:cubicBezTo>
                      <a:pt x="381" y="0"/>
                      <a:pt x="381" y="0"/>
                      <a:pt x="381" y="0"/>
                    </a:cubicBezTo>
                    <a:cubicBezTo>
                      <a:pt x="168" y="0"/>
                      <a:pt x="0" y="175"/>
                      <a:pt x="0" y="389"/>
                    </a:cubicBezTo>
                    <a:cubicBezTo>
                      <a:pt x="0" y="12594"/>
                      <a:pt x="0" y="12594"/>
                      <a:pt x="0" y="12594"/>
                    </a:cubicBezTo>
                    <a:cubicBezTo>
                      <a:pt x="846" y="12594"/>
                      <a:pt x="846" y="12594"/>
                      <a:pt x="846" y="12594"/>
                    </a:cubicBezTo>
                    <a:cubicBezTo>
                      <a:pt x="846" y="389"/>
                      <a:pt x="846" y="389"/>
                      <a:pt x="846" y="389"/>
                    </a:cubicBezTo>
                    <a:cubicBezTo>
                      <a:pt x="846" y="175"/>
                      <a:pt x="678" y="0"/>
                      <a:pt x="465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33" name="Freeform 27"/>
              <p:cNvSpPr>
                <a:spLocks noChangeArrowheads="1"/>
              </p:cNvSpPr>
              <p:nvPr/>
            </p:nvSpPr>
            <p:spPr bwMode="auto">
              <a:xfrm>
                <a:off x="8353375" y="3739292"/>
                <a:ext cx="188748" cy="1557729"/>
              </a:xfrm>
              <a:custGeom>
                <a:avLst/>
                <a:gdLst>
                  <a:gd name="T0" fmla="*/ 518 w 908"/>
                  <a:gd name="T1" fmla="*/ 0 h 7498"/>
                  <a:gd name="T2" fmla="*/ 518 w 908"/>
                  <a:gd name="T3" fmla="*/ 0 h 7498"/>
                  <a:gd name="T4" fmla="*/ 381 w 908"/>
                  <a:gd name="T5" fmla="*/ 0 h 7498"/>
                  <a:gd name="T6" fmla="*/ 0 w 908"/>
                  <a:gd name="T7" fmla="*/ 389 h 7498"/>
                  <a:gd name="T8" fmla="*/ 0 w 908"/>
                  <a:gd name="T9" fmla="*/ 7497 h 7498"/>
                  <a:gd name="T10" fmla="*/ 907 w 908"/>
                  <a:gd name="T11" fmla="*/ 7497 h 7498"/>
                  <a:gd name="T12" fmla="*/ 907 w 908"/>
                  <a:gd name="T13" fmla="*/ 389 h 7498"/>
                  <a:gd name="T14" fmla="*/ 518 w 908"/>
                  <a:gd name="T15" fmla="*/ 0 h 7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8" h="7498">
                    <a:moveTo>
                      <a:pt x="518" y="0"/>
                    </a:moveTo>
                    <a:lnTo>
                      <a:pt x="518" y="0"/>
                    </a:lnTo>
                    <a:cubicBezTo>
                      <a:pt x="381" y="0"/>
                      <a:pt x="381" y="0"/>
                      <a:pt x="381" y="0"/>
                    </a:cubicBezTo>
                    <a:cubicBezTo>
                      <a:pt x="168" y="0"/>
                      <a:pt x="0" y="176"/>
                      <a:pt x="0" y="389"/>
                    </a:cubicBezTo>
                    <a:cubicBezTo>
                      <a:pt x="0" y="7497"/>
                      <a:pt x="0" y="7497"/>
                      <a:pt x="0" y="7497"/>
                    </a:cubicBezTo>
                    <a:cubicBezTo>
                      <a:pt x="907" y="7497"/>
                      <a:pt x="907" y="7497"/>
                      <a:pt x="907" y="7497"/>
                    </a:cubicBezTo>
                    <a:cubicBezTo>
                      <a:pt x="907" y="389"/>
                      <a:pt x="907" y="389"/>
                      <a:pt x="907" y="389"/>
                    </a:cubicBezTo>
                    <a:cubicBezTo>
                      <a:pt x="907" y="176"/>
                      <a:pt x="732" y="0"/>
                      <a:pt x="518" y="0"/>
                    </a:cubicBezTo>
                  </a:path>
                </a:pathLst>
              </a:custGeom>
              <a:solidFill>
                <a:srgbClr val="A5A5A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34" name="Freeform 28"/>
              <p:cNvSpPr>
                <a:spLocks noChangeArrowheads="1"/>
              </p:cNvSpPr>
              <p:nvPr/>
            </p:nvSpPr>
            <p:spPr bwMode="auto">
              <a:xfrm>
                <a:off x="7069706" y="3897814"/>
                <a:ext cx="188748" cy="1400123"/>
              </a:xfrm>
              <a:custGeom>
                <a:avLst/>
                <a:gdLst>
                  <a:gd name="T0" fmla="*/ 907 w 908"/>
                  <a:gd name="T1" fmla="*/ 0 h 6736"/>
                  <a:gd name="T2" fmla="*/ 0 w 908"/>
                  <a:gd name="T3" fmla="*/ 0 h 6736"/>
                  <a:gd name="T4" fmla="*/ 0 w 908"/>
                  <a:gd name="T5" fmla="*/ 6735 h 6736"/>
                  <a:gd name="T6" fmla="*/ 907 w 908"/>
                  <a:gd name="T7" fmla="*/ 6735 h 6736"/>
                  <a:gd name="T8" fmla="*/ 907 w 908"/>
                  <a:gd name="T9" fmla="*/ 0 h 6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8" h="6736">
                    <a:moveTo>
                      <a:pt x="907" y="0"/>
                    </a:moveTo>
                    <a:lnTo>
                      <a:pt x="0" y="0"/>
                    </a:lnTo>
                    <a:lnTo>
                      <a:pt x="0" y="6735"/>
                    </a:lnTo>
                    <a:lnTo>
                      <a:pt x="907" y="6735"/>
                    </a:lnTo>
                    <a:lnTo>
                      <a:pt x="907" y="0"/>
                    </a:lnTo>
                  </a:path>
                </a:pathLst>
              </a:custGeom>
              <a:solidFill>
                <a:srgbClr val="B4C2C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35" name="Freeform 29"/>
              <p:cNvSpPr>
                <a:spLocks noChangeArrowheads="1"/>
              </p:cNvSpPr>
              <p:nvPr/>
            </p:nvSpPr>
            <p:spPr bwMode="auto">
              <a:xfrm>
                <a:off x="7356493" y="3426830"/>
                <a:ext cx="177753" cy="1870192"/>
              </a:xfrm>
              <a:custGeom>
                <a:avLst/>
                <a:gdLst>
                  <a:gd name="T0" fmla="*/ 853 w 854"/>
                  <a:gd name="T1" fmla="*/ 0 h 8999"/>
                  <a:gd name="T2" fmla="*/ 0 w 854"/>
                  <a:gd name="T3" fmla="*/ 0 h 8999"/>
                  <a:gd name="T4" fmla="*/ 0 w 854"/>
                  <a:gd name="T5" fmla="*/ 8998 h 8999"/>
                  <a:gd name="T6" fmla="*/ 853 w 854"/>
                  <a:gd name="T7" fmla="*/ 8998 h 8999"/>
                  <a:gd name="T8" fmla="*/ 853 w 854"/>
                  <a:gd name="T9" fmla="*/ 0 h 8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4" h="8999">
                    <a:moveTo>
                      <a:pt x="853" y="0"/>
                    </a:moveTo>
                    <a:lnTo>
                      <a:pt x="0" y="0"/>
                    </a:lnTo>
                    <a:lnTo>
                      <a:pt x="0" y="8998"/>
                    </a:lnTo>
                    <a:lnTo>
                      <a:pt x="853" y="8998"/>
                    </a:lnTo>
                    <a:lnTo>
                      <a:pt x="853" y="0"/>
                    </a:lnTo>
                  </a:path>
                </a:pathLst>
              </a:custGeom>
              <a:solidFill>
                <a:srgbClr val="CED6D8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36" name="Freeform 30"/>
              <p:cNvSpPr>
                <a:spLocks noChangeArrowheads="1"/>
              </p:cNvSpPr>
              <p:nvPr/>
            </p:nvSpPr>
            <p:spPr bwMode="auto">
              <a:xfrm>
                <a:off x="8092243" y="3286635"/>
                <a:ext cx="175920" cy="2010387"/>
              </a:xfrm>
              <a:custGeom>
                <a:avLst/>
                <a:gdLst>
                  <a:gd name="T0" fmla="*/ 846 w 847"/>
                  <a:gd name="T1" fmla="*/ 0 h 9677"/>
                  <a:gd name="T2" fmla="*/ 0 w 847"/>
                  <a:gd name="T3" fmla="*/ 0 h 9677"/>
                  <a:gd name="T4" fmla="*/ 0 w 847"/>
                  <a:gd name="T5" fmla="*/ 9676 h 9677"/>
                  <a:gd name="T6" fmla="*/ 846 w 847"/>
                  <a:gd name="T7" fmla="*/ 9676 h 9677"/>
                  <a:gd name="T8" fmla="*/ 846 w 847"/>
                  <a:gd name="T9" fmla="*/ 0 h 9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7" h="9677">
                    <a:moveTo>
                      <a:pt x="846" y="0"/>
                    </a:moveTo>
                    <a:lnTo>
                      <a:pt x="0" y="0"/>
                    </a:lnTo>
                    <a:lnTo>
                      <a:pt x="0" y="9676"/>
                    </a:lnTo>
                    <a:lnTo>
                      <a:pt x="846" y="9676"/>
                    </a:lnTo>
                    <a:lnTo>
                      <a:pt x="846" y="0"/>
                    </a:lnTo>
                  </a:path>
                </a:pathLst>
              </a:custGeom>
              <a:solidFill>
                <a:srgbClr val="B4C2C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37" name="Freeform 31"/>
              <p:cNvSpPr>
                <a:spLocks noChangeArrowheads="1"/>
              </p:cNvSpPr>
              <p:nvPr/>
            </p:nvSpPr>
            <p:spPr bwMode="auto">
              <a:xfrm>
                <a:off x="8353375" y="3994028"/>
                <a:ext cx="188748" cy="1302995"/>
              </a:xfrm>
              <a:custGeom>
                <a:avLst/>
                <a:gdLst>
                  <a:gd name="T0" fmla="*/ 907 w 908"/>
                  <a:gd name="T1" fmla="*/ 0 h 6271"/>
                  <a:gd name="T2" fmla="*/ 0 w 908"/>
                  <a:gd name="T3" fmla="*/ 0 h 6271"/>
                  <a:gd name="T4" fmla="*/ 0 w 908"/>
                  <a:gd name="T5" fmla="*/ 6270 h 6271"/>
                  <a:gd name="T6" fmla="*/ 907 w 908"/>
                  <a:gd name="T7" fmla="*/ 6270 h 6271"/>
                  <a:gd name="T8" fmla="*/ 907 w 908"/>
                  <a:gd name="T9" fmla="*/ 0 h 6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8" h="6271">
                    <a:moveTo>
                      <a:pt x="907" y="0"/>
                    </a:moveTo>
                    <a:lnTo>
                      <a:pt x="0" y="0"/>
                    </a:lnTo>
                    <a:lnTo>
                      <a:pt x="0" y="6270"/>
                    </a:lnTo>
                    <a:lnTo>
                      <a:pt x="907" y="6270"/>
                    </a:lnTo>
                    <a:lnTo>
                      <a:pt x="907" y="0"/>
                    </a:lnTo>
                  </a:path>
                </a:pathLst>
              </a:custGeom>
              <a:solidFill>
                <a:srgbClr val="CED6D8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38" name="Freeform 32"/>
              <p:cNvSpPr>
                <a:spLocks noChangeArrowheads="1"/>
              </p:cNvSpPr>
              <p:nvPr/>
            </p:nvSpPr>
            <p:spPr bwMode="auto">
              <a:xfrm>
                <a:off x="9168838" y="3623838"/>
                <a:ext cx="188748" cy="1673185"/>
              </a:xfrm>
              <a:custGeom>
                <a:avLst/>
                <a:gdLst>
                  <a:gd name="T0" fmla="*/ 526 w 908"/>
                  <a:gd name="T1" fmla="*/ 0 h 8054"/>
                  <a:gd name="T2" fmla="*/ 526 w 908"/>
                  <a:gd name="T3" fmla="*/ 0 h 8054"/>
                  <a:gd name="T4" fmla="*/ 389 w 908"/>
                  <a:gd name="T5" fmla="*/ 0 h 8054"/>
                  <a:gd name="T6" fmla="*/ 0 w 908"/>
                  <a:gd name="T7" fmla="*/ 381 h 8054"/>
                  <a:gd name="T8" fmla="*/ 0 w 908"/>
                  <a:gd name="T9" fmla="*/ 8053 h 8054"/>
                  <a:gd name="T10" fmla="*/ 907 w 908"/>
                  <a:gd name="T11" fmla="*/ 8053 h 8054"/>
                  <a:gd name="T12" fmla="*/ 907 w 908"/>
                  <a:gd name="T13" fmla="*/ 381 h 8054"/>
                  <a:gd name="T14" fmla="*/ 526 w 908"/>
                  <a:gd name="T15" fmla="*/ 0 h 8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8" h="8054">
                    <a:moveTo>
                      <a:pt x="526" y="0"/>
                    </a:moveTo>
                    <a:lnTo>
                      <a:pt x="526" y="0"/>
                    </a:lnTo>
                    <a:cubicBezTo>
                      <a:pt x="389" y="0"/>
                      <a:pt x="389" y="0"/>
                      <a:pt x="389" y="0"/>
                    </a:cubicBezTo>
                    <a:cubicBezTo>
                      <a:pt x="175" y="0"/>
                      <a:pt x="0" y="168"/>
                      <a:pt x="0" y="381"/>
                    </a:cubicBezTo>
                    <a:cubicBezTo>
                      <a:pt x="0" y="8053"/>
                      <a:pt x="0" y="8053"/>
                      <a:pt x="0" y="8053"/>
                    </a:cubicBezTo>
                    <a:cubicBezTo>
                      <a:pt x="907" y="8053"/>
                      <a:pt x="907" y="8053"/>
                      <a:pt x="907" y="8053"/>
                    </a:cubicBezTo>
                    <a:cubicBezTo>
                      <a:pt x="907" y="381"/>
                      <a:pt x="907" y="381"/>
                      <a:pt x="907" y="381"/>
                    </a:cubicBezTo>
                    <a:cubicBezTo>
                      <a:pt x="907" y="168"/>
                      <a:pt x="739" y="0"/>
                      <a:pt x="526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39" name="Freeform 33"/>
              <p:cNvSpPr>
                <a:spLocks noChangeArrowheads="1"/>
              </p:cNvSpPr>
              <p:nvPr/>
            </p:nvSpPr>
            <p:spPr bwMode="auto">
              <a:xfrm>
                <a:off x="9455625" y="3061222"/>
                <a:ext cx="177753" cy="2235800"/>
              </a:xfrm>
              <a:custGeom>
                <a:avLst/>
                <a:gdLst>
                  <a:gd name="T0" fmla="*/ 465 w 855"/>
                  <a:gd name="T1" fmla="*/ 0 h 10759"/>
                  <a:gd name="T2" fmla="*/ 465 w 855"/>
                  <a:gd name="T3" fmla="*/ 0 h 10759"/>
                  <a:gd name="T4" fmla="*/ 389 w 855"/>
                  <a:gd name="T5" fmla="*/ 0 h 10759"/>
                  <a:gd name="T6" fmla="*/ 0 w 855"/>
                  <a:gd name="T7" fmla="*/ 389 h 10759"/>
                  <a:gd name="T8" fmla="*/ 0 w 855"/>
                  <a:gd name="T9" fmla="*/ 10758 h 10759"/>
                  <a:gd name="T10" fmla="*/ 854 w 855"/>
                  <a:gd name="T11" fmla="*/ 10758 h 10759"/>
                  <a:gd name="T12" fmla="*/ 854 w 855"/>
                  <a:gd name="T13" fmla="*/ 389 h 10759"/>
                  <a:gd name="T14" fmla="*/ 465 w 855"/>
                  <a:gd name="T15" fmla="*/ 0 h 10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55" h="10759">
                    <a:moveTo>
                      <a:pt x="465" y="0"/>
                    </a:moveTo>
                    <a:lnTo>
                      <a:pt x="465" y="0"/>
                    </a:lnTo>
                    <a:cubicBezTo>
                      <a:pt x="389" y="0"/>
                      <a:pt x="389" y="0"/>
                      <a:pt x="389" y="0"/>
                    </a:cubicBezTo>
                    <a:cubicBezTo>
                      <a:pt x="176" y="0"/>
                      <a:pt x="0" y="176"/>
                      <a:pt x="0" y="389"/>
                    </a:cubicBezTo>
                    <a:cubicBezTo>
                      <a:pt x="0" y="10758"/>
                      <a:pt x="0" y="10758"/>
                      <a:pt x="0" y="10758"/>
                    </a:cubicBezTo>
                    <a:cubicBezTo>
                      <a:pt x="854" y="10758"/>
                      <a:pt x="854" y="10758"/>
                      <a:pt x="854" y="10758"/>
                    </a:cubicBezTo>
                    <a:cubicBezTo>
                      <a:pt x="854" y="389"/>
                      <a:pt x="854" y="389"/>
                      <a:pt x="854" y="389"/>
                    </a:cubicBezTo>
                    <a:cubicBezTo>
                      <a:pt x="854" y="176"/>
                      <a:pt x="678" y="0"/>
                      <a:pt x="465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40" name="Freeform 34"/>
              <p:cNvSpPr>
                <a:spLocks noChangeArrowheads="1"/>
              </p:cNvSpPr>
              <p:nvPr/>
            </p:nvSpPr>
            <p:spPr bwMode="auto">
              <a:xfrm>
                <a:off x="10191375" y="2680037"/>
                <a:ext cx="175920" cy="2616985"/>
              </a:xfrm>
              <a:custGeom>
                <a:avLst/>
                <a:gdLst>
                  <a:gd name="T0" fmla="*/ 465 w 847"/>
                  <a:gd name="T1" fmla="*/ 0 h 12595"/>
                  <a:gd name="T2" fmla="*/ 465 w 847"/>
                  <a:gd name="T3" fmla="*/ 0 h 12595"/>
                  <a:gd name="T4" fmla="*/ 381 w 847"/>
                  <a:gd name="T5" fmla="*/ 0 h 12595"/>
                  <a:gd name="T6" fmla="*/ 0 w 847"/>
                  <a:gd name="T7" fmla="*/ 389 h 12595"/>
                  <a:gd name="T8" fmla="*/ 0 w 847"/>
                  <a:gd name="T9" fmla="*/ 12594 h 12595"/>
                  <a:gd name="T10" fmla="*/ 846 w 847"/>
                  <a:gd name="T11" fmla="*/ 12594 h 12595"/>
                  <a:gd name="T12" fmla="*/ 846 w 847"/>
                  <a:gd name="T13" fmla="*/ 389 h 12595"/>
                  <a:gd name="T14" fmla="*/ 465 w 847"/>
                  <a:gd name="T15" fmla="*/ 0 h 12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7" h="12595">
                    <a:moveTo>
                      <a:pt x="465" y="0"/>
                    </a:moveTo>
                    <a:lnTo>
                      <a:pt x="465" y="0"/>
                    </a:lnTo>
                    <a:cubicBezTo>
                      <a:pt x="381" y="0"/>
                      <a:pt x="381" y="0"/>
                      <a:pt x="381" y="0"/>
                    </a:cubicBezTo>
                    <a:cubicBezTo>
                      <a:pt x="168" y="0"/>
                      <a:pt x="0" y="175"/>
                      <a:pt x="0" y="389"/>
                    </a:cubicBezTo>
                    <a:cubicBezTo>
                      <a:pt x="0" y="12594"/>
                      <a:pt x="0" y="12594"/>
                      <a:pt x="0" y="12594"/>
                    </a:cubicBezTo>
                    <a:cubicBezTo>
                      <a:pt x="846" y="12594"/>
                      <a:pt x="846" y="12594"/>
                      <a:pt x="846" y="12594"/>
                    </a:cubicBezTo>
                    <a:cubicBezTo>
                      <a:pt x="846" y="389"/>
                      <a:pt x="846" y="389"/>
                      <a:pt x="846" y="389"/>
                    </a:cubicBezTo>
                    <a:cubicBezTo>
                      <a:pt x="846" y="175"/>
                      <a:pt x="678" y="0"/>
                      <a:pt x="465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41" name="Freeform 35"/>
              <p:cNvSpPr>
                <a:spLocks noChangeArrowheads="1"/>
              </p:cNvSpPr>
              <p:nvPr/>
            </p:nvSpPr>
            <p:spPr bwMode="auto">
              <a:xfrm>
                <a:off x="10452507" y="3739292"/>
                <a:ext cx="188748" cy="1557729"/>
              </a:xfrm>
              <a:custGeom>
                <a:avLst/>
                <a:gdLst>
                  <a:gd name="T0" fmla="*/ 518 w 907"/>
                  <a:gd name="T1" fmla="*/ 0 h 7498"/>
                  <a:gd name="T2" fmla="*/ 518 w 907"/>
                  <a:gd name="T3" fmla="*/ 0 h 7498"/>
                  <a:gd name="T4" fmla="*/ 381 w 907"/>
                  <a:gd name="T5" fmla="*/ 0 h 7498"/>
                  <a:gd name="T6" fmla="*/ 0 w 907"/>
                  <a:gd name="T7" fmla="*/ 389 h 7498"/>
                  <a:gd name="T8" fmla="*/ 0 w 907"/>
                  <a:gd name="T9" fmla="*/ 7497 h 7498"/>
                  <a:gd name="T10" fmla="*/ 906 w 907"/>
                  <a:gd name="T11" fmla="*/ 7497 h 7498"/>
                  <a:gd name="T12" fmla="*/ 906 w 907"/>
                  <a:gd name="T13" fmla="*/ 389 h 7498"/>
                  <a:gd name="T14" fmla="*/ 518 w 907"/>
                  <a:gd name="T15" fmla="*/ 0 h 7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07" h="7498">
                    <a:moveTo>
                      <a:pt x="518" y="0"/>
                    </a:moveTo>
                    <a:lnTo>
                      <a:pt x="518" y="0"/>
                    </a:lnTo>
                    <a:cubicBezTo>
                      <a:pt x="381" y="0"/>
                      <a:pt x="381" y="0"/>
                      <a:pt x="381" y="0"/>
                    </a:cubicBezTo>
                    <a:cubicBezTo>
                      <a:pt x="167" y="0"/>
                      <a:pt x="0" y="176"/>
                      <a:pt x="0" y="389"/>
                    </a:cubicBezTo>
                    <a:cubicBezTo>
                      <a:pt x="0" y="7497"/>
                      <a:pt x="0" y="7497"/>
                      <a:pt x="0" y="7497"/>
                    </a:cubicBezTo>
                    <a:cubicBezTo>
                      <a:pt x="906" y="7497"/>
                      <a:pt x="906" y="7497"/>
                      <a:pt x="906" y="7497"/>
                    </a:cubicBezTo>
                    <a:cubicBezTo>
                      <a:pt x="906" y="389"/>
                      <a:pt x="906" y="389"/>
                      <a:pt x="906" y="389"/>
                    </a:cubicBezTo>
                    <a:cubicBezTo>
                      <a:pt x="906" y="176"/>
                      <a:pt x="731" y="0"/>
                      <a:pt x="518" y="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42" name="Freeform 36"/>
              <p:cNvSpPr>
                <a:spLocks noChangeArrowheads="1"/>
              </p:cNvSpPr>
              <p:nvPr/>
            </p:nvSpPr>
            <p:spPr bwMode="auto">
              <a:xfrm>
                <a:off x="9168838" y="3897814"/>
                <a:ext cx="188748" cy="1400123"/>
              </a:xfrm>
              <a:custGeom>
                <a:avLst/>
                <a:gdLst>
                  <a:gd name="T0" fmla="*/ 907 w 908"/>
                  <a:gd name="T1" fmla="*/ 0 h 6736"/>
                  <a:gd name="T2" fmla="*/ 0 w 908"/>
                  <a:gd name="T3" fmla="*/ 0 h 6736"/>
                  <a:gd name="T4" fmla="*/ 0 w 908"/>
                  <a:gd name="T5" fmla="*/ 6735 h 6736"/>
                  <a:gd name="T6" fmla="*/ 907 w 908"/>
                  <a:gd name="T7" fmla="*/ 6735 h 6736"/>
                  <a:gd name="T8" fmla="*/ 907 w 908"/>
                  <a:gd name="T9" fmla="*/ 0 h 6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8" h="6736">
                    <a:moveTo>
                      <a:pt x="907" y="0"/>
                    </a:moveTo>
                    <a:lnTo>
                      <a:pt x="0" y="0"/>
                    </a:lnTo>
                    <a:lnTo>
                      <a:pt x="0" y="6735"/>
                    </a:lnTo>
                    <a:lnTo>
                      <a:pt x="907" y="6735"/>
                    </a:lnTo>
                    <a:lnTo>
                      <a:pt x="907" y="0"/>
                    </a:lnTo>
                  </a:path>
                </a:pathLst>
              </a:custGeom>
              <a:solidFill>
                <a:srgbClr val="B4C2C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43" name="Freeform 37"/>
              <p:cNvSpPr>
                <a:spLocks noChangeArrowheads="1"/>
              </p:cNvSpPr>
              <p:nvPr/>
            </p:nvSpPr>
            <p:spPr bwMode="auto">
              <a:xfrm>
                <a:off x="9455625" y="3426830"/>
                <a:ext cx="177753" cy="1870192"/>
              </a:xfrm>
              <a:custGeom>
                <a:avLst/>
                <a:gdLst>
                  <a:gd name="T0" fmla="*/ 854 w 855"/>
                  <a:gd name="T1" fmla="*/ 0 h 8999"/>
                  <a:gd name="T2" fmla="*/ 0 w 855"/>
                  <a:gd name="T3" fmla="*/ 0 h 8999"/>
                  <a:gd name="T4" fmla="*/ 0 w 855"/>
                  <a:gd name="T5" fmla="*/ 8998 h 8999"/>
                  <a:gd name="T6" fmla="*/ 854 w 855"/>
                  <a:gd name="T7" fmla="*/ 8998 h 8999"/>
                  <a:gd name="T8" fmla="*/ 854 w 855"/>
                  <a:gd name="T9" fmla="*/ 0 h 8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5" h="8999">
                    <a:moveTo>
                      <a:pt x="854" y="0"/>
                    </a:moveTo>
                    <a:lnTo>
                      <a:pt x="0" y="0"/>
                    </a:lnTo>
                    <a:lnTo>
                      <a:pt x="0" y="8998"/>
                    </a:lnTo>
                    <a:lnTo>
                      <a:pt x="854" y="8998"/>
                    </a:lnTo>
                    <a:lnTo>
                      <a:pt x="854" y="0"/>
                    </a:lnTo>
                  </a:path>
                </a:pathLst>
              </a:custGeom>
              <a:solidFill>
                <a:srgbClr val="CED6D8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44" name="Freeform 38"/>
              <p:cNvSpPr>
                <a:spLocks noChangeArrowheads="1"/>
              </p:cNvSpPr>
              <p:nvPr/>
            </p:nvSpPr>
            <p:spPr bwMode="auto">
              <a:xfrm>
                <a:off x="10191375" y="3108870"/>
                <a:ext cx="175920" cy="2188151"/>
              </a:xfrm>
              <a:custGeom>
                <a:avLst/>
                <a:gdLst>
                  <a:gd name="T0" fmla="*/ 846 w 847"/>
                  <a:gd name="T1" fmla="*/ 0 h 10530"/>
                  <a:gd name="T2" fmla="*/ 0 w 847"/>
                  <a:gd name="T3" fmla="*/ 0 h 10530"/>
                  <a:gd name="T4" fmla="*/ 0 w 847"/>
                  <a:gd name="T5" fmla="*/ 10529 h 10530"/>
                  <a:gd name="T6" fmla="*/ 846 w 847"/>
                  <a:gd name="T7" fmla="*/ 10529 h 10530"/>
                  <a:gd name="T8" fmla="*/ 846 w 847"/>
                  <a:gd name="T9" fmla="*/ 0 h 10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7" h="10530">
                    <a:moveTo>
                      <a:pt x="846" y="0"/>
                    </a:moveTo>
                    <a:lnTo>
                      <a:pt x="0" y="0"/>
                    </a:lnTo>
                    <a:lnTo>
                      <a:pt x="0" y="10529"/>
                    </a:lnTo>
                    <a:lnTo>
                      <a:pt x="846" y="10529"/>
                    </a:lnTo>
                    <a:lnTo>
                      <a:pt x="846" y="0"/>
                    </a:lnTo>
                  </a:path>
                </a:pathLst>
              </a:custGeom>
              <a:solidFill>
                <a:srgbClr val="B4C2C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sp>
            <p:nvSpPr>
              <p:cNvPr id="45" name="Freeform 39"/>
              <p:cNvSpPr>
                <a:spLocks noChangeArrowheads="1"/>
              </p:cNvSpPr>
              <p:nvPr/>
            </p:nvSpPr>
            <p:spPr bwMode="auto">
              <a:xfrm>
                <a:off x="10452507" y="3994028"/>
                <a:ext cx="188748" cy="1302995"/>
              </a:xfrm>
              <a:custGeom>
                <a:avLst/>
                <a:gdLst>
                  <a:gd name="T0" fmla="*/ 906 w 907"/>
                  <a:gd name="T1" fmla="*/ 0 h 6271"/>
                  <a:gd name="T2" fmla="*/ 0 w 907"/>
                  <a:gd name="T3" fmla="*/ 0 h 6271"/>
                  <a:gd name="T4" fmla="*/ 0 w 907"/>
                  <a:gd name="T5" fmla="*/ 6270 h 6271"/>
                  <a:gd name="T6" fmla="*/ 906 w 907"/>
                  <a:gd name="T7" fmla="*/ 6270 h 6271"/>
                  <a:gd name="T8" fmla="*/ 906 w 907"/>
                  <a:gd name="T9" fmla="*/ 0 h 6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7" h="6271">
                    <a:moveTo>
                      <a:pt x="906" y="0"/>
                    </a:moveTo>
                    <a:lnTo>
                      <a:pt x="0" y="0"/>
                    </a:lnTo>
                    <a:lnTo>
                      <a:pt x="0" y="6270"/>
                    </a:lnTo>
                    <a:lnTo>
                      <a:pt x="906" y="6270"/>
                    </a:lnTo>
                    <a:lnTo>
                      <a:pt x="906" y="0"/>
                    </a:lnTo>
                  </a:path>
                </a:pathLst>
              </a:custGeom>
              <a:solidFill>
                <a:srgbClr val="CED6D8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alibri Light" panose="020F0302020204030204"/>
                </a:endParaRPr>
              </a:p>
            </p:txBody>
          </p:sp>
          <p:grpSp>
            <p:nvGrpSpPr>
              <p:cNvPr id="46" name="Group 1"/>
              <p:cNvGrpSpPr/>
              <p:nvPr/>
            </p:nvGrpSpPr>
            <p:grpSpPr>
              <a:xfrm>
                <a:off x="6723364" y="2505937"/>
                <a:ext cx="4069989" cy="2840565"/>
                <a:chOff x="12070849" y="3794758"/>
                <a:chExt cx="8896199" cy="6208917"/>
              </a:xfrm>
            </p:grpSpPr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2070849" y="9088360"/>
                  <a:ext cx="156214" cy="2004"/>
                </a:xfrm>
                <a:prstGeom prst="line">
                  <a:avLst/>
                </a:prstGeom>
                <a:noFill/>
                <a:ln w="5400" cap="flat">
                  <a:solidFill>
                    <a:schemeClr val="bg1">
                      <a:lumMod val="50000"/>
                    </a:schemeClr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>
                    <a:latin typeface="Calibri Light" panose="020F0302020204030204"/>
                  </a:endParaRPr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2070849" y="8092932"/>
                  <a:ext cx="156214" cy="2002"/>
                </a:xfrm>
                <a:prstGeom prst="line">
                  <a:avLst/>
                </a:prstGeom>
                <a:noFill/>
                <a:ln w="5400" cap="flat">
                  <a:solidFill>
                    <a:schemeClr val="bg1">
                      <a:lumMod val="50000"/>
                    </a:schemeClr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>
                    <a:latin typeface="Calibri Light" panose="020F0302020204030204"/>
                  </a:endParaRPr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12070849" y="7091494"/>
                  <a:ext cx="156214" cy="2002"/>
                </a:xfrm>
                <a:prstGeom prst="line">
                  <a:avLst/>
                </a:prstGeom>
                <a:noFill/>
                <a:ln w="5400" cap="flat">
                  <a:solidFill>
                    <a:schemeClr val="bg1">
                      <a:lumMod val="50000"/>
                    </a:schemeClr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>
                    <a:latin typeface="Calibri Light" panose="020F0302020204030204"/>
                  </a:endParaRPr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12070849" y="6096063"/>
                  <a:ext cx="156214" cy="2004"/>
                </a:xfrm>
                <a:prstGeom prst="line">
                  <a:avLst/>
                </a:prstGeom>
                <a:noFill/>
                <a:ln w="5400" cap="flat">
                  <a:solidFill>
                    <a:schemeClr val="bg1">
                      <a:lumMod val="50000"/>
                    </a:schemeClr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>
                    <a:latin typeface="Calibri Light" panose="020F0302020204030204"/>
                  </a:endParaRPr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12070849" y="5098630"/>
                  <a:ext cx="156214" cy="2004"/>
                </a:xfrm>
                <a:prstGeom prst="line">
                  <a:avLst/>
                </a:prstGeom>
                <a:noFill/>
                <a:ln w="5400" cap="flat">
                  <a:solidFill>
                    <a:schemeClr val="bg1">
                      <a:lumMod val="50000"/>
                    </a:schemeClr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>
                    <a:latin typeface="Calibri Light" panose="020F0302020204030204"/>
                  </a:endParaRPr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12070849" y="4099197"/>
                  <a:ext cx="156214" cy="2002"/>
                </a:xfrm>
                <a:prstGeom prst="line">
                  <a:avLst/>
                </a:prstGeom>
                <a:noFill/>
                <a:ln w="5400" cap="flat">
                  <a:solidFill>
                    <a:schemeClr val="bg1">
                      <a:lumMod val="50000"/>
                    </a:schemeClr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en-US">
                    <a:latin typeface="Calibri Light" panose="020F0302020204030204"/>
                  </a:endParaRPr>
                </a:p>
              </p:txBody>
            </p:sp>
            <p:sp>
              <p:nvSpPr>
                <p:cNvPr id="63" name="Freeform 50"/>
                <p:cNvSpPr>
                  <a:spLocks noChangeArrowheads="1"/>
                </p:cNvSpPr>
                <p:nvPr/>
              </p:nvSpPr>
              <p:spPr bwMode="auto">
                <a:xfrm>
                  <a:off x="12223058" y="3794758"/>
                  <a:ext cx="8743990" cy="6208917"/>
                </a:xfrm>
                <a:custGeom>
                  <a:avLst/>
                  <a:gdLst>
                    <a:gd name="T0" fmla="*/ 0 w 19255"/>
                    <a:gd name="T1" fmla="*/ 0 h 13669"/>
                    <a:gd name="T2" fmla="*/ 0 w 19255"/>
                    <a:gd name="T3" fmla="*/ 13668 h 13669"/>
                    <a:gd name="T4" fmla="*/ 19254 w 19255"/>
                    <a:gd name="T5" fmla="*/ 13668 h 136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255" h="13669">
                      <a:moveTo>
                        <a:pt x="0" y="0"/>
                      </a:moveTo>
                      <a:lnTo>
                        <a:pt x="0" y="13668"/>
                      </a:lnTo>
                      <a:lnTo>
                        <a:pt x="19254" y="13668"/>
                      </a:lnTo>
                    </a:path>
                  </a:pathLst>
                </a:custGeom>
                <a:noFill/>
                <a:ln w="5400" cap="flat">
                  <a:solidFill>
                    <a:schemeClr val="bg1">
                      <a:lumMod val="50000"/>
                    </a:schemeClr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Calibri Light" panose="020F0302020204030204"/>
                  </a:endParaRPr>
                </a:p>
              </p:txBody>
            </p:sp>
          </p:grpSp>
          <p:sp>
            <p:nvSpPr>
              <p:cNvPr id="47" name="TextBox 97"/>
              <p:cNvSpPr txBox="1"/>
              <p:nvPr/>
            </p:nvSpPr>
            <p:spPr>
              <a:xfrm>
                <a:off x="6251809" y="4332459"/>
                <a:ext cx="512865" cy="446999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id-ID" sz="1400" b="1" dirty="0">
                    <a:latin typeface="Source Sans Pro"/>
                    <a:cs typeface="Source Sans Pro"/>
                  </a:rPr>
                  <a:t>2</a:t>
                </a:r>
              </a:p>
            </p:txBody>
          </p:sp>
          <p:sp>
            <p:nvSpPr>
              <p:cNvPr id="48" name="TextBox 99"/>
              <p:cNvSpPr txBox="1"/>
              <p:nvPr/>
            </p:nvSpPr>
            <p:spPr>
              <a:xfrm>
                <a:off x="6251809" y="3874304"/>
                <a:ext cx="512865" cy="446999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id-ID" sz="1400" b="1" dirty="0">
                    <a:latin typeface="Source Sans Pro"/>
                    <a:cs typeface="Source Sans Pro"/>
                  </a:rPr>
                  <a:t>3</a:t>
                </a:r>
              </a:p>
            </p:txBody>
          </p:sp>
          <p:sp>
            <p:nvSpPr>
              <p:cNvPr id="49" name="TextBox 100"/>
              <p:cNvSpPr txBox="1"/>
              <p:nvPr/>
            </p:nvSpPr>
            <p:spPr>
              <a:xfrm>
                <a:off x="6251809" y="3418896"/>
                <a:ext cx="512865" cy="446999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id-ID" sz="1400" b="1" dirty="0">
                    <a:latin typeface="Source Sans Pro"/>
                    <a:cs typeface="Source Sans Pro"/>
                  </a:rPr>
                  <a:t>4</a:t>
                </a:r>
              </a:p>
            </p:txBody>
          </p:sp>
          <p:sp>
            <p:nvSpPr>
              <p:cNvPr id="50" name="TextBox 101"/>
              <p:cNvSpPr txBox="1"/>
              <p:nvPr/>
            </p:nvSpPr>
            <p:spPr>
              <a:xfrm>
                <a:off x="6251809" y="2968071"/>
                <a:ext cx="512865" cy="446999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id-ID" sz="1400" b="1" dirty="0">
                    <a:latin typeface="Source Sans Pro"/>
                    <a:cs typeface="Source Sans Pro"/>
                  </a:rPr>
                  <a:t>5</a:t>
                </a:r>
              </a:p>
            </p:txBody>
          </p:sp>
          <p:sp>
            <p:nvSpPr>
              <p:cNvPr id="51" name="TextBox 102"/>
              <p:cNvSpPr txBox="1"/>
              <p:nvPr/>
            </p:nvSpPr>
            <p:spPr>
              <a:xfrm>
                <a:off x="6251809" y="2504419"/>
                <a:ext cx="512865" cy="446999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id-ID" sz="1400" b="1" dirty="0">
                    <a:latin typeface="Source Sans Pro"/>
                    <a:cs typeface="Source Sans Pro"/>
                  </a:rPr>
                  <a:t>6</a:t>
                </a:r>
              </a:p>
            </p:txBody>
          </p:sp>
          <p:sp>
            <p:nvSpPr>
              <p:cNvPr id="52" name="TextBox 103"/>
              <p:cNvSpPr txBox="1"/>
              <p:nvPr/>
            </p:nvSpPr>
            <p:spPr>
              <a:xfrm>
                <a:off x="6251809" y="4777675"/>
                <a:ext cx="512865" cy="446999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id-ID" sz="1400" b="1" dirty="0">
                    <a:latin typeface="Source Sans Pro"/>
                    <a:cs typeface="Source Sans Pro"/>
                  </a:rPr>
                  <a:t>1</a:t>
                </a:r>
              </a:p>
            </p:txBody>
          </p:sp>
          <p:sp>
            <p:nvSpPr>
              <p:cNvPr id="53" name="TextBox 104"/>
              <p:cNvSpPr txBox="1"/>
              <p:nvPr/>
            </p:nvSpPr>
            <p:spPr>
              <a:xfrm>
                <a:off x="6931198" y="5353669"/>
                <a:ext cx="756444" cy="412612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id-ID" sz="1200" b="1" dirty="0">
                    <a:latin typeface="Source Sans Pro"/>
                    <a:cs typeface="Source Sans Pro"/>
                  </a:rPr>
                  <a:t>2015</a:t>
                </a:r>
              </a:p>
            </p:txBody>
          </p:sp>
          <p:sp>
            <p:nvSpPr>
              <p:cNvPr id="54" name="TextBox 106"/>
              <p:cNvSpPr txBox="1"/>
              <p:nvPr/>
            </p:nvSpPr>
            <p:spPr>
              <a:xfrm>
                <a:off x="9030977" y="5353669"/>
                <a:ext cx="756444" cy="412612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id-ID" sz="1200" b="1" dirty="0">
                    <a:latin typeface="Source Sans Pro"/>
                    <a:cs typeface="Source Sans Pro"/>
                  </a:rPr>
                  <a:t>2017</a:t>
                </a:r>
              </a:p>
            </p:txBody>
          </p:sp>
          <p:sp>
            <p:nvSpPr>
              <p:cNvPr id="55" name="TextBox 107"/>
              <p:cNvSpPr txBox="1"/>
              <p:nvPr/>
            </p:nvSpPr>
            <p:spPr>
              <a:xfrm>
                <a:off x="10033512" y="5353669"/>
                <a:ext cx="756444" cy="412612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id-ID" sz="1200" b="1" dirty="0">
                    <a:latin typeface="Source Sans Pro"/>
                    <a:cs typeface="Source Sans Pro"/>
                  </a:rPr>
                  <a:t>2018</a:t>
                </a:r>
              </a:p>
            </p:txBody>
          </p:sp>
          <p:sp>
            <p:nvSpPr>
              <p:cNvPr id="56" name="TextBox 108"/>
              <p:cNvSpPr txBox="1"/>
              <p:nvPr/>
            </p:nvSpPr>
            <p:spPr>
              <a:xfrm>
                <a:off x="7934380" y="5353669"/>
                <a:ext cx="756444" cy="412612"/>
              </a:xfrm>
              <a:prstGeom prst="rect">
                <a:avLst/>
              </a:prstGeom>
              <a:noFill/>
            </p:spPr>
            <p:txBody>
              <a:bodyPr wrap="none" lIns="182843" tIns="91422" rIns="182843" bIns="91422" rtlCol="0">
                <a:spAutoFit/>
              </a:bodyPr>
              <a:lstStyle/>
              <a:p>
                <a:pPr algn="ctr"/>
                <a:r>
                  <a:rPr lang="id-ID" sz="1200" b="1" dirty="0">
                    <a:latin typeface="Source Sans Pro"/>
                    <a:cs typeface="Source Sans Pro"/>
                  </a:rPr>
                  <a:t>2016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2008466" y="2028325"/>
              <a:ext cx="4435899" cy="922497"/>
              <a:chOff x="2153606" y="2013399"/>
              <a:chExt cx="4435899" cy="922497"/>
            </a:xfrm>
          </p:grpSpPr>
          <p:sp>
            <p:nvSpPr>
              <p:cNvPr id="28" name="Text Placeholder 32"/>
              <p:cNvSpPr txBox="1"/>
              <p:nvPr/>
            </p:nvSpPr>
            <p:spPr>
              <a:xfrm>
                <a:off x="2371445" y="2418842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2153606" y="2013399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2008466" y="2930991"/>
              <a:ext cx="4435899" cy="922497"/>
              <a:chOff x="2153606" y="2013399"/>
              <a:chExt cx="4435899" cy="922497"/>
            </a:xfrm>
          </p:grpSpPr>
          <p:sp>
            <p:nvSpPr>
              <p:cNvPr id="26" name="Text Placeholder 32"/>
              <p:cNvSpPr txBox="1"/>
              <p:nvPr/>
            </p:nvSpPr>
            <p:spPr>
              <a:xfrm>
                <a:off x="2371445" y="2418842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2153606" y="2013399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2008466" y="3830054"/>
              <a:ext cx="4435899" cy="922497"/>
              <a:chOff x="2153606" y="2013399"/>
              <a:chExt cx="4435899" cy="922497"/>
            </a:xfrm>
          </p:grpSpPr>
          <p:sp>
            <p:nvSpPr>
              <p:cNvPr id="24" name="Text Placeholder 32"/>
              <p:cNvSpPr txBox="1"/>
              <p:nvPr/>
            </p:nvSpPr>
            <p:spPr>
              <a:xfrm>
                <a:off x="2371445" y="2418842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2153606" y="2013399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008466" y="4732647"/>
              <a:ext cx="4435899" cy="922497"/>
              <a:chOff x="2153606" y="2013399"/>
              <a:chExt cx="4435899" cy="922497"/>
            </a:xfrm>
          </p:grpSpPr>
          <p:sp>
            <p:nvSpPr>
              <p:cNvPr id="22" name="Text Placeholder 32"/>
              <p:cNvSpPr txBox="1"/>
              <p:nvPr/>
            </p:nvSpPr>
            <p:spPr>
              <a:xfrm>
                <a:off x="2371445" y="2418842"/>
                <a:ext cx="4218060" cy="517054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2153606" y="2013399"/>
                <a:ext cx="20402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3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4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152153" y="429870"/>
            <a:ext cx="3505200" cy="577141"/>
            <a:chOff x="1137042" y="406355"/>
            <a:chExt cx="3505200" cy="577141"/>
          </a:xfrm>
        </p:grpSpPr>
        <p:sp>
          <p:nvSpPr>
            <p:cNvPr id="6" name="文本框 5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1137042" y="729580"/>
              <a:ext cx="151355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  <p:sp>
        <p:nvSpPr>
          <p:cNvPr id="9" name="Oval 54"/>
          <p:cNvSpPr/>
          <p:nvPr/>
        </p:nvSpPr>
        <p:spPr>
          <a:xfrm>
            <a:off x="1943089" y="2176604"/>
            <a:ext cx="826471" cy="826470"/>
          </a:xfrm>
          <a:prstGeom prst="ellipse">
            <a:avLst/>
          </a:prstGeom>
          <a:noFill/>
          <a:ln w="5715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8"/>
          <p:cNvGrpSpPr/>
          <p:nvPr/>
        </p:nvGrpSpPr>
        <p:grpSpPr>
          <a:xfrm>
            <a:off x="2233645" y="2974576"/>
            <a:ext cx="245358" cy="338425"/>
            <a:chOff x="5000625" y="3409950"/>
            <a:chExt cx="180975" cy="457200"/>
          </a:xfrm>
          <a:solidFill>
            <a:srgbClr val="B4C2C5"/>
          </a:solidFill>
        </p:grpSpPr>
        <p:sp>
          <p:nvSpPr>
            <p:cNvPr id="11" name="Flowchart: Stored Data 6"/>
            <p:cNvSpPr/>
            <p:nvPr/>
          </p:nvSpPr>
          <p:spPr>
            <a:xfrm>
              <a:off x="5029200" y="3409950"/>
              <a:ext cx="152400" cy="457200"/>
            </a:xfrm>
            <a:prstGeom prst="flowChartOnlineStora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Stored Data 57"/>
            <p:cNvSpPr/>
            <p:nvPr/>
          </p:nvSpPr>
          <p:spPr>
            <a:xfrm flipH="1">
              <a:off x="5000625" y="3409950"/>
              <a:ext cx="152400" cy="457200"/>
            </a:xfrm>
            <a:prstGeom prst="flowChartOnlineStora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Freeform 217"/>
          <p:cNvSpPr>
            <a:spLocks noEditPoints="1"/>
          </p:cNvSpPr>
          <p:nvPr/>
        </p:nvSpPr>
        <p:spPr bwMode="auto">
          <a:xfrm>
            <a:off x="2140684" y="2409159"/>
            <a:ext cx="448735" cy="336554"/>
          </a:xfrm>
          <a:custGeom>
            <a:avLst/>
            <a:gdLst/>
            <a:ahLst/>
            <a:cxnLst>
              <a:cxn ang="0">
                <a:pos x="78" y="58"/>
              </a:cxn>
              <a:cxn ang="0">
                <a:pos x="0" y="58"/>
              </a:cxn>
              <a:cxn ang="0">
                <a:pos x="0" y="0"/>
              </a:cxn>
              <a:cxn ang="0">
                <a:pos x="5" y="0"/>
              </a:cxn>
              <a:cxn ang="0">
                <a:pos x="5" y="53"/>
              </a:cxn>
              <a:cxn ang="0">
                <a:pos x="78" y="53"/>
              </a:cxn>
              <a:cxn ang="0">
                <a:pos x="78" y="58"/>
              </a:cxn>
              <a:cxn ang="0">
                <a:pos x="73" y="22"/>
              </a:cxn>
              <a:cxn ang="0">
                <a:pos x="71" y="23"/>
              </a:cxn>
              <a:cxn ang="0">
                <a:pos x="66" y="18"/>
              </a:cxn>
              <a:cxn ang="0">
                <a:pos x="42" y="42"/>
              </a:cxn>
              <a:cxn ang="0">
                <a:pos x="40" y="42"/>
              </a:cxn>
              <a:cxn ang="0">
                <a:pos x="31" y="34"/>
              </a:cxn>
              <a:cxn ang="0">
                <a:pos x="16" y="49"/>
              </a:cxn>
              <a:cxn ang="0">
                <a:pos x="8" y="42"/>
              </a:cxn>
              <a:cxn ang="0">
                <a:pos x="30" y="20"/>
              </a:cxn>
              <a:cxn ang="0">
                <a:pos x="32" y="20"/>
              </a:cxn>
              <a:cxn ang="0">
                <a:pos x="41" y="29"/>
              </a:cxn>
              <a:cxn ang="0">
                <a:pos x="59" y="11"/>
              </a:cxn>
              <a:cxn ang="0">
                <a:pos x="54" y="6"/>
              </a:cxn>
              <a:cxn ang="0">
                <a:pos x="55" y="4"/>
              </a:cxn>
              <a:cxn ang="0">
                <a:pos x="71" y="4"/>
              </a:cxn>
              <a:cxn ang="0">
                <a:pos x="73" y="6"/>
              </a:cxn>
              <a:cxn ang="0">
                <a:pos x="73" y="22"/>
              </a:cxn>
            </a:cxnLst>
            <a:rect l="0" t="0" r="r" b="b"/>
            <a:pathLst>
              <a:path w="78" h="58">
                <a:moveTo>
                  <a:pt x="78" y="58"/>
                </a:moveTo>
                <a:cubicBezTo>
                  <a:pt x="0" y="58"/>
                  <a:pt x="0" y="58"/>
                  <a:pt x="0" y="58"/>
                </a:cubicBezTo>
                <a:cubicBezTo>
                  <a:pt x="0" y="0"/>
                  <a:pt x="0" y="0"/>
                  <a:pt x="0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53"/>
                  <a:pt x="5" y="53"/>
                  <a:pt x="5" y="53"/>
                </a:cubicBezTo>
                <a:cubicBezTo>
                  <a:pt x="78" y="53"/>
                  <a:pt x="78" y="53"/>
                  <a:pt x="78" y="53"/>
                </a:cubicBezTo>
                <a:lnTo>
                  <a:pt x="78" y="58"/>
                </a:lnTo>
                <a:close/>
                <a:moveTo>
                  <a:pt x="73" y="22"/>
                </a:moveTo>
                <a:cubicBezTo>
                  <a:pt x="73" y="23"/>
                  <a:pt x="71" y="24"/>
                  <a:pt x="71" y="23"/>
                </a:cubicBezTo>
                <a:cubicBezTo>
                  <a:pt x="66" y="18"/>
                  <a:pt x="66" y="18"/>
                  <a:pt x="66" y="18"/>
                </a:cubicBezTo>
                <a:cubicBezTo>
                  <a:pt x="42" y="42"/>
                  <a:pt x="42" y="42"/>
                  <a:pt x="42" y="42"/>
                </a:cubicBezTo>
                <a:cubicBezTo>
                  <a:pt x="41" y="43"/>
                  <a:pt x="41" y="43"/>
                  <a:pt x="40" y="42"/>
                </a:cubicBezTo>
                <a:cubicBezTo>
                  <a:pt x="31" y="34"/>
                  <a:pt x="31" y="34"/>
                  <a:pt x="31" y="34"/>
                </a:cubicBezTo>
                <a:cubicBezTo>
                  <a:pt x="16" y="49"/>
                  <a:pt x="16" y="49"/>
                  <a:pt x="16" y="49"/>
                </a:cubicBezTo>
                <a:cubicBezTo>
                  <a:pt x="8" y="42"/>
                  <a:pt x="8" y="42"/>
                  <a:pt x="8" y="42"/>
                </a:cubicBezTo>
                <a:cubicBezTo>
                  <a:pt x="30" y="20"/>
                  <a:pt x="30" y="20"/>
                  <a:pt x="30" y="20"/>
                </a:cubicBezTo>
                <a:cubicBezTo>
                  <a:pt x="31" y="19"/>
                  <a:pt x="32" y="19"/>
                  <a:pt x="32" y="20"/>
                </a:cubicBezTo>
                <a:cubicBezTo>
                  <a:pt x="41" y="29"/>
                  <a:pt x="41" y="29"/>
                  <a:pt x="41" y="29"/>
                </a:cubicBezTo>
                <a:cubicBezTo>
                  <a:pt x="59" y="11"/>
                  <a:pt x="59" y="11"/>
                  <a:pt x="59" y="11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4" y="4"/>
                  <a:pt x="55" y="4"/>
                </a:cubicBezTo>
                <a:cubicBezTo>
                  <a:pt x="71" y="4"/>
                  <a:pt x="71" y="4"/>
                  <a:pt x="71" y="4"/>
                </a:cubicBezTo>
                <a:cubicBezTo>
                  <a:pt x="72" y="4"/>
                  <a:pt x="73" y="5"/>
                  <a:pt x="73" y="6"/>
                </a:cubicBezTo>
                <a:lnTo>
                  <a:pt x="73" y="22"/>
                </a:lnTo>
                <a:close/>
              </a:path>
            </a:pathLst>
          </a:custGeom>
          <a:solidFill>
            <a:srgbClr val="B4C2C5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Pentagon 58"/>
          <p:cNvSpPr/>
          <p:nvPr/>
        </p:nvSpPr>
        <p:spPr>
          <a:xfrm>
            <a:off x="1413754" y="3322636"/>
            <a:ext cx="1885140" cy="523650"/>
          </a:xfrm>
          <a:prstGeom prst="homePlate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5" name="Chevron 62"/>
          <p:cNvSpPr/>
          <p:nvPr/>
        </p:nvSpPr>
        <p:spPr>
          <a:xfrm>
            <a:off x="3303484" y="3375001"/>
            <a:ext cx="418920" cy="418920"/>
          </a:xfrm>
          <a:prstGeom prst="chevron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66"/>
          <p:cNvSpPr/>
          <p:nvPr/>
        </p:nvSpPr>
        <p:spPr>
          <a:xfrm>
            <a:off x="6904569" y="2176604"/>
            <a:ext cx="826471" cy="826470"/>
          </a:xfrm>
          <a:prstGeom prst="ellipse">
            <a:avLst/>
          </a:prstGeom>
          <a:noFill/>
          <a:ln w="5715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53"/>
          <p:cNvGrpSpPr/>
          <p:nvPr/>
        </p:nvGrpSpPr>
        <p:grpSpPr>
          <a:xfrm>
            <a:off x="7195125" y="2974576"/>
            <a:ext cx="245358" cy="338425"/>
            <a:chOff x="5000625" y="3409950"/>
            <a:chExt cx="180975" cy="457200"/>
          </a:xfrm>
          <a:solidFill>
            <a:srgbClr val="B4C2C5"/>
          </a:solidFill>
        </p:grpSpPr>
        <p:sp>
          <p:nvSpPr>
            <p:cNvPr id="19" name="Flowchart: Stored Data 68"/>
            <p:cNvSpPr/>
            <p:nvPr/>
          </p:nvSpPr>
          <p:spPr>
            <a:xfrm>
              <a:off x="5029200" y="3409950"/>
              <a:ext cx="152400" cy="457200"/>
            </a:xfrm>
            <a:prstGeom prst="flowChartOnlineStora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Stored Data 69"/>
            <p:cNvSpPr/>
            <p:nvPr/>
          </p:nvSpPr>
          <p:spPr>
            <a:xfrm flipH="1">
              <a:off x="5000625" y="3409950"/>
              <a:ext cx="152400" cy="457200"/>
            </a:xfrm>
            <a:prstGeom prst="flowChartOnlineStora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Freeform 120"/>
          <p:cNvSpPr>
            <a:spLocks noChangeAspect="1" noEditPoints="1"/>
          </p:cNvSpPr>
          <p:nvPr/>
        </p:nvSpPr>
        <p:spPr bwMode="auto">
          <a:xfrm>
            <a:off x="7083209" y="2356433"/>
            <a:ext cx="469192" cy="402163"/>
          </a:xfrm>
          <a:custGeom>
            <a:avLst/>
            <a:gdLst/>
            <a:ahLst/>
            <a:cxnLst>
              <a:cxn ang="0">
                <a:pos x="11" y="58"/>
              </a:cxn>
              <a:cxn ang="0">
                <a:pos x="9" y="58"/>
              </a:cxn>
              <a:cxn ang="0">
                <a:pos x="0" y="49"/>
              </a:cxn>
              <a:cxn ang="0">
                <a:pos x="0" y="18"/>
              </a:cxn>
              <a:cxn ang="0">
                <a:pos x="9" y="9"/>
              </a:cxn>
              <a:cxn ang="0">
                <a:pos x="11" y="9"/>
              </a:cxn>
              <a:cxn ang="0">
                <a:pos x="11" y="58"/>
              </a:cxn>
              <a:cxn ang="0">
                <a:pos x="54" y="58"/>
              </a:cxn>
              <a:cxn ang="0">
                <a:pos x="15" y="58"/>
              </a:cxn>
              <a:cxn ang="0">
                <a:pos x="15" y="9"/>
              </a:cxn>
              <a:cxn ang="0">
                <a:pos x="20" y="9"/>
              </a:cxn>
              <a:cxn ang="0">
                <a:pos x="20" y="3"/>
              </a:cxn>
              <a:cxn ang="0">
                <a:pos x="24" y="0"/>
              </a:cxn>
              <a:cxn ang="0">
                <a:pos x="45" y="0"/>
              </a:cxn>
              <a:cxn ang="0">
                <a:pos x="49" y="3"/>
              </a:cxn>
              <a:cxn ang="0">
                <a:pos x="49" y="9"/>
              </a:cxn>
              <a:cxn ang="0">
                <a:pos x="54" y="9"/>
              </a:cxn>
              <a:cxn ang="0">
                <a:pos x="54" y="58"/>
              </a:cxn>
              <a:cxn ang="0">
                <a:pos x="44" y="9"/>
              </a:cxn>
              <a:cxn ang="0">
                <a:pos x="44" y="4"/>
              </a:cxn>
              <a:cxn ang="0">
                <a:pos x="25" y="4"/>
              </a:cxn>
              <a:cxn ang="0">
                <a:pos x="25" y="9"/>
              </a:cxn>
              <a:cxn ang="0">
                <a:pos x="44" y="9"/>
              </a:cxn>
              <a:cxn ang="0">
                <a:pos x="68" y="49"/>
              </a:cxn>
              <a:cxn ang="0">
                <a:pos x="60" y="58"/>
              </a:cxn>
              <a:cxn ang="0">
                <a:pos x="58" y="58"/>
              </a:cxn>
              <a:cxn ang="0">
                <a:pos x="58" y="9"/>
              </a:cxn>
              <a:cxn ang="0">
                <a:pos x="60" y="9"/>
              </a:cxn>
              <a:cxn ang="0">
                <a:pos x="68" y="18"/>
              </a:cxn>
              <a:cxn ang="0">
                <a:pos x="68" y="49"/>
              </a:cxn>
            </a:cxnLst>
            <a:rect l="0" t="0" r="r" b="b"/>
            <a:pathLst>
              <a:path w="68" h="58">
                <a:moveTo>
                  <a:pt x="11" y="58"/>
                </a:moveTo>
                <a:cubicBezTo>
                  <a:pt x="9" y="58"/>
                  <a:pt x="9" y="58"/>
                  <a:pt x="9" y="58"/>
                </a:cubicBezTo>
                <a:cubicBezTo>
                  <a:pt x="4" y="58"/>
                  <a:pt x="0" y="54"/>
                  <a:pt x="0" y="49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3"/>
                  <a:pt x="4" y="9"/>
                  <a:pt x="9" y="9"/>
                </a:cubicBezTo>
                <a:cubicBezTo>
                  <a:pt x="11" y="9"/>
                  <a:pt x="11" y="9"/>
                  <a:pt x="11" y="9"/>
                </a:cubicBezTo>
                <a:lnTo>
                  <a:pt x="11" y="58"/>
                </a:lnTo>
                <a:close/>
                <a:moveTo>
                  <a:pt x="54" y="58"/>
                </a:moveTo>
                <a:cubicBezTo>
                  <a:pt x="15" y="58"/>
                  <a:pt x="15" y="58"/>
                  <a:pt x="15" y="58"/>
                </a:cubicBezTo>
                <a:cubicBezTo>
                  <a:pt x="15" y="9"/>
                  <a:pt x="15" y="9"/>
                  <a:pt x="15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1"/>
                  <a:pt x="22" y="0"/>
                  <a:pt x="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9"/>
                  <a:pt x="49" y="9"/>
                  <a:pt x="49" y="9"/>
                </a:cubicBezTo>
                <a:cubicBezTo>
                  <a:pt x="54" y="9"/>
                  <a:pt x="54" y="9"/>
                  <a:pt x="54" y="9"/>
                </a:cubicBezTo>
                <a:lnTo>
                  <a:pt x="54" y="58"/>
                </a:lnTo>
                <a:close/>
                <a:moveTo>
                  <a:pt x="44" y="9"/>
                </a:moveTo>
                <a:cubicBezTo>
                  <a:pt x="44" y="4"/>
                  <a:pt x="44" y="4"/>
                  <a:pt x="4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9"/>
                  <a:pt x="25" y="9"/>
                  <a:pt x="25" y="9"/>
                </a:cubicBezTo>
                <a:lnTo>
                  <a:pt x="44" y="9"/>
                </a:lnTo>
                <a:close/>
                <a:moveTo>
                  <a:pt x="68" y="49"/>
                </a:moveTo>
                <a:cubicBezTo>
                  <a:pt x="68" y="54"/>
                  <a:pt x="65" y="58"/>
                  <a:pt x="60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9"/>
                  <a:pt x="58" y="9"/>
                  <a:pt x="58" y="9"/>
                </a:cubicBezTo>
                <a:cubicBezTo>
                  <a:pt x="60" y="9"/>
                  <a:pt x="60" y="9"/>
                  <a:pt x="60" y="9"/>
                </a:cubicBezTo>
                <a:cubicBezTo>
                  <a:pt x="65" y="9"/>
                  <a:pt x="68" y="13"/>
                  <a:pt x="68" y="18"/>
                </a:cubicBezTo>
                <a:lnTo>
                  <a:pt x="68" y="49"/>
                </a:lnTo>
                <a:close/>
              </a:path>
            </a:pathLst>
          </a:custGeom>
          <a:solidFill>
            <a:srgbClr val="B4C2C5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3" name="Oval 73"/>
          <p:cNvSpPr/>
          <p:nvPr/>
        </p:nvSpPr>
        <p:spPr>
          <a:xfrm>
            <a:off x="9385309" y="2176604"/>
            <a:ext cx="826471" cy="826470"/>
          </a:xfrm>
          <a:prstGeom prst="ellipse">
            <a:avLst/>
          </a:prstGeom>
          <a:noFill/>
          <a:ln w="5715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70"/>
          <p:cNvGrpSpPr/>
          <p:nvPr/>
        </p:nvGrpSpPr>
        <p:grpSpPr>
          <a:xfrm>
            <a:off x="9675865" y="2974576"/>
            <a:ext cx="245358" cy="338425"/>
            <a:chOff x="5000625" y="3409950"/>
            <a:chExt cx="180975" cy="457200"/>
          </a:xfrm>
          <a:solidFill>
            <a:srgbClr val="B4C2C5"/>
          </a:solidFill>
        </p:grpSpPr>
        <p:sp>
          <p:nvSpPr>
            <p:cNvPr id="25" name="Flowchart: Stored Data 75"/>
            <p:cNvSpPr/>
            <p:nvPr/>
          </p:nvSpPr>
          <p:spPr>
            <a:xfrm>
              <a:off x="5029200" y="3409950"/>
              <a:ext cx="152400" cy="457200"/>
            </a:xfrm>
            <a:prstGeom prst="flowChartOnlineStora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Stored Data 76"/>
            <p:cNvSpPr/>
            <p:nvPr/>
          </p:nvSpPr>
          <p:spPr>
            <a:xfrm flipH="1">
              <a:off x="5000625" y="3409950"/>
              <a:ext cx="152400" cy="457200"/>
            </a:xfrm>
            <a:prstGeom prst="flowChartOnlineStora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Freeform 178"/>
          <p:cNvSpPr>
            <a:spLocks noChangeAspect="1" noEditPoints="1"/>
          </p:cNvSpPr>
          <p:nvPr/>
        </p:nvSpPr>
        <p:spPr bwMode="auto">
          <a:xfrm>
            <a:off x="9565188" y="2395711"/>
            <a:ext cx="466715" cy="351515"/>
          </a:xfrm>
          <a:custGeom>
            <a:avLst/>
            <a:gdLst/>
            <a:ahLst/>
            <a:cxnLst>
              <a:cxn ang="0">
                <a:pos x="158" y="119"/>
              </a:cxn>
              <a:cxn ang="0">
                <a:pos x="0" y="119"/>
              </a:cxn>
              <a:cxn ang="0">
                <a:pos x="0" y="0"/>
              </a:cxn>
              <a:cxn ang="0">
                <a:pos x="9" y="0"/>
              </a:cxn>
              <a:cxn ang="0">
                <a:pos x="9" y="108"/>
              </a:cxn>
              <a:cxn ang="0">
                <a:pos x="158" y="108"/>
              </a:cxn>
              <a:cxn ang="0">
                <a:pos x="158" y="119"/>
              </a:cxn>
              <a:cxn ang="0">
                <a:pos x="50" y="99"/>
              </a:cxn>
              <a:cxn ang="0">
                <a:pos x="29" y="99"/>
              </a:cxn>
              <a:cxn ang="0">
                <a:pos x="29" y="60"/>
              </a:cxn>
              <a:cxn ang="0">
                <a:pos x="50" y="60"/>
              </a:cxn>
              <a:cxn ang="0">
                <a:pos x="50" y="99"/>
              </a:cxn>
              <a:cxn ang="0">
                <a:pos x="78" y="99"/>
              </a:cxn>
              <a:cxn ang="0">
                <a:pos x="59" y="99"/>
              </a:cxn>
              <a:cxn ang="0">
                <a:pos x="59" y="19"/>
              </a:cxn>
              <a:cxn ang="0">
                <a:pos x="78" y="19"/>
              </a:cxn>
              <a:cxn ang="0">
                <a:pos x="78" y="99"/>
              </a:cxn>
              <a:cxn ang="0">
                <a:pos x="109" y="99"/>
              </a:cxn>
              <a:cxn ang="0">
                <a:pos x="89" y="99"/>
              </a:cxn>
              <a:cxn ang="0">
                <a:pos x="89" y="39"/>
              </a:cxn>
              <a:cxn ang="0">
                <a:pos x="109" y="39"/>
              </a:cxn>
              <a:cxn ang="0">
                <a:pos x="109" y="99"/>
              </a:cxn>
              <a:cxn ang="0">
                <a:pos x="139" y="99"/>
              </a:cxn>
              <a:cxn ang="0">
                <a:pos x="119" y="99"/>
              </a:cxn>
              <a:cxn ang="0">
                <a:pos x="119" y="11"/>
              </a:cxn>
              <a:cxn ang="0">
                <a:pos x="139" y="11"/>
              </a:cxn>
              <a:cxn ang="0">
                <a:pos x="139" y="99"/>
              </a:cxn>
            </a:cxnLst>
            <a:rect l="0" t="0" r="r" b="b"/>
            <a:pathLst>
              <a:path w="158" h="119">
                <a:moveTo>
                  <a:pt x="158" y="119"/>
                </a:moveTo>
                <a:lnTo>
                  <a:pt x="0" y="119"/>
                </a:lnTo>
                <a:lnTo>
                  <a:pt x="0" y="0"/>
                </a:lnTo>
                <a:lnTo>
                  <a:pt x="9" y="0"/>
                </a:lnTo>
                <a:lnTo>
                  <a:pt x="9" y="108"/>
                </a:lnTo>
                <a:lnTo>
                  <a:pt x="158" y="108"/>
                </a:lnTo>
                <a:lnTo>
                  <a:pt x="158" y="119"/>
                </a:lnTo>
                <a:close/>
                <a:moveTo>
                  <a:pt x="50" y="99"/>
                </a:moveTo>
                <a:lnTo>
                  <a:pt x="29" y="99"/>
                </a:lnTo>
                <a:lnTo>
                  <a:pt x="29" y="60"/>
                </a:lnTo>
                <a:lnTo>
                  <a:pt x="50" y="60"/>
                </a:lnTo>
                <a:lnTo>
                  <a:pt x="50" y="99"/>
                </a:lnTo>
                <a:close/>
                <a:moveTo>
                  <a:pt x="78" y="99"/>
                </a:moveTo>
                <a:lnTo>
                  <a:pt x="59" y="99"/>
                </a:lnTo>
                <a:lnTo>
                  <a:pt x="59" y="19"/>
                </a:lnTo>
                <a:lnTo>
                  <a:pt x="78" y="19"/>
                </a:lnTo>
                <a:lnTo>
                  <a:pt x="78" y="99"/>
                </a:lnTo>
                <a:close/>
                <a:moveTo>
                  <a:pt x="109" y="99"/>
                </a:moveTo>
                <a:lnTo>
                  <a:pt x="89" y="99"/>
                </a:lnTo>
                <a:lnTo>
                  <a:pt x="89" y="39"/>
                </a:lnTo>
                <a:lnTo>
                  <a:pt x="109" y="39"/>
                </a:lnTo>
                <a:lnTo>
                  <a:pt x="109" y="99"/>
                </a:lnTo>
                <a:close/>
                <a:moveTo>
                  <a:pt x="139" y="99"/>
                </a:moveTo>
                <a:lnTo>
                  <a:pt x="119" y="99"/>
                </a:lnTo>
                <a:lnTo>
                  <a:pt x="119" y="11"/>
                </a:lnTo>
                <a:lnTo>
                  <a:pt x="139" y="11"/>
                </a:lnTo>
                <a:lnTo>
                  <a:pt x="139" y="99"/>
                </a:lnTo>
                <a:close/>
              </a:path>
            </a:pathLst>
          </a:custGeom>
          <a:solidFill>
            <a:srgbClr val="B4C2C5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9" name="Oval 80"/>
          <p:cNvSpPr/>
          <p:nvPr/>
        </p:nvSpPr>
        <p:spPr>
          <a:xfrm>
            <a:off x="4423829" y="2176604"/>
            <a:ext cx="826471" cy="826470"/>
          </a:xfrm>
          <a:prstGeom prst="ellipse">
            <a:avLst/>
          </a:prstGeom>
          <a:noFill/>
          <a:ln w="5715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36"/>
          <p:cNvGrpSpPr/>
          <p:nvPr/>
        </p:nvGrpSpPr>
        <p:grpSpPr>
          <a:xfrm>
            <a:off x="4714385" y="2974576"/>
            <a:ext cx="245358" cy="338425"/>
            <a:chOff x="5000625" y="3409950"/>
            <a:chExt cx="180975" cy="457200"/>
          </a:xfrm>
          <a:solidFill>
            <a:srgbClr val="B4C2C5"/>
          </a:solidFill>
        </p:grpSpPr>
        <p:sp>
          <p:nvSpPr>
            <p:cNvPr id="31" name="Flowchart: Stored Data 82"/>
            <p:cNvSpPr/>
            <p:nvPr/>
          </p:nvSpPr>
          <p:spPr>
            <a:xfrm>
              <a:off x="5029200" y="3409950"/>
              <a:ext cx="152400" cy="457200"/>
            </a:xfrm>
            <a:prstGeom prst="flowChartOnlineStora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Stored Data 83"/>
            <p:cNvSpPr/>
            <p:nvPr/>
          </p:nvSpPr>
          <p:spPr>
            <a:xfrm flipH="1">
              <a:off x="5000625" y="3409950"/>
              <a:ext cx="152400" cy="457200"/>
            </a:xfrm>
            <a:prstGeom prst="flowChartOnlineStora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Freeform 103"/>
          <p:cNvSpPr>
            <a:spLocks noEditPoints="1"/>
          </p:cNvSpPr>
          <p:nvPr/>
        </p:nvSpPr>
        <p:spPr bwMode="auto">
          <a:xfrm>
            <a:off x="4663166" y="2337927"/>
            <a:ext cx="347797" cy="512140"/>
          </a:xfrm>
          <a:custGeom>
            <a:avLst/>
            <a:gdLst/>
            <a:ahLst/>
            <a:cxnLst>
              <a:cxn ang="0">
                <a:pos x="37" y="29"/>
              </a:cxn>
              <a:cxn ang="0">
                <a:pos x="31" y="41"/>
              </a:cxn>
              <a:cxn ang="0">
                <a:pos x="33" y="44"/>
              </a:cxn>
              <a:cxn ang="0">
                <a:pos x="32" y="47"/>
              </a:cxn>
              <a:cxn ang="0">
                <a:pos x="33" y="49"/>
              </a:cxn>
              <a:cxn ang="0">
                <a:pos x="31" y="53"/>
              </a:cxn>
              <a:cxn ang="0">
                <a:pos x="31" y="54"/>
              </a:cxn>
              <a:cxn ang="0">
                <a:pos x="27" y="58"/>
              </a:cxn>
              <a:cxn ang="0">
                <a:pos x="21" y="62"/>
              </a:cxn>
              <a:cxn ang="0">
                <a:pos x="15" y="58"/>
              </a:cxn>
              <a:cxn ang="0">
                <a:pos x="11" y="54"/>
              </a:cxn>
              <a:cxn ang="0">
                <a:pos x="11" y="53"/>
              </a:cxn>
              <a:cxn ang="0">
                <a:pos x="9" y="49"/>
              </a:cxn>
              <a:cxn ang="0">
                <a:pos x="10" y="47"/>
              </a:cxn>
              <a:cxn ang="0">
                <a:pos x="9" y="44"/>
              </a:cxn>
              <a:cxn ang="0">
                <a:pos x="11" y="41"/>
              </a:cxn>
              <a:cxn ang="0">
                <a:pos x="5" y="29"/>
              </a:cxn>
              <a:cxn ang="0">
                <a:pos x="0" y="18"/>
              </a:cxn>
              <a:cxn ang="0">
                <a:pos x="21" y="0"/>
              </a:cxn>
              <a:cxn ang="0">
                <a:pos x="42" y="18"/>
              </a:cxn>
              <a:cxn ang="0">
                <a:pos x="37" y="29"/>
              </a:cxn>
              <a:cxn ang="0">
                <a:pos x="21" y="6"/>
              </a:cxn>
              <a:cxn ang="0">
                <a:pos x="6" y="18"/>
              </a:cxn>
              <a:cxn ang="0">
                <a:pos x="8" y="26"/>
              </a:cxn>
              <a:cxn ang="0">
                <a:pos x="11" y="28"/>
              </a:cxn>
              <a:cxn ang="0">
                <a:pos x="16" y="40"/>
              </a:cxn>
              <a:cxn ang="0">
                <a:pos x="26" y="40"/>
              </a:cxn>
              <a:cxn ang="0">
                <a:pos x="31" y="28"/>
              </a:cxn>
              <a:cxn ang="0">
                <a:pos x="34" y="26"/>
              </a:cxn>
              <a:cxn ang="0">
                <a:pos x="36" y="18"/>
              </a:cxn>
              <a:cxn ang="0">
                <a:pos x="21" y="6"/>
              </a:cxn>
              <a:cxn ang="0">
                <a:pos x="29" y="20"/>
              </a:cxn>
              <a:cxn ang="0">
                <a:pos x="27" y="18"/>
              </a:cxn>
              <a:cxn ang="0">
                <a:pos x="21" y="15"/>
              </a:cxn>
              <a:cxn ang="0">
                <a:pos x="20" y="13"/>
              </a:cxn>
              <a:cxn ang="0">
                <a:pos x="21" y="12"/>
              </a:cxn>
              <a:cxn ang="0">
                <a:pos x="30" y="18"/>
              </a:cxn>
              <a:cxn ang="0">
                <a:pos x="29" y="20"/>
              </a:cxn>
            </a:cxnLst>
            <a:rect l="0" t="0" r="r" b="b"/>
            <a:pathLst>
              <a:path w="42" h="62">
                <a:moveTo>
                  <a:pt x="37" y="29"/>
                </a:moveTo>
                <a:cubicBezTo>
                  <a:pt x="35" y="32"/>
                  <a:pt x="31" y="37"/>
                  <a:pt x="31" y="41"/>
                </a:cubicBezTo>
                <a:cubicBezTo>
                  <a:pt x="32" y="42"/>
                  <a:pt x="33" y="43"/>
                  <a:pt x="33" y="44"/>
                </a:cubicBezTo>
                <a:cubicBezTo>
                  <a:pt x="33" y="45"/>
                  <a:pt x="32" y="46"/>
                  <a:pt x="32" y="47"/>
                </a:cubicBezTo>
                <a:cubicBezTo>
                  <a:pt x="32" y="47"/>
                  <a:pt x="33" y="48"/>
                  <a:pt x="33" y="49"/>
                </a:cubicBezTo>
                <a:cubicBezTo>
                  <a:pt x="33" y="51"/>
                  <a:pt x="32" y="52"/>
                  <a:pt x="31" y="53"/>
                </a:cubicBezTo>
                <a:cubicBezTo>
                  <a:pt x="31" y="53"/>
                  <a:pt x="31" y="54"/>
                  <a:pt x="31" y="54"/>
                </a:cubicBezTo>
                <a:cubicBezTo>
                  <a:pt x="31" y="57"/>
                  <a:pt x="29" y="58"/>
                  <a:pt x="27" y="58"/>
                </a:cubicBezTo>
                <a:cubicBezTo>
                  <a:pt x="26" y="61"/>
                  <a:pt x="24" y="62"/>
                  <a:pt x="21" y="62"/>
                </a:cubicBezTo>
                <a:cubicBezTo>
                  <a:pt x="19" y="62"/>
                  <a:pt x="16" y="61"/>
                  <a:pt x="15" y="58"/>
                </a:cubicBezTo>
                <a:cubicBezTo>
                  <a:pt x="13" y="58"/>
                  <a:pt x="11" y="57"/>
                  <a:pt x="11" y="54"/>
                </a:cubicBezTo>
                <a:cubicBezTo>
                  <a:pt x="11" y="54"/>
                  <a:pt x="11" y="53"/>
                  <a:pt x="11" y="53"/>
                </a:cubicBezTo>
                <a:cubicBezTo>
                  <a:pt x="10" y="52"/>
                  <a:pt x="9" y="51"/>
                  <a:pt x="9" y="49"/>
                </a:cubicBezTo>
                <a:cubicBezTo>
                  <a:pt x="9" y="48"/>
                  <a:pt x="10" y="47"/>
                  <a:pt x="10" y="47"/>
                </a:cubicBezTo>
                <a:cubicBezTo>
                  <a:pt x="10" y="46"/>
                  <a:pt x="9" y="45"/>
                  <a:pt x="9" y="44"/>
                </a:cubicBezTo>
                <a:cubicBezTo>
                  <a:pt x="9" y="43"/>
                  <a:pt x="10" y="42"/>
                  <a:pt x="11" y="41"/>
                </a:cubicBezTo>
                <a:cubicBezTo>
                  <a:pt x="11" y="37"/>
                  <a:pt x="7" y="32"/>
                  <a:pt x="5" y="29"/>
                </a:cubicBezTo>
                <a:cubicBezTo>
                  <a:pt x="2" y="26"/>
                  <a:pt x="0" y="23"/>
                  <a:pt x="0" y="18"/>
                </a:cubicBezTo>
                <a:cubicBezTo>
                  <a:pt x="0" y="8"/>
                  <a:pt x="11" y="0"/>
                  <a:pt x="21" y="0"/>
                </a:cubicBezTo>
                <a:cubicBezTo>
                  <a:pt x="31" y="0"/>
                  <a:pt x="42" y="8"/>
                  <a:pt x="42" y="18"/>
                </a:cubicBezTo>
                <a:cubicBezTo>
                  <a:pt x="42" y="23"/>
                  <a:pt x="40" y="26"/>
                  <a:pt x="37" y="29"/>
                </a:cubicBezTo>
                <a:close/>
                <a:moveTo>
                  <a:pt x="21" y="6"/>
                </a:moveTo>
                <a:cubicBezTo>
                  <a:pt x="14" y="6"/>
                  <a:pt x="6" y="10"/>
                  <a:pt x="6" y="18"/>
                </a:cubicBezTo>
                <a:cubicBezTo>
                  <a:pt x="6" y="21"/>
                  <a:pt x="7" y="24"/>
                  <a:pt x="8" y="26"/>
                </a:cubicBezTo>
                <a:cubicBezTo>
                  <a:pt x="9" y="27"/>
                  <a:pt x="10" y="27"/>
                  <a:pt x="11" y="28"/>
                </a:cubicBezTo>
                <a:cubicBezTo>
                  <a:pt x="14" y="32"/>
                  <a:pt x="16" y="36"/>
                  <a:pt x="16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36"/>
                  <a:pt x="28" y="32"/>
                  <a:pt x="31" y="28"/>
                </a:cubicBezTo>
                <a:cubicBezTo>
                  <a:pt x="32" y="27"/>
                  <a:pt x="33" y="27"/>
                  <a:pt x="34" y="26"/>
                </a:cubicBezTo>
                <a:cubicBezTo>
                  <a:pt x="35" y="24"/>
                  <a:pt x="36" y="21"/>
                  <a:pt x="36" y="18"/>
                </a:cubicBezTo>
                <a:cubicBezTo>
                  <a:pt x="36" y="10"/>
                  <a:pt x="28" y="6"/>
                  <a:pt x="21" y="6"/>
                </a:cubicBezTo>
                <a:close/>
                <a:moveTo>
                  <a:pt x="29" y="20"/>
                </a:moveTo>
                <a:cubicBezTo>
                  <a:pt x="28" y="20"/>
                  <a:pt x="27" y="19"/>
                  <a:pt x="27" y="18"/>
                </a:cubicBezTo>
                <a:cubicBezTo>
                  <a:pt x="27" y="16"/>
                  <a:pt x="23" y="15"/>
                  <a:pt x="21" y="15"/>
                </a:cubicBezTo>
                <a:cubicBezTo>
                  <a:pt x="20" y="15"/>
                  <a:pt x="20" y="14"/>
                  <a:pt x="20" y="13"/>
                </a:cubicBezTo>
                <a:cubicBezTo>
                  <a:pt x="20" y="13"/>
                  <a:pt x="20" y="12"/>
                  <a:pt x="21" y="12"/>
                </a:cubicBezTo>
                <a:cubicBezTo>
                  <a:pt x="25" y="12"/>
                  <a:pt x="30" y="14"/>
                  <a:pt x="30" y="18"/>
                </a:cubicBezTo>
                <a:cubicBezTo>
                  <a:pt x="30" y="19"/>
                  <a:pt x="29" y="20"/>
                  <a:pt x="29" y="20"/>
                </a:cubicBezTo>
                <a:close/>
              </a:path>
            </a:pathLst>
          </a:custGeom>
          <a:solidFill>
            <a:srgbClr val="B4C2C5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Pentagon 84"/>
          <p:cNvSpPr/>
          <p:nvPr/>
        </p:nvSpPr>
        <p:spPr>
          <a:xfrm>
            <a:off x="3894494" y="3322636"/>
            <a:ext cx="1885140" cy="523650"/>
          </a:xfrm>
          <a:prstGeom prst="homePlate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5" name="Chevron 88"/>
          <p:cNvSpPr/>
          <p:nvPr/>
        </p:nvSpPr>
        <p:spPr>
          <a:xfrm>
            <a:off x="5788485" y="3375001"/>
            <a:ext cx="418920" cy="418920"/>
          </a:xfrm>
          <a:prstGeom prst="chevron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Pentagon 89"/>
          <p:cNvSpPr/>
          <p:nvPr/>
        </p:nvSpPr>
        <p:spPr>
          <a:xfrm>
            <a:off x="6375234" y="3322636"/>
            <a:ext cx="1885140" cy="523650"/>
          </a:xfrm>
          <a:prstGeom prst="homePlate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Chevron 93"/>
          <p:cNvSpPr/>
          <p:nvPr/>
        </p:nvSpPr>
        <p:spPr>
          <a:xfrm>
            <a:off x="8267095" y="3375001"/>
            <a:ext cx="418920" cy="418920"/>
          </a:xfrm>
          <a:prstGeom prst="chevron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94"/>
          <p:cNvSpPr/>
          <p:nvPr/>
        </p:nvSpPr>
        <p:spPr>
          <a:xfrm>
            <a:off x="8855974" y="3322636"/>
            <a:ext cx="1885140" cy="523650"/>
          </a:xfrm>
          <a:prstGeom prst="rect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9" name="文本框 36"/>
          <p:cNvSpPr txBox="1"/>
          <p:nvPr/>
        </p:nvSpPr>
        <p:spPr>
          <a:xfrm>
            <a:off x="1360918" y="4198635"/>
            <a:ext cx="199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40" name="Text Placeholder 32"/>
          <p:cNvSpPr txBox="1"/>
          <p:nvPr/>
        </p:nvSpPr>
        <p:spPr>
          <a:xfrm>
            <a:off x="1244467" y="4609337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41" name="文本框 36"/>
          <p:cNvSpPr txBox="1"/>
          <p:nvPr/>
        </p:nvSpPr>
        <p:spPr>
          <a:xfrm>
            <a:off x="3826856" y="4198635"/>
            <a:ext cx="199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42" name="Text Placeholder 32"/>
          <p:cNvSpPr txBox="1"/>
          <p:nvPr/>
        </p:nvSpPr>
        <p:spPr>
          <a:xfrm>
            <a:off x="3710405" y="4609337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43" name="文本框 36"/>
          <p:cNvSpPr txBox="1"/>
          <p:nvPr/>
        </p:nvSpPr>
        <p:spPr>
          <a:xfrm>
            <a:off x="6430275" y="4198635"/>
            <a:ext cx="199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44" name="Text Placeholder 32"/>
          <p:cNvSpPr txBox="1"/>
          <p:nvPr/>
        </p:nvSpPr>
        <p:spPr>
          <a:xfrm>
            <a:off x="6313824" y="4609337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45" name="文本框 36"/>
          <p:cNvSpPr txBox="1"/>
          <p:nvPr/>
        </p:nvSpPr>
        <p:spPr>
          <a:xfrm>
            <a:off x="8810666" y="4198635"/>
            <a:ext cx="199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46" name="Text Placeholder 32"/>
          <p:cNvSpPr txBox="1"/>
          <p:nvPr/>
        </p:nvSpPr>
        <p:spPr>
          <a:xfrm>
            <a:off x="8694215" y="4609337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47" name="Rectangle 64"/>
          <p:cNvSpPr/>
          <p:nvPr/>
        </p:nvSpPr>
        <p:spPr>
          <a:xfrm>
            <a:off x="1544931" y="3407240"/>
            <a:ext cx="1507592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Keyword Here</a:t>
            </a:r>
          </a:p>
        </p:txBody>
      </p:sp>
      <p:sp>
        <p:nvSpPr>
          <p:cNvPr id="48" name="Rectangle 64"/>
          <p:cNvSpPr/>
          <p:nvPr/>
        </p:nvSpPr>
        <p:spPr>
          <a:xfrm>
            <a:off x="4063897" y="3407240"/>
            <a:ext cx="1507592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Keyword Here</a:t>
            </a:r>
          </a:p>
        </p:txBody>
      </p:sp>
      <p:sp>
        <p:nvSpPr>
          <p:cNvPr id="49" name="Rectangle 64"/>
          <p:cNvSpPr/>
          <p:nvPr/>
        </p:nvSpPr>
        <p:spPr>
          <a:xfrm>
            <a:off x="6582863" y="3407240"/>
            <a:ext cx="1507592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Keyword Here</a:t>
            </a:r>
          </a:p>
        </p:txBody>
      </p:sp>
      <p:sp>
        <p:nvSpPr>
          <p:cNvPr id="50" name="Rectangle 64"/>
          <p:cNvSpPr/>
          <p:nvPr/>
        </p:nvSpPr>
        <p:spPr>
          <a:xfrm>
            <a:off x="9101829" y="3407240"/>
            <a:ext cx="1507592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Keyword Here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2990" y="213359"/>
            <a:ext cx="11726020" cy="6431283"/>
          </a:xfrm>
          <a:prstGeom prst="rect">
            <a:avLst/>
          </a:prstGeom>
          <a:noFill/>
          <a:ln w="10160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273227" y="3387843"/>
            <a:ext cx="2704280" cy="31304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20553201">
            <a:off x="10321986" y="203395"/>
            <a:ext cx="1002049" cy="34421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10800000">
            <a:off x="9670030" y="278814"/>
            <a:ext cx="2395415" cy="11947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6288405">
            <a:off x="-634099" y="155944"/>
            <a:ext cx="2465913" cy="14404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145093" y="4056675"/>
            <a:ext cx="2773680" cy="277368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756738" y="5573046"/>
            <a:ext cx="590338" cy="33550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512838" y="5797491"/>
            <a:ext cx="410110" cy="41619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7208633" y="5596843"/>
            <a:ext cx="981440" cy="82166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2732907" y="4663440"/>
            <a:ext cx="408632" cy="398238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 rot="20004682">
            <a:off x="5496494" y="5844483"/>
            <a:ext cx="1118178" cy="653174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3584608" y="2456557"/>
            <a:ext cx="5022785" cy="1944886"/>
            <a:chOff x="1502113" y="2454354"/>
            <a:chExt cx="5022785" cy="1944886"/>
          </a:xfrm>
        </p:grpSpPr>
        <p:sp>
          <p:nvSpPr>
            <p:cNvPr id="22" name="0"/>
            <p:cNvSpPr>
              <a:spLocks noChangeArrowheads="1"/>
            </p:cNvSpPr>
            <p:nvPr/>
          </p:nvSpPr>
          <p:spPr bwMode="auto">
            <a:xfrm>
              <a:off x="1705182" y="3475910"/>
              <a:ext cx="461664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60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akuyoxingshu7000" panose="02000600000000000000" pitchFamily="2" charset="-122"/>
                </a:rPr>
                <a:t>感谢各位观看</a:t>
              </a:r>
              <a:endParaRPr lang="en-US" altLang="zh-CN" sz="60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akuyoxingshu7000" panose="02000600000000000000" pitchFamily="2" charset="-122"/>
              </a:endParaRPr>
            </a:p>
          </p:txBody>
        </p:sp>
        <p:sp>
          <p:nvSpPr>
            <p:cNvPr id="23" name="0"/>
            <p:cNvSpPr>
              <a:spLocks noChangeArrowheads="1"/>
            </p:cNvSpPr>
            <p:nvPr/>
          </p:nvSpPr>
          <p:spPr bwMode="auto">
            <a:xfrm>
              <a:off x="1502113" y="2454354"/>
              <a:ext cx="502278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akuyoxingshu7000" panose="02000600000000000000" pitchFamily="2" charset="-122"/>
                </a:rPr>
                <a:t>THANK YOU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2990" y="213359"/>
            <a:ext cx="11726020" cy="6431283"/>
          </a:xfrm>
          <a:prstGeom prst="rect">
            <a:avLst/>
          </a:prstGeom>
          <a:noFill/>
          <a:ln w="10160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273227" y="3387843"/>
            <a:ext cx="2704280" cy="31304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20553201">
            <a:off x="10321986" y="203395"/>
            <a:ext cx="1002049" cy="34421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10800000">
            <a:off x="9670030" y="278814"/>
            <a:ext cx="2395415" cy="11947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6288405">
            <a:off x="-634099" y="155944"/>
            <a:ext cx="2465913" cy="14404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145093" y="4056675"/>
            <a:ext cx="2773680" cy="277368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756738" y="5573046"/>
            <a:ext cx="590338" cy="33550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512838" y="5797491"/>
            <a:ext cx="410110" cy="41619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7208633" y="5596843"/>
            <a:ext cx="981440" cy="82166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2732907" y="4663440"/>
            <a:ext cx="408632" cy="398238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 rot="20004682">
            <a:off x="5496494" y="5844483"/>
            <a:ext cx="1118178" cy="653174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2442238" y="2560570"/>
            <a:ext cx="677108" cy="1519056"/>
          </a:xfrm>
          <a:prstGeom prst="rect">
            <a:avLst/>
          </a:prstGeom>
          <a:noFill/>
          <a:ln w="28575">
            <a:solidFill>
              <a:srgbClr val="B4C2C5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35" name="椭圆 34"/>
          <p:cNvSpPr/>
          <p:nvPr/>
        </p:nvSpPr>
        <p:spPr>
          <a:xfrm>
            <a:off x="4277341" y="1621629"/>
            <a:ext cx="638208" cy="638208"/>
          </a:xfrm>
          <a:prstGeom prst="ellipse">
            <a:avLst/>
          </a:prstGeom>
          <a:solidFill>
            <a:srgbClr val="B4C2C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715301" y="1668593"/>
            <a:ext cx="3891536" cy="534386"/>
            <a:chOff x="5273981" y="1668593"/>
            <a:chExt cx="3891536" cy="534386"/>
          </a:xfrm>
        </p:grpSpPr>
        <p:cxnSp>
          <p:nvCxnSpPr>
            <p:cNvPr id="56" name="直接连接符 55"/>
            <p:cNvCxnSpPr/>
            <p:nvPr/>
          </p:nvCxnSpPr>
          <p:spPr>
            <a:xfrm>
              <a:off x="5273981" y="1668593"/>
              <a:ext cx="3891536" cy="0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5273981" y="2202979"/>
              <a:ext cx="3891536" cy="0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9150274" y="1668593"/>
              <a:ext cx="0" cy="534386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椭圆 36"/>
          <p:cNvSpPr/>
          <p:nvPr/>
        </p:nvSpPr>
        <p:spPr>
          <a:xfrm>
            <a:off x="4277341" y="2580890"/>
            <a:ext cx="638208" cy="638208"/>
          </a:xfrm>
          <a:prstGeom prst="ellipse">
            <a:avLst/>
          </a:prstGeom>
          <a:solidFill>
            <a:srgbClr val="B4C2C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4715301" y="2627854"/>
            <a:ext cx="3891536" cy="534386"/>
            <a:chOff x="5273981" y="2627854"/>
            <a:chExt cx="3891536" cy="534386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5273981" y="2627854"/>
              <a:ext cx="3891536" cy="0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5273981" y="3162239"/>
              <a:ext cx="3891536" cy="0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9150274" y="2627854"/>
              <a:ext cx="0" cy="534386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椭圆 38"/>
          <p:cNvSpPr/>
          <p:nvPr/>
        </p:nvSpPr>
        <p:spPr>
          <a:xfrm>
            <a:off x="4277341" y="3600100"/>
            <a:ext cx="638208" cy="638208"/>
          </a:xfrm>
          <a:prstGeom prst="ellipse">
            <a:avLst/>
          </a:prstGeom>
          <a:solidFill>
            <a:srgbClr val="B4C2C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715301" y="3647063"/>
            <a:ext cx="3891536" cy="534386"/>
            <a:chOff x="5273981" y="3647063"/>
            <a:chExt cx="3891536" cy="534386"/>
          </a:xfrm>
        </p:grpSpPr>
        <p:cxnSp>
          <p:nvCxnSpPr>
            <p:cNvPr id="50" name="直接连接符 49"/>
            <p:cNvCxnSpPr/>
            <p:nvPr/>
          </p:nvCxnSpPr>
          <p:spPr>
            <a:xfrm>
              <a:off x="5273981" y="3647063"/>
              <a:ext cx="3891536" cy="0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5273981" y="4181449"/>
              <a:ext cx="3891536" cy="0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>
              <a:off x="9150274" y="3647063"/>
              <a:ext cx="0" cy="534386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椭圆 40"/>
          <p:cNvSpPr/>
          <p:nvPr/>
        </p:nvSpPr>
        <p:spPr>
          <a:xfrm>
            <a:off x="4277341" y="4638803"/>
            <a:ext cx="638208" cy="638208"/>
          </a:xfrm>
          <a:prstGeom prst="ellipse">
            <a:avLst/>
          </a:prstGeom>
          <a:solidFill>
            <a:srgbClr val="B4C2C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4715301" y="4685767"/>
            <a:ext cx="3891536" cy="534386"/>
            <a:chOff x="5273981" y="4685767"/>
            <a:chExt cx="3891536" cy="534386"/>
          </a:xfrm>
        </p:grpSpPr>
        <p:cxnSp>
          <p:nvCxnSpPr>
            <p:cNvPr id="47" name="直接连接符 46"/>
            <p:cNvCxnSpPr/>
            <p:nvPr/>
          </p:nvCxnSpPr>
          <p:spPr>
            <a:xfrm>
              <a:off x="5273981" y="4685767"/>
              <a:ext cx="3891536" cy="0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5273981" y="5220152"/>
              <a:ext cx="3891536" cy="0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9150274" y="4685767"/>
              <a:ext cx="0" cy="534386"/>
            </a:xfrm>
            <a:prstGeom prst="line">
              <a:avLst/>
            </a:prstGeom>
            <a:solidFill>
              <a:srgbClr val="F28A72"/>
            </a:solidFill>
            <a:ln w="28575">
              <a:solidFill>
                <a:srgbClr val="B4C2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文本框 48"/>
          <p:cNvSpPr txBox="1">
            <a:spLocks noChangeArrowheads="1"/>
          </p:cNvSpPr>
          <p:nvPr/>
        </p:nvSpPr>
        <p:spPr bwMode="auto">
          <a:xfrm>
            <a:off x="4972361" y="1495531"/>
            <a:ext cx="1904726" cy="74398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32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选题背景</a:t>
            </a:r>
            <a:endParaRPr lang="id-ID" altLang="zh-CN" sz="3200" dirty="0">
              <a:solidFill>
                <a:srgbClr val="B4C2C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8"/>
          <p:cNvSpPr txBox="1">
            <a:spLocks noChangeArrowheads="1"/>
          </p:cNvSpPr>
          <p:nvPr/>
        </p:nvSpPr>
        <p:spPr bwMode="auto">
          <a:xfrm>
            <a:off x="4973248" y="2439358"/>
            <a:ext cx="2704107" cy="74398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32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研究意义</a:t>
            </a:r>
            <a:endParaRPr lang="id-ID" altLang="zh-CN" sz="3200" dirty="0">
              <a:solidFill>
                <a:srgbClr val="B4C2C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8"/>
          <p:cNvSpPr txBox="1">
            <a:spLocks noChangeArrowheads="1"/>
          </p:cNvSpPr>
          <p:nvPr/>
        </p:nvSpPr>
        <p:spPr bwMode="auto">
          <a:xfrm>
            <a:off x="4944633" y="3442975"/>
            <a:ext cx="4548802" cy="74398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32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研究成果与应用</a:t>
            </a:r>
            <a:endParaRPr lang="id-ID" altLang="zh-CN" sz="3200" dirty="0">
              <a:solidFill>
                <a:srgbClr val="B4C2C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8"/>
          <p:cNvSpPr txBox="1">
            <a:spLocks noChangeArrowheads="1"/>
          </p:cNvSpPr>
          <p:nvPr/>
        </p:nvSpPr>
        <p:spPr bwMode="auto">
          <a:xfrm>
            <a:off x="4972361" y="4486182"/>
            <a:ext cx="4777402" cy="743986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5pPr>
            <a:lvl6pPr marL="25146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6pPr>
            <a:lvl7pPr marL="29718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7pPr>
            <a:lvl8pPr marL="34290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8pPr>
            <a:lvl9pPr marL="3886200" indent="-228600" defTabSz="683895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32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论文总结</a:t>
            </a:r>
            <a:endParaRPr lang="id-ID" altLang="zh-CN" sz="3200" dirty="0">
              <a:solidFill>
                <a:srgbClr val="B4C2C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2990" y="213359"/>
            <a:ext cx="11726020" cy="6431283"/>
          </a:xfrm>
          <a:prstGeom prst="rect">
            <a:avLst/>
          </a:prstGeom>
          <a:noFill/>
          <a:ln w="10160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273227" y="3387843"/>
            <a:ext cx="2704280" cy="31304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20553201">
            <a:off x="10321986" y="203395"/>
            <a:ext cx="1002049" cy="34421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10800000">
            <a:off x="9670030" y="278814"/>
            <a:ext cx="2395415" cy="11947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6288405">
            <a:off x="-634099" y="155944"/>
            <a:ext cx="2465913" cy="14404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145093" y="4056675"/>
            <a:ext cx="2773680" cy="277368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756738" y="5573046"/>
            <a:ext cx="590338" cy="33550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512838" y="5797491"/>
            <a:ext cx="410110" cy="41619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7208633" y="5596843"/>
            <a:ext cx="981440" cy="82166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2732907" y="4663440"/>
            <a:ext cx="408632" cy="398238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 rot="20004682">
            <a:off x="5496494" y="5844483"/>
            <a:ext cx="1118178" cy="653174"/>
          </a:xfrm>
          <a:prstGeom prst="rect">
            <a:avLst/>
          </a:prstGeom>
        </p:spPr>
      </p:pic>
      <p:grpSp>
        <p:nvGrpSpPr>
          <p:cNvPr id="59" name="组合 58"/>
          <p:cNvGrpSpPr/>
          <p:nvPr/>
        </p:nvGrpSpPr>
        <p:grpSpPr>
          <a:xfrm>
            <a:off x="3964641" y="1990583"/>
            <a:ext cx="4262718" cy="2876834"/>
            <a:chOff x="3964641" y="2057465"/>
            <a:chExt cx="4262718" cy="2876834"/>
          </a:xfrm>
        </p:grpSpPr>
        <p:grpSp>
          <p:nvGrpSpPr>
            <p:cNvPr id="60" name="组合 59"/>
            <p:cNvGrpSpPr/>
            <p:nvPr/>
          </p:nvGrpSpPr>
          <p:grpSpPr>
            <a:xfrm>
              <a:off x="5185490" y="2057465"/>
              <a:ext cx="1666220" cy="1460222"/>
              <a:chOff x="5374615" y="2451808"/>
              <a:chExt cx="1287969" cy="1128736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5515376" y="2451808"/>
                <a:ext cx="1033342" cy="1033342"/>
              </a:xfrm>
              <a:prstGeom prst="ellipse">
                <a:avLst/>
              </a:prstGeom>
              <a:solidFill>
                <a:srgbClr val="B4C2C5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600" dirty="0">
                  <a:solidFill>
                    <a:srgbClr val="6BC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4" name="文本框 3"/>
              <p:cNvSpPr txBox="1">
                <a:spLocks noChangeArrowheads="1"/>
              </p:cNvSpPr>
              <p:nvPr/>
            </p:nvSpPr>
            <p:spPr bwMode="auto">
              <a:xfrm>
                <a:off x="5401509" y="2641333"/>
                <a:ext cx="1261075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4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5" name="Freeform 8"/>
              <p:cNvSpPr/>
              <p:nvPr/>
            </p:nvSpPr>
            <p:spPr bwMode="auto">
              <a:xfrm>
                <a:off x="5374615" y="2942332"/>
                <a:ext cx="1261076" cy="638212"/>
              </a:xfrm>
              <a:custGeom>
                <a:avLst/>
                <a:gdLst>
                  <a:gd name="T0" fmla="*/ 1549562246 w 3963"/>
                  <a:gd name="T1" fmla="*/ 0 h 1997"/>
                  <a:gd name="T2" fmla="*/ 1549562246 w 3963"/>
                  <a:gd name="T3" fmla="*/ 6310189 h 1997"/>
                  <a:gd name="T4" fmla="*/ 774976531 w 3963"/>
                  <a:gd name="T5" fmla="*/ 787596152 h 1997"/>
                  <a:gd name="T6" fmla="*/ 0 w 3963"/>
                  <a:gd name="T7" fmla="*/ 6310189 h 1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63" h="1997">
                    <a:moveTo>
                      <a:pt x="3963" y="0"/>
                    </a:moveTo>
                    <a:cubicBezTo>
                      <a:pt x="3963" y="5"/>
                      <a:pt x="3963" y="11"/>
                      <a:pt x="3963" y="16"/>
                    </a:cubicBezTo>
                    <a:cubicBezTo>
                      <a:pt x="3963" y="1110"/>
                      <a:pt x="3076" y="1997"/>
                      <a:pt x="1982" y="1997"/>
                    </a:cubicBezTo>
                    <a:cubicBezTo>
                      <a:pt x="888" y="1997"/>
                      <a:pt x="0" y="1110"/>
                      <a:pt x="0" y="16"/>
                    </a:cubicBezTo>
                  </a:path>
                </a:pathLst>
              </a:custGeom>
              <a:noFill/>
              <a:ln w="38100" cap="flat" cmpd="sng">
                <a:solidFill>
                  <a:srgbClr val="B4C2C5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61" name="文本框 60"/>
            <p:cNvSpPr txBox="1"/>
            <p:nvPr/>
          </p:nvSpPr>
          <p:spPr>
            <a:xfrm>
              <a:off x="3964641" y="3610859"/>
              <a:ext cx="42627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spc="6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4037008" y="4534189"/>
              <a:ext cx="41179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27095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52153" y="415169"/>
            <a:ext cx="3527643" cy="552621"/>
            <a:chOff x="1114599" y="354033"/>
            <a:chExt cx="3527643" cy="552621"/>
          </a:xfrm>
        </p:grpSpPr>
        <p:sp>
          <p:nvSpPr>
            <p:cNvPr id="8" name="文本框 7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14599" y="652738"/>
              <a:ext cx="226215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  <p:sp>
        <p:nvSpPr>
          <p:cNvPr id="10" name="文本框 40"/>
          <p:cNvSpPr txBox="1"/>
          <p:nvPr/>
        </p:nvSpPr>
        <p:spPr>
          <a:xfrm>
            <a:off x="1597947" y="2296019"/>
            <a:ext cx="1836420" cy="519351"/>
          </a:xfrm>
          <a:prstGeom prst="roundRect">
            <a:avLst>
              <a:gd name="adj" fmla="val 50000"/>
            </a:avLst>
          </a:prstGeom>
          <a:solidFill>
            <a:srgbClr val="B4C2C5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" name="文本框 43"/>
          <p:cNvSpPr txBox="1"/>
          <p:nvPr/>
        </p:nvSpPr>
        <p:spPr>
          <a:xfrm>
            <a:off x="1597947" y="3949995"/>
            <a:ext cx="1836420" cy="519351"/>
          </a:xfrm>
          <a:prstGeom prst="roundRect">
            <a:avLst>
              <a:gd name="adj" fmla="val 50000"/>
            </a:avLst>
          </a:prstGeom>
          <a:solidFill>
            <a:srgbClr val="B4C2C5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" name="文本框 46"/>
          <p:cNvSpPr txBox="1"/>
          <p:nvPr/>
        </p:nvSpPr>
        <p:spPr>
          <a:xfrm>
            <a:off x="8736530" y="2296019"/>
            <a:ext cx="1836420" cy="519351"/>
          </a:xfrm>
          <a:prstGeom prst="roundRect">
            <a:avLst>
              <a:gd name="adj" fmla="val 50000"/>
            </a:avLst>
          </a:prstGeom>
          <a:solidFill>
            <a:srgbClr val="B4C2C5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3" name="文本框 49"/>
          <p:cNvSpPr txBox="1"/>
          <p:nvPr/>
        </p:nvSpPr>
        <p:spPr>
          <a:xfrm>
            <a:off x="8736530" y="3949995"/>
            <a:ext cx="1836420" cy="519351"/>
          </a:xfrm>
          <a:prstGeom prst="roundRect">
            <a:avLst>
              <a:gd name="adj" fmla="val 50000"/>
            </a:avLst>
          </a:prstGeom>
          <a:solidFill>
            <a:srgbClr val="B4C2C5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email"/>
          <a:srcRect t="15278" r="32708" b="12500"/>
          <a:stretch>
            <a:fillRect/>
          </a:stretch>
        </p:blipFill>
        <p:spPr>
          <a:xfrm>
            <a:off x="3798183" y="1928910"/>
            <a:ext cx="4629240" cy="372632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5" name="文本框 36"/>
          <p:cNvSpPr txBox="1"/>
          <p:nvPr/>
        </p:nvSpPr>
        <p:spPr>
          <a:xfrm>
            <a:off x="1491133" y="2318577"/>
            <a:ext cx="211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16" name="文本框 36"/>
          <p:cNvSpPr txBox="1"/>
          <p:nvPr/>
        </p:nvSpPr>
        <p:spPr>
          <a:xfrm>
            <a:off x="1491133" y="4026063"/>
            <a:ext cx="211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17" name="文本框 36"/>
          <p:cNvSpPr txBox="1"/>
          <p:nvPr/>
        </p:nvSpPr>
        <p:spPr>
          <a:xfrm>
            <a:off x="8653350" y="2318577"/>
            <a:ext cx="211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18" name="文本框 36"/>
          <p:cNvSpPr txBox="1"/>
          <p:nvPr/>
        </p:nvSpPr>
        <p:spPr>
          <a:xfrm>
            <a:off x="8653350" y="4026063"/>
            <a:ext cx="211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19" name="Text Placeholder 32"/>
          <p:cNvSpPr txBox="1"/>
          <p:nvPr/>
        </p:nvSpPr>
        <p:spPr>
          <a:xfrm>
            <a:off x="1181049" y="2853542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20" name="Text Placeholder 32"/>
          <p:cNvSpPr txBox="1"/>
          <p:nvPr/>
        </p:nvSpPr>
        <p:spPr>
          <a:xfrm>
            <a:off x="1181049" y="4590470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21" name="Text Placeholder 32"/>
          <p:cNvSpPr txBox="1"/>
          <p:nvPr/>
        </p:nvSpPr>
        <p:spPr>
          <a:xfrm>
            <a:off x="8757633" y="2853542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22" name="Text Placeholder 32"/>
          <p:cNvSpPr txBox="1"/>
          <p:nvPr/>
        </p:nvSpPr>
        <p:spPr>
          <a:xfrm>
            <a:off x="8757633" y="4548387"/>
            <a:ext cx="2253318" cy="98221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090037" y="2156429"/>
            <a:ext cx="4082413" cy="231291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90037" y="2156429"/>
            <a:ext cx="4082413" cy="231291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27095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52153" y="415169"/>
            <a:ext cx="3527643" cy="552621"/>
            <a:chOff x="1114599" y="354033"/>
            <a:chExt cx="3527643" cy="552621"/>
          </a:xfrm>
        </p:grpSpPr>
        <p:sp>
          <p:nvSpPr>
            <p:cNvPr id="8" name="文本框 7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14599" y="652738"/>
              <a:ext cx="226215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  <p:sp>
        <p:nvSpPr>
          <p:cNvPr id="10" name="Rectangle 66"/>
          <p:cNvSpPr/>
          <p:nvPr/>
        </p:nvSpPr>
        <p:spPr>
          <a:xfrm>
            <a:off x="6332646" y="2204628"/>
            <a:ext cx="490682" cy="883227"/>
          </a:xfrm>
          <a:prstGeom prst="rect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67"/>
          <p:cNvSpPr/>
          <p:nvPr/>
        </p:nvSpPr>
        <p:spPr>
          <a:xfrm>
            <a:off x="6401919" y="2204628"/>
            <a:ext cx="883227" cy="883227"/>
          </a:xfrm>
          <a:prstGeom prst="ellipse">
            <a:avLst/>
          </a:prstGeom>
          <a:solidFill>
            <a:srgbClr val="B4C2C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9"/>
          <p:cNvSpPr/>
          <p:nvPr/>
        </p:nvSpPr>
        <p:spPr>
          <a:xfrm flipH="1">
            <a:off x="5308564" y="2204628"/>
            <a:ext cx="490682" cy="883227"/>
          </a:xfrm>
          <a:prstGeom prst="rect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70"/>
          <p:cNvSpPr/>
          <p:nvPr/>
        </p:nvSpPr>
        <p:spPr>
          <a:xfrm flipH="1">
            <a:off x="4846746" y="2204628"/>
            <a:ext cx="883227" cy="883227"/>
          </a:xfrm>
          <a:prstGeom prst="ellipse">
            <a:avLst/>
          </a:prstGeom>
          <a:solidFill>
            <a:srgbClr val="B4C2C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74"/>
          <p:cNvSpPr/>
          <p:nvPr/>
        </p:nvSpPr>
        <p:spPr>
          <a:xfrm>
            <a:off x="6332646" y="3595278"/>
            <a:ext cx="490682" cy="883227"/>
          </a:xfrm>
          <a:prstGeom prst="rect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75"/>
          <p:cNvSpPr/>
          <p:nvPr/>
        </p:nvSpPr>
        <p:spPr>
          <a:xfrm>
            <a:off x="6401919" y="3595278"/>
            <a:ext cx="883227" cy="883227"/>
          </a:xfrm>
          <a:prstGeom prst="ellipse">
            <a:avLst/>
          </a:prstGeom>
          <a:solidFill>
            <a:srgbClr val="B4C2C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77"/>
          <p:cNvSpPr/>
          <p:nvPr/>
        </p:nvSpPr>
        <p:spPr>
          <a:xfrm flipH="1">
            <a:off x="5308564" y="3595278"/>
            <a:ext cx="490682" cy="883227"/>
          </a:xfrm>
          <a:prstGeom prst="rect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78"/>
          <p:cNvSpPr/>
          <p:nvPr/>
        </p:nvSpPr>
        <p:spPr>
          <a:xfrm flipH="1">
            <a:off x="4846746" y="3595278"/>
            <a:ext cx="883227" cy="883227"/>
          </a:xfrm>
          <a:prstGeom prst="ellipse">
            <a:avLst/>
          </a:prstGeom>
          <a:solidFill>
            <a:srgbClr val="B4C2C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82"/>
          <p:cNvSpPr/>
          <p:nvPr/>
        </p:nvSpPr>
        <p:spPr>
          <a:xfrm>
            <a:off x="6332646" y="4985929"/>
            <a:ext cx="490682" cy="883227"/>
          </a:xfrm>
          <a:prstGeom prst="rect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83"/>
          <p:cNvSpPr/>
          <p:nvPr/>
        </p:nvSpPr>
        <p:spPr>
          <a:xfrm>
            <a:off x="6401919" y="4985929"/>
            <a:ext cx="883227" cy="883227"/>
          </a:xfrm>
          <a:prstGeom prst="ellipse">
            <a:avLst/>
          </a:prstGeom>
          <a:solidFill>
            <a:srgbClr val="B4C2C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85"/>
          <p:cNvSpPr/>
          <p:nvPr/>
        </p:nvSpPr>
        <p:spPr>
          <a:xfrm flipH="1">
            <a:off x="5308564" y="4985929"/>
            <a:ext cx="490682" cy="883227"/>
          </a:xfrm>
          <a:prstGeom prst="rect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86"/>
          <p:cNvSpPr/>
          <p:nvPr/>
        </p:nvSpPr>
        <p:spPr>
          <a:xfrm flipH="1">
            <a:off x="4846746" y="4985929"/>
            <a:ext cx="883227" cy="883227"/>
          </a:xfrm>
          <a:prstGeom prst="ellipse">
            <a:avLst/>
          </a:prstGeom>
          <a:solidFill>
            <a:srgbClr val="B4C2C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4"/>
          <p:cNvSpPr/>
          <p:nvPr/>
        </p:nvSpPr>
        <p:spPr bwMode="auto">
          <a:xfrm>
            <a:off x="5113512" y="2443041"/>
            <a:ext cx="354419" cy="113696"/>
          </a:xfrm>
          <a:custGeom>
            <a:avLst/>
            <a:gdLst/>
            <a:ahLst/>
            <a:cxnLst>
              <a:cxn ang="0">
                <a:pos x="101" y="30"/>
              </a:cxn>
              <a:cxn ang="0">
                <a:pos x="96" y="32"/>
              </a:cxn>
              <a:cxn ang="0">
                <a:pos x="55" y="13"/>
              </a:cxn>
              <a:cxn ang="0">
                <a:pos x="49" y="13"/>
              </a:cxn>
              <a:cxn ang="0">
                <a:pos x="7" y="32"/>
              </a:cxn>
              <a:cxn ang="0">
                <a:pos x="2" y="30"/>
              </a:cxn>
              <a:cxn ang="0">
                <a:pos x="1" y="26"/>
              </a:cxn>
              <a:cxn ang="0">
                <a:pos x="2" y="21"/>
              </a:cxn>
              <a:cxn ang="0">
                <a:pos x="49" y="0"/>
              </a:cxn>
              <a:cxn ang="0">
                <a:pos x="55" y="0"/>
              </a:cxn>
              <a:cxn ang="0">
                <a:pos x="101" y="21"/>
              </a:cxn>
              <a:cxn ang="0">
                <a:pos x="103" y="26"/>
              </a:cxn>
              <a:cxn ang="0">
                <a:pos x="101" y="30"/>
              </a:cxn>
            </a:cxnLst>
            <a:rect l="0" t="0" r="r" b="b"/>
            <a:pathLst>
              <a:path w="104" h="32">
                <a:moveTo>
                  <a:pt x="101" y="30"/>
                </a:moveTo>
                <a:cubicBezTo>
                  <a:pt x="100" y="32"/>
                  <a:pt x="98" y="32"/>
                  <a:pt x="96" y="32"/>
                </a:cubicBezTo>
                <a:cubicBezTo>
                  <a:pt x="55" y="13"/>
                  <a:pt x="55" y="13"/>
                  <a:pt x="55" y="13"/>
                </a:cubicBezTo>
                <a:cubicBezTo>
                  <a:pt x="53" y="12"/>
                  <a:pt x="50" y="12"/>
                  <a:pt x="49" y="13"/>
                </a:cubicBezTo>
                <a:cubicBezTo>
                  <a:pt x="7" y="32"/>
                  <a:pt x="7" y="32"/>
                  <a:pt x="7" y="32"/>
                </a:cubicBezTo>
                <a:cubicBezTo>
                  <a:pt x="5" y="32"/>
                  <a:pt x="3" y="32"/>
                  <a:pt x="2" y="30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4"/>
                  <a:pt x="1" y="22"/>
                  <a:pt x="2" y="21"/>
                </a:cubicBezTo>
                <a:cubicBezTo>
                  <a:pt x="49" y="0"/>
                  <a:pt x="49" y="0"/>
                  <a:pt x="49" y="0"/>
                </a:cubicBezTo>
                <a:cubicBezTo>
                  <a:pt x="50" y="0"/>
                  <a:pt x="53" y="0"/>
                  <a:pt x="55" y="0"/>
                </a:cubicBezTo>
                <a:cubicBezTo>
                  <a:pt x="101" y="21"/>
                  <a:pt x="101" y="21"/>
                  <a:pt x="101" y="21"/>
                </a:cubicBezTo>
                <a:cubicBezTo>
                  <a:pt x="103" y="22"/>
                  <a:pt x="104" y="24"/>
                  <a:pt x="103" y="26"/>
                </a:cubicBezTo>
                <a:lnTo>
                  <a:pt x="101" y="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3" name="Freeform 25"/>
          <p:cNvSpPr/>
          <p:nvPr/>
        </p:nvSpPr>
        <p:spPr bwMode="auto">
          <a:xfrm>
            <a:off x="5158405" y="2576089"/>
            <a:ext cx="47256" cy="147562"/>
          </a:xfrm>
          <a:custGeom>
            <a:avLst/>
            <a:gdLst/>
            <a:ahLst/>
            <a:cxnLst>
              <a:cxn ang="0">
                <a:pos x="14" y="39"/>
              </a:cxn>
              <a:cxn ang="0">
                <a:pos x="11" y="42"/>
              </a:cxn>
              <a:cxn ang="0">
                <a:pos x="3" y="42"/>
              </a:cxn>
              <a:cxn ang="0">
                <a:pos x="0" y="39"/>
              </a:cxn>
              <a:cxn ang="0">
                <a:pos x="0" y="3"/>
              </a:cxn>
              <a:cxn ang="0">
                <a:pos x="3" y="0"/>
              </a:cxn>
              <a:cxn ang="0">
                <a:pos x="11" y="0"/>
              </a:cxn>
              <a:cxn ang="0">
                <a:pos x="14" y="3"/>
              </a:cxn>
              <a:cxn ang="0">
                <a:pos x="14" y="39"/>
              </a:cxn>
            </a:cxnLst>
            <a:rect l="0" t="0" r="r" b="b"/>
            <a:pathLst>
              <a:path w="14" h="42">
                <a:moveTo>
                  <a:pt x="14" y="39"/>
                </a:moveTo>
                <a:cubicBezTo>
                  <a:pt x="14" y="41"/>
                  <a:pt x="12" y="42"/>
                  <a:pt x="11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1" y="42"/>
                  <a:pt x="0" y="41"/>
                  <a:pt x="0" y="39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4" y="2"/>
                  <a:pt x="14" y="3"/>
                </a:cubicBezTo>
                <a:lnTo>
                  <a:pt x="14" y="3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4" name="Freeform 26"/>
          <p:cNvSpPr/>
          <p:nvPr/>
        </p:nvSpPr>
        <p:spPr bwMode="auto">
          <a:xfrm>
            <a:off x="5267093" y="2576089"/>
            <a:ext cx="47256" cy="147562"/>
          </a:xfrm>
          <a:custGeom>
            <a:avLst/>
            <a:gdLst/>
            <a:ahLst/>
            <a:cxnLst>
              <a:cxn ang="0">
                <a:pos x="14" y="39"/>
              </a:cxn>
              <a:cxn ang="0">
                <a:pos x="11" y="42"/>
              </a:cxn>
              <a:cxn ang="0">
                <a:pos x="3" y="42"/>
              </a:cxn>
              <a:cxn ang="0">
                <a:pos x="0" y="39"/>
              </a:cxn>
              <a:cxn ang="0">
                <a:pos x="0" y="3"/>
              </a:cxn>
              <a:cxn ang="0">
                <a:pos x="3" y="0"/>
              </a:cxn>
              <a:cxn ang="0">
                <a:pos x="11" y="0"/>
              </a:cxn>
              <a:cxn ang="0">
                <a:pos x="14" y="3"/>
              </a:cxn>
              <a:cxn ang="0">
                <a:pos x="14" y="39"/>
              </a:cxn>
            </a:cxnLst>
            <a:rect l="0" t="0" r="r" b="b"/>
            <a:pathLst>
              <a:path w="14" h="42">
                <a:moveTo>
                  <a:pt x="14" y="39"/>
                </a:moveTo>
                <a:cubicBezTo>
                  <a:pt x="14" y="41"/>
                  <a:pt x="12" y="42"/>
                  <a:pt x="11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1" y="42"/>
                  <a:pt x="0" y="41"/>
                  <a:pt x="0" y="39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4" y="2"/>
                  <a:pt x="14" y="3"/>
                </a:cubicBezTo>
                <a:lnTo>
                  <a:pt x="14" y="3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5" name="Freeform 27"/>
          <p:cNvSpPr/>
          <p:nvPr/>
        </p:nvSpPr>
        <p:spPr bwMode="auto">
          <a:xfrm>
            <a:off x="5375782" y="2576089"/>
            <a:ext cx="44894" cy="147562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11" y="42"/>
              </a:cxn>
              <a:cxn ang="0">
                <a:pos x="3" y="42"/>
              </a:cxn>
              <a:cxn ang="0">
                <a:pos x="0" y="39"/>
              </a:cxn>
              <a:cxn ang="0">
                <a:pos x="0" y="3"/>
              </a:cxn>
              <a:cxn ang="0">
                <a:pos x="3" y="0"/>
              </a:cxn>
              <a:cxn ang="0">
                <a:pos x="11" y="0"/>
              </a:cxn>
              <a:cxn ang="0">
                <a:pos x="13" y="3"/>
              </a:cxn>
              <a:cxn ang="0">
                <a:pos x="13" y="39"/>
              </a:cxn>
            </a:cxnLst>
            <a:rect l="0" t="0" r="r" b="b"/>
            <a:pathLst>
              <a:path w="13" h="42">
                <a:moveTo>
                  <a:pt x="13" y="39"/>
                </a:moveTo>
                <a:cubicBezTo>
                  <a:pt x="13" y="41"/>
                  <a:pt x="12" y="42"/>
                  <a:pt x="11" y="42"/>
                </a:cubicBezTo>
                <a:cubicBezTo>
                  <a:pt x="3" y="42"/>
                  <a:pt x="3" y="42"/>
                  <a:pt x="3" y="42"/>
                </a:cubicBezTo>
                <a:cubicBezTo>
                  <a:pt x="1" y="42"/>
                  <a:pt x="0" y="41"/>
                  <a:pt x="0" y="39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1" y="0"/>
                  <a:pt x="3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2"/>
                  <a:pt x="13" y="3"/>
                </a:cubicBezTo>
                <a:lnTo>
                  <a:pt x="13" y="3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6" name="Freeform 28"/>
          <p:cNvSpPr/>
          <p:nvPr/>
        </p:nvSpPr>
        <p:spPr bwMode="auto">
          <a:xfrm>
            <a:off x="5113512" y="2755098"/>
            <a:ext cx="352057" cy="33867"/>
          </a:xfrm>
          <a:custGeom>
            <a:avLst/>
            <a:gdLst/>
            <a:ahLst/>
            <a:cxnLst>
              <a:cxn ang="0">
                <a:pos x="103" y="7"/>
              </a:cxn>
              <a:cxn ang="0">
                <a:pos x="100" y="10"/>
              </a:cxn>
              <a:cxn ang="0">
                <a:pos x="4" y="10"/>
              </a:cxn>
              <a:cxn ang="0">
                <a:pos x="0" y="7"/>
              </a:cxn>
              <a:cxn ang="0">
                <a:pos x="0" y="3"/>
              </a:cxn>
              <a:cxn ang="0">
                <a:pos x="4" y="0"/>
              </a:cxn>
              <a:cxn ang="0">
                <a:pos x="100" y="0"/>
              </a:cxn>
              <a:cxn ang="0">
                <a:pos x="103" y="3"/>
              </a:cxn>
              <a:cxn ang="0">
                <a:pos x="103" y="7"/>
              </a:cxn>
            </a:cxnLst>
            <a:rect l="0" t="0" r="r" b="b"/>
            <a:pathLst>
              <a:path w="103" h="10">
                <a:moveTo>
                  <a:pt x="103" y="7"/>
                </a:moveTo>
                <a:cubicBezTo>
                  <a:pt x="103" y="9"/>
                  <a:pt x="102" y="10"/>
                  <a:pt x="100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2" y="10"/>
                  <a:pt x="0" y="9"/>
                  <a:pt x="0" y="7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2" y="0"/>
                  <a:pt x="103" y="1"/>
                  <a:pt x="103" y="3"/>
                </a:cubicBezTo>
                <a:lnTo>
                  <a:pt x="103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7" name="Freeform 29"/>
          <p:cNvSpPr/>
          <p:nvPr/>
        </p:nvSpPr>
        <p:spPr bwMode="auto">
          <a:xfrm>
            <a:off x="5085159" y="2810736"/>
            <a:ext cx="406400" cy="38705"/>
          </a:xfrm>
          <a:custGeom>
            <a:avLst/>
            <a:gdLst/>
            <a:ahLst/>
            <a:cxnLst>
              <a:cxn ang="0">
                <a:pos x="119" y="8"/>
              </a:cxn>
              <a:cxn ang="0">
                <a:pos x="116" y="11"/>
              </a:cxn>
              <a:cxn ang="0">
                <a:pos x="4" y="11"/>
              </a:cxn>
              <a:cxn ang="0">
                <a:pos x="0" y="8"/>
              </a:cxn>
              <a:cxn ang="0">
                <a:pos x="0" y="4"/>
              </a:cxn>
              <a:cxn ang="0">
                <a:pos x="4" y="0"/>
              </a:cxn>
              <a:cxn ang="0">
                <a:pos x="116" y="0"/>
              </a:cxn>
              <a:cxn ang="0">
                <a:pos x="119" y="4"/>
              </a:cxn>
              <a:cxn ang="0">
                <a:pos x="119" y="8"/>
              </a:cxn>
            </a:cxnLst>
            <a:rect l="0" t="0" r="r" b="b"/>
            <a:pathLst>
              <a:path w="119" h="11">
                <a:moveTo>
                  <a:pt x="119" y="8"/>
                </a:moveTo>
                <a:cubicBezTo>
                  <a:pt x="119" y="9"/>
                  <a:pt x="117" y="11"/>
                  <a:pt x="116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2" y="11"/>
                  <a:pt x="0" y="9"/>
                  <a:pt x="0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17" y="0"/>
                  <a:pt x="119" y="2"/>
                  <a:pt x="119" y="4"/>
                </a:cubicBezTo>
                <a:lnTo>
                  <a:pt x="119" y="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8" name="Freeform 106"/>
          <p:cNvSpPr>
            <a:spLocks noEditPoints="1"/>
          </p:cNvSpPr>
          <p:nvPr/>
        </p:nvSpPr>
        <p:spPr bwMode="auto">
          <a:xfrm>
            <a:off x="6714154" y="2444088"/>
            <a:ext cx="258756" cy="212261"/>
          </a:xfrm>
          <a:custGeom>
            <a:avLst/>
            <a:gdLst/>
            <a:ahLst/>
            <a:cxnLst>
              <a:cxn ang="0">
                <a:pos x="44" y="12"/>
              </a:cxn>
              <a:cxn ang="0">
                <a:pos x="17" y="28"/>
              </a:cxn>
              <a:cxn ang="0">
                <a:pos x="16" y="28"/>
              </a:cxn>
              <a:cxn ang="0">
                <a:pos x="15" y="28"/>
              </a:cxn>
              <a:cxn ang="0">
                <a:pos x="14" y="27"/>
              </a:cxn>
              <a:cxn ang="0">
                <a:pos x="42" y="6"/>
              </a:cxn>
              <a:cxn ang="0">
                <a:pos x="46" y="6"/>
              </a:cxn>
              <a:cxn ang="0">
                <a:pos x="74" y="27"/>
              </a:cxn>
              <a:cxn ang="0">
                <a:pos x="73" y="28"/>
              </a:cxn>
              <a:cxn ang="0">
                <a:pos x="72" y="28"/>
              </a:cxn>
              <a:cxn ang="0">
                <a:pos x="71" y="28"/>
              </a:cxn>
              <a:cxn ang="0">
                <a:pos x="44" y="12"/>
              </a:cxn>
              <a:cxn ang="0">
                <a:pos x="81" y="27"/>
              </a:cxn>
              <a:cxn ang="0">
                <a:pos x="46" y="0"/>
              </a:cxn>
              <a:cxn ang="0">
                <a:pos x="42" y="0"/>
              </a:cxn>
              <a:cxn ang="0">
                <a:pos x="8" y="27"/>
              </a:cxn>
              <a:cxn ang="0">
                <a:pos x="6" y="28"/>
              </a:cxn>
              <a:cxn ang="0">
                <a:pos x="0" y="42"/>
              </a:cxn>
              <a:cxn ang="0">
                <a:pos x="0" y="48"/>
              </a:cxn>
              <a:cxn ang="0">
                <a:pos x="8" y="58"/>
              </a:cxn>
              <a:cxn ang="0">
                <a:pos x="15" y="58"/>
              </a:cxn>
              <a:cxn ang="0">
                <a:pos x="17" y="58"/>
              </a:cxn>
              <a:cxn ang="0">
                <a:pos x="18" y="58"/>
              </a:cxn>
              <a:cxn ang="0">
                <a:pos x="44" y="73"/>
              </a:cxn>
              <a:cxn ang="0">
                <a:pos x="70" y="58"/>
              </a:cxn>
              <a:cxn ang="0">
                <a:pos x="71" y="58"/>
              </a:cxn>
              <a:cxn ang="0">
                <a:pos x="73" y="58"/>
              </a:cxn>
              <a:cxn ang="0">
                <a:pos x="80" y="58"/>
              </a:cxn>
              <a:cxn ang="0">
                <a:pos x="88" y="48"/>
              </a:cxn>
              <a:cxn ang="0">
                <a:pos x="88" y="42"/>
              </a:cxn>
              <a:cxn ang="0">
                <a:pos x="82" y="28"/>
              </a:cxn>
              <a:cxn ang="0">
                <a:pos x="81" y="27"/>
              </a:cxn>
            </a:cxnLst>
            <a:rect l="0" t="0" r="r" b="b"/>
            <a:pathLst>
              <a:path w="88" h="73">
                <a:moveTo>
                  <a:pt x="44" y="12"/>
                </a:moveTo>
                <a:cubicBezTo>
                  <a:pt x="32" y="12"/>
                  <a:pt x="22" y="18"/>
                  <a:pt x="17" y="28"/>
                </a:cubicBezTo>
                <a:cubicBezTo>
                  <a:pt x="17" y="28"/>
                  <a:pt x="17" y="28"/>
                  <a:pt x="16" y="28"/>
                </a:cubicBezTo>
                <a:cubicBezTo>
                  <a:pt x="16" y="28"/>
                  <a:pt x="15" y="28"/>
                  <a:pt x="15" y="28"/>
                </a:cubicBezTo>
                <a:cubicBezTo>
                  <a:pt x="15" y="28"/>
                  <a:pt x="14" y="28"/>
                  <a:pt x="14" y="27"/>
                </a:cubicBezTo>
                <a:cubicBezTo>
                  <a:pt x="15" y="15"/>
                  <a:pt x="28" y="6"/>
                  <a:pt x="42" y="6"/>
                </a:cubicBezTo>
                <a:cubicBezTo>
                  <a:pt x="46" y="6"/>
                  <a:pt x="46" y="6"/>
                  <a:pt x="46" y="6"/>
                </a:cubicBezTo>
                <a:cubicBezTo>
                  <a:pt x="60" y="6"/>
                  <a:pt x="72" y="15"/>
                  <a:pt x="74" y="27"/>
                </a:cubicBezTo>
                <a:cubicBezTo>
                  <a:pt x="74" y="27"/>
                  <a:pt x="74" y="28"/>
                  <a:pt x="73" y="28"/>
                </a:cubicBezTo>
                <a:cubicBezTo>
                  <a:pt x="73" y="28"/>
                  <a:pt x="73" y="28"/>
                  <a:pt x="72" y="28"/>
                </a:cubicBezTo>
                <a:cubicBezTo>
                  <a:pt x="72" y="28"/>
                  <a:pt x="71" y="28"/>
                  <a:pt x="71" y="28"/>
                </a:cubicBezTo>
                <a:cubicBezTo>
                  <a:pt x="66" y="18"/>
                  <a:pt x="56" y="12"/>
                  <a:pt x="44" y="12"/>
                </a:cubicBezTo>
                <a:moveTo>
                  <a:pt x="81" y="27"/>
                </a:moveTo>
                <a:cubicBezTo>
                  <a:pt x="79" y="12"/>
                  <a:pt x="64" y="0"/>
                  <a:pt x="46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24" y="0"/>
                  <a:pt x="9" y="11"/>
                  <a:pt x="8" y="27"/>
                </a:cubicBezTo>
                <a:cubicBezTo>
                  <a:pt x="7" y="28"/>
                  <a:pt x="7" y="28"/>
                  <a:pt x="6" y="28"/>
                </a:cubicBezTo>
                <a:cubicBezTo>
                  <a:pt x="4" y="29"/>
                  <a:pt x="0" y="32"/>
                  <a:pt x="0" y="42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6"/>
                  <a:pt x="6" y="58"/>
                  <a:pt x="8" y="58"/>
                </a:cubicBezTo>
                <a:cubicBezTo>
                  <a:pt x="15" y="58"/>
                  <a:pt x="15" y="58"/>
                  <a:pt x="15" y="58"/>
                </a:cubicBezTo>
                <a:cubicBezTo>
                  <a:pt x="16" y="58"/>
                  <a:pt x="16" y="57"/>
                  <a:pt x="17" y="58"/>
                </a:cubicBezTo>
                <a:cubicBezTo>
                  <a:pt x="17" y="58"/>
                  <a:pt x="18" y="58"/>
                  <a:pt x="18" y="58"/>
                </a:cubicBezTo>
                <a:cubicBezTo>
                  <a:pt x="23" y="67"/>
                  <a:pt x="33" y="73"/>
                  <a:pt x="44" y="73"/>
                </a:cubicBezTo>
                <a:cubicBezTo>
                  <a:pt x="55" y="73"/>
                  <a:pt x="65" y="67"/>
                  <a:pt x="70" y="58"/>
                </a:cubicBezTo>
                <a:cubicBezTo>
                  <a:pt x="70" y="58"/>
                  <a:pt x="71" y="58"/>
                  <a:pt x="71" y="58"/>
                </a:cubicBezTo>
                <a:cubicBezTo>
                  <a:pt x="72" y="57"/>
                  <a:pt x="72" y="58"/>
                  <a:pt x="73" y="58"/>
                </a:cubicBezTo>
                <a:cubicBezTo>
                  <a:pt x="80" y="58"/>
                  <a:pt x="80" y="58"/>
                  <a:pt x="80" y="58"/>
                </a:cubicBezTo>
                <a:cubicBezTo>
                  <a:pt x="83" y="58"/>
                  <a:pt x="88" y="56"/>
                  <a:pt x="88" y="48"/>
                </a:cubicBezTo>
                <a:cubicBezTo>
                  <a:pt x="88" y="42"/>
                  <a:pt x="88" y="42"/>
                  <a:pt x="88" y="42"/>
                </a:cubicBezTo>
                <a:cubicBezTo>
                  <a:pt x="88" y="32"/>
                  <a:pt x="84" y="29"/>
                  <a:pt x="82" y="28"/>
                </a:cubicBezTo>
                <a:cubicBezTo>
                  <a:pt x="81" y="28"/>
                  <a:pt x="81" y="28"/>
                  <a:pt x="81" y="27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9" name="Freeform 107"/>
          <p:cNvSpPr>
            <a:spLocks noEditPoints="1"/>
          </p:cNvSpPr>
          <p:nvPr/>
        </p:nvSpPr>
        <p:spPr bwMode="auto">
          <a:xfrm>
            <a:off x="6667659" y="2680606"/>
            <a:ext cx="351747" cy="167788"/>
          </a:xfrm>
          <a:custGeom>
            <a:avLst/>
            <a:gdLst/>
            <a:ahLst/>
            <a:cxnLst>
              <a:cxn ang="0">
                <a:pos x="85" y="26"/>
              </a:cxn>
              <a:cxn ang="0">
                <a:pos x="82" y="28"/>
              </a:cxn>
              <a:cxn ang="0">
                <a:pos x="67" y="28"/>
              </a:cxn>
              <a:cxn ang="0">
                <a:pos x="65" y="26"/>
              </a:cxn>
              <a:cxn ang="0">
                <a:pos x="65" y="22"/>
              </a:cxn>
              <a:cxn ang="0">
                <a:pos x="67" y="20"/>
              </a:cxn>
              <a:cxn ang="0">
                <a:pos x="82" y="20"/>
              </a:cxn>
              <a:cxn ang="0">
                <a:pos x="85" y="22"/>
              </a:cxn>
              <a:cxn ang="0">
                <a:pos x="85" y="26"/>
              </a:cxn>
              <a:cxn ang="0">
                <a:pos x="119" y="54"/>
              </a:cxn>
              <a:cxn ang="0">
                <a:pos x="99" y="11"/>
              </a:cxn>
              <a:cxn ang="0">
                <a:pos x="85" y="0"/>
              </a:cxn>
              <a:cxn ang="0">
                <a:pos x="36" y="0"/>
              </a:cxn>
              <a:cxn ang="0">
                <a:pos x="35" y="0"/>
              </a:cxn>
              <a:cxn ang="0">
                <a:pos x="22" y="11"/>
              </a:cxn>
              <a:cxn ang="0">
                <a:pos x="1" y="54"/>
              </a:cxn>
              <a:cxn ang="0">
                <a:pos x="4" y="58"/>
              </a:cxn>
              <a:cxn ang="0">
                <a:pos x="19" y="58"/>
              </a:cxn>
              <a:cxn ang="0">
                <a:pos x="22" y="55"/>
              </a:cxn>
              <a:cxn ang="0">
                <a:pos x="31" y="39"/>
              </a:cxn>
              <a:cxn ang="0">
                <a:pos x="33" y="40"/>
              </a:cxn>
              <a:cxn ang="0">
                <a:pos x="34" y="54"/>
              </a:cxn>
              <a:cxn ang="0">
                <a:pos x="36" y="58"/>
              </a:cxn>
              <a:cxn ang="0">
                <a:pos x="86" y="58"/>
              </a:cxn>
              <a:cxn ang="0">
                <a:pos x="90" y="53"/>
              </a:cxn>
              <a:cxn ang="0">
                <a:pos x="90" y="40"/>
              </a:cxn>
              <a:cxn ang="0">
                <a:pos x="92" y="39"/>
              </a:cxn>
              <a:cxn ang="0">
                <a:pos x="100" y="55"/>
              </a:cxn>
              <a:cxn ang="0">
                <a:pos x="104" y="58"/>
              </a:cxn>
              <a:cxn ang="0">
                <a:pos x="116" y="58"/>
              </a:cxn>
              <a:cxn ang="0">
                <a:pos x="119" y="54"/>
              </a:cxn>
            </a:cxnLst>
            <a:rect l="0" t="0" r="r" b="b"/>
            <a:pathLst>
              <a:path w="120" h="58">
                <a:moveTo>
                  <a:pt x="85" y="26"/>
                </a:moveTo>
                <a:cubicBezTo>
                  <a:pt x="85" y="27"/>
                  <a:pt x="84" y="28"/>
                  <a:pt x="82" y="28"/>
                </a:cubicBezTo>
                <a:cubicBezTo>
                  <a:pt x="67" y="28"/>
                  <a:pt x="67" y="28"/>
                  <a:pt x="67" y="28"/>
                </a:cubicBezTo>
                <a:cubicBezTo>
                  <a:pt x="66" y="28"/>
                  <a:pt x="65" y="27"/>
                  <a:pt x="65" y="26"/>
                </a:cubicBezTo>
                <a:cubicBezTo>
                  <a:pt x="65" y="22"/>
                  <a:pt x="65" y="22"/>
                  <a:pt x="65" y="22"/>
                </a:cubicBezTo>
                <a:cubicBezTo>
                  <a:pt x="65" y="21"/>
                  <a:pt x="66" y="20"/>
                  <a:pt x="67" y="20"/>
                </a:cubicBezTo>
                <a:cubicBezTo>
                  <a:pt x="82" y="20"/>
                  <a:pt x="82" y="20"/>
                  <a:pt x="82" y="20"/>
                </a:cubicBezTo>
                <a:cubicBezTo>
                  <a:pt x="84" y="20"/>
                  <a:pt x="85" y="21"/>
                  <a:pt x="85" y="22"/>
                </a:cubicBezTo>
                <a:lnTo>
                  <a:pt x="85" y="26"/>
                </a:lnTo>
                <a:close/>
                <a:moveTo>
                  <a:pt x="119" y="54"/>
                </a:moveTo>
                <a:cubicBezTo>
                  <a:pt x="99" y="11"/>
                  <a:pt x="99" y="11"/>
                  <a:pt x="99" y="11"/>
                </a:cubicBezTo>
                <a:cubicBezTo>
                  <a:pt x="98" y="9"/>
                  <a:pt x="94" y="0"/>
                  <a:pt x="85" y="0"/>
                </a:cubicBezTo>
                <a:cubicBezTo>
                  <a:pt x="83" y="0"/>
                  <a:pt x="38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5" y="0"/>
                  <a:pt x="22" y="9"/>
                  <a:pt x="22" y="11"/>
                </a:cubicBezTo>
                <a:cubicBezTo>
                  <a:pt x="1" y="54"/>
                  <a:pt x="1" y="54"/>
                  <a:pt x="1" y="54"/>
                </a:cubicBezTo>
                <a:cubicBezTo>
                  <a:pt x="0" y="56"/>
                  <a:pt x="1" y="58"/>
                  <a:pt x="4" y="58"/>
                </a:cubicBezTo>
                <a:cubicBezTo>
                  <a:pt x="19" y="58"/>
                  <a:pt x="19" y="58"/>
                  <a:pt x="19" y="58"/>
                </a:cubicBezTo>
                <a:cubicBezTo>
                  <a:pt x="22" y="58"/>
                  <a:pt x="22" y="55"/>
                  <a:pt x="22" y="55"/>
                </a:cubicBezTo>
                <a:cubicBezTo>
                  <a:pt x="31" y="39"/>
                  <a:pt x="31" y="39"/>
                  <a:pt x="31" y="39"/>
                </a:cubicBezTo>
                <a:cubicBezTo>
                  <a:pt x="31" y="39"/>
                  <a:pt x="33" y="34"/>
                  <a:pt x="33" y="40"/>
                </a:cubicBezTo>
                <a:cubicBezTo>
                  <a:pt x="33" y="45"/>
                  <a:pt x="34" y="48"/>
                  <a:pt x="34" y="54"/>
                </a:cubicBezTo>
                <a:cubicBezTo>
                  <a:pt x="34" y="56"/>
                  <a:pt x="34" y="58"/>
                  <a:pt x="36" y="58"/>
                </a:cubicBezTo>
                <a:cubicBezTo>
                  <a:pt x="86" y="58"/>
                  <a:pt x="86" y="58"/>
                  <a:pt x="86" y="58"/>
                </a:cubicBezTo>
                <a:cubicBezTo>
                  <a:pt x="90" y="58"/>
                  <a:pt x="90" y="56"/>
                  <a:pt x="90" y="53"/>
                </a:cubicBezTo>
                <a:cubicBezTo>
                  <a:pt x="90" y="46"/>
                  <a:pt x="90" y="44"/>
                  <a:pt x="90" y="40"/>
                </a:cubicBezTo>
                <a:cubicBezTo>
                  <a:pt x="90" y="35"/>
                  <a:pt x="92" y="39"/>
                  <a:pt x="92" y="39"/>
                </a:cubicBezTo>
                <a:cubicBezTo>
                  <a:pt x="100" y="55"/>
                  <a:pt x="100" y="55"/>
                  <a:pt x="100" y="55"/>
                </a:cubicBezTo>
                <a:cubicBezTo>
                  <a:pt x="100" y="55"/>
                  <a:pt x="101" y="58"/>
                  <a:pt x="104" y="58"/>
                </a:cubicBezTo>
                <a:cubicBezTo>
                  <a:pt x="116" y="58"/>
                  <a:pt x="116" y="58"/>
                  <a:pt x="116" y="58"/>
                </a:cubicBezTo>
                <a:cubicBezTo>
                  <a:pt x="119" y="58"/>
                  <a:pt x="120" y="56"/>
                  <a:pt x="119" y="5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Oval 190"/>
          <p:cNvSpPr>
            <a:spLocks noChangeArrowheads="1"/>
          </p:cNvSpPr>
          <p:nvPr/>
        </p:nvSpPr>
        <p:spPr bwMode="auto">
          <a:xfrm>
            <a:off x="5268861" y="3900403"/>
            <a:ext cx="104803" cy="104804"/>
          </a:xfrm>
          <a:prstGeom prst="ellipse">
            <a:avLst/>
          </a:pr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1" name="Freeform 191"/>
          <p:cNvSpPr>
            <a:spLocks noEditPoints="1"/>
          </p:cNvSpPr>
          <p:nvPr/>
        </p:nvSpPr>
        <p:spPr bwMode="auto">
          <a:xfrm>
            <a:off x="5069005" y="3829723"/>
            <a:ext cx="438709" cy="414337"/>
          </a:xfrm>
          <a:custGeom>
            <a:avLst/>
            <a:gdLst/>
            <a:ahLst/>
            <a:cxnLst>
              <a:cxn ang="0">
                <a:pos x="100" y="75"/>
              </a:cxn>
              <a:cxn ang="0">
                <a:pos x="97" y="77"/>
              </a:cxn>
              <a:cxn ang="0">
                <a:pos x="96" y="77"/>
              </a:cxn>
              <a:cxn ang="0">
                <a:pos x="90" y="57"/>
              </a:cxn>
              <a:cxn ang="0">
                <a:pos x="84" y="53"/>
              </a:cxn>
              <a:cxn ang="0">
                <a:pos x="82" y="53"/>
              </a:cxn>
              <a:cxn ang="0">
                <a:pos x="60" y="53"/>
              </a:cxn>
              <a:cxn ang="0">
                <a:pos x="55" y="57"/>
              </a:cxn>
              <a:cxn ang="0">
                <a:pos x="48" y="76"/>
              </a:cxn>
              <a:cxn ang="0">
                <a:pos x="47" y="76"/>
              </a:cxn>
              <a:cxn ang="0">
                <a:pos x="46" y="75"/>
              </a:cxn>
              <a:cxn ang="0">
                <a:pos x="46" y="20"/>
              </a:cxn>
              <a:cxn ang="0">
                <a:pos x="73" y="9"/>
              </a:cxn>
              <a:cxn ang="0">
                <a:pos x="100" y="20"/>
              </a:cxn>
              <a:cxn ang="0">
                <a:pos x="111" y="48"/>
              </a:cxn>
              <a:cxn ang="0">
                <a:pos x="100" y="75"/>
              </a:cxn>
              <a:cxn ang="0">
                <a:pos x="78" y="78"/>
              </a:cxn>
              <a:cxn ang="0">
                <a:pos x="73" y="83"/>
              </a:cxn>
              <a:cxn ang="0">
                <a:pos x="71" y="83"/>
              </a:cxn>
              <a:cxn ang="0">
                <a:pos x="66" y="78"/>
              </a:cxn>
              <a:cxn ang="0">
                <a:pos x="66" y="76"/>
              </a:cxn>
              <a:cxn ang="0">
                <a:pos x="68" y="63"/>
              </a:cxn>
              <a:cxn ang="0">
                <a:pos x="68" y="60"/>
              </a:cxn>
              <a:cxn ang="0">
                <a:pos x="69" y="59"/>
              </a:cxn>
              <a:cxn ang="0">
                <a:pos x="75" y="59"/>
              </a:cxn>
              <a:cxn ang="0">
                <a:pos x="76" y="60"/>
              </a:cxn>
              <a:cxn ang="0">
                <a:pos x="76" y="63"/>
              </a:cxn>
              <a:cxn ang="0">
                <a:pos x="79" y="76"/>
              </a:cxn>
              <a:cxn ang="0">
                <a:pos x="78" y="78"/>
              </a:cxn>
              <a:cxn ang="0">
                <a:pos x="106" y="14"/>
              </a:cxn>
              <a:cxn ang="0">
                <a:pos x="73" y="0"/>
              </a:cxn>
              <a:cxn ang="0">
                <a:pos x="39" y="14"/>
              </a:cxn>
              <a:cxn ang="0">
                <a:pos x="25" y="42"/>
              </a:cxn>
              <a:cxn ang="0">
                <a:pos x="32" y="71"/>
              </a:cxn>
              <a:cxn ang="0">
                <a:pos x="31" y="76"/>
              </a:cxn>
              <a:cxn ang="0">
                <a:pos x="6" y="101"/>
              </a:cxn>
              <a:cxn ang="0">
                <a:pos x="4" y="115"/>
              </a:cxn>
              <a:cxn ang="0">
                <a:pos x="5" y="116"/>
              </a:cxn>
              <a:cxn ang="0">
                <a:pos x="10" y="118"/>
              </a:cxn>
              <a:cxn ang="0">
                <a:pos x="19" y="114"/>
              </a:cxn>
              <a:cxn ang="0">
                <a:pos x="44" y="89"/>
              </a:cxn>
              <a:cxn ang="0">
                <a:pos x="44" y="89"/>
              </a:cxn>
              <a:cxn ang="0">
                <a:pos x="47" y="88"/>
              </a:cxn>
              <a:cxn ang="0">
                <a:pos x="49" y="88"/>
              </a:cxn>
              <a:cxn ang="0">
                <a:pos x="54" y="91"/>
              </a:cxn>
              <a:cxn ang="0">
                <a:pos x="57" y="92"/>
              </a:cxn>
              <a:cxn ang="0">
                <a:pos x="61" y="94"/>
              </a:cxn>
              <a:cxn ang="0">
                <a:pos x="73" y="95"/>
              </a:cxn>
              <a:cxn ang="0">
                <a:pos x="88" y="93"/>
              </a:cxn>
              <a:cxn ang="0">
                <a:pos x="90" y="92"/>
              </a:cxn>
              <a:cxn ang="0">
                <a:pos x="100" y="87"/>
              </a:cxn>
              <a:cxn ang="0">
                <a:pos x="106" y="81"/>
              </a:cxn>
              <a:cxn ang="0">
                <a:pos x="106" y="14"/>
              </a:cxn>
            </a:cxnLst>
            <a:rect l="0" t="0" r="r" b="b"/>
            <a:pathLst>
              <a:path w="125" h="118">
                <a:moveTo>
                  <a:pt x="100" y="75"/>
                </a:moveTo>
                <a:cubicBezTo>
                  <a:pt x="99" y="75"/>
                  <a:pt x="98" y="76"/>
                  <a:pt x="97" y="77"/>
                </a:cubicBezTo>
                <a:cubicBezTo>
                  <a:pt x="97" y="77"/>
                  <a:pt x="97" y="77"/>
                  <a:pt x="96" y="77"/>
                </a:cubicBezTo>
                <a:cubicBezTo>
                  <a:pt x="90" y="57"/>
                  <a:pt x="90" y="57"/>
                  <a:pt x="90" y="57"/>
                </a:cubicBezTo>
                <a:cubicBezTo>
                  <a:pt x="89" y="55"/>
                  <a:pt x="86" y="53"/>
                  <a:pt x="84" y="53"/>
                </a:cubicBezTo>
                <a:cubicBezTo>
                  <a:pt x="83" y="53"/>
                  <a:pt x="83" y="53"/>
                  <a:pt x="82" y="53"/>
                </a:cubicBezTo>
                <a:cubicBezTo>
                  <a:pt x="60" y="53"/>
                  <a:pt x="60" y="53"/>
                  <a:pt x="60" y="53"/>
                </a:cubicBezTo>
                <a:cubicBezTo>
                  <a:pt x="58" y="53"/>
                  <a:pt x="55" y="55"/>
                  <a:pt x="55" y="57"/>
                </a:cubicBezTo>
                <a:cubicBezTo>
                  <a:pt x="48" y="76"/>
                  <a:pt x="48" y="76"/>
                  <a:pt x="48" y="76"/>
                </a:cubicBezTo>
                <a:cubicBezTo>
                  <a:pt x="48" y="77"/>
                  <a:pt x="48" y="77"/>
                  <a:pt x="47" y="76"/>
                </a:cubicBezTo>
                <a:cubicBezTo>
                  <a:pt x="47" y="76"/>
                  <a:pt x="46" y="75"/>
                  <a:pt x="46" y="75"/>
                </a:cubicBezTo>
                <a:cubicBezTo>
                  <a:pt x="31" y="60"/>
                  <a:pt x="31" y="35"/>
                  <a:pt x="46" y="20"/>
                </a:cubicBezTo>
                <a:cubicBezTo>
                  <a:pt x="53" y="13"/>
                  <a:pt x="62" y="9"/>
                  <a:pt x="73" y="9"/>
                </a:cubicBezTo>
                <a:cubicBezTo>
                  <a:pt x="83" y="9"/>
                  <a:pt x="93" y="13"/>
                  <a:pt x="100" y="20"/>
                </a:cubicBezTo>
                <a:cubicBezTo>
                  <a:pt x="107" y="28"/>
                  <a:pt x="111" y="37"/>
                  <a:pt x="111" y="48"/>
                </a:cubicBezTo>
                <a:cubicBezTo>
                  <a:pt x="111" y="58"/>
                  <a:pt x="107" y="67"/>
                  <a:pt x="100" y="75"/>
                </a:cubicBezTo>
                <a:moveTo>
                  <a:pt x="78" y="78"/>
                </a:moveTo>
                <a:cubicBezTo>
                  <a:pt x="73" y="83"/>
                  <a:pt x="73" y="83"/>
                  <a:pt x="73" y="83"/>
                </a:cubicBezTo>
                <a:cubicBezTo>
                  <a:pt x="73" y="83"/>
                  <a:pt x="72" y="83"/>
                  <a:pt x="71" y="83"/>
                </a:cubicBezTo>
                <a:cubicBezTo>
                  <a:pt x="66" y="78"/>
                  <a:pt x="66" y="78"/>
                  <a:pt x="66" y="78"/>
                </a:cubicBezTo>
                <a:cubicBezTo>
                  <a:pt x="66" y="78"/>
                  <a:pt x="65" y="77"/>
                  <a:pt x="66" y="76"/>
                </a:cubicBezTo>
                <a:cubicBezTo>
                  <a:pt x="66" y="76"/>
                  <a:pt x="68" y="66"/>
                  <a:pt x="68" y="63"/>
                </a:cubicBezTo>
                <a:cubicBezTo>
                  <a:pt x="68" y="63"/>
                  <a:pt x="68" y="60"/>
                  <a:pt x="68" y="60"/>
                </a:cubicBezTo>
                <a:cubicBezTo>
                  <a:pt x="68" y="60"/>
                  <a:pt x="69" y="59"/>
                  <a:pt x="69" y="59"/>
                </a:cubicBezTo>
                <a:cubicBezTo>
                  <a:pt x="75" y="59"/>
                  <a:pt x="75" y="59"/>
                  <a:pt x="75" y="59"/>
                </a:cubicBezTo>
                <a:cubicBezTo>
                  <a:pt x="76" y="59"/>
                  <a:pt x="76" y="60"/>
                  <a:pt x="76" y="60"/>
                </a:cubicBezTo>
                <a:cubicBezTo>
                  <a:pt x="76" y="60"/>
                  <a:pt x="76" y="63"/>
                  <a:pt x="76" y="63"/>
                </a:cubicBezTo>
                <a:cubicBezTo>
                  <a:pt x="77" y="66"/>
                  <a:pt x="79" y="76"/>
                  <a:pt x="79" y="76"/>
                </a:cubicBezTo>
                <a:cubicBezTo>
                  <a:pt x="79" y="77"/>
                  <a:pt x="79" y="78"/>
                  <a:pt x="78" y="78"/>
                </a:cubicBezTo>
                <a:moveTo>
                  <a:pt x="106" y="14"/>
                </a:moveTo>
                <a:cubicBezTo>
                  <a:pt x="97" y="5"/>
                  <a:pt x="85" y="0"/>
                  <a:pt x="73" y="0"/>
                </a:cubicBezTo>
                <a:cubicBezTo>
                  <a:pt x="60" y="0"/>
                  <a:pt x="48" y="5"/>
                  <a:pt x="39" y="14"/>
                </a:cubicBezTo>
                <a:cubicBezTo>
                  <a:pt x="31" y="21"/>
                  <a:pt x="26" y="31"/>
                  <a:pt x="25" y="42"/>
                </a:cubicBezTo>
                <a:cubicBezTo>
                  <a:pt x="24" y="52"/>
                  <a:pt x="26" y="62"/>
                  <a:pt x="32" y="71"/>
                </a:cubicBezTo>
                <a:cubicBezTo>
                  <a:pt x="32" y="73"/>
                  <a:pt x="33" y="75"/>
                  <a:pt x="31" y="76"/>
                </a:cubicBezTo>
                <a:cubicBezTo>
                  <a:pt x="6" y="101"/>
                  <a:pt x="6" y="101"/>
                  <a:pt x="6" y="101"/>
                </a:cubicBezTo>
                <a:cubicBezTo>
                  <a:pt x="2" y="105"/>
                  <a:pt x="0" y="111"/>
                  <a:pt x="4" y="115"/>
                </a:cubicBezTo>
                <a:cubicBezTo>
                  <a:pt x="5" y="116"/>
                  <a:pt x="5" y="116"/>
                  <a:pt x="5" y="116"/>
                </a:cubicBezTo>
                <a:cubicBezTo>
                  <a:pt x="6" y="117"/>
                  <a:pt x="8" y="118"/>
                  <a:pt x="10" y="118"/>
                </a:cubicBezTo>
                <a:cubicBezTo>
                  <a:pt x="13" y="118"/>
                  <a:pt x="16" y="117"/>
                  <a:pt x="19" y="114"/>
                </a:cubicBezTo>
                <a:cubicBezTo>
                  <a:pt x="44" y="89"/>
                  <a:pt x="44" y="89"/>
                  <a:pt x="44" y="89"/>
                </a:cubicBezTo>
                <a:cubicBezTo>
                  <a:pt x="44" y="89"/>
                  <a:pt x="44" y="89"/>
                  <a:pt x="44" y="89"/>
                </a:cubicBezTo>
                <a:cubicBezTo>
                  <a:pt x="45" y="88"/>
                  <a:pt x="46" y="88"/>
                  <a:pt x="47" y="88"/>
                </a:cubicBezTo>
                <a:cubicBezTo>
                  <a:pt x="48" y="88"/>
                  <a:pt x="49" y="88"/>
                  <a:pt x="49" y="88"/>
                </a:cubicBezTo>
                <a:cubicBezTo>
                  <a:pt x="51" y="90"/>
                  <a:pt x="52" y="90"/>
                  <a:pt x="54" y="91"/>
                </a:cubicBezTo>
                <a:cubicBezTo>
                  <a:pt x="55" y="92"/>
                  <a:pt x="56" y="92"/>
                  <a:pt x="57" y="92"/>
                </a:cubicBezTo>
                <a:cubicBezTo>
                  <a:pt x="58" y="93"/>
                  <a:pt x="59" y="93"/>
                  <a:pt x="61" y="94"/>
                </a:cubicBezTo>
                <a:cubicBezTo>
                  <a:pt x="65" y="95"/>
                  <a:pt x="69" y="95"/>
                  <a:pt x="73" y="95"/>
                </a:cubicBezTo>
                <a:cubicBezTo>
                  <a:pt x="78" y="95"/>
                  <a:pt x="83" y="94"/>
                  <a:pt x="88" y="93"/>
                </a:cubicBezTo>
                <a:cubicBezTo>
                  <a:pt x="89" y="93"/>
                  <a:pt x="89" y="92"/>
                  <a:pt x="90" y="92"/>
                </a:cubicBezTo>
                <a:cubicBezTo>
                  <a:pt x="94" y="91"/>
                  <a:pt x="97" y="89"/>
                  <a:pt x="100" y="87"/>
                </a:cubicBezTo>
                <a:cubicBezTo>
                  <a:pt x="102" y="85"/>
                  <a:pt x="104" y="83"/>
                  <a:pt x="106" y="81"/>
                </a:cubicBezTo>
                <a:cubicBezTo>
                  <a:pt x="125" y="63"/>
                  <a:pt x="125" y="32"/>
                  <a:pt x="106" y="1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2" name="Freeform 355"/>
          <p:cNvSpPr>
            <a:spLocks noEditPoints="1"/>
          </p:cNvSpPr>
          <p:nvPr/>
        </p:nvSpPr>
        <p:spPr bwMode="auto">
          <a:xfrm>
            <a:off x="6629219" y="3831300"/>
            <a:ext cx="428626" cy="411183"/>
          </a:xfrm>
          <a:custGeom>
            <a:avLst/>
            <a:gdLst/>
            <a:ahLst/>
            <a:cxnLst>
              <a:cxn ang="0">
                <a:pos x="64" y="93"/>
              </a:cxn>
              <a:cxn ang="0">
                <a:pos x="67" y="106"/>
              </a:cxn>
              <a:cxn ang="0">
                <a:pos x="62" y="113"/>
              </a:cxn>
              <a:cxn ang="0">
                <a:pos x="49" y="101"/>
              </a:cxn>
              <a:cxn ang="0">
                <a:pos x="78" y="71"/>
              </a:cxn>
              <a:cxn ang="0">
                <a:pos x="65" y="74"/>
              </a:cxn>
              <a:cxn ang="0">
                <a:pos x="70" y="70"/>
              </a:cxn>
              <a:cxn ang="0">
                <a:pos x="20" y="68"/>
              </a:cxn>
              <a:cxn ang="0">
                <a:pos x="10" y="70"/>
              </a:cxn>
              <a:cxn ang="0">
                <a:pos x="28" y="85"/>
              </a:cxn>
              <a:cxn ang="0">
                <a:pos x="7" y="87"/>
              </a:cxn>
              <a:cxn ang="0">
                <a:pos x="2" y="87"/>
              </a:cxn>
              <a:cxn ang="0">
                <a:pos x="6" y="99"/>
              </a:cxn>
              <a:cxn ang="0">
                <a:pos x="3" y="103"/>
              </a:cxn>
              <a:cxn ang="0">
                <a:pos x="83" y="76"/>
              </a:cxn>
              <a:cxn ang="0">
                <a:pos x="119" y="55"/>
              </a:cxn>
              <a:cxn ang="0">
                <a:pos x="73" y="105"/>
              </a:cxn>
              <a:cxn ang="0">
                <a:pos x="97" y="90"/>
              </a:cxn>
              <a:cxn ang="0">
                <a:pos x="96" y="81"/>
              </a:cxn>
              <a:cxn ang="0">
                <a:pos x="97" y="71"/>
              </a:cxn>
              <a:cxn ang="0">
                <a:pos x="83" y="58"/>
              </a:cxn>
              <a:cxn ang="0">
                <a:pos x="79" y="37"/>
              </a:cxn>
              <a:cxn ang="0">
                <a:pos x="82" y="11"/>
              </a:cxn>
              <a:cxn ang="0">
                <a:pos x="59" y="11"/>
              </a:cxn>
              <a:cxn ang="0">
                <a:pos x="62" y="33"/>
              </a:cxn>
              <a:cxn ang="0">
                <a:pos x="60" y="44"/>
              </a:cxn>
              <a:cxn ang="0">
                <a:pos x="41" y="47"/>
              </a:cxn>
              <a:cxn ang="0">
                <a:pos x="56" y="61"/>
              </a:cxn>
              <a:cxn ang="0">
                <a:pos x="48" y="70"/>
              </a:cxn>
              <a:cxn ang="0">
                <a:pos x="47" y="61"/>
              </a:cxn>
              <a:cxn ang="0">
                <a:pos x="22" y="33"/>
              </a:cxn>
              <a:cxn ang="0">
                <a:pos x="17" y="62"/>
              </a:cxn>
              <a:cxn ang="0">
                <a:pos x="11" y="63"/>
              </a:cxn>
              <a:cxn ang="0">
                <a:pos x="65" y="0"/>
              </a:cxn>
            </a:cxnLst>
            <a:rect l="0" t="0" r="r" b="b"/>
            <a:pathLst>
              <a:path w="119" h="114">
                <a:moveTo>
                  <a:pt x="49" y="99"/>
                </a:moveTo>
                <a:cubicBezTo>
                  <a:pt x="64" y="93"/>
                  <a:pt x="64" y="93"/>
                  <a:pt x="64" y="93"/>
                </a:cubicBezTo>
                <a:cubicBezTo>
                  <a:pt x="65" y="93"/>
                  <a:pt x="66" y="94"/>
                  <a:pt x="66" y="94"/>
                </a:cubicBezTo>
                <a:cubicBezTo>
                  <a:pt x="67" y="106"/>
                  <a:pt x="67" y="106"/>
                  <a:pt x="67" y="106"/>
                </a:cubicBezTo>
                <a:cubicBezTo>
                  <a:pt x="67" y="109"/>
                  <a:pt x="66" y="111"/>
                  <a:pt x="63" y="113"/>
                </a:cubicBezTo>
                <a:cubicBezTo>
                  <a:pt x="62" y="113"/>
                  <a:pt x="62" y="113"/>
                  <a:pt x="62" y="113"/>
                </a:cubicBezTo>
                <a:cubicBezTo>
                  <a:pt x="61" y="114"/>
                  <a:pt x="60" y="113"/>
                  <a:pt x="59" y="113"/>
                </a:cubicBezTo>
                <a:cubicBezTo>
                  <a:pt x="49" y="101"/>
                  <a:pt x="49" y="101"/>
                  <a:pt x="49" y="101"/>
                </a:cubicBezTo>
                <a:cubicBezTo>
                  <a:pt x="48" y="100"/>
                  <a:pt x="48" y="99"/>
                  <a:pt x="49" y="99"/>
                </a:cubicBezTo>
                <a:moveTo>
                  <a:pt x="78" y="71"/>
                </a:moveTo>
                <a:cubicBezTo>
                  <a:pt x="65" y="77"/>
                  <a:pt x="65" y="77"/>
                  <a:pt x="65" y="77"/>
                </a:cubicBezTo>
                <a:cubicBezTo>
                  <a:pt x="65" y="74"/>
                  <a:pt x="65" y="74"/>
                  <a:pt x="65" y="74"/>
                </a:cubicBezTo>
                <a:cubicBezTo>
                  <a:pt x="74" y="70"/>
                  <a:pt x="74" y="70"/>
                  <a:pt x="74" y="70"/>
                </a:cubicBezTo>
                <a:cubicBezTo>
                  <a:pt x="73" y="70"/>
                  <a:pt x="71" y="70"/>
                  <a:pt x="70" y="70"/>
                </a:cubicBezTo>
                <a:cubicBezTo>
                  <a:pt x="65" y="70"/>
                  <a:pt x="57" y="72"/>
                  <a:pt x="48" y="76"/>
                </a:cubicBezTo>
                <a:cubicBezTo>
                  <a:pt x="20" y="68"/>
                  <a:pt x="20" y="68"/>
                  <a:pt x="20" y="68"/>
                </a:cubicBezTo>
                <a:cubicBezTo>
                  <a:pt x="17" y="68"/>
                  <a:pt x="14" y="68"/>
                  <a:pt x="12" y="70"/>
                </a:cubicBezTo>
                <a:cubicBezTo>
                  <a:pt x="10" y="70"/>
                  <a:pt x="10" y="70"/>
                  <a:pt x="10" y="70"/>
                </a:cubicBezTo>
                <a:cubicBezTo>
                  <a:pt x="9" y="71"/>
                  <a:pt x="9" y="73"/>
                  <a:pt x="10" y="74"/>
                </a:cubicBezTo>
                <a:cubicBezTo>
                  <a:pt x="28" y="85"/>
                  <a:pt x="28" y="85"/>
                  <a:pt x="28" y="85"/>
                </a:cubicBezTo>
                <a:cubicBezTo>
                  <a:pt x="23" y="87"/>
                  <a:pt x="20" y="90"/>
                  <a:pt x="16" y="92"/>
                </a:cubicBezTo>
                <a:cubicBezTo>
                  <a:pt x="7" y="87"/>
                  <a:pt x="7" y="87"/>
                  <a:pt x="7" y="87"/>
                </a:cubicBezTo>
                <a:cubicBezTo>
                  <a:pt x="6" y="86"/>
                  <a:pt x="4" y="86"/>
                  <a:pt x="3" y="87"/>
                </a:cubicBezTo>
                <a:cubicBezTo>
                  <a:pt x="2" y="87"/>
                  <a:pt x="2" y="87"/>
                  <a:pt x="2" y="87"/>
                </a:cubicBezTo>
                <a:cubicBezTo>
                  <a:pt x="1" y="88"/>
                  <a:pt x="0" y="89"/>
                  <a:pt x="1" y="90"/>
                </a:cubicBezTo>
                <a:cubicBezTo>
                  <a:pt x="6" y="99"/>
                  <a:pt x="6" y="99"/>
                  <a:pt x="6" y="99"/>
                </a:cubicBezTo>
                <a:cubicBezTo>
                  <a:pt x="6" y="99"/>
                  <a:pt x="6" y="99"/>
                  <a:pt x="6" y="99"/>
                </a:cubicBezTo>
                <a:cubicBezTo>
                  <a:pt x="4" y="100"/>
                  <a:pt x="3" y="102"/>
                  <a:pt x="3" y="103"/>
                </a:cubicBezTo>
                <a:cubicBezTo>
                  <a:pt x="3" y="105"/>
                  <a:pt x="6" y="106"/>
                  <a:pt x="9" y="106"/>
                </a:cubicBezTo>
                <a:cubicBezTo>
                  <a:pt x="14" y="106"/>
                  <a:pt x="83" y="90"/>
                  <a:pt x="83" y="76"/>
                </a:cubicBezTo>
                <a:cubicBezTo>
                  <a:pt x="83" y="73"/>
                  <a:pt x="81" y="72"/>
                  <a:pt x="78" y="71"/>
                </a:cubicBezTo>
                <a:moveTo>
                  <a:pt x="119" y="55"/>
                </a:moveTo>
                <a:cubicBezTo>
                  <a:pt x="119" y="82"/>
                  <a:pt x="99" y="105"/>
                  <a:pt x="73" y="109"/>
                </a:cubicBezTo>
                <a:cubicBezTo>
                  <a:pt x="73" y="108"/>
                  <a:pt x="73" y="106"/>
                  <a:pt x="73" y="105"/>
                </a:cubicBezTo>
                <a:cubicBezTo>
                  <a:pt x="73" y="105"/>
                  <a:pt x="73" y="104"/>
                  <a:pt x="73" y="102"/>
                </a:cubicBezTo>
                <a:cubicBezTo>
                  <a:pt x="82" y="100"/>
                  <a:pt x="90" y="96"/>
                  <a:pt x="97" y="90"/>
                </a:cubicBezTo>
                <a:cubicBezTo>
                  <a:pt x="97" y="90"/>
                  <a:pt x="96" y="89"/>
                  <a:pt x="96" y="89"/>
                </a:cubicBezTo>
                <a:cubicBezTo>
                  <a:pt x="94" y="86"/>
                  <a:pt x="96" y="84"/>
                  <a:pt x="96" y="81"/>
                </a:cubicBezTo>
                <a:cubicBezTo>
                  <a:pt x="96" y="79"/>
                  <a:pt x="92" y="79"/>
                  <a:pt x="92" y="78"/>
                </a:cubicBezTo>
                <a:cubicBezTo>
                  <a:pt x="91" y="73"/>
                  <a:pt x="95" y="73"/>
                  <a:pt x="97" y="71"/>
                </a:cubicBezTo>
                <a:cubicBezTo>
                  <a:pt x="99" y="69"/>
                  <a:pt x="95" y="64"/>
                  <a:pt x="92" y="65"/>
                </a:cubicBezTo>
                <a:cubicBezTo>
                  <a:pt x="90" y="65"/>
                  <a:pt x="83" y="63"/>
                  <a:pt x="83" y="58"/>
                </a:cubicBezTo>
                <a:cubicBezTo>
                  <a:pt x="84" y="51"/>
                  <a:pt x="75" y="52"/>
                  <a:pt x="74" y="49"/>
                </a:cubicBezTo>
                <a:cubicBezTo>
                  <a:pt x="72" y="44"/>
                  <a:pt x="75" y="39"/>
                  <a:pt x="79" y="37"/>
                </a:cubicBezTo>
                <a:cubicBezTo>
                  <a:pt x="85" y="36"/>
                  <a:pt x="91" y="31"/>
                  <a:pt x="90" y="25"/>
                </a:cubicBezTo>
                <a:cubicBezTo>
                  <a:pt x="90" y="19"/>
                  <a:pt x="87" y="14"/>
                  <a:pt x="82" y="11"/>
                </a:cubicBezTo>
                <a:cubicBezTo>
                  <a:pt x="78" y="9"/>
                  <a:pt x="73" y="7"/>
                  <a:pt x="67" y="7"/>
                </a:cubicBezTo>
                <a:cubicBezTo>
                  <a:pt x="63" y="7"/>
                  <a:pt x="58" y="8"/>
                  <a:pt x="59" y="11"/>
                </a:cubicBezTo>
                <a:cubicBezTo>
                  <a:pt x="59" y="16"/>
                  <a:pt x="74" y="17"/>
                  <a:pt x="72" y="22"/>
                </a:cubicBezTo>
                <a:cubicBezTo>
                  <a:pt x="70" y="25"/>
                  <a:pt x="60" y="29"/>
                  <a:pt x="62" y="33"/>
                </a:cubicBezTo>
                <a:cubicBezTo>
                  <a:pt x="63" y="35"/>
                  <a:pt x="66" y="33"/>
                  <a:pt x="65" y="38"/>
                </a:cubicBezTo>
                <a:cubicBezTo>
                  <a:pt x="65" y="40"/>
                  <a:pt x="63" y="44"/>
                  <a:pt x="60" y="44"/>
                </a:cubicBezTo>
                <a:cubicBezTo>
                  <a:pt x="57" y="45"/>
                  <a:pt x="54" y="37"/>
                  <a:pt x="46" y="36"/>
                </a:cubicBezTo>
                <a:cubicBezTo>
                  <a:pt x="42" y="36"/>
                  <a:pt x="36" y="42"/>
                  <a:pt x="41" y="47"/>
                </a:cubicBezTo>
                <a:cubicBezTo>
                  <a:pt x="44" y="50"/>
                  <a:pt x="49" y="44"/>
                  <a:pt x="51" y="48"/>
                </a:cubicBezTo>
                <a:cubicBezTo>
                  <a:pt x="52" y="52"/>
                  <a:pt x="51" y="58"/>
                  <a:pt x="56" y="61"/>
                </a:cubicBezTo>
                <a:cubicBezTo>
                  <a:pt x="58" y="62"/>
                  <a:pt x="61" y="63"/>
                  <a:pt x="64" y="65"/>
                </a:cubicBezTo>
                <a:cubicBezTo>
                  <a:pt x="59" y="66"/>
                  <a:pt x="54" y="67"/>
                  <a:pt x="48" y="70"/>
                </a:cubicBezTo>
                <a:cubicBezTo>
                  <a:pt x="43" y="68"/>
                  <a:pt x="43" y="68"/>
                  <a:pt x="43" y="68"/>
                </a:cubicBezTo>
                <a:cubicBezTo>
                  <a:pt x="45" y="66"/>
                  <a:pt x="48" y="65"/>
                  <a:pt x="47" y="61"/>
                </a:cubicBezTo>
                <a:cubicBezTo>
                  <a:pt x="46" y="55"/>
                  <a:pt x="36" y="58"/>
                  <a:pt x="29" y="51"/>
                </a:cubicBezTo>
                <a:cubicBezTo>
                  <a:pt x="27" y="48"/>
                  <a:pt x="22" y="41"/>
                  <a:pt x="22" y="33"/>
                </a:cubicBezTo>
                <a:cubicBezTo>
                  <a:pt x="19" y="39"/>
                  <a:pt x="17" y="47"/>
                  <a:pt x="17" y="55"/>
                </a:cubicBezTo>
                <a:cubicBezTo>
                  <a:pt x="17" y="57"/>
                  <a:pt x="17" y="60"/>
                  <a:pt x="17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5" y="62"/>
                  <a:pt x="13" y="63"/>
                  <a:pt x="11" y="63"/>
                </a:cubicBezTo>
                <a:cubicBezTo>
                  <a:pt x="10" y="61"/>
                  <a:pt x="10" y="58"/>
                  <a:pt x="10" y="55"/>
                </a:cubicBezTo>
                <a:cubicBezTo>
                  <a:pt x="10" y="25"/>
                  <a:pt x="35" y="0"/>
                  <a:pt x="65" y="0"/>
                </a:cubicBezTo>
                <a:cubicBezTo>
                  <a:pt x="95" y="0"/>
                  <a:pt x="119" y="25"/>
                  <a:pt x="119" y="55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3" name="Freeform 33"/>
          <p:cNvSpPr/>
          <p:nvPr/>
        </p:nvSpPr>
        <p:spPr bwMode="auto">
          <a:xfrm>
            <a:off x="5183385" y="5456464"/>
            <a:ext cx="47131" cy="53559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3" y="0"/>
              </a:cxn>
              <a:cxn ang="0">
                <a:pos x="0" y="3"/>
              </a:cxn>
              <a:cxn ang="0">
                <a:pos x="0" y="14"/>
              </a:cxn>
              <a:cxn ang="0">
                <a:pos x="3" y="17"/>
              </a:cxn>
              <a:cxn ang="0">
                <a:pos x="12" y="17"/>
              </a:cxn>
              <a:cxn ang="0">
                <a:pos x="15" y="14"/>
              </a:cxn>
              <a:cxn ang="0">
                <a:pos x="15" y="3"/>
              </a:cxn>
              <a:cxn ang="0">
                <a:pos x="12" y="0"/>
              </a:cxn>
            </a:cxnLst>
            <a:rect l="0" t="0" r="r" b="b"/>
            <a:pathLst>
              <a:path w="15" h="17">
                <a:moveTo>
                  <a:pt x="12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6"/>
                  <a:pt x="2" y="17"/>
                  <a:pt x="3" y="17"/>
                </a:cubicBezTo>
                <a:cubicBezTo>
                  <a:pt x="12" y="17"/>
                  <a:pt x="12" y="17"/>
                  <a:pt x="12" y="17"/>
                </a:cubicBezTo>
                <a:cubicBezTo>
                  <a:pt x="14" y="17"/>
                  <a:pt x="15" y="16"/>
                  <a:pt x="15" y="14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1"/>
                  <a:pt x="14" y="0"/>
                  <a:pt x="12" y="0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4" name="Freeform 34"/>
          <p:cNvSpPr/>
          <p:nvPr/>
        </p:nvSpPr>
        <p:spPr bwMode="auto">
          <a:xfrm>
            <a:off x="5341918" y="5533588"/>
            <a:ext cx="100690" cy="6428"/>
          </a:xfrm>
          <a:custGeom>
            <a:avLst/>
            <a:gdLst/>
            <a:ahLst/>
            <a:cxnLst>
              <a:cxn ang="0">
                <a:pos x="33" y="1"/>
              </a:cxn>
              <a:cxn ang="0">
                <a:pos x="32" y="2"/>
              </a:cxn>
              <a:cxn ang="0">
                <a:pos x="1" y="2"/>
              </a:cxn>
              <a:cxn ang="0">
                <a:pos x="0" y="1"/>
              </a:cxn>
              <a:cxn ang="0">
                <a:pos x="0" y="1"/>
              </a:cxn>
              <a:cxn ang="0">
                <a:pos x="1" y="0"/>
              </a:cxn>
              <a:cxn ang="0">
                <a:pos x="32" y="0"/>
              </a:cxn>
              <a:cxn ang="0">
                <a:pos x="33" y="1"/>
              </a:cxn>
            </a:cxnLst>
            <a:rect l="0" t="0" r="r" b="b"/>
            <a:pathLst>
              <a:path w="33" h="2">
                <a:moveTo>
                  <a:pt x="33" y="1"/>
                </a:moveTo>
                <a:cubicBezTo>
                  <a:pt x="33" y="2"/>
                  <a:pt x="32" y="2"/>
                  <a:pt x="32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0" y="2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3" y="0"/>
                  <a:pt x="33" y="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5" name="Freeform 35"/>
          <p:cNvSpPr/>
          <p:nvPr/>
        </p:nvSpPr>
        <p:spPr bwMode="auto">
          <a:xfrm>
            <a:off x="5341918" y="5454321"/>
            <a:ext cx="42847" cy="8569"/>
          </a:xfrm>
          <a:custGeom>
            <a:avLst/>
            <a:gdLst/>
            <a:ahLst/>
            <a:cxnLst>
              <a:cxn ang="0">
                <a:pos x="14" y="2"/>
              </a:cxn>
              <a:cxn ang="0">
                <a:pos x="13" y="3"/>
              </a:cxn>
              <a:cxn ang="0">
                <a:pos x="1" y="3"/>
              </a:cxn>
              <a:cxn ang="0">
                <a:pos x="0" y="2"/>
              </a:cxn>
              <a:cxn ang="0">
                <a:pos x="0" y="1"/>
              </a:cxn>
              <a:cxn ang="0">
                <a:pos x="1" y="0"/>
              </a:cxn>
              <a:cxn ang="0">
                <a:pos x="13" y="0"/>
              </a:cxn>
              <a:cxn ang="0">
                <a:pos x="14" y="1"/>
              </a:cxn>
              <a:cxn ang="0">
                <a:pos x="14" y="2"/>
              </a:cxn>
            </a:cxnLst>
            <a:rect l="0" t="0" r="r" b="b"/>
            <a:pathLst>
              <a:path w="14" h="3">
                <a:moveTo>
                  <a:pt x="14" y="2"/>
                </a:moveTo>
                <a:cubicBezTo>
                  <a:pt x="14" y="3"/>
                  <a:pt x="14" y="3"/>
                  <a:pt x="13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0" y="3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0"/>
                  <a:pt x="1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1"/>
                  <a:pt x="14" y="1"/>
                </a:cubicBezTo>
                <a:lnTo>
                  <a:pt x="14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6" name="Freeform 36"/>
          <p:cNvSpPr/>
          <p:nvPr/>
        </p:nvSpPr>
        <p:spPr bwMode="auto">
          <a:xfrm>
            <a:off x="5399760" y="5559296"/>
            <a:ext cx="40705" cy="8569"/>
          </a:xfrm>
          <a:custGeom>
            <a:avLst/>
            <a:gdLst/>
            <a:ahLst/>
            <a:cxnLst>
              <a:cxn ang="0">
                <a:pos x="13" y="2"/>
              </a:cxn>
              <a:cxn ang="0">
                <a:pos x="13" y="3"/>
              </a:cxn>
              <a:cxn ang="0">
                <a:pos x="1" y="3"/>
              </a:cxn>
              <a:cxn ang="0">
                <a:pos x="0" y="2"/>
              </a:cxn>
              <a:cxn ang="0">
                <a:pos x="0" y="1"/>
              </a:cxn>
              <a:cxn ang="0">
                <a:pos x="1" y="0"/>
              </a:cxn>
              <a:cxn ang="0">
                <a:pos x="13" y="0"/>
              </a:cxn>
              <a:cxn ang="0">
                <a:pos x="13" y="1"/>
              </a:cxn>
              <a:cxn ang="0">
                <a:pos x="13" y="2"/>
              </a:cxn>
            </a:cxnLst>
            <a:rect l="0" t="0" r="r" b="b"/>
            <a:pathLst>
              <a:path w="13" h="3">
                <a:moveTo>
                  <a:pt x="13" y="2"/>
                </a:moveTo>
                <a:cubicBezTo>
                  <a:pt x="13" y="2"/>
                  <a:pt x="13" y="3"/>
                  <a:pt x="13" y="3"/>
                </a:cubicBez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1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1"/>
                  <a:pt x="13" y="1"/>
                </a:cubicBezTo>
                <a:lnTo>
                  <a:pt x="13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7" name="Freeform 37"/>
          <p:cNvSpPr/>
          <p:nvPr/>
        </p:nvSpPr>
        <p:spPr bwMode="auto">
          <a:xfrm>
            <a:off x="5341918" y="5482172"/>
            <a:ext cx="59985" cy="6428"/>
          </a:xfrm>
          <a:custGeom>
            <a:avLst/>
            <a:gdLst/>
            <a:ahLst/>
            <a:cxnLst>
              <a:cxn ang="0">
                <a:pos x="20" y="1"/>
              </a:cxn>
              <a:cxn ang="0">
                <a:pos x="19" y="2"/>
              </a:cxn>
              <a:cxn ang="0">
                <a:pos x="1" y="2"/>
              </a:cxn>
              <a:cxn ang="0">
                <a:pos x="0" y="1"/>
              </a:cxn>
              <a:cxn ang="0">
                <a:pos x="0" y="1"/>
              </a:cxn>
              <a:cxn ang="0">
                <a:pos x="1" y="0"/>
              </a:cxn>
              <a:cxn ang="0">
                <a:pos x="19" y="0"/>
              </a:cxn>
              <a:cxn ang="0">
                <a:pos x="20" y="1"/>
              </a:cxn>
            </a:cxnLst>
            <a:rect l="0" t="0" r="r" b="b"/>
            <a:pathLst>
              <a:path w="20" h="2">
                <a:moveTo>
                  <a:pt x="20" y="1"/>
                </a:moveTo>
                <a:cubicBezTo>
                  <a:pt x="20" y="2"/>
                  <a:pt x="20" y="2"/>
                  <a:pt x="19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2"/>
                  <a:pt x="0" y="2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1" y="0"/>
                  <a:pt x="1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0" y="0"/>
                  <a:pt x="20" y="0"/>
                  <a:pt x="20" y="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8" name="Freeform 38"/>
          <p:cNvSpPr/>
          <p:nvPr/>
        </p:nvSpPr>
        <p:spPr bwMode="auto">
          <a:xfrm>
            <a:off x="5341918" y="5505737"/>
            <a:ext cx="100690" cy="10712"/>
          </a:xfrm>
          <a:custGeom>
            <a:avLst/>
            <a:gdLst/>
            <a:ahLst/>
            <a:cxnLst>
              <a:cxn ang="0">
                <a:pos x="33" y="2"/>
              </a:cxn>
              <a:cxn ang="0">
                <a:pos x="32" y="3"/>
              </a:cxn>
              <a:cxn ang="0">
                <a:pos x="1" y="3"/>
              </a:cxn>
              <a:cxn ang="0">
                <a:pos x="0" y="2"/>
              </a:cxn>
              <a:cxn ang="0">
                <a:pos x="0" y="1"/>
              </a:cxn>
              <a:cxn ang="0">
                <a:pos x="1" y="0"/>
              </a:cxn>
              <a:cxn ang="0">
                <a:pos x="32" y="0"/>
              </a:cxn>
              <a:cxn ang="0">
                <a:pos x="33" y="1"/>
              </a:cxn>
              <a:cxn ang="0">
                <a:pos x="33" y="2"/>
              </a:cxn>
            </a:cxnLst>
            <a:rect l="0" t="0" r="r" b="b"/>
            <a:pathLst>
              <a:path w="33" h="3">
                <a:moveTo>
                  <a:pt x="33" y="2"/>
                </a:moveTo>
                <a:cubicBezTo>
                  <a:pt x="33" y="2"/>
                  <a:pt x="32" y="3"/>
                  <a:pt x="32" y="3"/>
                </a:cubicBezTo>
                <a:cubicBezTo>
                  <a:pt x="1" y="3"/>
                  <a:pt x="1" y="3"/>
                  <a:pt x="1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1" y="0"/>
                  <a:pt x="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lnTo>
                  <a:pt x="33" y="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9" name="Freeform 39"/>
          <p:cNvSpPr>
            <a:spLocks noEditPoints="1"/>
          </p:cNvSpPr>
          <p:nvPr/>
        </p:nvSpPr>
        <p:spPr bwMode="auto">
          <a:xfrm>
            <a:off x="5314067" y="5413617"/>
            <a:ext cx="156391" cy="186384"/>
          </a:xfrm>
          <a:custGeom>
            <a:avLst/>
            <a:gdLst/>
            <a:ahLst/>
            <a:cxnLst>
              <a:cxn ang="0">
                <a:pos x="47" y="58"/>
              </a:cxn>
              <a:cxn ang="0">
                <a:pos x="3" y="58"/>
              </a:cxn>
              <a:cxn ang="0">
                <a:pos x="3" y="57"/>
              </a:cxn>
              <a:cxn ang="0">
                <a:pos x="3" y="4"/>
              </a:cxn>
              <a:cxn ang="0">
                <a:pos x="4" y="3"/>
              </a:cxn>
              <a:cxn ang="0">
                <a:pos x="28" y="3"/>
              </a:cxn>
              <a:cxn ang="0">
                <a:pos x="29" y="5"/>
              </a:cxn>
              <a:cxn ang="0">
                <a:pos x="29" y="16"/>
              </a:cxn>
              <a:cxn ang="0">
                <a:pos x="33" y="20"/>
              </a:cxn>
              <a:cxn ang="0">
                <a:pos x="48" y="20"/>
              </a:cxn>
              <a:cxn ang="0">
                <a:pos x="48" y="21"/>
              </a:cxn>
              <a:cxn ang="0">
                <a:pos x="48" y="57"/>
              </a:cxn>
              <a:cxn ang="0">
                <a:pos x="47" y="58"/>
              </a:cxn>
              <a:cxn ang="0">
                <a:pos x="32" y="6"/>
              </a:cxn>
              <a:cxn ang="0">
                <a:pos x="33" y="6"/>
              </a:cxn>
              <a:cxn ang="0">
                <a:pos x="45" y="16"/>
              </a:cxn>
              <a:cxn ang="0">
                <a:pos x="45" y="17"/>
              </a:cxn>
              <a:cxn ang="0">
                <a:pos x="33" y="17"/>
              </a:cxn>
              <a:cxn ang="0">
                <a:pos x="32" y="16"/>
              </a:cxn>
              <a:cxn ang="0">
                <a:pos x="32" y="6"/>
              </a:cxn>
              <a:cxn ang="0">
                <a:pos x="49" y="15"/>
              </a:cxn>
              <a:cxn ang="0">
                <a:pos x="33" y="2"/>
              </a:cxn>
              <a:cxn ang="0">
                <a:pos x="28" y="0"/>
              </a:cxn>
              <a:cxn ang="0">
                <a:pos x="4" y="0"/>
              </a:cxn>
              <a:cxn ang="0">
                <a:pos x="0" y="4"/>
              </a:cxn>
              <a:cxn ang="0">
                <a:pos x="0" y="57"/>
              </a:cxn>
              <a:cxn ang="0">
                <a:pos x="4" y="60"/>
              </a:cxn>
              <a:cxn ang="0">
                <a:pos x="47" y="60"/>
              </a:cxn>
              <a:cxn ang="0">
                <a:pos x="51" y="57"/>
              </a:cxn>
              <a:cxn ang="0">
                <a:pos x="51" y="20"/>
              </a:cxn>
              <a:cxn ang="0">
                <a:pos x="49" y="15"/>
              </a:cxn>
            </a:cxnLst>
            <a:rect l="0" t="0" r="r" b="b"/>
            <a:pathLst>
              <a:path w="51" h="60">
                <a:moveTo>
                  <a:pt x="47" y="58"/>
                </a:moveTo>
                <a:cubicBezTo>
                  <a:pt x="3" y="58"/>
                  <a:pt x="3" y="58"/>
                  <a:pt x="3" y="58"/>
                </a:cubicBezTo>
                <a:cubicBezTo>
                  <a:pt x="3" y="58"/>
                  <a:pt x="3" y="58"/>
                  <a:pt x="3" y="57"/>
                </a:cubicBezTo>
                <a:cubicBezTo>
                  <a:pt x="3" y="4"/>
                  <a:pt x="3" y="4"/>
                  <a:pt x="3" y="4"/>
                </a:cubicBezTo>
                <a:cubicBezTo>
                  <a:pt x="3" y="4"/>
                  <a:pt x="3" y="3"/>
                  <a:pt x="4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9" y="3"/>
                  <a:pt x="29" y="3"/>
                  <a:pt x="29" y="5"/>
                </a:cubicBezTo>
                <a:cubicBezTo>
                  <a:pt x="29" y="16"/>
                  <a:pt x="29" y="16"/>
                  <a:pt x="29" y="16"/>
                </a:cubicBezTo>
                <a:cubicBezTo>
                  <a:pt x="29" y="18"/>
                  <a:pt x="31" y="20"/>
                  <a:pt x="33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20"/>
                  <a:pt x="48" y="20"/>
                  <a:pt x="48" y="21"/>
                </a:cubicBezTo>
                <a:cubicBezTo>
                  <a:pt x="48" y="57"/>
                  <a:pt x="48" y="57"/>
                  <a:pt x="48" y="57"/>
                </a:cubicBezTo>
                <a:cubicBezTo>
                  <a:pt x="48" y="57"/>
                  <a:pt x="48" y="58"/>
                  <a:pt x="47" y="58"/>
                </a:cubicBezTo>
                <a:moveTo>
                  <a:pt x="32" y="6"/>
                </a:moveTo>
                <a:cubicBezTo>
                  <a:pt x="32" y="5"/>
                  <a:pt x="33" y="6"/>
                  <a:pt x="33" y="6"/>
                </a:cubicBezTo>
                <a:cubicBezTo>
                  <a:pt x="45" y="16"/>
                  <a:pt x="45" y="16"/>
                  <a:pt x="45" y="16"/>
                </a:cubicBezTo>
                <a:cubicBezTo>
                  <a:pt x="45" y="16"/>
                  <a:pt x="46" y="17"/>
                  <a:pt x="45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7"/>
                  <a:pt x="32" y="17"/>
                  <a:pt x="32" y="16"/>
                </a:cubicBezTo>
                <a:lnTo>
                  <a:pt x="32" y="6"/>
                </a:lnTo>
                <a:close/>
                <a:moveTo>
                  <a:pt x="49" y="15"/>
                </a:moveTo>
                <a:cubicBezTo>
                  <a:pt x="33" y="2"/>
                  <a:pt x="33" y="2"/>
                  <a:pt x="33" y="2"/>
                </a:cubicBezTo>
                <a:cubicBezTo>
                  <a:pt x="32" y="1"/>
                  <a:pt x="30" y="0"/>
                  <a:pt x="28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60"/>
                  <a:pt x="4" y="60"/>
                  <a:pt x="4" y="60"/>
                </a:cubicBezTo>
                <a:cubicBezTo>
                  <a:pt x="47" y="60"/>
                  <a:pt x="47" y="60"/>
                  <a:pt x="47" y="60"/>
                </a:cubicBezTo>
                <a:cubicBezTo>
                  <a:pt x="49" y="60"/>
                  <a:pt x="51" y="59"/>
                  <a:pt x="51" y="57"/>
                </a:cubicBezTo>
                <a:cubicBezTo>
                  <a:pt x="51" y="20"/>
                  <a:pt x="51" y="20"/>
                  <a:pt x="51" y="20"/>
                </a:cubicBezTo>
                <a:cubicBezTo>
                  <a:pt x="51" y="18"/>
                  <a:pt x="50" y="16"/>
                  <a:pt x="49" y="15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0" name="Freeform 40"/>
          <p:cNvSpPr>
            <a:spLocks noEditPoints="1"/>
          </p:cNvSpPr>
          <p:nvPr/>
        </p:nvSpPr>
        <p:spPr bwMode="auto">
          <a:xfrm>
            <a:off x="5106261" y="5255084"/>
            <a:ext cx="362055" cy="334205"/>
          </a:xfrm>
          <a:custGeom>
            <a:avLst/>
            <a:gdLst/>
            <a:ahLst/>
            <a:cxnLst>
              <a:cxn ang="0">
                <a:pos x="37" y="7"/>
              </a:cxn>
              <a:cxn ang="0">
                <a:pos x="37" y="7"/>
              </a:cxn>
              <a:cxn ang="0">
                <a:pos x="79" y="7"/>
              </a:cxn>
              <a:cxn ang="0">
                <a:pos x="80" y="8"/>
              </a:cxn>
              <a:cxn ang="0">
                <a:pos x="80" y="14"/>
              </a:cxn>
              <a:cxn ang="0">
                <a:pos x="79" y="14"/>
              </a:cxn>
              <a:cxn ang="0">
                <a:pos x="37" y="14"/>
              </a:cxn>
              <a:cxn ang="0">
                <a:pos x="37" y="14"/>
              </a:cxn>
              <a:cxn ang="0">
                <a:pos x="37" y="7"/>
              </a:cxn>
              <a:cxn ang="0">
                <a:pos x="61" y="102"/>
              </a:cxn>
              <a:cxn ang="0">
                <a:pos x="60" y="101"/>
              </a:cxn>
              <a:cxn ang="0">
                <a:pos x="13" y="101"/>
              </a:cxn>
              <a:cxn ang="0">
                <a:pos x="10" y="99"/>
              </a:cxn>
              <a:cxn ang="0">
                <a:pos x="10" y="74"/>
              </a:cxn>
              <a:cxn ang="0">
                <a:pos x="11" y="73"/>
              </a:cxn>
              <a:cxn ang="0">
                <a:pos x="17" y="73"/>
              </a:cxn>
              <a:cxn ang="0">
                <a:pos x="18" y="72"/>
              </a:cxn>
              <a:cxn ang="0">
                <a:pos x="18" y="66"/>
              </a:cxn>
              <a:cxn ang="0">
                <a:pos x="24" y="57"/>
              </a:cxn>
              <a:cxn ang="0">
                <a:pos x="42" y="57"/>
              </a:cxn>
              <a:cxn ang="0">
                <a:pos x="48" y="66"/>
              </a:cxn>
              <a:cxn ang="0">
                <a:pos x="48" y="72"/>
              </a:cxn>
              <a:cxn ang="0">
                <a:pos x="49" y="73"/>
              </a:cxn>
              <a:cxn ang="0">
                <a:pos x="60" y="73"/>
              </a:cxn>
              <a:cxn ang="0">
                <a:pos x="61" y="72"/>
              </a:cxn>
              <a:cxn ang="0">
                <a:pos x="61" y="53"/>
              </a:cxn>
              <a:cxn ang="0">
                <a:pos x="69" y="45"/>
              </a:cxn>
              <a:cxn ang="0">
                <a:pos x="96" y="45"/>
              </a:cxn>
              <a:cxn ang="0">
                <a:pos x="104" y="48"/>
              </a:cxn>
              <a:cxn ang="0">
                <a:pos x="116" y="58"/>
              </a:cxn>
              <a:cxn ang="0">
                <a:pos x="117" y="57"/>
              </a:cxn>
              <a:cxn ang="0">
                <a:pos x="117" y="20"/>
              </a:cxn>
              <a:cxn ang="0">
                <a:pos x="111" y="14"/>
              </a:cxn>
              <a:cxn ang="0">
                <a:pos x="87" y="14"/>
              </a:cxn>
              <a:cxn ang="0">
                <a:pos x="86" y="14"/>
              </a:cxn>
              <a:cxn ang="0">
                <a:pos x="86" y="7"/>
              </a:cxn>
              <a:cxn ang="0">
                <a:pos x="80" y="0"/>
              </a:cxn>
              <a:cxn ang="0">
                <a:pos x="37" y="0"/>
              </a:cxn>
              <a:cxn ang="0">
                <a:pos x="30" y="7"/>
              </a:cxn>
              <a:cxn ang="0">
                <a:pos x="30" y="14"/>
              </a:cxn>
              <a:cxn ang="0">
                <a:pos x="30" y="14"/>
              </a:cxn>
              <a:cxn ang="0">
                <a:pos x="6" y="14"/>
              </a:cxn>
              <a:cxn ang="0">
                <a:pos x="0" y="20"/>
              </a:cxn>
              <a:cxn ang="0">
                <a:pos x="0" y="67"/>
              </a:cxn>
              <a:cxn ang="0">
                <a:pos x="3" y="72"/>
              </a:cxn>
              <a:cxn ang="0">
                <a:pos x="4" y="74"/>
              </a:cxn>
              <a:cxn ang="0">
                <a:pos x="4" y="99"/>
              </a:cxn>
              <a:cxn ang="0">
                <a:pos x="13" y="108"/>
              </a:cxn>
              <a:cxn ang="0">
                <a:pos x="61" y="108"/>
              </a:cxn>
              <a:cxn ang="0">
                <a:pos x="61" y="108"/>
              </a:cxn>
              <a:cxn ang="0">
                <a:pos x="61" y="102"/>
              </a:cxn>
            </a:cxnLst>
            <a:rect l="0" t="0" r="r" b="b"/>
            <a:pathLst>
              <a:path w="117" h="108">
                <a:moveTo>
                  <a:pt x="37" y="7"/>
                </a:moveTo>
                <a:cubicBezTo>
                  <a:pt x="37" y="7"/>
                  <a:pt x="37" y="7"/>
                  <a:pt x="37" y="7"/>
                </a:cubicBezTo>
                <a:cubicBezTo>
                  <a:pt x="79" y="7"/>
                  <a:pt x="79" y="7"/>
                  <a:pt x="79" y="7"/>
                </a:cubicBezTo>
                <a:cubicBezTo>
                  <a:pt x="79" y="7"/>
                  <a:pt x="80" y="7"/>
                  <a:pt x="80" y="8"/>
                </a:cubicBez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79" y="14"/>
                  <a:pt x="79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lnTo>
                  <a:pt x="37" y="7"/>
                </a:lnTo>
                <a:close/>
                <a:moveTo>
                  <a:pt x="61" y="102"/>
                </a:moveTo>
                <a:cubicBezTo>
                  <a:pt x="61" y="101"/>
                  <a:pt x="60" y="101"/>
                  <a:pt x="60" y="101"/>
                </a:cubicBezTo>
                <a:cubicBezTo>
                  <a:pt x="13" y="101"/>
                  <a:pt x="13" y="101"/>
                  <a:pt x="13" y="101"/>
                </a:cubicBezTo>
                <a:cubicBezTo>
                  <a:pt x="11" y="101"/>
                  <a:pt x="10" y="100"/>
                  <a:pt x="10" y="99"/>
                </a:cubicBezTo>
                <a:cubicBezTo>
                  <a:pt x="10" y="74"/>
                  <a:pt x="10" y="74"/>
                  <a:pt x="10" y="74"/>
                </a:cubicBezTo>
                <a:cubicBezTo>
                  <a:pt x="10" y="74"/>
                  <a:pt x="10" y="73"/>
                  <a:pt x="11" y="73"/>
                </a:cubicBezTo>
                <a:cubicBezTo>
                  <a:pt x="17" y="73"/>
                  <a:pt x="17" y="73"/>
                  <a:pt x="17" y="73"/>
                </a:cubicBezTo>
                <a:cubicBezTo>
                  <a:pt x="17" y="73"/>
                  <a:pt x="18" y="73"/>
                  <a:pt x="18" y="72"/>
                </a:cubicBezTo>
                <a:cubicBezTo>
                  <a:pt x="18" y="66"/>
                  <a:pt x="18" y="66"/>
                  <a:pt x="18" y="66"/>
                </a:cubicBezTo>
                <a:cubicBezTo>
                  <a:pt x="18" y="63"/>
                  <a:pt x="18" y="57"/>
                  <a:pt x="24" y="57"/>
                </a:cubicBezTo>
                <a:cubicBezTo>
                  <a:pt x="42" y="57"/>
                  <a:pt x="42" y="57"/>
                  <a:pt x="42" y="57"/>
                </a:cubicBezTo>
                <a:cubicBezTo>
                  <a:pt x="47" y="57"/>
                  <a:pt x="48" y="63"/>
                  <a:pt x="48" y="66"/>
                </a:cubicBezTo>
                <a:cubicBezTo>
                  <a:pt x="48" y="72"/>
                  <a:pt x="48" y="72"/>
                  <a:pt x="48" y="72"/>
                </a:cubicBezTo>
                <a:cubicBezTo>
                  <a:pt x="48" y="73"/>
                  <a:pt x="49" y="73"/>
                  <a:pt x="49" y="73"/>
                </a:cubicBezTo>
                <a:cubicBezTo>
                  <a:pt x="60" y="73"/>
                  <a:pt x="60" y="73"/>
                  <a:pt x="60" y="73"/>
                </a:cubicBezTo>
                <a:cubicBezTo>
                  <a:pt x="61" y="73"/>
                  <a:pt x="61" y="72"/>
                  <a:pt x="61" y="72"/>
                </a:cubicBezTo>
                <a:cubicBezTo>
                  <a:pt x="61" y="53"/>
                  <a:pt x="61" y="53"/>
                  <a:pt x="61" y="53"/>
                </a:cubicBezTo>
                <a:cubicBezTo>
                  <a:pt x="61" y="48"/>
                  <a:pt x="65" y="45"/>
                  <a:pt x="69" y="45"/>
                </a:cubicBezTo>
                <a:cubicBezTo>
                  <a:pt x="96" y="45"/>
                  <a:pt x="96" y="45"/>
                  <a:pt x="96" y="45"/>
                </a:cubicBezTo>
                <a:cubicBezTo>
                  <a:pt x="99" y="45"/>
                  <a:pt x="102" y="46"/>
                  <a:pt x="104" y="48"/>
                </a:cubicBezTo>
                <a:cubicBezTo>
                  <a:pt x="104" y="48"/>
                  <a:pt x="113" y="55"/>
                  <a:pt x="116" y="58"/>
                </a:cubicBezTo>
                <a:cubicBezTo>
                  <a:pt x="116" y="58"/>
                  <a:pt x="117" y="58"/>
                  <a:pt x="117" y="57"/>
                </a:cubicBezTo>
                <a:cubicBezTo>
                  <a:pt x="117" y="20"/>
                  <a:pt x="117" y="20"/>
                  <a:pt x="117" y="20"/>
                </a:cubicBezTo>
                <a:cubicBezTo>
                  <a:pt x="117" y="17"/>
                  <a:pt x="114" y="14"/>
                  <a:pt x="111" y="14"/>
                </a:cubicBezTo>
                <a:cubicBezTo>
                  <a:pt x="87" y="14"/>
                  <a:pt x="87" y="14"/>
                  <a:pt x="87" y="14"/>
                </a:cubicBezTo>
                <a:cubicBezTo>
                  <a:pt x="87" y="14"/>
                  <a:pt x="86" y="14"/>
                  <a:pt x="86" y="14"/>
                </a:cubicBezTo>
                <a:cubicBezTo>
                  <a:pt x="86" y="7"/>
                  <a:pt x="86" y="7"/>
                  <a:pt x="86" y="7"/>
                </a:cubicBezTo>
                <a:cubicBezTo>
                  <a:pt x="86" y="3"/>
                  <a:pt x="83" y="0"/>
                  <a:pt x="80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3" y="0"/>
                  <a:pt x="30" y="3"/>
                  <a:pt x="30" y="7"/>
                </a:cubicBezTo>
                <a:cubicBezTo>
                  <a:pt x="30" y="14"/>
                  <a:pt x="30" y="14"/>
                  <a:pt x="30" y="14"/>
                </a:cubicBezTo>
                <a:cubicBezTo>
                  <a:pt x="30" y="14"/>
                  <a:pt x="30" y="14"/>
                  <a:pt x="30" y="14"/>
                </a:cubicBezTo>
                <a:cubicBezTo>
                  <a:pt x="6" y="14"/>
                  <a:pt x="6" y="14"/>
                  <a:pt x="6" y="14"/>
                </a:cubicBezTo>
                <a:cubicBezTo>
                  <a:pt x="2" y="14"/>
                  <a:pt x="0" y="17"/>
                  <a:pt x="0" y="20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70"/>
                  <a:pt x="1" y="71"/>
                  <a:pt x="3" y="72"/>
                </a:cubicBezTo>
                <a:cubicBezTo>
                  <a:pt x="3" y="73"/>
                  <a:pt x="4" y="73"/>
                  <a:pt x="4" y="74"/>
                </a:cubicBezTo>
                <a:cubicBezTo>
                  <a:pt x="4" y="99"/>
                  <a:pt x="4" y="99"/>
                  <a:pt x="4" y="99"/>
                </a:cubicBezTo>
                <a:cubicBezTo>
                  <a:pt x="4" y="104"/>
                  <a:pt x="8" y="108"/>
                  <a:pt x="13" y="108"/>
                </a:cubicBezTo>
                <a:cubicBezTo>
                  <a:pt x="61" y="108"/>
                  <a:pt x="61" y="108"/>
                  <a:pt x="61" y="108"/>
                </a:cubicBezTo>
                <a:cubicBezTo>
                  <a:pt x="61" y="108"/>
                  <a:pt x="61" y="108"/>
                  <a:pt x="61" y="108"/>
                </a:cubicBezTo>
                <a:lnTo>
                  <a:pt x="61" y="10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1" name="Freeform 379"/>
          <p:cNvSpPr>
            <a:spLocks noEditPoints="1"/>
          </p:cNvSpPr>
          <p:nvPr/>
        </p:nvSpPr>
        <p:spPr bwMode="auto">
          <a:xfrm>
            <a:off x="6612871" y="5252917"/>
            <a:ext cx="461322" cy="349250"/>
          </a:xfrm>
          <a:custGeom>
            <a:avLst/>
            <a:gdLst/>
            <a:ahLst/>
            <a:cxnLst>
              <a:cxn ang="0">
                <a:pos x="68" y="25"/>
              </a:cxn>
              <a:cxn ang="0">
                <a:pos x="59" y="14"/>
              </a:cxn>
              <a:cxn ang="0">
                <a:pos x="50" y="25"/>
              </a:cxn>
              <a:cxn ang="0">
                <a:pos x="55" y="25"/>
              </a:cxn>
              <a:cxn ang="0">
                <a:pos x="55" y="37"/>
              </a:cxn>
              <a:cxn ang="0">
                <a:pos x="63" y="37"/>
              </a:cxn>
              <a:cxn ang="0">
                <a:pos x="63" y="25"/>
              </a:cxn>
              <a:cxn ang="0">
                <a:pos x="68" y="25"/>
              </a:cxn>
              <a:cxn ang="0">
                <a:pos x="84" y="8"/>
              </a:cxn>
              <a:cxn ang="0">
                <a:pos x="84" y="37"/>
              </a:cxn>
              <a:cxn ang="0">
                <a:pos x="76" y="45"/>
              </a:cxn>
              <a:cxn ang="0">
                <a:pos x="44" y="45"/>
              </a:cxn>
              <a:cxn ang="0">
                <a:pos x="35" y="37"/>
              </a:cxn>
              <a:cxn ang="0">
                <a:pos x="35" y="8"/>
              </a:cxn>
              <a:cxn ang="0">
                <a:pos x="44" y="0"/>
              </a:cxn>
              <a:cxn ang="0">
                <a:pos x="57" y="0"/>
              </a:cxn>
              <a:cxn ang="0">
                <a:pos x="57" y="6"/>
              </a:cxn>
              <a:cxn ang="0">
                <a:pos x="63" y="6"/>
              </a:cxn>
              <a:cxn ang="0">
                <a:pos x="63" y="0"/>
              </a:cxn>
              <a:cxn ang="0">
                <a:pos x="76" y="0"/>
              </a:cxn>
              <a:cxn ang="0">
                <a:pos x="84" y="8"/>
              </a:cxn>
              <a:cxn ang="0">
                <a:pos x="32" y="58"/>
              </a:cxn>
              <a:cxn ang="0">
                <a:pos x="35" y="54"/>
              </a:cxn>
              <a:cxn ang="0">
                <a:pos x="22" y="44"/>
              </a:cxn>
              <a:cxn ang="0">
                <a:pos x="18" y="46"/>
              </a:cxn>
              <a:cxn ang="0">
                <a:pos x="32" y="58"/>
              </a:cxn>
              <a:cxn ang="0">
                <a:pos x="29" y="65"/>
              </a:cxn>
              <a:cxn ang="0">
                <a:pos x="32" y="61"/>
              </a:cxn>
              <a:cxn ang="0">
                <a:pos x="15" y="48"/>
              </a:cxn>
              <a:cxn ang="0">
                <a:pos x="11" y="49"/>
              </a:cxn>
              <a:cxn ang="0">
                <a:pos x="29" y="65"/>
              </a:cxn>
              <a:cxn ang="0">
                <a:pos x="98" y="54"/>
              </a:cxn>
              <a:cxn ang="0">
                <a:pos x="84" y="51"/>
              </a:cxn>
              <a:cxn ang="0">
                <a:pos x="66" y="57"/>
              </a:cxn>
              <a:cxn ang="0">
                <a:pos x="43" y="57"/>
              </a:cxn>
              <a:cxn ang="0">
                <a:pos x="33" y="67"/>
              </a:cxn>
              <a:cxn ang="0">
                <a:pos x="43" y="76"/>
              </a:cxn>
              <a:cxn ang="0">
                <a:pos x="70" y="76"/>
              </a:cxn>
              <a:cxn ang="0">
                <a:pos x="74" y="79"/>
              </a:cxn>
              <a:cxn ang="0">
                <a:pos x="42" y="79"/>
              </a:cxn>
              <a:cxn ang="0">
                <a:pos x="30" y="71"/>
              </a:cxn>
              <a:cxn ang="0">
                <a:pos x="11" y="53"/>
              </a:cxn>
              <a:cxn ang="0">
                <a:pos x="4" y="60"/>
              </a:cxn>
              <a:cxn ang="0">
                <a:pos x="24" y="81"/>
              </a:cxn>
              <a:cxn ang="0">
                <a:pos x="60" y="93"/>
              </a:cxn>
              <a:cxn ang="0">
                <a:pos x="98" y="84"/>
              </a:cxn>
              <a:cxn ang="0">
                <a:pos x="99" y="82"/>
              </a:cxn>
              <a:cxn ang="0">
                <a:pos x="99" y="56"/>
              </a:cxn>
              <a:cxn ang="0">
                <a:pos x="98" y="54"/>
              </a:cxn>
              <a:cxn ang="0">
                <a:pos x="119" y="90"/>
              </a:cxn>
              <a:cxn ang="0">
                <a:pos x="107" y="90"/>
              </a:cxn>
              <a:cxn ang="0">
                <a:pos x="104" y="87"/>
              </a:cxn>
              <a:cxn ang="0">
                <a:pos x="104" y="49"/>
              </a:cxn>
              <a:cxn ang="0">
                <a:pos x="107" y="46"/>
              </a:cxn>
              <a:cxn ang="0">
                <a:pos x="119" y="46"/>
              </a:cxn>
              <a:cxn ang="0">
                <a:pos x="122" y="49"/>
              </a:cxn>
              <a:cxn ang="0">
                <a:pos x="122" y="87"/>
              </a:cxn>
              <a:cxn ang="0">
                <a:pos x="119" y="90"/>
              </a:cxn>
            </a:cxnLst>
            <a:rect l="0" t="0" r="r" b="b"/>
            <a:pathLst>
              <a:path w="122" h="93">
                <a:moveTo>
                  <a:pt x="68" y="25"/>
                </a:moveTo>
                <a:cubicBezTo>
                  <a:pt x="59" y="14"/>
                  <a:pt x="59" y="14"/>
                  <a:pt x="59" y="14"/>
                </a:cubicBezTo>
                <a:cubicBezTo>
                  <a:pt x="50" y="25"/>
                  <a:pt x="50" y="25"/>
                  <a:pt x="50" y="25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37"/>
                  <a:pt x="55" y="37"/>
                  <a:pt x="55" y="37"/>
                </a:cubicBezTo>
                <a:cubicBezTo>
                  <a:pt x="63" y="37"/>
                  <a:pt x="63" y="37"/>
                  <a:pt x="63" y="37"/>
                </a:cubicBezTo>
                <a:cubicBezTo>
                  <a:pt x="63" y="25"/>
                  <a:pt x="63" y="25"/>
                  <a:pt x="63" y="25"/>
                </a:cubicBezTo>
                <a:cubicBezTo>
                  <a:pt x="68" y="25"/>
                  <a:pt x="68" y="25"/>
                  <a:pt x="68" y="25"/>
                </a:cubicBezTo>
                <a:moveTo>
                  <a:pt x="84" y="8"/>
                </a:moveTo>
                <a:cubicBezTo>
                  <a:pt x="84" y="37"/>
                  <a:pt x="84" y="37"/>
                  <a:pt x="84" y="37"/>
                </a:cubicBezTo>
                <a:cubicBezTo>
                  <a:pt x="84" y="42"/>
                  <a:pt x="81" y="45"/>
                  <a:pt x="76" y="45"/>
                </a:cubicBezTo>
                <a:cubicBezTo>
                  <a:pt x="44" y="45"/>
                  <a:pt x="44" y="45"/>
                  <a:pt x="44" y="45"/>
                </a:cubicBezTo>
                <a:cubicBezTo>
                  <a:pt x="39" y="45"/>
                  <a:pt x="35" y="42"/>
                  <a:pt x="35" y="37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4"/>
                  <a:pt x="39" y="0"/>
                  <a:pt x="4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6"/>
                  <a:pt x="57" y="6"/>
                  <a:pt x="57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0"/>
                  <a:pt x="63" y="0"/>
                  <a:pt x="63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81" y="0"/>
                  <a:pt x="84" y="4"/>
                  <a:pt x="84" y="8"/>
                </a:cubicBezTo>
                <a:moveTo>
                  <a:pt x="32" y="58"/>
                </a:moveTo>
                <a:cubicBezTo>
                  <a:pt x="34" y="58"/>
                  <a:pt x="35" y="56"/>
                  <a:pt x="35" y="54"/>
                </a:cubicBezTo>
                <a:cubicBezTo>
                  <a:pt x="33" y="52"/>
                  <a:pt x="26" y="46"/>
                  <a:pt x="22" y="44"/>
                </a:cubicBezTo>
                <a:cubicBezTo>
                  <a:pt x="19" y="43"/>
                  <a:pt x="18" y="46"/>
                  <a:pt x="18" y="46"/>
                </a:cubicBezTo>
                <a:cubicBezTo>
                  <a:pt x="18" y="46"/>
                  <a:pt x="31" y="57"/>
                  <a:pt x="32" y="58"/>
                </a:cubicBezTo>
                <a:moveTo>
                  <a:pt x="29" y="65"/>
                </a:moveTo>
                <a:cubicBezTo>
                  <a:pt x="31" y="64"/>
                  <a:pt x="32" y="62"/>
                  <a:pt x="32" y="61"/>
                </a:cubicBezTo>
                <a:cubicBezTo>
                  <a:pt x="30" y="59"/>
                  <a:pt x="19" y="49"/>
                  <a:pt x="15" y="48"/>
                </a:cubicBezTo>
                <a:cubicBezTo>
                  <a:pt x="12" y="46"/>
                  <a:pt x="11" y="49"/>
                  <a:pt x="11" y="49"/>
                </a:cubicBezTo>
                <a:cubicBezTo>
                  <a:pt x="11" y="49"/>
                  <a:pt x="28" y="63"/>
                  <a:pt x="29" y="65"/>
                </a:cubicBezTo>
                <a:moveTo>
                  <a:pt x="98" y="54"/>
                </a:moveTo>
                <a:cubicBezTo>
                  <a:pt x="96" y="53"/>
                  <a:pt x="90" y="51"/>
                  <a:pt x="84" y="51"/>
                </a:cubicBezTo>
                <a:cubicBezTo>
                  <a:pt x="75" y="51"/>
                  <a:pt x="66" y="57"/>
                  <a:pt x="66" y="57"/>
                </a:cubicBezTo>
                <a:cubicBezTo>
                  <a:pt x="43" y="57"/>
                  <a:pt x="43" y="57"/>
                  <a:pt x="43" y="57"/>
                </a:cubicBezTo>
                <a:cubicBezTo>
                  <a:pt x="40" y="57"/>
                  <a:pt x="33" y="59"/>
                  <a:pt x="33" y="67"/>
                </a:cubicBezTo>
                <a:cubicBezTo>
                  <a:pt x="33" y="73"/>
                  <a:pt x="39" y="76"/>
                  <a:pt x="43" y="76"/>
                </a:cubicBezTo>
                <a:cubicBezTo>
                  <a:pt x="70" y="76"/>
                  <a:pt x="70" y="76"/>
                  <a:pt x="70" y="76"/>
                </a:cubicBezTo>
                <a:cubicBezTo>
                  <a:pt x="72" y="76"/>
                  <a:pt x="74" y="79"/>
                  <a:pt x="74" y="79"/>
                </a:cubicBezTo>
                <a:cubicBezTo>
                  <a:pt x="42" y="79"/>
                  <a:pt x="42" y="79"/>
                  <a:pt x="42" y="79"/>
                </a:cubicBezTo>
                <a:cubicBezTo>
                  <a:pt x="37" y="79"/>
                  <a:pt x="31" y="75"/>
                  <a:pt x="30" y="71"/>
                </a:cubicBezTo>
                <a:cubicBezTo>
                  <a:pt x="24" y="66"/>
                  <a:pt x="15" y="57"/>
                  <a:pt x="11" y="53"/>
                </a:cubicBezTo>
                <a:cubicBezTo>
                  <a:pt x="7" y="48"/>
                  <a:pt x="0" y="53"/>
                  <a:pt x="4" y="60"/>
                </a:cubicBezTo>
                <a:cubicBezTo>
                  <a:pt x="7" y="63"/>
                  <a:pt x="15" y="72"/>
                  <a:pt x="24" y="81"/>
                </a:cubicBezTo>
                <a:cubicBezTo>
                  <a:pt x="33" y="90"/>
                  <a:pt x="48" y="93"/>
                  <a:pt x="60" y="93"/>
                </a:cubicBezTo>
                <a:cubicBezTo>
                  <a:pt x="73" y="93"/>
                  <a:pt x="86" y="86"/>
                  <a:pt x="98" y="84"/>
                </a:cubicBezTo>
                <a:cubicBezTo>
                  <a:pt x="99" y="84"/>
                  <a:pt x="99" y="83"/>
                  <a:pt x="99" y="82"/>
                </a:cubicBezTo>
                <a:cubicBezTo>
                  <a:pt x="99" y="56"/>
                  <a:pt x="99" y="56"/>
                  <a:pt x="99" y="56"/>
                </a:cubicBezTo>
                <a:cubicBezTo>
                  <a:pt x="99" y="55"/>
                  <a:pt x="99" y="55"/>
                  <a:pt x="98" y="54"/>
                </a:cubicBezTo>
                <a:moveTo>
                  <a:pt x="119" y="90"/>
                </a:moveTo>
                <a:cubicBezTo>
                  <a:pt x="107" y="90"/>
                  <a:pt x="107" y="90"/>
                  <a:pt x="107" y="90"/>
                </a:cubicBezTo>
                <a:cubicBezTo>
                  <a:pt x="105" y="90"/>
                  <a:pt x="104" y="89"/>
                  <a:pt x="104" y="87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48"/>
                  <a:pt x="105" y="46"/>
                  <a:pt x="107" y="46"/>
                </a:cubicBezTo>
                <a:cubicBezTo>
                  <a:pt x="119" y="46"/>
                  <a:pt x="119" y="46"/>
                  <a:pt x="119" y="46"/>
                </a:cubicBezTo>
                <a:cubicBezTo>
                  <a:pt x="120" y="46"/>
                  <a:pt x="122" y="48"/>
                  <a:pt x="122" y="49"/>
                </a:cubicBezTo>
                <a:cubicBezTo>
                  <a:pt x="122" y="87"/>
                  <a:pt x="122" y="87"/>
                  <a:pt x="122" y="87"/>
                </a:cubicBezTo>
                <a:cubicBezTo>
                  <a:pt x="122" y="89"/>
                  <a:pt x="120" y="90"/>
                  <a:pt x="119" y="90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2" name="文本框 36"/>
          <p:cNvSpPr txBox="1"/>
          <p:nvPr/>
        </p:nvSpPr>
        <p:spPr>
          <a:xfrm>
            <a:off x="7279014" y="2183243"/>
            <a:ext cx="369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43" name="Text Placeholder 32"/>
          <p:cNvSpPr txBox="1"/>
          <p:nvPr/>
        </p:nvSpPr>
        <p:spPr>
          <a:xfrm>
            <a:off x="7435231" y="2587807"/>
            <a:ext cx="4218060" cy="5214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44" name="文本框 36"/>
          <p:cNvSpPr txBox="1"/>
          <p:nvPr/>
        </p:nvSpPr>
        <p:spPr>
          <a:xfrm>
            <a:off x="7279014" y="3542209"/>
            <a:ext cx="369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45" name="Text Placeholder 32"/>
          <p:cNvSpPr txBox="1"/>
          <p:nvPr/>
        </p:nvSpPr>
        <p:spPr>
          <a:xfrm>
            <a:off x="7435231" y="3946773"/>
            <a:ext cx="4218060" cy="5214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46" name="文本框 36"/>
          <p:cNvSpPr txBox="1"/>
          <p:nvPr/>
        </p:nvSpPr>
        <p:spPr>
          <a:xfrm>
            <a:off x="7279014" y="5025602"/>
            <a:ext cx="369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47" name="Text Placeholder 32"/>
          <p:cNvSpPr txBox="1"/>
          <p:nvPr/>
        </p:nvSpPr>
        <p:spPr>
          <a:xfrm>
            <a:off x="7435231" y="5430166"/>
            <a:ext cx="4218060" cy="5214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48" name="文本框 36"/>
          <p:cNvSpPr txBox="1"/>
          <p:nvPr/>
        </p:nvSpPr>
        <p:spPr>
          <a:xfrm>
            <a:off x="1209802" y="2183243"/>
            <a:ext cx="369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49" name="Text Placeholder 32"/>
          <p:cNvSpPr txBox="1"/>
          <p:nvPr/>
        </p:nvSpPr>
        <p:spPr>
          <a:xfrm>
            <a:off x="538709" y="2587807"/>
            <a:ext cx="4218060" cy="5214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50" name="文本框 36"/>
          <p:cNvSpPr txBox="1"/>
          <p:nvPr/>
        </p:nvSpPr>
        <p:spPr>
          <a:xfrm>
            <a:off x="1195288" y="3542209"/>
            <a:ext cx="369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51" name="Text Placeholder 32"/>
          <p:cNvSpPr txBox="1"/>
          <p:nvPr/>
        </p:nvSpPr>
        <p:spPr>
          <a:xfrm>
            <a:off x="538709" y="3946773"/>
            <a:ext cx="4218060" cy="5214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52" name="文本框 36"/>
          <p:cNvSpPr txBox="1"/>
          <p:nvPr/>
        </p:nvSpPr>
        <p:spPr>
          <a:xfrm>
            <a:off x="1209801" y="5025602"/>
            <a:ext cx="369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YOUR TEXT </a:t>
            </a:r>
          </a:p>
        </p:txBody>
      </p:sp>
      <p:sp>
        <p:nvSpPr>
          <p:cNvPr id="53" name="Text Placeholder 32"/>
          <p:cNvSpPr txBox="1"/>
          <p:nvPr/>
        </p:nvSpPr>
        <p:spPr>
          <a:xfrm>
            <a:off x="538709" y="5430166"/>
            <a:ext cx="4218060" cy="52143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27095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52153" y="415169"/>
            <a:ext cx="3527643" cy="552621"/>
            <a:chOff x="1114599" y="354033"/>
            <a:chExt cx="3527643" cy="552621"/>
          </a:xfrm>
        </p:grpSpPr>
        <p:sp>
          <p:nvSpPr>
            <p:cNvPr id="8" name="文本框 7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14599" y="652738"/>
              <a:ext cx="226215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24955" y="1974209"/>
            <a:ext cx="10742091" cy="4090683"/>
            <a:chOff x="843790" y="2100568"/>
            <a:chExt cx="10742091" cy="4090683"/>
          </a:xfrm>
        </p:grpSpPr>
        <p:grpSp>
          <p:nvGrpSpPr>
            <p:cNvPr id="11" name="组合 10"/>
            <p:cNvGrpSpPr/>
            <p:nvPr/>
          </p:nvGrpSpPr>
          <p:grpSpPr>
            <a:xfrm>
              <a:off x="1090486" y="2971405"/>
              <a:ext cx="10074338" cy="3219846"/>
              <a:chOff x="1729433" y="3175618"/>
              <a:chExt cx="8796444" cy="2811419"/>
            </a:xfrm>
          </p:grpSpPr>
          <p:sp>
            <p:nvSpPr>
              <p:cNvPr id="24" name="椭圆 10"/>
              <p:cNvSpPr>
                <a:spLocks noChangeAspect="1" noChangeArrowheads="1"/>
              </p:cNvSpPr>
              <p:nvPr/>
            </p:nvSpPr>
            <p:spPr bwMode="auto">
              <a:xfrm>
                <a:off x="2964746" y="4796378"/>
                <a:ext cx="6050563" cy="1190659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glow rad="127000">
                  <a:srgbClr val="F79524">
                    <a:alpha val="0"/>
                  </a:srgbClr>
                </a:glow>
                <a:outerShdw dist="107763" dir="2700000" algn="ctr" rotWithShape="0">
                  <a:srgbClr val="535455"/>
                </a:outerShdw>
                <a:softEdge rad="368300"/>
              </a:effectLst>
            </p:spPr>
            <p:txBody>
              <a:bodyPr wrap="none" lIns="92075" tIns="46039" rIns="92075" bIns="46039" anchor="ctr"/>
              <a:lstStyle/>
              <a:p>
                <a:pPr algn="ctr" defTabSz="913765">
                  <a:defRPr/>
                </a:pPr>
                <a:endParaRPr lang="zh-CN" altLang="zh-CN" sz="1000" kern="0">
                  <a:solidFill>
                    <a:schemeClr val="bg1">
                      <a:lumMod val="65000"/>
                    </a:schemeClr>
                  </a:solidFill>
                  <a:ea typeface="宋体" panose="02010600030101010101" pitchFamily="2" charset="-122"/>
                </a:endParaRPr>
              </a:p>
            </p:txBody>
          </p:sp>
          <p:grpSp>
            <p:nvGrpSpPr>
              <p:cNvPr id="25" name="Group 5"/>
              <p:cNvGrpSpPr/>
              <p:nvPr/>
            </p:nvGrpSpPr>
            <p:grpSpPr>
              <a:xfrm>
                <a:off x="4000650" y="3480338"/>
                <a:ext cx="4579147" cy="1908000"/>
                <a:chOff x="3960309" y="3165179"/>
                <a:chExt cx="4579147" cy="1908000"/>
              </a:xfrm>
            </p:grpSpPr>
            <p:sp>
              <p:nvSpPr>
                <p:cNvPr id="34" name="Freeform 17"/>
                <p:cNvSpPr>
                  <a:spLocks noChangeAspect="1"/>
                </p:cNvSpPr>
                <p:nvPr/>
              </p:nvSpPr>
              <p:spPr bwMode="auto">
                <a:xfrm>
                  <a:off x="6601270" y="3165179"/>
                  <a:ext cx="1938186" cy="1908000"/>
                </a:xfrm>
                <a:custGeom>
                  <a:avLst/>
                  <a:gdLst>
                    <a:gd name="T0" fmla="*/ 145 w 145"/>
                    <a:gd name="T1" fmla="*/ 74 h 143"/>
                    <a:gd name="T2" fmla="*/ 133 w 145"/>
                    <a:gd name="T3" fmla="*/ 88 h 143"/>
                    <a:gd name="T4" fmla="*/ 8 w 145"/>
                    <a:gd name="T5" fmla="*/ 143 h 143"/>
                    <a:gd name="T6" fmla="*/ 2 w 145"/>
                    <a:gd name="T7" fmla="*/ 141 h 143"/>
                    <a:gd name="T8" fmla="*/ 0 w 145"/>
                    <a:gd name="T9" fmla="*/ 135 h 143"/>
                    <a:gd name="T10" fmla="*/ 6 w 145"/>
                    <a:gd name="T11" fmla="*/ 108 h 143"/>
                    <a:gd name="T12" fmla="*/ 50 w 145"/>
                    <a:gd name="T13" fmla="*/ 73 h 143"/>
                    <a:gd name="T14" fmla="*/ 21 w 145"/>
                    <a:gd name="T15" fmla="*/ 44 h 143"/>
                    <a:gd name="T16" fmla="*/ 29 w 145"/>
                    <a:gd name="T17" fmla="*/ 8 h 143"/>
                    <a:gd name="T18" fmla="*/ 36 w 145"/>
                    <a:gd name="T19" fmla="*/ 1 h 143"/>
                    <a:gd name="T20" fmla="*/ 44 w 145"/>
                    <a:gd name="T21" fmla="*/ 3 h 143"/>
                    <a:gd name="T22" fmla="*/ 138 w 145"/>
                    <a:gd name="T23" fmla="*/ 61 h 143"/>
                    <a:gd name="T24" fmla="*/ 145 w 145"/>
                    <a:gd name="T25" fmla="*/ 74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5" h="143">
                      <a:moveTo>
                        <a:pt x="145" y="74"/>
                      </a:moveTo>
                      <a:cubicBezTo>
                        <a:pt x="145" y="82"/>
                        <a:pt x="133" y="88"/>
                        <a:pt x="133" y="88"/>
                      </a:cubicBezTo>
                      <a:cubicBezTo>
                        <a:pt x="8" y="143"/>
                        <a:pt x="8" y="143"/>
                        <a:pt x="8" y="143"/>
                      </a:cubicBezTo>
                      <a:cubicBezTo>
                        <a:pt x="8" y="143"/>
                        <a:pt x="4" y="143"/>
                        <a:pt x="2" y="141"/>
                      </a:cubicBezTo>
                      <a:cubicBezTo>
                        <a:pt x="0" y="139"/>
                        <a:pt x="0" y="135"/>
                        <a:pt x="0" y="135"/>
                      </a:cubicBezTo>
                      <a:cubicBezTo>
                        <a:pt x="6" y="108"/>
                        <a:pt x="6" y="108"/>
                        <a:pt x="6" y="108"/>
                      </a:cubicBezTo>
                      <a:cubicBezTo>
                        <a:pt x="6" y="108"/>
                        <a:pt x="50" y="92"/>
                        <a:pt x="50" y="73"/>
                      </a:cubicBezTo>
                      <a:cubicBezTo>
                        <a:pt x="49" y="57"/>
                        <a:pt x="21" y="44"/>
                        <a:pt x="21" y="44"/>
                      </a:cubicBezTo>
                      <a:cubicBezTo>
                        <a:pt x="29" y="8"/>
                        <a:pt x="29" y="8"/>
                        <a:pt x="29" y="8"/>
                      </a:cubicBezTo>
                      <a:cubicBezTo>
                        <a:pt x="29" y="8"/>
                        <a:pt x="31" y="3"/>
                        <a:pt x="36" y="1"/>
                      </a:cubicBezTo>
                      <a:cubicBezTo>
                        <a:pt x="40" y="0"/>
                        <a:pt x="44" y="3"/>
                        <a:pt x="44" y="3"/>
                      </a:cubicBezTo>
                      <a:cubicBezTo>
                        <a:pt x="138" y="61"/>
                        <a:pt x="138" y="61"/>
                        <a:pt x="138" y="61"/>
                      </a:cubicBezTo>
                      <a:cubicBezTo>
                        <a:pt x="138" y="61"/>
                        <a:pt x="145" y="65"/>
                        <a:pt x="145" y="74"/>
                      </a:cubicBezTo>
                      <a:close/>
                    </a:path>
                  </a:pathLst>
                </a:custGeom>
                <a:solidFill>
                  <a:srgbClr val="B4C2C5"/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3765">
                    <a:defRPr/>
                  </a:pPr>
                  <a:endParaRPr lang="zh-CN" altLang="en-US" sz="1000" kern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35" name="Freeform 17"/>
                <p:cNvSpPr/>
                <p:nvPr/>
              </p:nvSpPr>
              <p:spPr bwMode="auto">
                <a:xfrm>
                  <a:off x="5601916" y="3404365"/>
                  <a:ext cx="1481733" cy="1458656"/>
                </a:xfrm>
                <a:custGeom>
                  <a:avLst/>
                  <a:gdLst>
                    <a:gd name="T0" fmla="*/ 145 w 145"/>
                    <a:gd name="T1" fmla="*/ 74 h 143"/>
                    <a:gd name="T2" fmla="*/ 133 w 145"/>
                    <a:gd name="T3" fmla="*/ 88 h 143"/>
                    <a:gd name="T4" fmla="*/ 8 w 145"/>
                    <a:gd name="T5" fmla="*/ 143 h 143"/>
                    <a:gd name="T6" fmla="*/ 2 w 145"/>
                    <a:gd name="T7" fmla="*/ 141 h 143"/>
                    <a:gd name="T8" fmla="*/ 0 w 145"/>
                    <a:gd name="T9" fmla="*/ 135 h 143"/>
                    <a:gd name="T10" fmla="*/ 6 w 145"/>
                    <a:gd name="T11" fmla="*/ 108 h 143"/>
                    <a:gd name="T12" fmla="*/ 50 w 145"/>
                    <a:gd name="T13" fmla="*/ 73 h 143"/>
                    <a:gd name="T14" fmla="*/ 21 w 145"/>
                    <a:gd name="T15" fmla="*/ 44 h 143"/>
                    <a:gd name="T16" fmla="*/ 29 w 145"/>
                    <a:gd name="T17" fmla="*/ 8 h 143"/>
                    <a:gd name="T18" fmla="*/ 36 w 145"/>
                    <a:gd name="T19" fmla="*/ 1 h 143"/>
                    <a:gd name="T20" fmla="*/ 44 w 145"/>
                    <a:gd name="T21" fmla="*/ 3 h 143"/>
                    <a:gd name="T22" fmla="*/ 138 w 145"/>
                    <a:gd name="T23" fmla="*/ 61 h 143"/>
                    <a:gd name="T24" fmla="*/ 145 w 145"/>
                    <a:gd name="T25" fmla="*/ 74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5" h="143">
                      <a:moveTo>
                        <a:pt x="145" y="74"/>
                      </a:moveTo>
                      <a:cubicBezTo>
                        <a:pt x="145" y="82"/>
                        <a:pt x="133" y="88"/>
                        <a:pt x="133" y="88"/>
                      </a:cubicBezTo>
                      <a:cubicBezTo>
                        <a:pt x="8" y="143"/>
                        <a:pt x="8" y="143"/>
                        <a:pt x="8" y="143"/>
                      </a:cubicBezTo>
                      <a:cubicBezTo>
                        <a:pt x="8" y="143"/>
                        <a:pt x="4" y="143"/>
                        <a:pt x="2" y="141"/>
                      </a:cubicBezTo>
                      <a:cubicBezTo>
                        <a:pt x="0" y="139"/>
                        <a:pt x="0" y="135"/>
                        <a:pt x="0" y="135"/>
                      </a:cubicBezTo>
                      <a:cubicBezTo>
                        <a:pt x="6" y="108"/>
                        <a:pt x="6" y="108"/>
                        <a:pt x="6" y="108"/>
                      </a:cubicBezTo>
                      <a:cubicBezTo>
                        <a:pt x="6" y="108"/>
                        <a:pt x="50" y="92"/>
                        <a:pt x="50" y="73"/>
                      </a:cubicBezTo>
                      <a:cubicBezTo>
                        <a:pt x="49" y="57"/>
                        <a:pt x="21" y="44"/>
                        <a:pt x="21" y="44"/>
                      </a:cubicBezTo>
                      <a:cubicBezTo>
                        <a:pt x="29" y="8"/>
                        <a:pt x="29" y="8"/>
                        <a:pt x="29" y="8"/>
                      </a:cubicBezTo>
                      <a:cubicBezTo>
                        <a:pt x="29" y="8"/>
                        <a:pt x="31" y="3"/>
                        <a:pt x="36" y="1"/>
                      </a:cubicBezTo>
                      <a:cubicBezTo>
                        <a:pt x="40" y="0"/>
                        <a:pt x="44" y="3"/>
                        <a:pt x="44" y="3"/>
                      </a:cubicBezTo>
                      <a:cubicBezTo>
                        <a:pt x="138" y="61"/>
                        <a:pt x="138" y="61"/>
                        <a:pt x="138" y="61"/>
                      </a:cubicBezTo>
                      <a:cubicBezTo>
                        <a:pt x="138" y="61"/>
                        <a:pt x="145" y="65"/>
                        <a:pt x="145" y="74"/>
                      </a:cubicBezTo>
                      <a:close/>
                    </a:path>
                  </a:pathLst>
                </a:custGeom>
                <a:solidFill>
                  <a:srgbClr val="B4C2C5"/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3765">
                    <a:defRPr/>
                  </a:pPr>
                  <a:endParaRPr lang="zh-CN" altLang="en-US" sz="1000" kern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36" name="Freeform 18"/>
                <p:cNvSpPr/>
                <p:nvPr/>
              </p:nvSpPr>
              <p:spPr bwMode="auto">
                <a:xfrm>
                  <a:off x="4682222" y="3523355"/>
                  <a:ext cx="1295485" cy="1265818"/>
                </a:xfrm>
                <a:custGeom>
                  <a:avLst/>
                  <a:gdLst>
                    <a:gd name="T0" fmla="*/ 127 w 127"/>
                    <a:gd name="T1" fmla="*/ 64 h 124"/>
                    <a:gd name="T2" fmla="*/ 117 w 127"/>
                    <a:gd name="T3" fmla="*/ 76 h 124"/>
                    <a:gd name="T4" fmla="*/ 8 w 127"/>
                    <a:gd name="T5" fmla="*/ 124 h 124"/>
                    <a:gd name="T6" fmla="*/ 2 w 127"/>
                    <a:gd name="T7" fmla="*/ 123 h 124"/>
                    <a:gd name="T8" fmla="*/ 1 w 127"/>
                    <a:gd name="T9" fmla="*/ 118 h 124"/>
                    <a:gd name="T10" fmla="*/ 6 w 127"/>
                    <a:gd name="T11" fmla="*/ 94 h 124"/>
                    <a:gd name="T12" fmla="*/ 39 w 127"/>
                    <a:gd name="T13" fmla="*/ 62 h 124"/>
                    <a:gd name="T14" fmla="*/ 19 w 127"/>
                    <a:gd name="T15" fmla="*/ 38 h 124"/>
                    <a:gd name="T16" fmla="*/ 26 w 127"/>
                    <a:gd name="T17" fmla="*/ 6 h 124"/>
                    <a:gd name="T18" fmla="*/ 32 w 127"/>
                    <a:gd name="T19" fmla="*/ 1 h 124"/>
                    <a:gd name="T20" fmla="*/ 39 w 127"/>
                    <a:gd name="T21" fmla="*/ 2 h 124"/>
                    <a:gd name="T22" fmla="*/ 121 w 127"/>
                    <a:gd name="T23" fmla="*/ 52 h 124"/>
                    <a:gd name="T24" fmla="*/ 127 w 127"/>
                    <a:gd name="T25" fmla="*/ 64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7" h="124">
                      <a:moveTo>
                        <a:pt x="127" y="64"/>
                      </a:moveTo>
                      <a:cubicBezTo>
                        <a:pt x="127" y="71"/>
                        <a:pt x="117" y="76"/>
                        <a:pt x="117" y="76"/>
                      </a:cubicBezTo>
                      <a:cubicBezTo>
                        <a:pt x="8" y="124"/>
                        <a:pt x="8" y="124"/>
                        <a:pt x="8" y="124"/>
                      </a:cubicBezTo>
                      <a:cubicBezTo>
                        <a:pt x="8" y="124"/>
                        <a:pt x="4" y="124"/>
                        <a:pt x="2" y="123"/>
                      </a:cubicBezTo>
                      <a:cubicBezTo>
                        <a:pt x="0" y="121"/>
                        <a:pt x="1" y="118"/>
                        <a:pt x="1" y="118"/>
                      </a:cubicBezTo>
                      <a:cubicBezTo>
                        <a:pt x="6" y="94"/>
                        <a:pt x="6" y="94"/>
                        <a:pt x="6" y="94"/>
                      </a:cubicBezTo>
                      <a:cubicBezTo>
                        <a:pt x="6" y="94"/>
                        <a:pt x="39" y="81"/>
                        <a:pt x="39" y="62"/>
                      </a:cubicBezTo>
                      <a:cubicBezTo>
                        <a:pt x="40" y="48"/>
                        <a:pt x="19" y="38"/>
                        <a:pt x="19" y="38"/>
                      </a:cubicBezTo>
                      <a:cubicBezTo>
                        <a:pt x="26" y="6"/>
                        <a:pt x="26" y="6"/>
                        <a:pt x="26" y="6"/>
                      </a:cubicBezTo>
                      <a:cubicBezTo>
                        <a:pt x="26" y="6"/>
                        <a:pt x="28" y="2"/>
                        <a:pt x="32" y="1"/>
                      </a:cubicBezTo>
                      <a:cubicBezTo>
                        <a:pt x="36" y="0"/>
                        <a:pt x="39" y="2"/>
                        <a:pt x="39" y="2"/>
                      </a:cubicBezTo>
                      <a:cubicBezTo>
                        <a:pt x="121" y="52"/>
                        <a:pt x="121" y="52"/>
                        <a:pt x="121" y="52"/>
                      </a:cubicBezTo>
                      <a:cubicBezTo>
                        <a:pt x="121" y="52"/>
                        <a:pt x="127" y="57"/>
                        <a:pt x="127" y="64"/>
                      </a:cubicBezTo>
                      <a:close/>
                    </a:path>
                  </a:pathLst>
                </a:custGeom>
                <a:solidFill>
                  <a:srgbClr val="B4C2C5"/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3765">
                    <a:defRPr/>
                  </a:pPr>
                  <a:endParaRPr lang="zh-CN" altLang="en-US" sz="1000" kern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  <p:sp>
              <p:nvSpPr>
                <p:cNvPr id="37" name="Freeform 19"/>
                <p:cNvSpPr/>
                <p:nvPr/>
              </p:nvSpPr>
              <p:spPr bwMode="auto">
                <a:xfrm>
                  <a:off x="3960309" y="3649946"/>
                  <a:ext cx="1028477" cy="1041662"/>
                </a:xfrm>
                <a:custGeom>
                  <a:avLst/>
                  <a:gdLst>
                    <a:gd name="T0" fmla="*/ 15 w 101"/>
                    <a:gd name="T1" fmla="*/ 31 h 102"/>
                    <a:gd name="T2" fmla="*/ 21 w 101"/>
                    <a:gd name="T3" fmla="*/ 5 h 102"/>
                    <a:gd name="T4" fmla="*/ 26 w 101"/>
                    <a:gd name="T5" fmla="*/ 1 h 102"/>
                    <a:gd name="T6" fmla="*/ 32 w 101"/>
                    <a:gd name="T7" fmla="*/ 2 h 102"/>
                    <a:gd name="T8" fmla="*/ 95 w 101"/>
                    <a:gd name="T9" fmla="*/ 41 h 102"/>
                    <a:gd name="T10" fmla="*/ 101 w 101"/>
                    <a:gd name="T11" fmla="*/ 51 h 102"/>
                    <a:gd name="T12" fmla="*/ 94 w 101"/>
                    <a:gd name="T13" fmla="*/ 63 h 102"/>
                    <a:gd name="T14" fmla="*/ 6 w 101"/>
                    <a:gd name="T15" fmla="*/ 102 h 102"/>
                    <a:gd name="T16" fmla="*/ 2 w 101"/>
                    <a:gd name="T17" fmla="*/ 101 h 102"/>
                    <a:gd name="T18" fmla="*/ 0 w 101"/>
                    <a:gd name="T19" fmla="*/ 97 h 102"/>
                    <a:gd name="T20" fmla="*/ 5 w 101"/>
                    <a:gd name="T21" fmla="*/ 77 h 102"/>
                    <a:gd name="T22" fmla="*/ 15 w 101"/>
                    <a:gd name="T23" fmla="*/ 31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1" h="102">
                      <a:moveTo>
                        <a:pt x="15" y="31"/>
                      </a:moveTo>
                      <a:cubicBezTo>
                        <a:pt x="21" y="5"/>
                        <a:pt x="21" y="5"/>
                        <a:pt x="21" y="5"/>
                      </a:cubicBezTo>
                      <a:cubicBezTo>
                        <a:pt x="21" y="5"/>
                        <a:pt x="22" y="2"/>
                        <a:pt x="26" y="1"/>
                      </a:cubicBezTo>
                      <a:cubicBezTo>
                        <a:pt x="29" y="0"/>
                        <a:pt x="32" y="2"/>
                        <a:pt x="32" y="2"/>
                      </a:cubicBezTo>
                      <a:cubicBezTo>
                        <a:pt x="95" y="41"/>
                        <a:pt x="95" y="41"/>
                        <a:pt x="95" y="41"/>
                      </a:cubicBezTo>
                      <a:cubicBezTo>
                        <a:pt x="95" y="41"/>
                        <a:pt x="101" y="46"/>
                        <a:pt x="101" y="51"/>
                      </a:cubicBezTo>
                      <a:cubicBezTo>
                        <a:pt x="101" y="60"/>
                        <a:pt x="94" y="63"/>
                        <a:pt x="94" y="63"/>
                      </a:cubicBezTo>
                      <a:cubicBezTo>
                        <a:pt x="6" y="102"/>
                        <a:pt x="6" y="102"/>
                        <a:pt x="6" y="102"/>
                      </a:cubicBezTo>
                      <a:cubicBezTo>
                        <a:pt x="6" y="102"/>
                        <a:pt x="3" y="102"/>
                        <a:pt x="2" y="101"/>
                      </a:cubicBezTo>
                      <a:cubicBezTo>
                        <a:pt x="0" y="99"/>
                        <a:pt x="0" y="97"/>
                        <a:pt x="0" y="97"/>
                      </a:cubicBezTo>
                      <a:cubicBezTo>
                        <a:pt x="5" y="77"/>
                        <a:pt x="5" y="77"/>
                        <a:pt x="5" y="77"/>
                      </a:cubicBezTo>
                      <a:lnTo>
                        <a:pt x="15" y="31"/>
                      </a:lnTo>
                      <a:close/>
                    </a:path>
                  </a:pathLst>
                </a:custGeom>
                <a:solidFill>
                  <a:srgbClr val="B4C2C5"/>
                </a:solidFill>
                <a:ln w="317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3765">
                    <a:defRPr/>
                  </a:pPr>
                  <a:endParaRPr lang="zh-CN" altLang="en-US" sz="1000" kern="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  <p:sp>
            <p:nvSpPr>
              <p:cNvPr id="26" name="任意多边形 100"/>
              <p:cNvSpPr/>
              <p:nvPr/>
            </p:nvSpPr>
            <p:spPr bwMode="auto">
              <a:xfrm>
                <a:off x="7976110" y="3882694"/>
                <a:ext cx="2549767" cy="286787"/>
              </a:xfrm>
              <a:custGeom>
                <a:avLst/>
                <a:gdLst>
                  <a:gd name="connsiteX0" fmla="*/ 0 w 1600200"/>
                  <a:gd name="connsiteY0" fmla="*/ 552450 h 552450"/>
                  <a:gd name="connsiteX1" fmla="*/ 171450 w 1600200"/>
                  <a:gd name="connsiteY1" fmla="*/ 0 h 552450"/>
                  <a:gd name="connsiteX2" fmla="*/ 1600200 w 1600200"/>
                  <a:gd name="connsiteY2" fmla="*/ 0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0200" h="552450">
                    <a:moveTo>
                      <a:pt x="0" y="552450"/>
                    </a:moveTo>
                    <a:lnTo>
                      <a:pt x="171450" y="0"/>
                    </a:lnTo>
                    <a:lnTo>
                      <a:pt x="1600200" y="0"/>
                    </a:lnTo>
                  </a:path>
                </a:pathLst>
              </a:custGeom>
              <a:noFill/>
              <a:ln w="12700" cap="flat" cmpd="sng" algn="ctr">
                <a:solidFill>
                  <a:srgbClr val="B4C2C5"/>
                </a:solidFill>
                <a:prstDash val="solid"/>
                <a:headEnd type="oval" w="med" len="med"/>
                <a:tailEnd type="stealth" w="med" len="med"/>
              </a:ln>
              <a:effectLst/>
            </p:spPr>
            <p:txBody>
              <a:bodyPr anchor="ctr"/>
              <a:lstStyle/>
              <a:p>
                <a:pPr algn="ctr" defTabSz="913765">
                  <a:defRPr/>
                </a:pPr>
                <a:endParaRPr lang="zh-CN" altLang="en-US" sz="1000" kern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27" name="任意多边形 108"/>
              <p:cNvSpPr/>
              <p:nvPr/>
            </p:nvSpPr>
            <p:spPr bwMode="auto">
              <a:xfrm flipH="1">
                <a:off x="1729433" y="4190910"/>
                <a:ext cx="2551413" cy="286787"/>
              </a:xfrm>
              <a:custGeom>
                <a:avLst/>
                <a:gdLst>
                  <a:gd name="connsiteX0" fmla="*/ 0 w 1600200"/>
                  <a:gd name="connsiteY0" fmla="*/ 552450 h 552450"/>
                  <a:gd name="connsiteX1" fmla="*/ 171450 w 1600200"/>
                  <a:gd name="connsiteY1" fmla="*/ 0 h 552450"/>
                  <a:gd name="connsiteX2" fmla="*/ 1600200 w 1600200"/>
                  <a:gd name="connsiteY2" fmla="*/ 0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0200" h="552450">
                    <a:moveTo>
                      <a:pt x="0" y="552450"/>
                    </a:moveTo>
                    <a:lnTo>
                      <a:pt x="171450" y="0"/>
                    </a:lnTo>
                    <a:lnTo>
                      <a:pt x="1600200" y="0"/>
                    </a:lnTo>
                  </a:path>
                </a:pathLst>
              </a:custGeom>
              <a:noFill/>
              <a:ln w="12700" cap="flat" cmpd="sng" algn="ctr">
                <a:solidFill>
                  <a:srgbClr val="B4C2C5"/>
                </a:solidFill>
                <a:prstDash val="solid"/>
                <a:headEnd type="oval" w="med" len="med"/>
                <a:tailEnd type="stealth" w="med" len="med"/>
              </a:ln>
              <a:effectLst/>
            </p:spPr>
            <p:txBody>
              <a:bodyPr anchor="ctr"/>
              <a:lstStyle/>
              <a:p>
                <a:pPr algn="ctr" defTabSz="913765">
                  <a:defRPr/>
                </a:pPr>
                <a:endParaRPr lang="zh-CN" altLang="en-US" sz="1000" kern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28" name="任意多边形 112"/>
              <p:cNvSpPr/>
              <p:nvPr/>
            </p:nvSpPr>
            <p:spPr>
              <a:xfrm>
                <a:off x="6383946" y="3182210"/>
                <a:ext cx="672467" cy="1002107"/>
              </a:xfrm>
              <a:custGeom>
                <a:avLst/>
                <a:gdLst>
                  <a:gd name="connsiteX0" fmla="*/ 0 w 647700"/>
                  <a:gd name="connsiteY0" fmla="*/ 965200 h 965200"/>
                  <a:gd name="connsiteX1" fmla="*/ 152400 w 647700"/>
                  <a:gd name="connsiteY1" fmla="*/ 508000 h 965200"/>
                  <a:gd name="connsiteX2" fmla="*/ 647700 w 647700"/>
                  <a:gd name="connsiteY2" fmla="*/ 0 h 965200"/>
                  <a:gd name="connsiteX0-1" fmla="*/ 0 w 647700"/>
                  <a:gd name="connsiteY0-2" fmla="*/ 965200 h 965200"/>
                  <a:gd name="connsiteX1-3" fmla="*/ 101600 w 647700"/>
                  <a:gd name="connsiteY1-4" fmla="*/ 520700 h 965200"/>
                  <a:gd name="connsiteX2-5" fmla="*/ 647700 w 647700"/>
                  <a:gd name="connsiteY2-6" fmla="*/ 0 h 9652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647700" h="965200">
                    <a:moveTo>
                      <a:pt x="0" y="965200"/>
                    </a:moveTo>
                    <a:lnTo>
                      <a:pt x="101600" y="520700"/>
                    </a:lnTo>
                    <a:lnTo>
                      <a:pt x="647700" y="0"/>
                    </a:lnTo>
                  </a:path>
                </a:pathLst>
              </a:custGeom>
              <a:noFill/>
              <a:ln w="12700" cap="flat" cmpd="sng" algn="ctr">
                <a:solidFill>
                  <a:srgbClr val="B4C2C5"/>
                </a:solidFill>
                <a:prstDash val="solid"/>
                <a:headEnd type="oval" w="med" len="med"/>
                <a:tailEnd type="stealth" w="med" len="med"/>
              </a:ln>
              <a:effectLst/>
            </p:spPr>
            <p:txBody>
              <a:bodyPr anchor="ctr"/>
              <a:lstStyle/>
              <a:p>
                <a:pPr algn="ctr" defTabSz="913765">
                  <a:defRPr/>
                </a:pPr>
                <a:endParaRPr lang="zh-CN" altLang="en-US" sz="1000" kern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29" name="任意多边形 113"/>
              <p:cNvSpPr/>
              <p:nvPr/>
            </p:nvSpPr>
            <p:spPr>
              <a:xfrm flipH="1">
                <a:off x="4671469" y="3175618"/>
                <a:ext cx="672467" cy="1002107"/>
              </a:xfrm>
              <a:custGeom>
                <a:avLst/>
                <a:gdLst>
                  <a:gd name="connsiteX0" fmla="*/ 0 w 647700"/>
                  <a:gd name="connsiteY0" fmla="*/ 965200 h 965200"/>
                  <a:gd name="connsiteX1" fmla="*/ 152400 w 647700"/>
                  <a:gd name="connsiteY1" fmla="*/ 508000 h 965200"/>
                  <a:gd name="connsiteX2" fmla="*/ 647700 w 647700"/>
                  <a:gd name="connsiteY2" fmla="*/ 0 h 965200"/>
                  <a:gd name="connsiteX0-1" fmla="*/ 0 w 647700"/>
                  <a:gd name="connsiteY0-2" fmla="*/ 965200 h 965200"/>
                  <a:gd name="connsiteX1-3" fmla="*/ 101600 w 647700"/>
                  <a:gd name="connsiteY1-4" fmla="*/ 520700 h 965200"/>
                  <a:gd name="connsiteX2-5" fmla="*/ 647700 w 647700"/>
                  <a:gd name="connsiteY2-6" fmla="*/ 0 h 9652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647700" h="965200">
                    <a:moveTo>
                      <a:pt x="0" y="965200"/>
                    </a:moveTo>
                    <a:lnTo>
                      <a:pt x="101600" y="520700"/>
                    </a:lnTo>
                    <a:lnTo>
                      <a:pt x="647700" y="0"/>
                    </a:lnTo>
                  </a:path>
                </a:pathLst>
              </a:custGeom>
              <a:noFill/>
              <a:ln w="12700" cap="flat" cmpd="sng" algn="ctr">
                <a:solidFill>
                  <a:srgbClr val="B4C2C5"/>
                </a:solidFill>
                <a:prstDash val="solid"/>
                <a:headEnd type="oval" w="med" len="med"/>
                <a:tailEnd type="stealth" w="med" len="med"/>
              </a:ln>
              <a:effectLst/>
            </p:spPr>
            <p:txBody>
              <a:bodyPr anchor="ctr"/>
              <a:lstStyle/>
              <a:p>
                <a:pPr algn="ctr" defTabSz="913765">
                  <a:defRPr/>
                </a:pPr>
                <a:endParaRPr lang="zh-CN" altLang="en-US" sz="1000" kern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30" name="Freeform 6"/>
              <p:cNvSpPr>
                <a:spLocks noChangeAspect="1" noEditPoints="1"/>
              </p:cNvSpPr>
              <p:nvPr/>
            </p:nvSpPr>
            <p:spPr bwMode="auto">
              <a:xfrm>
                <a:off x="4444553" y="4432449"/>
                <a:ext cx="226917" cy="241723"/>
              </a:xfrm>
              <a:custGeom>
                <a:avLst/>
                <a:gdLst>
                  <a:gd name="T0" fmla="*/ 67 w 376"/>
                  <a:gd name="T1" fmla="*/ 3 h 401"/>
                  <a:gd name="T2" fmla="*/ 62 w 376"/>
                  <a:gd name="T3" fmla="*/ 3 h 401"/>
                  <a:gd name="T4" fmla="*/ 0 w 376"/>
                  <a:gd name="T5" fmla="*/ 159 h 401"/>
                  <a:gd name="T6" fmla="*/ 65 w 376"/>
                  <a:gd name="T7" fmla="*/ 223 h 401"/>
                  <a:gd name="T8" fmla="*/ 129 w 376"/>
                  <a:gd name="T9" fmla="*/ 159 h 401"/>
                  <a:gd name="T10" fmla="*/ 67 w 376"/>
                  <a:gd name="T11" fmla="*/ 3 h 401"/>
                  <a:gd name="T12" fmla="*/ 313 w 376"/>
                  <a:gd name="T13" fmla="*/ 3 h 401"/>
                  <a:gd name="T14" fmla="*/ 309 w 376"/>
                  <a:gd name="T15" fmla="*/ 3 h 401"/>
                  <a:gd name="T16" fmla="*/ 246 w 376"/>
                  <a:gd name="T17" fmla="*/ 159 h 401"/>
                  <a:gd name="T18" fmla="*/ 311 w 376"/>
                  <a:gd name="T19" fmla="*/ 223 h 401"/>
                  <a:gd name="T20" fmla="*/ 376 w 376"/>
                  <a:gd name="T21" fmla="*/ 159 h 401"/>
                  <a:gd name="T22" fmla="*/ 313 w 376"/>
                  <a:gd name="T23" fmla="*/ 3 h 401"/>
                  <a:gd name="T24" fmla="*/ 185 w 376"/>
                  <a:gd name="T25" fmla="*/ 180 h 401"/>
                  <a:gd name="T26" fmla="*/ 123 w 376"/>
                  <a:gd name="T27" fmla="*/ 337 h 401"/>
                  <a:gd name="T28" fmla="*/ 188 w 376"/>
                  <a:gd name="T29" fmla="*/ 401 h 401"/>
                  <a:gd name="T30" fmla="*/ 253 w 376"/>
                  <a:gd name="T31" fmla="*/ 337 h 401"/>
                  <a:gd name="T32" fmla="*/ 190 w 376"/>
                  <a:gd name="T33" fmla="*/ 180 h 401"/>
                  <a:gd name="T34" fmla="*/ 185 w 376"/>
                  <a:gd name="T35" fmla="*/ 18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76" h="401">
                    <a:moveTo>
                      <a:pt x="67" y="3"/>
                    </a:moveTo>
                    <a:cubicBezTo>
                      <a:pt x="67" y="0"/>
                      <a:pt x="62" y="0"/>
                      <a:pt x="62" y="3"/>
                    </a:cubicBezTo>
                    <a:cubicBezTo>
                      <a:pt x="52" y="85"/>
                      <a:pt x="0" y="102"/>
                      <a:pt x="0" y="159"/>
                    </a:cubicBezTo>
                    <a:cubicBezTo>
                      <a:pt x="0" y="195"/>
                      <a:pt x="29" y="223"/>
                      <a:pt x="65" y="223"/>
                    </a:cubicBezTo>
                    <a:cubicBezTo>
                      <a:pt x="100" y="223"/>
                      <a:pt x="129" y="195"/>
                      <a:pt x="129" y="159"/>
                    </a:cubicBezTo>
                    <a:cubicBezTo>
                      <a:pt x="129" y="102"/>
                      <a:pt x="77" y="85"/>
                      <a:pt x="67" y="3"/>
                    </a:cubicBezTo>
                    <a:close/>
                    <a:moveTo>
                      <a:pt x="313" y="3"/>
                    </a:moveTo>
                    <a:cubicBezTo>
                      <a:pt x="313" y="0"/>
                      <a:pt x="309" y="0"/>
                      <a:pt x="309" y="3"/>
                    </a:cubicBezTo>
                    <a:cubicBezTo>
                      <a:pt x="298" y="85"/>
                      <a:pt x="246" y="102"/>
                      <a:pt x="246" y="159"/>
                    </a:cubicBezTo>
                    <a:cubicBezTo>
                      <a:pt x="246" y="195"/>
                      <a:pt x="276" y="223"/>
                      <a:pt x="311" y="223"/>
                    </a:cubicBezTo>
                    <a:cubicBezTo>
                      <a:pt x="346" y="223"/>
                      <a:pt x="376" y="195"/>
                      <a:pt x="376" y="159"/>
                    </a:cubicBezTo>
                    <a:cubicBezTo>
                      <a:pt x="376" y="102"/>
                      <a:pt x="324" y="85"/>
                      <a:pt x="313" y="3"/>
                    </a:cubicBezTo>
                    <a:close/>
                    <a:moveTo>
                      <a:pt x="185" y="180"/>
                    </a:moveTo>
                    <a:cubicBezTo>
                      <a:pt x="175" y="263"/>
                      <a:pt x="123" y="280"/>
                      <a:pt x="123" y="337"/>
                    </a:cubicBezTo>
                    <a:cubicBezTo>
                      <a:pt x="123" y="372"/>
                      <a:pt x="153" y="401"/>
                      <a:pt x="188" y="401"/>
                    </a:cubicBezTo>
                    <a:cubicBezTo>
                      <a:pt x="223" y="401"/>
                      <a:pt x="253" y="372"/>
                      <a:pt x="253" y="337"/>
                    </a:cubicBezTo>
                    <a:cubicBezTo>
                      <a:pt x="253" y="280"/>
                      <a:pt x="200" y="263"/>
                      <a:pt x="190" y="180"/>
                    </a:cubicBezTo>
                    <a:cubicBezTo>
                      <a:pt x="190" y="178"/>
                      <a:pt x="186" y="178"/>
                      <a:pt x="185" y="18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31" name="Freeform 11"/>
              <p:cNvSpPr>
                <a:spLocks noChangeAspect="1" noEditPoints="1"/>
              </p:cNvSpPr>
              <p:nvPr/>
            </p:nvSpPr>
            <p:spPr bwMode="auto">
              <a:xfrm>
                <a:off x="5271074" y="4410222"/>
                <a:ext cx="292457" cy="292767"/>
              </a:xfrm>
              <a:custGeom>
                <a:avLst/>
                <a:gdLst>
                  <a:gd name="T0" fmla="*/ 360 w 400"/>
                  <a:gd name="T1" fmla="*/ 184 h 400"/>
                  <a:gd name="T2" fmla="*/ 360 w 400"/>
                  <a:gd name="T3" fmla="*/ 216 h 400"/>
                  <a:gd name="T4" fmla="*/ 400 w 400"/>
                  <a:gd name="T5" fmla="*/ 200 h 400"/>
                  <a:gd name="T6" fmla="*/ 200 w 400"/>
                  <a:gd name="T7" fmla="*/ 90 h 400"/>
                  <a:gd name="T8" fmla="*/ 200 w 400"/>
                  <a:gd name="T9" fmla="*/ 310 h 400"/>
                  <a:gd name="T10" fmla="*/ 200 w 400"/>
                  <a:gd name="T11" fmla="*/ 90 h 400"/>
                  <a:gd name="T12" fmla="*/ 120 w 400"/>
                  <a:gd name="T13" fmla="*/ 200 h 400"/>
                  <a:gd name="T14" fmla="*/ 280 w 400"/>
                  <a:gd name="T15" fmla="*/ 200 h 400"/>
                  <a:gd name="T16" fmla="*/ 59 w 400"/>
                  <a:gd name="T17" fmla="*/ 200 h 400"/>
                  <a:gd name="T18" fmla="*/ 20 w 400"/>
                  <a:gd name="T19" fmla="*/ 184 h 400"/>
                  <a:gd name="T20" fmla="*/ 20 w 400"/>
                  <a:gd name="T21" fmla="*/ 216 h 400"/>
                  <a:gd name="T22" fmla="*/ 59 w 400"/>
                  <a:gd name="T23" fmla="*/ 200 h 400"/>
                  <a:gd name="T24" fmla="*/ 216 w 400"/>
                  <a:gd name="T25" fmla="*/ 40 h 400"/>
                  <a:gd name="T26" fmla="*/ 200 w 400"/>
                  <a:gd name="T27" fmla="*/ 0 h 400"/>
                  <a:gd name="T28" fmla="*/ 184 w 400"/>
                  <a:gd name="T29" fmla="*/ 40 h 400"/>
                  <a:gd name="T30" fmla="*/ 200 w 400"/>
                  <a:gd name="T31" fmla="*/ 340 h 400"/>
                  <a:gd name="T32" fmla="*/ 184 w 400"/>
                  <a:gd name="T33" fmla="*/ 380 h 400"/>
                  <a:gd name="T34" fmla="*/ 216 w 400"/>
                  <a:gd name="T35" fmla="*/ 380 h 400"/>
                  <a:gd name="T36" fmla="*/ 200 w 400"/>
                  <a:gd name="T37" fmla="*/ 340 h 400"/>
                  <a:gd name="T38" fmla="*/ 350 w 400"/>
                  <a:gd name="T39" fmla="*/ 50 h 400"/>
                  <a:gd name="T40" fmla="*/ 310 w 400"/>
                  <a:gd name="T41" fmla="*/ 67 h 400"/>
                  <a:gd name="T42" fmla="*/ 333 w 400"/>
                  <a:gd name="T43" fmla="*/ 89 h 400"/>
                  <a:gd name="T44" fmla="*/ 66 w 400"/>
                  <a:gd name="T45" fmla="*/ 311 h 400"/>
                  <a:gd name="T46" fmla="*/ 50 w 400"/>
                  <a:gd name="T47" fmla="*/ 350 h 400"/>
                  <a:gd name="T48" fmla="*/ 89 w 400"/>
                  <a:gd name="T49" fmla="*/ 333 h 400"/>
                  <a:gd name="T50" fmla="*/ 66 w 400"/>
                  <a:gd name="T51" fmla="*/ 311 h 400"/>
                  <a:gd name="T52" fmla="*/ 50 w 400"/>
                  <a:gd name="T53" fmla="*/ 50 h 400"/>
                  <a:gd name="T54" fmla="*/ 66 w 400"/>
                  <a:gd name="T55" fmla="*/ 89 h 400"/>
                  <a:gd name="T56" fmla="*/ 89 w 400"/>
                  <a:gd name="T57" fmla="*/ 67 h 400"/>
                  <a:gd name="T58" fmla="*/ 310 w 400"/>
                  <a:gd name="T59" fmla="*/ 333 h 400"/>
                  <a:gd name="T60" fmla="*/ 350 w 400"/>
                  <a:gd name="T61" fmla="*/ 350 h 400"/>
                  <a:gd name="T62" fmla="*/ 333 w 400"/>
                  <a:gd name="T63" fmla="*/ 311 h 400"/>
                  <a:gd name="T64" fmla="*/ 310 w 400"/>
                  <a:gd name="T65" fmla="*/ 333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00" h="400">
                    <a:moveTo>
                      <a:pt x="380" y="184"/>
                    </a:moveTo>
                    <a:cubicBezTo>
                      <a:pt x="376" y="184"/>
                      <a:pt x="364" y="184"/>
                      <a:pt x="360" y="184"/>
                    </a:cubicBezTo>
                    <a:cubicBezTo>
                      <a:pt x="349" y="184"/>
                      <a:pt x="340" y="191"/>
                      <a:pt x="340" y="200"/>
                    </a:cubicBezTo>
                    <a:cubicBezTo>
                      <a:pt x="340" y="209"/>
                      <a:pt x="349" y="216"/>
                      <a:pt x="360" y="216"/>
                    </a:cubicBezTo>
                    <a:cubicBezTo>
                      <a:pt x="364" y="216"/>
                      <a:pt x="376" y="216"/>
                      <a:pt x="380" y="216"/>
                    </a:cubicBezTo>
                    <a:cubicBezTo>
                      <a:pt x="391" y="216"/>
                      <a:pt x="400" y="209"/>
                      <a:pt x="400" y="200"/>
                    </a:cubicBezTo>
                    <a:cubicBezTo>
                      <a:pt x="400" y="191"/>
                      <a:pt x="391" y="184"/>
                      <a:pt x="380" y="184"/>
                    </a:cubicBezTo>
                    <a:close/>
                    <a:moveTo>
                      <a:pt x="200" y="90"/>
                    </a:moveTo>
                    <a:cubicBezTo>
                      <a:pt x="139" y="90"/>
                      <a:pt x="90" y="139"/>
                      <a:pt x="90" y="200"/>
                    </a:cubicBezTo>
                    <a:cubicBezTo>
                      <a:pt x="90" y="261"/>
                      <a:pt x="139" y="310"/>
                      <a:pt x="200" y="310"/>
                    </a:cubicBezTo>
                    <a:cubicBezTo>
                      <a:pt x="261" y="310"/>
                      <a:pt x="310" y="261"/>
                      <a:pt x="310" y="200"/>
                    </a:cubicBezTo>
                    <a:cubicBezTo>
                      <a:pt x="310" y="139"/>
                      <a:pt x="261" y="90"/>
                      <a:pt x="200" y="90"/>
                    </a:cubicBezTo>
                    <a:close/>
                    <a:moveTo>
                      <a:pt x="200" y="280"/>
                    </a:moveTo>
                    <a:cubicBezTo>
                      <a:pt x="156" y="280"/>
                      <a:pt x="120" y="244"/>
                      <a:pt x="120" y="200"/>
                    </a:cubicBezTo>
                    <a:cubicBezTo>
                      <a:pt x="120" y="156"/>
                      <a:pt x="156" y="120"/>
                      <a:pt x="200" y="120"/>
                    </a:cubicBezTo>
                    <a:cubicBezTo>
                      <a:pt x="244" y="120"/>
                      <a:pt x="280" y="156"/>
                      <a:pt x="280" y="200"/>
                    </a:cubicBezTo>
                    <a:cubicBezTo>
                      <a:pt x="280" y="244"/>
                      <a:pt x="244" y="280"/>
                      <a:pt x="200" y="280"/>
                    </a:cubicBezTo>
                    <a:close/>
                    <a:moveTo>
                      <a:pt x="59" y="200"/>
                    </a:moveTo>
                    <a:cubicBezTo>
                      <a:pt x="59" y="191"/>
                      <a:pt x="51" y="184"/>
                      <a:pt x="40" y="184"/>
                    </a:cubicBezTo>
                    <a:cubicBezTo>
                      <a:pt x="36" y="184"/>
                      <a:pt x="23" y="184"/>
                      <a:pt x="20" y="184"/>
                    </a:cubicBezTo>
                    <a:cubicBezTo>
                      <a:pt x="9" y="184"/>
                      <a:pt x="0" y="191"/>
                      <a:pt x="0" y="200"/>
                    </a:cubicBezTo>
                    <a:cubicBezTo>
                      <a:pt x="0" y="209"/>
                      <a:pt x="9" y="216"/>
                      <a:pt x="20" y="216"/>
                    </a:cubicBezTo>
                    <a:cubicBezTo>
                      <a:pt x="23" y="216"/>
                      <a:pt x="36" y="216"/>
                      <a:pt x="40" y="216"/>
                    </a:cubicBezTo>
                    <a:cubicBezTo>
                      <a:pt x="51" y="216"/>
                      <a:pt x="59" y="209"/>
                      <a:pt x="59" y="200"/>
                    </a:cubicBezTo>
                    <a:close/>
                    <a:moveTo>
                      <a:pt x="200" y="60"/>
                    </a:moveTo>
                    <a:cubicBezTo>
                      <a:pt x="209" y="60"/>
                      <a:pt x="216" y="51"/>
                      <a:pt x="216" y="40"/>
                    </a:cubicBezTo>
                    <a:cubicBezTo>
                      <a:pt x="216" y="36"/>
                      <a:pt x="216" y="24"/>
                      <a:pt x="216" y="20"/>
                    </a:cubicBezTo>
                    <a:cubicBezTo>
                      <a:pt x="216" y="9"/>
                      <a:pt x="209" y="0"/>
                      <a:pt x="200" y="0"/>
                    </a:cubicBezTo>
                    <a:cubicBezTo>
                      <a:pt x="191" y="0"/>
                      <a:pt x="184" y="9"/>
                      <a:pt x="184" y="20"/>
                    </a:cubicBezTo>
                    <a:cubicBezTo>
                      <a:pt x="184" y="24"/>
                      <a:pt x="184" y="36"/>
                      <a:pt x="184" y="40"/>
                    </a:cubicBezTo>
                    <a:cubicBezTo>
                      <a:pt x="184" y="51"/>
                      <a:pt x="191" y="60"/>
                      <a:pt x="200" y="60"/>
                    </a:cubicBezTo>
                    <a:close/>
                    <a:moveTo>
                      <a:pt x="200" y="340"/>
                    </a:moveTo>
                    <a:cubicBezTo>
                      <a:pt x="191" y="340"/>
                      <a:pt x="184" y="349"/>
                      <a:pt x="184" y="360"/>
                    </a:cubicBezTo>
                    <a:cubicBezTo>
                      <a:pt x="184" y="364"/>
                      <a:pt x="184" y="376"/>
                      <a:pt x="184" y="380"/>
                    </a:cubicBezTo>
                    <a:cubicBezTo>
                      <a:pt x="184" y="391"/>
                      <a:pt x="191" y="400"/>
                      <a:pt x="200" y="400"/>
                    </a:cubicBezTo>
                    <a:cubicBezTo>
                      <a:pt x="209" y="400"/>
                      <a:pt x="216" y="391"/>
                      <a:pt x="216" y="380"/>
                    </a:cubicBezTo>
                    <a:cubicBezTo>
                      <a:pt x="216" y="376"/>
                      <a:pt x="216" y="364"/>
                      <a:pt x="216" y="360"/>
                    </a:cubicBezTo>
                    <a:cubicBezTo>
                      <a:pt x="216" y="349"/>
                      <a:pt x="209" y="340"/>
                      <a:pt x="200" y="340"/>
                    </a:cubicBezTo>
                    <a:close/>
                    <a:moveTo>
                      <a:pt x="347" y="75"/>
                    </a:moveTo>
                    <a:cubicBezTo>
                      <a:pt x="355" y="67"/>
                      <a:pt x="356" y="56"/>
                      <a:pt x="350" y="50"/>
                    </a:cubicBezTo>
                    <a:cubicBezTo>
                      <a:pt x="344" y="44"/>
                      <a:pt x="332" y="45"/>
                      <a:pt x="324" y="53"/>
                    </a:cubicBezTo>
                    <a:cubicBezTo>
                      <a:pt x="322" y="55"/>
                      <a:pt x="313" y="64"/>
                      <a:pt x="310" y="67"/>
                    </a:cubicBezTo>
                    <a:cubicBezTo>
                      <a:pt x="303" y="74"/>
                      <a:pt x="301" y="86"/>
                      <a:pt x="308" y="92"/>
                    </a:cubicBezTo>
                    <a:cubicBezTo>
                      <a:pt x="314" y="98"/>
                      <a:pt x="325" y="97"/>
                      <a:pt x="333" y="89"/>
                    </a:cubicBezTo>
                    <a:cubicBezTo>
                      <a:pt x="335" y="87"/>
                      <a:pt x="345" y="77"/>
                      <a:pt x="347" y="75"/>
                    </a:cubicBezTo>
                    <a:close/>
                    <a:moveTo>
                      <a:pt x="66" y="311"/>
                    </a:moveTo>
                    <a:cubicBezTo>
                      <a:pt x="64" y="313"/>
                      <a:pt x="55" y="322"/>
                      <a:pt x="52" y="325"/>
                    </a:cubicBezTo>
                    <a:cubicBezTo>
                      <a:pt x="45" y="332"/>
                      <a:pt x="43" y="344"/>
                      <a:pt x="50" y="350"/>
                    </a:cubicBezTo>
                    <a:cubicBezTo>
                      <a:pt x="56" y="356"/>
                      <a:pt x="67" y="355"/>
                      <a:pt x="75" y="347"/>
                    </a:cubicBezTo>
                    <a:cubicBezTo>
                      <a:pt x="77" y="345"/>
                      <a:pt x="87" y="335"/>
                      <a:pt x="89" y="333"/>
                    </a:cubicBezTo>
                    <a:cubicBezTo>
                      <a:pt x="97" y="325"/>
                      <a:pt x="98" y="314"/>
                      <a:pt x="92" y="308"/>
                    </a:cubicBezTo>
                    <a:cubicBezTo>
                      <a:pt x="86" y="302"/>
                      <a:pt x="74" y="303"/>
                      <a:pt x="66" y="311"/>
                    </a:cubicBezTo>
                    <a:close/>
                    <a:moveTo>
                      <a:pt x="75" y="53"/>
                    </a:moveTo>
                    <a:cubicBezTo>
                      <a:pt x="67" y="45"/>
                      <a:pt x="56" y="44"/>
                      <a:pt x="50" y="50"/>
                    </a:cubicBezTo>
                    <a:cubicBezTo>
                      <a:pt x="43" y="56"/>
                      <a:pt x="45" y="67"/>
                      <a:pt x="52" y="75"/>
                    </a:cubicBezTo>
                    <a:cubicBezTo>
                      <a:pt x="55" y="77"/>
                      <a:pt x="64" y="87"/>
                      <a:pt x="66" y="89"/>
                    </a:cubicBezTo>
                    <a:cubicBezTo>
                      <a:pt x="74" y="97"/>
                      <a:pt x="86" y="98"/>
                      <a:pt x="92" y="92"/>
                    </a:cubicBezTo>
                    <a:cubicBezTo>
                      <a:pt x="98" y="86"/>
                      <a:pt x="97" y="74"/>
                      <a:pt x="89" y="67"/>
                    </a:cubicBezTo>
                    <a:cubicBezTo>
                      <a:pt x="87" y="64"/>
                      <a:pt x="77" y="55"/>
                      <a:pt x="75" y="53"/>
                    </a:cubicBezTo>
                    <a:close/>
                    <a:moveTo>
                      <a:pt x="310" y="333"/>
                    </a:moveTo>
                    <a:cubicBezTo>
                      <a:pt x="313" y="335"/>
                      <a:pt x="322" y="345"/>
                      <a:pt x="324" y="347"/>
                    </a:cubicBezTo>
                    <a:cubicBezTo>
                      <a:pt x="332" y="355"/>
                      <a:pt x="344" y="356"/>
                      <a:pt x="350" y="350"/>
                    </a:cubicBezTo>
                    <a:cubicBezTo>
                      <a:pt x="356" y="344"/>
                      <a:pt x="355" y="332"/>
                      <a:pt x="347" y="325"/>
                    </a:cubicBezTo>
                    <a:cubicBezTo>
                      <a:pt x="345" y="322"/>
                      <a:pt x="335" y="313"/>
                      <a:pt x="333" y="311"/>
                    </a:cubicBezTo>
                    <a:cubicBezTo>
                      <a:pt x="325" y="303"/>
                      <a:pt x="314" y="302"/>
                      <a:pt x="308" y="308"/>
                    </a:cubicBezTo>
                    <a:cubicBezTo>
                      <a:pt x="301" y="314"/>
                      <a:pt x="303" y="325"/>
                      <a:pt x="310" y="33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32" name="Freeform 21"/>
              <p:cNvSpPr>
                <a:spLocks noChangeAspect="1" noEditPoints="1"/>
              </p:cNvSpPr>
              <p:nvPr/>
            </p:nvSpPr>
            <p:spPr bwMode="auto">
              <a:xfrm>
                <a:off x="6374932" y="4422842"/>
                <a:ext cx="254796" cy="255600"/>
              </a:xfrm>
              <a:custGeom>
                <a:avLst/>
                <a:gdLst>
                  <a:gd name="T0" fmla="*/ 390 w 403"/>
                  <a:gd name="T1" fmla="*/ 150 h 404"/>
                  <a:gd name="T2" fmla="*/ 241 w 403"/>
                  <a:gd name="T3" fmla="*/ 110 h 404"/>
                  <a:gd name="T4" fmla="*/ 215 w 403"/>
                  <a:gd name="T5" fmla="*/ 13 h 404"/>
                  <a:gd name="T6" fmla="*/ 195 w 403"/>
                  <a:gd name="T7" fmla="*/ 2 h 404"/>
                  <a:gd name="T8" fmla="*/ 14 w 403"/>
                  <a:gd name="T9" fmla="*/ 51 h 404"/>
                  <a:gd name="T10" fmla="*/ 2 w 403"/>
                  <a:gd name="T11" fmla="*/ 70 h 404"/>
                  <a:gd name="T12" fmla="*/ 67 w 403"/>
                  <a:gd name="T13" fmla="*/ 311 h 404"/>
                  <a:gd name="T14" fmla="*/ 86 w 403"/>
                  <a:gd name="T15" fmla="*/ 322 h 404"/>
                  <a:gd name="T16" fmla="*/ 159 w 403"/>
                  <a:gd name="T17" fmla="*/ 302 h 404"/>
                  <a:gd name="T18" fmla="*/ 149 w 403"/>
                  <a:gd name="T19" fmla="*/ 339 h 404"/>
                  <a:gd name="T20" fmla="*/ 160 w 403"/>
                  <a:gd name="T21" fmla="*/ 358 h 404"/>
                  <a:gd name="T22" fmla="*/ 322 w 403"/>
                  <a:gd name="T23" fmla="*/ 401 h 404"/>
                  <a:gd name="T24" fmla="*/ 342 w 403"/>
                  <a:gd name="T25" fmla="*/ 391 h 404"/>
                  <a:gd name="T26" fmla="*/ 401 w 403"/>
                  <a:gd name="T27" fmla="*/ 169 h 404"/>
                  <a:gd name="T28" fmla="*/ 390 w 403"/>
                  <a:gd name="T29" fmla="*/ 150 h 404"/>
                  <a:gd name="T30" fmla="*/ 34 w 403"/>
                  <a:gd name="T31" fmla="*/ 75 h 404"/>
                  <a:gd name="T32" fmla="*/ 191 w 403"/>
                  <a:gd name="T33" fmla="*/ 33 h 404"/>
                  <a:gd name="T34" fmla="*/ 249 w 403"/>
                  <a:gd name="T35" fmla="*/ 249 h 404"/>
                  <a:gd name="T36" fmla="*/ 92 w 403"/>
                  <a:gd name="T37" fmla="*/ 291 h 404"/>
                  <a:gd name="T38" fmla="*/ 34 w 403"/>
                  <a:gd name="T39" fmla="*/ 75 h 404"/>
                  <a:gd name="T40" fmla="*/ 315 w 403"/>
                  <a:gd name="T41" fmla="*/ 371 h 404"/>
                  <a:gd name="T42" fmla="*/ 179 w 403"/>
                  <a:gd name="T43" fmla="*/ 334 h 404"/>
                  <a:gd name="T44" fmla="*/ 190 w 403"/>
                  <a:gd name="T45" fmla="*/ 294 h 404"/>
                  <a:gd name="T46" fmla="*/ 268 w 403"/>
                  <a:gd name="T47" fmla="*/ 273 h 404"/>
                  <a:gd name="T48" fmla="*/ 279 w 403"/>
                  <a:gd name="T49" fmla="*/ 254 h 404"/>
                  <a:gd name="T50" fmla="*/ 249 w 403"/>
                  <a:gd name="T51" fmla="*/ 142 h 404"/>
                  <a:gd name="T52" fmla="*/ 368 w 403"/>
                  <a:gd name="T53" fmla="*/ 174 h 404"/>
                  <a:gd name="T54" fmla="*/ 315 w 403"/>
                  <a:gd name="T55" fmla="*/ 37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3" h="404">
                    <a:moveTo>
                      <a:pt x="390" y="150"/>
                    </a:moveTo>
                    <a:cubicBezTo>
                      <a:pt x="241" y="110"/>
                      <a:pt x="241" y="110"/>
                      <a:pt x="241" y="110"/>
                    </a:cubicBezTo>
                    <a:cubicBezTo>
                      <a:pt x="215" y="13"/>
                      <a:pt x="215" y="13"/>
                      <a:pt x="215" y="13"/>
                    </a:cubicBezTo>
                    <a:cubicBezTo>
                      <a:pt x="213" y="5"/>
                      <a:pt x="204" y="0"/>
                      <a:pt x="195" y="2"/>
                    </a:cubicBezTo>
                    <a:cubicBezTo>
                      <a:pt x="14" y="51"/>
                      <a:pt x="14" y="51"/>
                      <a:pt x="14" y="51"/>
                    </a:cubicBezTo>
                    <a:cubicBezTo>
                      <a:pt x="5" y="53"/>
                      <a:pt x="0" y="62"/>
                      <a:pt x="2" y="70"/>
                    </a:cubicBezTo>
                    <a:cubicBezTo>
                      <a:pt x="67" y="311"/>
                      <a:pt x="67" y="311"/>
                      <a:pt x="67" y="311"/>
                    </a:cubicBezTo>
                    <a:cubicBezTo>
                      <a:pt x="69" y="319"/>
                      <a:pt x="78" y="324"/>
                      <a:pt x="86" y="322"/>
                    </a:cubicBezTo>
                    <a:cubicBezTo>
                      <a:pt x="159" y="302"/>
                      <a:pt x="159" y="302"/>
                      <a:pt x="159" y="302"/>
                    </a:cubicBezTo>
                    <a:cubicBezTo>
                      <a:pt x="149" y="339"/>
                      <a:pt x="149" y="339"/>
                      <a:pt x="149" y="339"/>
                    </a:cubicBezTo>
                    <a:cubicBezTo>
                      <a:pt x="147" y="347"/>
                      <a:pt x="152" y="356"/>
                      <a:pt x="160" y="358"/>
                    </a:cubicBezTo>
                    <a:cubicBezTo>
                      <a:pt x="322" y="401"/>
                      <a:pt x="322" y="401"/>
                      <a:pt x="322" y="401"/>
                    </a:cubicBezTo>
                    <a:cubicBezTo>
                      <a:pt x="331" y="404"/>
                      <a:pt x="340" y="399"/>
                      <a:pt x="342" y="391"/>
                    </a:cubicBezTo>
                    <a:cubicBezTo>
                      <a:pt x="401" y="169"/>
                      <a:pt x="401" y="169"/>
                      <a:pt x="401" y="169"/>
                    </a:cubicBezTo>
                    <a:cubicBezTo>
                      <a:pt x="403" y="161"/>
                      <a:pt x="398" y="152"/>
                      <a:pt x="390" y="150"/>
                    </a:cubicBezTo>
                    <a:close/>
                    <a:moveTo>
                      <a:pt x="34" y="75"/>
                    </a:moveTo>
                    <a:cubicBezTo>
                      <a:pt x="191" y="33"/>
                      <a:pt x="191" y="33"/>
                      <a:pt x="191" y="33"/>
                    </a:cubicBezTo>
                    <a:cubicBezTo>
                      <a:pt x="249" y="249"/>
                      <a:pt x="249" y="249"/>
                      <a:pt x="249" y="249"/>
                    </a:cubicBezTo>
                    <a:cubicBezTo>
                      <a:pt x="92" y="291"/>
                      <a:pt x="92" y="291"/>
                      <a:pt x="92" y="291"/>
                    </a:cubicBezTo>
                    <a:lnTo>
                      <a:pt x="34" y="75"/>
                    </a:lnTo>
                    <a:close/>
                    <a:moveTo>
                      <a:pt x="315" y="371"/>
                    </a:moveTo>
                    <a:cubicBezTo>
                      <a:pt x="179" y="334"/>
                      <a:pt x="179" y="334"/>
                      <a:pt x="179" y="334"/>
                    </a:cubicBezTo>
                    <a:cubicBezTo>
                      <a:pt x="190" y="294"/>
                      <a:pt x="190" y="294"/>
                      <a:pt x="190" y="294"/>
                    </a:cubicBezTo>
                    <a:cubicBezTo>
                      <a:pt x="268" y="273"/>
                      <a:pt x="268" y="273"/>
                      <a:pt x="268" y="273"/>
                    </a:cubicBezTo>
                    <a:cubicBezTo>
                      <a:pt x="276" y="271"/>
                      <a:pt x="282" y="262"/>
                      <a:pt x="279" y="254"/>
                    </a:cubicBezTo>
                    <a:cubicBezTo>
                      <a:pt x="249" y="142"/>
                      <a:pt x="249" y="142"/>
                      <a:pt x="249" y="142"/>
                    </a:cubicBezTo>
                    <a:cubicBezTo>
                      <a:pt x="368" y="174"/>
                      <a:pt x="368" y="174"/>
                      <a:pt x="368" y="174"/>
                    </a:cubicBezTo>
                    <a:lnTo>
                      <a:pt x="315" y="37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33" name="Freeform 26"/>
              <p:cNvSpPr>
                <a:spLocks noChangeAspect="1"/>
              </p:cNvSpPr>
              <p:nvPr/>
            </p:nvSpPr>
            <p:spPr bwMode="auto">
              <a:xfrm>
                <a:off x="7638334" y="4433613"/>
                <a:ext cx="242987" cy="252000"/>
              </a:xfrm>
              <a:custGeom>
                <a:avLst/>
                <a:gdLst>
                  <a:gd name="T0" fmla="*/ 103 w 274"/>
                  <a:gd name="T1" fmla="*/ 284 h 284"/>
                  <a:gd name="T2" fmla="*/ 80 w 274"/>
                  <a:gd name="T3" fmla="*/ 273 h 284"/>
                  <a:gd name="T4" fmla="*/ 9 w 274"/>
                  <a:gd name="T5" fmla="*/ 178 h 284"/>
                  <a:gd name="T6" fmla="*/ 14 w 274"/>
                  <a:gd name="T7" fmla="*/ 139 h 284"/>
                  <a:gd name="T8" fmla="*/ 53 w 274"/>
                  <a:gd name="T9" fmla="*/ 145 h 284"/>
                  <a:gd name="T10" fmla="*/ 100 w 274"/>
                  <a:gd name="T11" fmla="*/ 207 h 284"/>
                  <a:gd name="T12" fmla="*/ 219 w 274"/>
                  <a:gd name="T13" fmla="*/ 17 h 284"/>
                  <a:gd name="T14" fmla="*/ 257 w 274"/>
                  <a:gd name="T15" fmla="*/ 8 h 284"/>
                  <a:gd name="T16" fmla="*/ 266 w 274"/>
                  <a:gd name="T17" fmla="*/ 47 h 284"/>
                  <a:gd name="T18" fmla="*/ 126 w 274"/>
                  <a:gd name="T19" fmla="*/ 271 h 284"/>
                  <a:gd name="T20" fmla="*/ 104 w 274"/>
                  <a:gd name="T21" fmla="*/ 284 h 284"/>
                  <a:gd name="T22" fmla="*/ 103 w 274"/>
                  <a:gd name="T2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843790" y="4134193"/>
              <a:ext cx="2501487" cy="1356792"/>
              <a:chOff x="1150825" y="2537774"/>
              <a:chExt cx="2501487" cy="1356792"/>
            </a:xfrm>
          </p:grpSpPr>
          <p:sp>
            <p:nvSpPr>
              <p:cNvPr id="22" name="文本框 36"/>
              <p:cNvSpPr txBox="1"/>
              <p:nvPr/>
            </p:nvSpPr>
            <p:spPr>
              <a:xfrm>
                <a:off x="1563528" y="2537774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3" name="Text Placeholder 32"/>
              <p:cNvSpPr txBox="1"/>
              <p:nvPr/>
            </p:nvSpPr>
            <p:spPr>
              <a:xfrm>
                <a:off x="1150825" y="2999439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834927" y="2437383"/>
              <a:ext cx="2501487" cy="1356792"/>
              <a:chOff x="1150825" y="2537774"/>
              <a:chExt cx="2501487" cy="1356792"/>
            </a:xfrm>
          </p:grpSpPr>
          <p:sp>
            <p:nvSpPr>
              <p:cNvPr id="20" name="文本框 36"/>
              <p:cNvSpPr txBox="1"/>
              <p:nvPr/>
            </p:nvSpPr>
            <p:spPr>
              <a:xfrm>
                <a:off x="1563528" y="2537774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1" name="Text Placeholder 32"/>
              <p:cNvSpPr txBox="1"/>
              <p:nvPr/>
            </p:nvSpPr>
            <p:spPr>
              <a:xfrm>
                <a:off x="1150825" y="2999439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7268732" y="2100568"/>
              <a:ext cx="2590844" cy="1356792"/>
              <a:chOff x="8450331" y="2537774"/>
              <a:chExt cx="2590844" cy="1356792"/>
            </a:xfrm>
          </p:grpSpPr>
          <p:sp>
            <p:nvSpPr>
              <p:cNvPr id="18" name="文本框 36"/>
              <p:cNvSpPr txBox="1"/>
              <p:nvPr/>
            </p:nvSpPr>
            <p:spPr>
              <a:xfrm>
                <a:off x="8450331" y="2537774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19" name="Text Placeholder 32"/>
              <p:cNvSpPr txBox="1"/>
              <p:nvPr/>
            </p:nvSpPr>
            <p:spPr>
              <a:xfrm>
                <a:off x="8657343" y="2999439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8995037" y="3921023"/>
              <a:ext cx="2590844" cy="1356792"/>
              <a:chOff x="8450331" y="2537774"/>
              <a:chExt cx="2590844" cy="1356792"/>
            </a:xfrm>
          </p:grpSpPr>
          <p:sp>
            <p:nvSpPr>
              <p:cNvPr id="16" name="文本框 36"/>
              <p:cNvSpPr txBox="1"/>
              <p:nvPr/>
            </p:nvSpPr>
            <p:spPr>
              <a:xfrm>
                <a:off x="8450331" y="2537774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17" name="Text Placeholder 32"/>
              <p:cNvSpPr txBox="1"/>
              <p:nvPr/>
            </p:nvSpPr>
            <p:spPr>
              <a:xfrm>
                <a:off x="8657343" y="2999439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2990" y="213359"/>
            <a:ext cx="11726020" cy="6431283"/>
          </a:xfrm>
          <a:prstGeom prst="rect">
            <a:avLst/>
          </a:prstGeom>
          <a:noFill/>
          <a:ln w="101600">
            <a:solidFill>
              <a:srgbClr val="B4C2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273227" y="3387843"/>
            <a:ext cx="2704280" cy="313045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20553201">
            <a:off x="10321986" y="203395"/>
            <a:ext cx="1002049" cy="34421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10800000">
            <a:off x="9670030" y="278814"/>
            <a:ext cx="2395415" cy="119470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6288405">
            <a:off x="-634099" y="155944"/>
            <a:ext cx="2465913" cy="14404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145093" y="4056675"/>
            <a:ext cx="2773680" cy="277368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756738" y="5573046"/>
            <a:ext cx="590338" cy="335506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512838" y="5797491"/>
            <a:ext cx="410110" cy="41619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7208633" y="5596843"/>
            <a:ext cx="981440" cy="82166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2732907" y="4663440"/>
            <a:ext cx="408632" cy="398238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 rot="20004682">
            <a:off x="5496494" y="5844483"/>
            <a:ext cx="1118178" cy="653174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3964641" y="2170316"/>
            <a:ext cx="4262718" cy="2517369"/>
            <a:chOff x="3964641" y="1990583"/>
            <a:chExt cx="4262718" cy="2517369"/>
          </a:xfrm>
        </p:grpSpPr>
        <p:grpSp>
          <p:nvGrpSpPr>
            <p:cNvPr id="14" name="组合 13"/>
            <p:cNvGrpSpPr/>
            <p:nvPr/>
          </p:nvGrpSpPr>
          <p:grpSpPr>
            <a:xfrm>
              <a:off x="5185490" y="1990583"/>
              <a:ext cx="1666220" cy="1460222"/>
              <a:chOff x="5374615" y="2451808"/>
              <a:chExt cx="1287969" cy="1128736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5515376" y="2451808"/>
                <a:ext cx="1033342" cy="1033342"/>
              </a:xfrm>
              <a:prstGeom prst="ellipse">
                <a:avLst/>
              </a:prstGeom>
              <a:solidFill>
                <a:srgbClr val="B4C2C5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600" dirty="0">
                  <a:solidFill>
                    <a:srgbClr val="6BC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文本框 3"/>
              <p:cNvSpPr txBox="1">
                <a:spLocks noChangeArrowheads="1"/>
              </p:cNvSpPr>
              <p:nvPr/>
            </p:nvSpPr>
            <p:spPr bwMode="auto">
              <a:xfrm>
                <a:off x="5401509" y="2641333"/>
                <a:ext cx="1261075" cy="642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4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8"/>
              <p:cNvSpPr/>
              <p:nvPr/>
            </p:nvSpPr>
            <p:spPr bwMode="auto">
              <a:xfrm>
                <a:off x="5374615" y="2942332"/>
                <a:ext cx="1261076" cy="638212"/>
              </a:xfrm>
              <a:custGeom>
                <a:avLst/>
                <a:gdLst>
                  <a:gd name="T0" fmla="*/ 1549562246 w 3963"/>
                  <a:gd name="T1" fmla="*/ 0 h 1997"/>
                  <a:gd name="T2" fmla="*/ 1549562246 w 3963"/>
                  <a:gd name="T3" fmla="*/ 6310189 h 1997"/>
                  <a:gd name="T4" fmla="*/ 774976531 w 3963"/>
                  <a:gd name="T5" fmla="*/ 787596152 h 1997"/>
                  <a:gd name="T6" fmla="*/ 0 w 3963"/>
                  <a:gd name="T7" fmla="*/ 6310189 h 1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63" h="1997">
                    <a:moveTo>
                      <a:pt x="3963" y="0"/>
                    </a:moveTo>
                    <a:cubicBezTo>
                      <a:pt x="3963" y="5"/>
                      <a:pt x="3963" y="11"/>
                      <a:pt x="3963" y="16"/>
                    </a:cubicBezTo>
                    <a:cubicBezTo>
                      <a:pt x="3963" y="1110"/>
                      <a:pt x="3076" y="1997"/>
                      <a:pt x="1982" y="1997"/>
                    </a:cubicBezTo>
                    <a:cubicBezTo>
                      <a:pt x="888" y="1997"/>
                      <a:pt x="0" y="1110"/>
                      <a:pt x="0" y="16"/>
                    </a:cubicBezTo>
                  </a:path>
                </a:pathLst>
              </a:custGeom>
              <a:noFill/>
              <a:ln w="38100" cap="flat" cmpd="sng">
                <a:solidFill>
                  <a:srgbClr val="B4C2C5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3964641" y="3492289"/>
              <a:ext cx="42627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spc="6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4088559" y="4415619"/>
            <a:ext cx="4014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RESEARCH AND SIGNIFICANCE</a:t>
            </a:r>
            <a:endParaRPr lang="zh-CN" altLang="en-US" sz="2000" dirty="0">
              <a:solidFill>
                <a:srgbClr val="B4C2C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152153" y="406494"/>
            <a:ext cx="3511234" cy="569972"/>
            <a:chOff x="1131008" y="354033"/>
            <a:chExt cx="3511234" cy="569972"/>
          </a:xfrm>
        </p:grpSpPr>
        <p:sp>
          <p:nvSpPr>
            <p:cNvPr id="14" name="文本框 13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131008" y="670089"/>
              <a:ext cx="2194832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AND SIGNIFICANCE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227783" y="1981200"/>
            <a:ext cx="9558248" cy="3771864"/>
            <a:chOff x="1938692" y="2286343"/>
            <a:chExt cx="8448498" cy="3333936"/>
          </a:xfrm>
        </p:grpSpPr>
        <p:grpSp>
          <p:nvGrpSpPr>
            <p:cNvPr id="9" name="组合 8"/>
            <p:cNvGrpSpPr/>
            <p:nvPr/>
          </p:nvGrpSpPr>
          <p:grpSpPr>
            <a:xfrm>
              <a:off x="1938692" y="2491587"/>
              <a:ext cx="8357286" cy="2855105"/>
              <a:chOff x="769938" y="2640394"/>
              <a:chExt cx="7577339" cy="2588651"/>
            </a:xfrm>
          </p:grpSpPr>
          <p:grpSp>
            <p:nvGrpSpPr>
              <p:cNvPr id="31" name="Group 35"/>
              <p:cNvGrpSpPr/>
              <p:nvPr/>
            </p:nvGrpSpPr>
            <p:grpSpPr>
              <a:xfrm>
                <a:off x="769938" y="3762624"/>
                <a:ext cx="1613466" cy="345642"/>
                <a:chOff x="769938" y="2456536"/>
                <a:chExt cx="1613466" cy="345642"/>
              </a:xfrm>
            </p:grpSpPr>
            <p:sp>
              <p:nvSpPr>
                <p:cNvPr id="64" name="Notched Right Arrow 117"/>
                <p:cNvSpPr/>
                <p:nvPr/>
              </p:nvSpPr>
              <p:spPr>
                <a:xfrm>
                  <a:off x="769938" y="2456536"/>
                  <a:ext cx="1613466" cy="345642"/>
                </a:xfrm>
                <a:prstGeom prst="notchedRightArrow">
                  <a:avLst>
                    <a:gd name="adj1" fmla="val 100000"/>
                    <a:gd name="adj2" fmla="val 91021"/>
                  </a:avLst>
                </a:prstGeom>
                <a:solidFill>
                  <a:srgbClr val="B4C2C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5" name="Oval 118"/>
                <p:cNvSpPr>
                  <a:spLocks noChangeAspect="1"/>
                </p:cNvSpPr>
                <p:nvPr/>
              </p:nvSpPr>
              <p:spPr>
                <a:xfrm>
                  <a:off x="1482001" y="2534688"/>
                  <a:ext cx="189341" cy="18933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32" name="Group 36"/>
              <p:cNvGrpSpPr/>
              <p:nvPr/>
            </p:nvGrpSpPr>
            <p:grpSpPr>
              <a:xfrm>
                <a:off x="2260906" y="3762624"/>
                <a:ext cx="1613466" cy="345642"/>
                <a:chOff x="769938" y="2456536"/>
                <a:chExt cx="1613466" cy="345642"/>
              </a:xfrm>
            </p:grpSpPr>
            <p:sp>
              <p:nvSpPr>
                <p:cNvPr id="62" name="Notched Right Arrow 120"/>
                <p:cNvSpPr/>
                <p:nvPr/>
              </p:nvSpPr>
              <p:spPr>
                <a:xfrm>
                  <a:off x="769938" y="2456536"/>
                  <a:ext cx="1613466" cy="345642"/>
                </a:xfrm>
                <a:prstGeom prst="notchedRightArrow">
                  <a:avLst>
                    <a:gd name="adj1" fmla="val 100000"/>
                    <a:gd name="adj2" fmla="val 91021"/>
                  </a:avLst>
                </a:prstGeom>
                <a:solidFill>
                  <a:srgbClr val="B4C2C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3" name="Oval 121"/>
                <p:cNvSpPr>
                  <a:spLocks noChangeAspect="1"/>
                </p:cNvSpPr>
                <p:nvPr/>
              </p:nvSpPr>
              <p:spPr>
                <a:xfrm>
                  <a:off x="1482001" y="2534688"/>
                  <a:ext cx="189341" cy="18933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B4C2C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33" name="Group 40"/>
              <p:cNvGrpSpPr/>
              <p:nvPr/>
            </p:nvGrpSpPr>
            <p:grpSpPr>
              <a:xfrm>
                <a:off x="3751874" y="3762624"/>
                <a:ext cx="1613466" cy="345642"/>
                <a:chOff x="769938" y="2456536"/>
                <a:chExt cx="1613466" cy="345642"/>
              </a:xfrm>
            </p:grpSpPr>
            <p:sp>
              <p:nvSpPr>
                <p:cNvPr id="60" name="Notched Right Arrow 123"/>
                <p:cNvSpPr/>
                <p:nvPr/>
              </p:nvSpPr>
              <p:spPr>
                <a:xfrm>
                  <a:off x="769938" y="2456536"/>
                  <a:ext cx="1613466" cy="345642"/>
                </a:xfrm>
                <a:prstGeom prst="notchedRightArrow">
                  <a:avLst>
                    <a:gd name="adj1" fmla="val 100000"/>
                    <a:gd name="adj2" fmla="val 91021"/>
                  </a:avLst>
                </a:prstGeom>
                <a:solidFill>
                  <a:srgbClr val="B4C2C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1" name="Oval 124"/>
                <p:cNvSpPr>
                  <a:spLocks noChangeAspect="1"/>
                </p:cNvSpPr>
                <p:nvPr/>
              </p:nvSpPr>
              <p:spPr>
                <a:xfrm>
                  <a:off x="1482001" y="2534688"/>
                  <a:ext cx="189341" cy="18933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34" name="Group 43"/>
              <p:cNvGrpSpPr/>
              <p:nvPr/>
            </p:nvGrpSpPr>
            <p:grpSpPr>
              <a:xfrm>
                <a:off x="5242842" y="3762624"/>
                <a:ext cx="1613466" cy="345642"/>
                <a:chOff x="769938" y="2456536"/>
                <a:chExt cx="1613466" cy="345642"/>
              </a:xfrm>
            </p:grpSpPr>
            <p:sp>
              <p:nvSpPr>
                <p:cNvPr id="58" name="Notched Right Arrow 126"/>
                <p:cNvSpPr/>
                <p:nvPr/>
              </p:nvSpPr>
              <p:spPr>
                <a:xfrm>
                  <a:off x="769938" y="2456536"/>
                  <a:ext cx="1613466" cy="345642"/>
                </a:xfrm>
                <a:prstGeom prst="notchedRightArrow">
                  <a:avLst>
                    <a:gd name="adj1" fmla="val 100000"/>
                    <a:gd name="adj2" fmla="val 91021"/>
                  </a:avLst>
                </a:prstGeom>
                <a:solidFill>
                  <a:srgbClr val="B4C2C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9" name="Oval 127"/>
                <p:cNvSpPr>
                  <a:spLocks noChangeAspect="1"/>
                </p:cNvSpPr>
                <p:nvPr/>
              </p:nvSpPr>
              <p:spPr>
                <a:xfrm>
                  <a:off x="1482001" y="2534688"/>
                  <a:ext cx="189341" cy="18933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35" name="Group 49"/>
              <p:cNvGrpSpPr/>
              <p:nvPr/>
            </p:nvGrpSpPr>
            <p:grpSpPr>
              <a:xfrm>
                <a:off x="6733811" y="3762624"/>
                <a:ext cx="1613466" cy="345642"/>
                <a:chOff x="769938" y="2456536"/>
                <a:chExt cx="1613466" cy="345642"/>
              </a:xfrm>
            </p:grpSpPr>
            <p:sp>
              <p:nvSpPr>
                <p:cNvPr id="56" name="Notched Right Arrow 129"/>
                <p:cNvSpPr/>
                <p:nvPr/>
              </p:nvSpPr>
              <p:spPr>
                <a:xfrm>
                  <a:off x="769938" y="2456536"/>
                  <a:ext cx="1613466" cy="345642"/>
                </a:xfrm>
                <a:prstGeom prst="notchedRightArrow">
                  <a:avLst>
                    <a:gd name="adj1" fmla="val 100000"/>
                    <a:gd name="adj2" fmla="val 91021"/>
                  </a:avLst>
                </a:prstGeom>
                <a:solidFill>
                  <a:srgbClr val="B4C2C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7" name="Oval 130"/>
                <p:cNvSpPr>
                  <a:spLocks noChangeAspect="1"/>
                </p:cNvSpPr>
                <p:nvPr/>
              </p:nvSpPr>
              <p:spPr>
                <a:xfrm>
                  <a:off x="1482001" y="2534688"/>
                  <a:ext cx="189341" cy="18933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</p:grpSp>
          <p:cxnSp>
            <p:nvCxnSpPr>
              <p:cNvPr id="36" name="Straight Connector 136"/>
              <p:cNvCxnSpPr/>
              <p:nvPr/>
            </p:nvCxnSpPr>
            <p:spPr>
              <a:xfrm flipH="1">
                <a:off x="1574465" y="3319822"/>
                <a:ext cx="1" cy="614898"/>
              </a:xfrm>
              <a:prstGeom prst="line">
                <a:avLst/>
              </a:prstGeom>
              <a:ln w="19050">
                <a:solidFill>
                  <a:srgbClr val="B4C2C5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137"/>
              <p:cNvCxnSpPr/>
              <p:nvPr/>
            </p:nvCxnSpPr>
            <p:spPr>
              <a:xfrm flipH="1">
                <a:off x="4559093" y="3315059"/>
                <a:ext cx="1" cy="614898"/>
              </a:xfrm>
              <a:prstGeom prst="line">
                <a:avLst/>
              </a:prstGeom>
              <a:ln w="19050">
                <a:solidFill>
                  <a:srgbClr val="B4C2C5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138"/>
              <p:cNvCxnSpPr/>
              <p:nvPr/>
            </p:nvCxnSpPr>
            <p:spPr>
              <a:xfrm flipH="1">
                <a:off x="7538435" y="3315059"/>
                <a:ext cx="1" cy="614898"/>
              </a:xfrm>
              <a:prstGeom prst="line">
                <a:avLst/>
              </a:prstGeom>
              <a:ln w="19050">
                <a:solidFill>
                  <a:srgbClr val="B4C2C5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139"/>
              <p:cNvCxnSpPr/>
              <p:nvPr/>
            </p:nvCxnSpPr>
            <p:spPr>
              <a:xfrm flipV="1">
                <a:off x="3066185" y="3939482"/>
                <a:ext cx="0" cy="614898"/>
              </a:xfrm>
              <a:prstGeom prst="line">
                <a:avLst/>
              </a:prstGeom>
              <a:ln w="19050">
                <a:solidFill>
                  <a:srgbClr val="B4C2C5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40"/>
              <p:cNvCxnSpPr/>
              <p:nvPr/>
            </p:nvCxnSpPr>
            <p:spPr>
              <a:xfrm rot="10800000" flipH="1">
                <a:off x="6048360" y="3939482"/>
                <a:ext cx="1" cy="614898"/>
              </a:xfrm>
              <a:prstGeom prst="line">
                <a:avLst/>
              </a:prstGeom>
              <a:ln w="19050">
                <a:solidFill>
                  <a:srgbClr val="B4C2C5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156"/>
              <p:cNvGrpSpPr/>
              <p:nvPr/>
            </p:nvGrpSpPr>
            <p:grpSpPr>
              <a:xfrm>
                <a:off x="1295010" y="2645157"/>
                <a:ext cx="558911" cy="558911"/>
                <a:chOff x="1295010" y="1424373"/>
                <a:chExt cx="558911" cy="558911"/>
              </a:xfrm>
            </p:grpSpPr>
            <p:sp>
              <p:nvSpPr>
                <p:cNvPr id="54" name="Teardrop 157"/>
                <p:cNvSpPr/>
                <p:nvPr/>
              </p:nvSpPr>
              <p:spPr>
                <a:xfrm rot="8100000">
                  <a:off x="1295010" y="1424373"/>
                  <a:ext cx="558911" cy="558911"/>
                </a:xfrm>
                <a:prstGeom prst="teardrop">
                  <a:avLst/>
                </a:prstGeom>
                <a:solidFill>
                  <a:srgbClr val="B4C2C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" name="Freeform 116"/>
                <p:cNvSpPr>
                  <a:spLocks noEditPoints="1"/>
                </p:cNvSpPr>
                <p:nvPr/>
              </p:nvSpPr>
              <p:spPr bwMode="auto">
                <a:xfrm>
                  <a:off x="1420657" y="1575878"/>
                  <a:ext cx="307301" cy="247823"/>
                </a:xfrm>
                <a:custGeom>
                  <a:avLst/>
                  <a:gdLst/>
                  <a:ahLst/>
                  <a:cxnLst>
                    <a:cxn ang="0">
                      <a:pos x="55" y="27"/>
                    </a:cxn>
                    <a:cxn ang="0">
                      <a:pos x="54" y="27"/>
                    </a:cxn>
                    <a:cxn ang="0">
                      <a:pos x="54" y="27"/>
                    </a:cxn>
                    <a:cxn ang="0">
                      <a:pos x="53" y="27"/>
                    </a:cxn>
                    <a:cxn ang="0">
                      <a:pos x="28" y="6"/>
                    </a:cxn>
                    <a:cxn ang="0">
                      <a:pos x="4" y="27"/>
                    </a:cxn>
                    <a:cxn ang="0">
                      <a:pos x="3" y="27"/>
                    </a:cxn>
                    <a:cxn ang="0">
                      <a:pos x="2" y="27"/>
                    </a:cxn>
                    <a:cxn ang="0">
                      <a:pos x="0" y="24"/>
                    </a:cxn>
                    <a:cxn ang="0">
                      <a:pos x="0" y="23"/>
                    </a:cxn>
                    <a:cxn ang="0">
                      <a:pos x="26" y="1"/>
                    </a:cxn>
                    <a:cxn ang="0">
                      <a:pos x="31" y="1"/>
                    </a:cxn>
                    <a:cxn ang="0">
                      <a:pos x="40" y="8"/>
                    </a:cxn>
                    <a:cxn ang="0">
                      <a:pos x="40" y="1"/>
                    </a:cxn>
                    <a:cxn ang="0">
                      <a:pos x="41" y="0"/>
                    </a:cxn>
                    <a:cxn ang="0">
                      <a:pos x="48" y="0"/>
                    </a:cxn>
                    <a:cxn ang="0">
                      <a:pos x="49" y="1"/>
                    </a:cxn>
                    <a:cxn ang="0">
                      <a:pos x="49" y="16"/>
                    </a:cxn>
                    <a:cxn ang="0">
                      <a:pos x="57" y="23"/>
                    </a:cxn>
                    <a:cxn ang="0">
                      <a:pos x="57" y="24"/>
                    </a:cxn>
                    <a:cxn ang="0">
                      <a:pos x="55" y="27"/>
                    </a:cxn>
                    <a:cxn ang="0">
                      <a:pos x="49" y="44"/>
                    </a:cxn>
                    <a:cxn ang="0">
                      <a:pos x="47" y="46"/>
                    </a:cxn>
                    <a:cxn ang="0">
                      <a:pos x="33" y="46"/>
                    </a:cxn>
                    <a:cxn ang="0">
                      <a:pos x="33" y="32"/>
                    </a:cxn>
                    <a:cxn ang="0">
                      <a:pos x="24" y="32"/>
                    </a:cxn>
                    <a:cxn ang="0">
                      <a:pos x="24" y="46"/>
                    </a:cxn>
                    <a:cxn ang="0">
                      <a:pos x="10" y="46"/>
                    </a:cxn>
                    <a:cxn ang="0">
                      <a:pos x="8" y="44"/>
                    </a:cxn>
                    <a:cxn ang="0">
                      <a:pos x="8" y="27"/>
                    </a:cxn>
                    <a:cxn ang="0">
                      <a:pos x="8" y="26"/>
                    </a:cxn>
                    <a:cxn ang="0">
                      <a:pos x="28" y="9"/>
                    </a:cxn>
                    <a:cxn ang="0">
                      <a:pos x="49" y="26"/>
                    </a:cxn>
                    <a:cxn ang="0">
                      <a:pos x="49" y="27"/>
                    </a:cxn>
                    <a:cxn ang="0">
                      <a:pos x="49" y="44"/>
                    </a:cxn>
                  </a:cxnLst>
                  <a:rect l="0" t="0" r="r" b="b"/>
                  <a:pathLst>
                    <a:path w="57" h="46">
                      <a:moveTo>
                        <a:pt x="55" y="27"/>
                      </a:moveTo>
                      <a:cubicBezTo>
                        <a:pt x="55" y="27"/>
                        <a:pt x="54" y="27"/>
                        <a:pt x="54" y="27"/>
                      </a:cubicBezTo>
                      <a:cubicBezTo>
                        <a:pt x="54" y="27"/>
                        <a:pt x="54" y="27"/>
                        <a:pt x="54" y="27"/>
                      </a:cubicBezTo>
                      <a:cubicBezTo>
                        <a:pt x="54" y="27"/>
                        <a:pt x="53" y="27"/>
                        <a:pt x="53" y="27"/>
                      </a:cubicBezTo>
                      <a:cubicBezTo>
                        <a:pt x="28" y="6"/>
                        <a:pt x="28" y="6"/>
                        <a:pt x="28" y="6"/>
                      </a:cubicBezTo>
                      <a:cubicBezTo>
                        <a:pt x="4" y="27"/>
                        <a:pt x="4" y="27"/>
                        <a:pt x="4" y="27"/>
                      </a:cubicBezTo>
                      <a:cubicBezTo>
                        <a:pt x="4" y="27"/>
                        <a:pt x="3" y="27"/>
                        <a:pt x="3" y="27"/>
                      </a:cubicBezTo>
                      <a:cubicBezTo>
                        <a:pt x="3" y="27"/>
                        <a:pt x="2" y="27"/>
                        <a:pt x="2" y="27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24"/>
                        <a:pt x="0" y="23"/>
                        <a:pt x="0" y="23"/>
                      </a:cubicBezTo>
                      <a:cubicBezTo>
                        <a:pt x="26" y="1"/>
                        <a:pt x="26" y="1"/>
                        <a:pt x="26" y="1"/>
                      </a:cubicBezTo>
                      <a:cubicBezTo>
                        <a:pt x="27" y="0"/>
                        <a:pt x="30" y="0"/>
                        <a:pt x="31" y="1"/>
                      </a:cubicBezTo>
                      <a:cubicBezTo>
                        <a:pt x="40" y="8"/>
                        <a:pt x="40" y="8"/>
                        <a:pt x="40" y="8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0" y="1"/>
                        <a:pt x="40" y="0"/>
                        <a:pt x="41" y="0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9" y="0"/>
                        <a:pt x="49" y="1"/>
                        <a:pt x="49" y="1"/>
                      </a:cubicBezTo>
                      <a:cubicBezTo>
                        <a:pt x="49" y="16"/>
                        <a:pt x="49" y="16"/>
                        <a:pt x="49" y="16"/>
                      </a:cubicBezTo>
                      <a:cubicBezTo>
                        <a:pt x="57" y="23"/>
                        <a:pt x="57" y="23"/>
                        <a:pt x="57" y="23"/>
                      </a:cubicBezTo>
                      <a:cubicBezTo>
                        <a:pt x="57" y="23"/>
                        <a:pt x="57" y="24"/>
                        <a:pt x="57" y="24"/>
                      </a:cubicBezTo>
                      <a:lnTo>
                        <a:pt x="55" y="27"/>
                      </a:lnTo>
                      <a:close/>
                      <a:moveTo>
                        <a:pt x="49" y="44"/>
                      </a:moveTo>
                      <a:cubicBezTo>
                        <a:pt x="49" y="45"/>
                        <a:pt x="48" y="46"/>
                        <a:pt x="47" y="46"/>
                      </a:cubicBezTo>
                      <a:cubicBezTo>
                        <a:pt x="33" y="46"/>
                        <a:pt x="33" y="46"/>
                        <a:pt x="33" y="46"/>
                      </a:cubicBezTo>
                      <a:cubicBezTo>
                        <a:pt x="33" y="32"/>
                        <a:pt x="33" y="32"/>
                        <a:pt x="33" y="32"/>
                      </a:cubicBezTo>
                      <a:cubicBezTo>
                        <a:pt x="24" y="32"/>
                        <a:pt x="24" y="32"/>
                        <a:pt x="24" y="32"/>
                      </a:cubicBezTo>
                      <a:cubicBezTo>
                        <a:pt x="24" y="46"/>
                        <a:pt x="24" y="46"/>
                        <a:pt x="24" y="46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9" y="46"/>
                        <a:pt x="8" y="45"/>
                        <a:pt x="8" y="44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8" y="27"/>
                        <a:pt x="8" y="26"/>
                        <a:pt x="8" y="26"/>
                      </a:cubicBezTo>
                      <a:cubicBezTo>
                        <a:pt x="28" y="9"/>
                        <a:pt x="28" y="9"/>
                        <a:pt x="28" y="9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9" y="27"/>
                        <a:pt x="49" y="27"/>
                      </a:cubicBezTo>
                      <a:lnTo>
                        <a:pt x="49" y="4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/>
                </a:p>
              </p:txBody>
            </p:sp>
          </p:grpSp>
          <p:grpSp>
            <p:nvGrpSpPr>
              <p:cNvPr id="42" name="Group 159"/>
              <p:cNvGrpSpPr/>
              <p:nvPr/>
            </p:nvGrpSpPr>
            <p:grpSpPr>
              <a:xfrm>
                <a:off x="4279638" y="2640394"/>
                <a:ext cx="558911" cy="558911"/>
                <a:chOff x="4279638" y="1419610"/>
                <a:chExt cx="558911" cy="558911"/>
              </a:xfrm>
            </p:grpSpPr>
            <p:sp>
              <p:nvSpPr>
                <p:cNvPr id="52" name="Teardrop 160"/>
                <p:cNvSpPr/>
                <p:nvPr/>
              </p:nvSpPr>
              <p:spPr>
                <a:xfrm rot="8100000">
                  <a:off x="4279638" y="1419610"/>
                  <a:ext cx="558911" cy="558911"/>
                </a:xfrm>
                <a:prstGeom prst="teardrop">
                  <a:avLst/>
                </a:prstGeom>
                <a:solidFill>
                  <a:srgbClr val="B4C2C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Freeform 15"/>
                <p:cNvSpPr>
                  <a:spLocks noEditPoints="1"/>
                </p:cNvSpPr>
                <p:nvPr/>
              </p:nvSpPr>
              <p:spPr bwMode="auto">
                <a:xfrm>
                  <a:off x="4433364" y="1598738"/>
                  <a:ext cx="266700" cy="200025"/>
                </a:xfrm>
                <a:custGeom>
                  <a:avLst/>
                  <a:gdLst/>
                  <a:ahLst/>
                  <a:cxnLst>
                    <a:cxn ang="0">
                      <a:pos x="168" y="126"/>
                    </a:cxn>
                    <a:cxn ang="0">
                      <a:pos x="0" y="126"/>
                    </a:cxn>
                    <a:cxn ang="0">
                      <a:pos x="0" y="0"/>
                    </a:cxn>
                    <a:cxn ang="0">
                      <a:pos x="10" y="0"/>
                    </a:cxn>
                    <a:cxn ang="0">
                      <a:pos x="10" y="115"/>
                    </a:cxn>
                    <a:cxn ang="0">
                      <a:pos x="168" y="115"/>
                    </a:cxn>
                    <a:cxn ang="0">
                      <a:pos x="168" y="126"/>
                    </a:cxn>
                    <a:cxn ang="0">
                      <a:pos x="54" y="104"/>
                    </a:cxn>
                    <a:cxn ang="0">
                      <a:pos x="32" y="104"/>
                    </a:cxn>
                    <a:cxn ang="0">
                      <a:pos x="32" y="63"/>
                    </a:cxn>
                    <a:cxn ang="0">
                      <a:pos x="54" y="63"/>
                    </a:cxn>
                    <a:cxn ang="0">
                      <a:pos x="54" y="104"/>
                    </a:cxn>
                    <a:cxn ang="0">
                      <a:pos x="84" y="104"/>
                    </a:cxn>
                    <a:cxn ang="0">
                      <a:pos x="64" y="104"/>
                    </a:cxn>
                    <a:cxn ang="0">
                      <a:pos x="64" y="19"/>
                    </a:cxn>
                    <a:cxn ang="0">
                      <a:pos x="84" y="19"/>
                    </a:cxn>
                    <a:cxn ang="0">
                      <a:pos x="84" y="104"/>
                    </a:cxn>
                    <a:cxn ang="0">
                      <a:pos x="116" y="104"/>
                    </a:cxn>
                    <a:cxn ang="0">
                      <a:pos x="95" y="104"/>
                    </a:cxn>
                    <a:cxn ang="0">
                      <a:pos x="95" y="41"/>
                    </a:cxn>
                    <a:cxn ang="0">
                      <a:pos x="116" y="41"/>
                    </a:cxn>
                    <a:cxn ang="0">
                      <a:pos x="116" y="104"/>
                    </a:cxn>
                    <a:cxn ang="0">
                      <a:pos x="147" y="104"/>
                    </a:cxn>
                    <a:cxn ang="0">
                      <a:pos x="127" y="104"/>
                    </a:cxn>
                    <a:cxn ang="0">
                      <a:pos x="127" y="9"/>
                    </a:cxn>
                    <a:cxn ang="0">
                      <a:pos x="147" y="9"/>
                    </a:cxn>
                    <a:cxn ang="0">
                      <a:pos x="147" y="104"/>
                    </a:cxn>
                  </a:cxnLst>
                  <a:rect l="0" t="0" r="r" b="b"/>
                  <a:pathLst>
                    <a:path w="168" h="126">
                      <a:moveTo>
                        <a:pt x="168" y="126"/>
                      </a:moveTo>
                      <a:lnTo>
                        <a:pt x="0" y="126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10" y="115"/>
                      </a:lnTo>
                      <a:lnTo>
                        <a:pt x="168" y="115"/>
                      </a:lnTo>
                      <a:lnTo>
                        <a:pt x="168" y="126"/>
                      </a:lnTo>
                      <a:close/>
                      <a:moveTo>
                        <a:pt x="54" y="104"/>
                      </a:moveTo>
                      <a:lnTo>
                        <a:pt x="32" y="104"/>
                      </a:lnTo>
                      <a:lnTo>
                        <a:pt x="32" y="63"/>
                      </a:lnTo>
                      <a:lnTo>
                        <a:pt x="54" y="63"/>
                      </a:lnTo>
                      <a:lnTo>
                        <a:pt x="54" y="104"/>
                      </a:lnTo>
                      <a:close/>
                      <a:moveTo>
                        <a:pt x="84" y="104"/>
                      </a:moveTo>
                      <a:lnTo>
                        <a:pt x="64" y="104"/>
                      </a:lnTo>
                      <a:lnTo>
                        <a:pt x="64" y="19"/>
                      </a:lnTo>
                      <a:lnTo>
                        <a:pt x="84" y="19"/>
                      </a:lnTo>
                      <a:lnTo>
                        <a:pt x="84" y="104"/>
                      </a:lnTo>
                      <a:close/>
                      <a:moveTo>
                        <a:pt x="116" y="104"/>
                      </a:moveTo>
                      <a:lnTo>
                        <a:pt x="95" y="104"/>
                      </a:lnTo>
                      <a:lnTo>
                        <a:pt x="95" y="41"/>
                      </a:lnTo>
                      <a:lnTo>
                        <a:pt x="116" y="41"/>
                      </a:lnTo>
                      <a:lnTo>
                        <a:pt x="116" y="104"/>
                      </a:lnTo>
                      <a:close/>
                      <a:moveTo>
                        <a:pt x="147" y="104"/>
                      </a:moveTo>
                      <a:lnTo>
                        <a:pt x="127" y="104"/>
                      </a:lnTo>
                      <a:lnTo>
                        <a:pt x="127" y="9"/>
                      </a:lnTo>
                      <a:lnTo>
                        <a:pt x="147" y="9"/>
                      </a:lnTo>
                      <a:lnTo>
                        <a:pt x="147" y="1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/>
                </a:p>
              </p:txBody>
            </p:sp>
          </p:grpSp>
          <p:grpSp>
            <p:nvGrpSpPr>
              <p:cNvPr id="43" name="Group 162"/>
              <p:cNvGrpSpPr/>
              <p:nvPr/>
            </p:nvGrpSpPr>
            <p:grpSpPr>
              <a:xfrm>
                <a:off x="7258980" y="2640394"/>
                <a:ext cx="558911" cy="558911"/>
                <a:chOff x="7258980" y="1419610"/>
                <a:chExt cx="558911" cy="558911"/>
              </a:xfrm>
            </p:grpSpPr>
            <p:sp>
              <p:nvSpPr>
                <p:cNvPr id="50" name="Teardrop 163"/>
                <p:cNvSpPr/>
                <p:nvPr/>
              </p:nvSpPr>
              <p:spPr>
                <a:xfrm rot="8100000">
                  <a:off x="7258980" y="1419610"/>
                  <a:ext cx="558911" cy="558911"/>
                </a:xfrm>
                <a:prstGeom prst="teardrop">
                  <a:avLst/>
                </a:prstGeom>
                <a:solidFill>
                  <a:srgbClr val="B4C2C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Freeform 152"/>
                <p:cNvSpPr>
                  <a:spLocks noEditPoints="1"/>
                </p:cNvSpPr>
                <p:nvPr/>
              </p:nvSpPr>
              <p:spPr bwMode="auto">
                <a:xfrm>
                  <a:off x="7397225" y="1605088"/>
                  <a:ext cx="276028" cy="255087"/>
                </a:xfrm>
                <a:custGeom>
                  <a:avLst/>
                  <a:gdLst/>
                  <a:ahLst/>
                  <a:cxnLst>
                    <a:cxn ang="0">
                      <a:pos x="67" y="20"/>
                    </a:cxn>
                    <a:cxn ang="0">
                      <a:pos x="46" y="36"/>
                    </a:cxn>
                    <a:cxn ang="0">
                      <a:pos x="42" y="40"/>
                    </a:cxn>
                    <a:cxn ang="0">
                      <a:pos x="39" y="47"/>
                    </a:cxn>
                    <a:cxn ang="0">
                      <a:pos x="44" y="52"/>
                    </a:cxn>
                    <a:cxn ang="0">
                      <a:pos x="52" y="58"/>
                    </a:cxn>
                    <a:cxn ang="0">
                      <a:pos x="52" y="61"/>
                    </a:cxn>
                    <a:cxn ang="0">
                      <a:pos x="51" y="62"/>
                    </a:cxn>
                    <a:cxn ang="0">
                      <a:pos x="17" y="62"/>
                    </a:cxn>
                    <a:cxn ang="0">
                      <a:pos x="16" y="61"/>
                    </a:cxn>
                    <a:cxn ang="0">
                      <a:pos x="16" y="58"/>
                    </a:cxn>
                    <a:cxn ang="0">
                      <a:pos x="24" y="52"/>
                    </a:cxn>
                    <a:cxn ang="0">
                      <a:pos x="29" y="47"/>
                    </a:cxn>
                    <a:cxn ang="0">
                      <a:pos x="26" y="40"/>
                    </a:cxn>
                    <a:cxn ang="0">
                      <a:pos x="22" y="36"/>
                    </a:cxn>
                    <a:cxn ang="0">
                      <a:pos x="0" y="20"/>
                    </a:cxn>
                    <a:cxn ang="0">
                      <a:pos x="0" y="15"/>
                    </a:cxn>
                    <a:cxn ang="0">
                      <a:pos x="4" y="11"/>
                    </a:cxn>
                    <a:cxn ang="0">
                      <a:pos x="16" y="11"/>
                    </a:cxn>
                    <a:cxn ang="0">
                      <a:pos x="16" y="7"/>
                    </a:cxn>
                    <a:cxn ang="0">
                      <a:pos x="22" y="0"/>
                    </a:cxn>
                    <a:cxn ang="0">
                      <a:pos x="45" y="0"/>
                    </a:cxn>
                    <a:cxn ang="0">
                      <a:pos x="52" y="7"/>
                    </a:cxn>
                    <a:cxn ang="0">
                      <a:pos x="52" y="11"/>
                    </a:cxn>
                    <a:cxn ang="0">
                      <a:pos x="63" y="11"/>
                    </a:cxn>
                    <a:cxn ang="0">
                      <a:pos x="67" y="15"/>
                    </a:cxn>
                    <a:cxn ang="0">
                      <a:pos x="67" y="20"/>
                    </a:cxn>
                    <a:cxn ang="0">
                      <a:pos x="16" y="16"/>
                    </a:cxn>
                    <a:cxn ang="0">
                      <a:pos x="6" y="16"/>
                    </a:cxn>
                    <a:cxn ang="0">
                      <a:pos x="6" y="20"/>
                    </a:cxn>
                    <a:cxn ang="0">
                      <a:pos x="19" y="31"/>
                    </a:cxn>
                    <a:cxn ang="0">
                      <a:pos x="16" y="16"/>
                    </a:cxn>
                    <a:cxn ang="0">
                      <a:pos x="62" y="16"/>
                    </a:cxn>
                    <a:cxn ang="0">
                      <a:pos x="52" y="16"/>
                    </a:cxn>
                    <a:cxn ang="0">
                      <a:pos x="49" y="31"/>
                    </a:cxn>
                    <a:cxn ang="0">
                      <a:pos x="62" y="20"/>
                    </a:cxn>
                    <a:cxn ang="0">
                      <a:pos x="62" y="16"/>
                    </a:cxn>
                  </a:cxnLst>
                  <a:rect l="0" t="0" r="r" b="b"/>
                  <a:pathLst>
                    <a:path w="67" h="62">
                      <a:moveTo>
                        <a:pt x="67" y="20"/>
                      </a:moveTo>
                      <a:cubicBezTo>
                        <a:pt x="67" y="27"/>
                        <a:pt x="58" y="36"/>
                        <a:pt x="46" y="36"/>
                      </a:cubicBezTo>
                      <a:cubicBezTo>
                        <a:pt x="44" y="38"/>
                        <a:pt x="42" y="40"/>
                        <a:pt x="42" y="40"/>
                      </a:cubicBezTo>
                      <a:cubicBezTo>
                        <a:pt x="40" y="42"/>
                        <a:pt x="39" y="44"/>
                        <a:pt x="39" y="47"/>
                      </a:cubicBezTo>
                      <a:cubicBezTo>
                        <a:pt x="39" y="49"/>
                        <a:pt x="40" y="52"/>
                        <a:pt x="44" y="52"/>
                      </a:cubicBezTo>
                      <a:cubicBezTo>
                        <a:pt x="48" y="52"/>
                        <a:pt x="52" y="54"/>
                        <a:pt x="52" y="58"/>
                      </a:cubicBezTo>
                      <a:cubicBezTo>
                        <a:pt x="52" y="61"/>
                        <a:pt x="52" y="61"/>
                        <a:pt x="52" y="61"/>
                      </a:cubicBezTo>
                      <a:cubicBezTo>
                        <a:pt x="52" y="62"/>
                        <a:pt x="51" y="62"/>
                        <a:pt x="51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6" y="62"/>
                        <a:pt x="16" y="62"/>
                        <a:pt x="16" y="61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54"/>
                        <a:pt x="20" y="52"/>
                        <a:pt x="24" y="52"/>
                      </a:cubicBezTo>
                      <a:cubicBezTo>
                        <a:pt x="27" y="52"/>
                        <a:pt x="29" y="49"/>
                        <a:pt x="29" y="47"/>
                      </a:cubicBezTo>
                      <a:cubicBezTo>
                        <a:pt x="29" y="44"/>
                        <a:pt x="28" y="42"/>
                        <a:pt x="26" y="40"/>
                      </a:cubicBezTo>
                      <a:cubicBezTo>
                        <a:pt x="25" y="40"/>
                        <a:pt x="24" y="38"/>
                        <a:pt x="22" y="36"/>
                      </a:cubicBezTo>
                      <a:cubicBezTo>
                        <a:pt x="10" y="36"/>
                        <a:pt x="0" y="27"/>
                        <a:pt x="0" y="20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12"/>
                        <a:pt x="2" y="11"/>
                        <a:pt x="4" y="11"/>
                      </a:cubicBezTo>
                      <a:cubicBezTo>
                        <a:pt x="16" y="11"/>
                        <a:pt x="16" y="11"/>
                        <a:pt x="16" y="11"/>
                      </a:cubicBezTo>
                      <a:cubicBezTo>
                        <a:pt x="16" y="7"/>
                        <a:pt x="16" y="7"/>
                        <a:pt x="16" y="7"/>
                      </a:cubicBezTo>
                      <a:cubicBezTo>
                        <a:pt x="16" y="3"/>
                        <a:pt x="19" y="0"/>
                        <a:pt x="22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49" y="0"/>
                        <a:pt x="52" y="3"/>
                        <a:pt x="52" y="7"/>
                      </a:cubicBezTo>
                      <a:cubicBezTo>
                        <a:pt x="52" y="11"/>
                        <a:pt x="52" y="11"/>
                        <a:pt x="52" y="11"/>
                      </a:cubicBezTo>
                      <a:cubicBezTo>
                        <a:pt x="63" y="11"/>
                        <a:pt x="63" y="11"/>
                        <a:pt x="63" y="11"/>
                      </a:cubicBezTo>
                      <a:cubicBezTo>
                        <a:pt x="66" y="11"/>
                        <a:pt x="67" y="12"/>
                        <a:pt x="67" y="15"/>
                      </a:cubicBezTo>
                      <a:lnTo>
                        <a:pt x="67" y="20"/>
                      </a:lnTo>
                      <a:close/>
                      <a:moveTo>
                        <a:pt x="16" y="16"/>
                      </a:moveTo>
                      <a:cubicBezTo>
                        <a:pt x="6" y="16"/>
                        <a:pt x="6" y="16"/>
                        <a:pt x="6" y="16"/>
                      </a:cubicBezTo>
                      <a:cubicBezTo>
                        <a:pt x="6" y="20"/>
                        <a:pt x="6" y="20"/>
                        <a:pt x="6" y="20"/>
                      </a:cubicBezTo>
                      <a:cubicBezTo>
                        <a:pt x="6" y="24"/>
                        <a:pt x="11" y="29"/>
                        <a:pt x="19" y="31"/>
                      </a:cubicBezTo>
                      <a:cubicBezTo>
                        <a:pt x="17" y="27"/>
                        <a:pt x="16" y="22"/>
                        <a:pt x="16" y="16"/>
                      </a:cubicBezTo>
                      <a:close/>
                      <a:moveTo>
                        <a:pt x="62" y="16"/>
                      </a:moveTo>
                      <a:cubicBezTo>
                        <a:pt x="52" y="16"/>
                        <a:pt x="52" y="16"/>
                        <a:pt x="52" y="16"/>
                      </a:cubicBezTo>
                      <a:cubicBezTo>
                        <a:pt x="52" y="22"/>
                        <a:pt x="51" y="27"/>
                        <a:pt x="49" y="31"/>
                      </a:cubicBezTo>
                      <a:cubicBezTo>
                        <a:pt x="57" y="29"/>
                        <a:pt x="62" y="24"/>
                        <a:pt x="62" y="20"/>
                      </a:cubicBezTo>
                      <a:lnTo>
                        <a:pt x="62" y="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/>
                </a:p>
              </p:txBody>
            </p:sp>
          </p:grpSp>
          <p:grpSp>
            <p:nvGrpSpPr>
              <p:cNvPr id="44" name="Group 165"/>
              <p:cNvGrpSpPr/>
              <p:nvPr/>
            </p:nvGrpSpPr>
            <p:grpSpPr>
              <a:xfrm>
                <a:off x="5768905" y="4670134"/>
                <a:ext cx="558911" cy="558911"/>
                <a:chOff x="5768905" y="3449350"/>
                <a:chExt cx="558911" cy="558911"/>
              </a:xfrm>
            </p:grpSpPr>
            <p:sp>
              <p:nvSpPr>
                <p:cNvPr id="48" name="Teardrop 166"/>
                <p:cNvSpPr/>
                <p:nvPr/>
              </p:nvSpPr>
              <p:spPr>
                <a:xfrm rot="18900000">
                  <a:off x="5768905" y="3449350"/>
                  <a:ext cx="558911" cy="558911"/>
                </a:xfrm>
                <a:prstGeom prst="teardrop">
                  <a:avLst/>
                </a:prstGeom>
                <a:solidFill>
                  <a:srgbClr val="B4C2C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Freeform 57"/>
                <p:cNvSpPr>
                  <a:spLocks noEditPoints="1"/>
                </p:cNvSpPr>
                <p:nvPr/>
              </p:nvSpPr>
              <p:spPr bwMode="auto">
                <a:xfrm>
                  <a:off x="5935988" y="3605501"/>
                  <a:ext cx="231093" cy="231093"/>
                </a:xfrm>
                <a:custGeom>
                  <a:avLst/>
                  <a:gdLst/>
                  <a:ahLst/>
                  <a:cxnLst>
                    <a:cxn ang="0">
                      <a:pos x="55" y="31"/>
                    </a:cxn>
                    <a:cxn ang="0">
                      <a:pos x="54" y="33"/>
                    </a:cxn>
                    <a:cxn ang="0">
                      <a:pos x="47" y="34"/>
                    </a:cxn>
                    <a:cxn ang="0">
                      <a:pos x="46" y="37"/>
                    </a:cxn>
                    <a:cxn ang="0">
                      <a:pos x="49" y="42"/>
                    </a:cxn>
                    <a:cxn ang="0">
                      <a:pos x="50" y="43"/>
                    </a:cxn>
                    <a:cxn ang="0">
                      <a:pos x="49" y="44"/>
                    </a:cxn>
                    <a:cxn ang="0">
                      <a:pos x="43" y="50"/>
                    </a:cxn>
                    <a:cxn ang="0">
                      <a:pos x="42" y="50"/>
                    </a:cxn>
                    <a:cxn ang="0">
                      <a:pos x="37" y="46"/>
                    </a:cxn>
                    <a:cxn ang="0">
                      <a:pos x="33" y="47"/>
                    </a:cxn>
                    <a:cxn ang="0">
                      <a:pos x="32" y="54"/>
                    </a:cxn>
                    <a:cxn ang="0">
                      <a:pos x="31" y="55"/>
                    </a:cxn>
                    <a:cxn ang="0">
                      <a:pos x="23" y="55"/>
                    </a:cxn>
                    <a:cxn ang="0">
                      <a:pos x="22" y="54"/>
                    </a:cxn>
                    <a:cxn ang="0">
                      <a:pos x="21" y="47"/>
                    </a:cxn>
                    <a:cxn ang="0">
                      <a:pos x="18" y="46"/>
                    </a:cxn>
                    <a:cxn ang="0">
                      <a:pos x="13" y="50"/>
                    </a:cxn>
                    <a:cxn ang="0">
                      <a:pos x="12" y="50"/>
                    </a:cxn>
                    <a:cxn ang="0">
                      <a:pos x="11" y="50"/>
                    </a:cxn>
                    <a:cxn ang="0">
                      <a:pos x="5" y="44"/>
                    </a:cxn>
                    <a:cxn ang="0">
                      <a:pos x="5" y="43"/>
                    </a:cxn>
                    <a:cxn ang="0">
                      <a:pos x="5" y="42"/>
                    </a:cxn>
                    <a:cxn ang="0">
                      <a:pos x="9" y="37"/>
                    </a:cxn>
                    <a:cxn ang="0">
                      <a:pos x="7" y="33"/>
                    </a:cxn>
                    <a:cxn ang="0">
                      <a:pos x="1" y="33"/>
                    </a:cxn>
                    <a:cxn ang="0">
                      <a:pos x="0" y="31"/>
                    </a:cxn>
                    <a:cxn ang="0">
                      <a:pos x="0" y="23"/>
                    </a:cxn>
                    <a:cxn ang="0">
                      <a:pos x="1" y="22"/>
                    </a:cxn>
                    <a:cxn ang="0">
                      <a:pos x="7" y="21"/>
                    </a:cxn>
                    <a:cxn ang="0">
                      <a:pos x="9" y="18"/>
                    </a:cxn>
                    <a:cxn ang="0">
                      <a:pos x="5" y="13"/>
                    </a:cxn>
                    <a:cxn ang="0">
                      <a:pos x="5" y="12"/>
                    </a:cxn>
                    <a:cxn ang="0">
                      <a:pos x="5" y="11"/>
                    </a:cxn>
                    <a:cxn ang="0">
                      <a:pos x="12" y="5"/>
                    </a:cxn>
                    <a:cxn ang="0">
                      <a:pos x="13" y="5"/>
                    </a:cxn>
                    <a:cxn ang="0">
                      <a:pos x="18" y="9"/>
                    </a:cxn>
                    <a:cxn ang="0">
                      <a:pos x="21" y="8"/>
                    </a:cxn>
                    <a:cxn ang="0">
                      <a:pos x="22" y="1"/>
                    </a:cxn>
                    <a:cxn ang="0">
                      <a:pos x="23" y="0"/>
                    </a:cxn>
                    <a:cxn ang="0">
                      <a:pos x="31" y="0"/>
                    </a:cxn>
                    <a:cxn ang="0">
                      <a:pos x="32" y="1"/>
                    </a:cxn>
                    <a:cxn ang="0">
                      <a:pos x="33" y="8"/>
                    </a:cxn>
                    <a:cxn ang="0">
                      <a:pos x="37" y="9"/>
                    </a:cxn>
                    <a:cxn ang="0">
                      <a:pos x="42" y="5"/>
                    </a:cxn>
                    <a:cxn ang="0">
                      <a:pos x="43" y="5"/>
                    </a:cxn>
                    <a:cxn ang="0">
                      <a:pos x="43" y="5"/>
                    </a:cxn>
                    <a:cxn ang="0">
                      <a:pos x="49" y="11"/>
                    </a:cxn>
                    <a:cxn ang="0">
                      <a:pos x="50" y="12"/>
                    </a:cxn>
                    <a:cxn ang="0">
                      <a:pos x="49" y="13"/>
                    </a:cxn>
                    <a:cxn ang="0">
                      <a:pos x="46" y="18"/>
                    </a:cxn>
                    <a:cxn ang="0">
                      <a:pos x="47" y="21"/>
                    </a:cxn>
                    <a:cxn ang="0">
                      <a:pos x="54" y="22"/>
                    </a:cxn>
                    <a:cxn ang="0">
                      <a:pos x="55" y="23"/>
                    </a:cxn>
                    <a:cxn ang="0">
                      <a:pos x="55" y="31"/>
                    </a:cxn>
                    <a:cxn ang="0">
                      <a:pos x="27" y="18"/>
                    </a:cxn>
                    <a:cxn ang="0">
                      <a:pos x="18" y="27"/>
                    </a:cxn>
                    <a:cxn ang="0">
                      <a:pos x="27" y="36"/>
                    </a:cxn>
                    <a:cxn ang="0">
                      <a:pos x="36" y="27"/>
                    </a:cxn>
                    <a:cxn ang="0">
                      <a:pos x="27" y="18"/>
                    </a:cxn>
                  </a:cxnLst>
                  <a:rect l="0" t="0" r="r" b="b"/>
                  <a:pathLst>
                    <a:path w="55" h="55">
                      <a:moveTo>
                        <a:pt x="55" y="31"/>
                      </a:moveTo>
                      <a:cubicBezTo>
                        <a:pt x="55" y="32"/>
                        <a:pt x="54" y="33"/>
                        <a:pt x="54" y="33"/>
                      </a:cubicBezTo>
                      <a:cubicBezTo>
                        <a:pt x="47" y="34"/>
                        <a:pt x="47" y="34"/>
                        <a:pt x="47" y="34"/>
                      </a:cubicBezTo>
                      <a:cubicBezTo>
                        <a:pt x="47" y="35"/>
                        <a:pt x="46" y="36"/>
                        <a:pt x="46" y="37"/>
                      </a:cubicBezTo>
                      <a:cubicBezTo>
                        <a:pt x="47" y="39"/>
                        <a:pt x="48" y="40"/>
                        <a:pt x="49" y="42"/>
                      </a:cubicBezTo>
                      <a:cubicBezTo>
                        <a:pt x="50" y="42"/>
                        <a:pt x="50" y="42"/>
                        <a:pt x="50" y="43"/>
                      </a:cubicBezTo>
                      <a:cubicBezTo>
                        <a:pt x="50" y="43"/>
                        <a:pt x="50" y="43"/>
                        <a:pt x="49" y="44"/>
                      </a:cubicBezTo>
                      <a:cubicBezTo>
                        <a:pt x="49" y="45"/>
                        <a:pt x="44" y="50"/>
                        <a:pt x="43" y="50"/>
                      </a:cubicBezTo>
                      <a:cubicBezTo>
                        <a:pt x="42" y="50"/>
                        <a:pt x="42" y="50"/>
                        <a:pt x="42" y="50"/>
                      </a:cubicBezTo>
                      <a:cubicBezTo>
                        <a:pt x="37" y="46"/>
                        <a:pt x="37" y="46"/>
                        <a:pt x="37" y="46"/>
                      </a:cubicBezTo>
                      <a:cubicBezTo>
                        <a:pt x="36" y="46"/>
                        <a:pt x="35" y="47"/>
                        <a:pt x="33" y="47"/>
                      </a:cubicBezTo>
                      <a:cubicBezTo>
                        <a:pt x="33" y="49"/>
                        <a:pt x="33" y="52"/>
                        <a:pt x="32" y="54"/>
                      </a:cubicBezTo>
                      <a:cubicBezTo>
                        <a:pt x="32" y="54"/>
                        <a:pt x="32" y="55"/>
                        <a:pt x="31" y="55"/>
                      </a:cubicBezTo>
                      <a:cubicBezTo>
                        <a:pt x="23" y="55"/>
                        <a:pt x="23" y="55"/>
                        <a:pt x="23" y="55"/>
                      </a:cubicBezTo>
                      <a:cubicBezTo>
                        <a:pt x="23" y="55"/>
                        <a:pt x="22" y="54"/>
                        <a:pt x="22" y="54"/>
                      </a:cubicBezTo>
                      <a:cubicBezTo>
                        <a:pt x="21" y="47"/>
                        <a:pt x="21" y="47"/>
                        <a:pt x="21" y="47"/>
                      </a:cubicBezTo>
                      <a:cubicBezTo>
                        <a:pt x="20" y="47"/>
                        <a:pt x="19" y="46"/>
                        <a:pt x="18" y="46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2" y="50"/>
                        <a:pt x="12" y="50"/>
                        <a:pt x="12" y="50"/>
                      </a:cubicBezTo>
                      <a:cubicBezTo>
                        <a:pt x="11" y="50"/>
                        <a:pt x="11" y="50"/>
                        <a:pt x="11" y="50"/>
                      </a:cubicBezTo>
                      <a:cubicBezTo>
                        <a:pt x="9" y="48"/>
                        <a:pt x="7" y="46"/>
                        <a:pt x="5" y="44"/>
                      </a:cubicBezTo>
                      <a:cubicBezTo>
                        <a:pt x="5" y="43"/>
                        <a:pt x="5" y="43"/>
                        <a:pt x="5" y="43"/>
                      </a:cubicBezTo>
                      <a:cubicBezTo>
                        <a:pt x="5" y="42"/>
                        <a:pt x="5" y="42"/>
                        <a:pt x="5" y="42"/>
                      </a:cubicBezTo>
                      <a:cubicBezTo>
                        <a:pt x="6" y="40"/>
                        <a:pt x="8" y="39"/>
                        <a:pt x="9" y="37"/>
                      </a:cubicBezTo>
                      <a:cubicBezTo>
                        <a:pt x="8" y="36"/>
                        <a:pt x="8" y="35"/>
                        <a:pt x="7" y="33"/>
                      </a:cubicBezTo>
                      <a:cubicBezTo>
                        <a:pt x="1" y="33"/>
                        <a:pt x="1" y="33"/>
                        <a:pt x="1" y="33"/>
                      </a:cubicBezTo>
                      <a:cubicBezTo>
                        <a:pt x="0" y="32"/>
                        <a:pt x="0" y="32"/>
                        <a:pt x="0" y="31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23"/>
                        <a:pt x="0" y="22"/>
                        <a:pt x="1" y="22"/>
                      </a:cubicBezTo>
                      <a:cubicBezTo>
                        <a:pt x="7" y="21"/>
                        <a:pt x="7" y="21"/>
                        <a:pt x="7" y="21"/>
                      </a:cubicBezTo>
                      <a:cubicBezTo>
                        <a:pt x="8" y="20"/>
                        <a:pt x="8" y="19"/>
                        <a:pt x="9" y="18"/>
                      </a:cubicBezTo>
                      <a:cubicBezTo>
                        <a:pt x="8" y="16"/>
                        <a:pt x="6" y="14"/>
                        <a:pt x="5" y="13"/>
                      </a:cubicBezTo>
                      <a:cubicBezTo>
                        <a:pt x="5" y="13"/>
                        <a:pt x="5" y="12"/>
                        <a:pt x="5" y="12"/>
                      </a:cubicBezTo>
                      <a:cubicBezTo>
                        <a:pt x="5" y="12"/>
                        <a:pt x="5" y="11"/>
                        <a:pt x="5" y="11"/>
                      </a:cubicBezTo>
                      <a:cubicBezTo>
                        <a:pt x="6" y="10"/>
                        <a:pt x="11" y="5"/>
                        <a:pt x="12" y="5"/>
                      </a:cubicBezTo>
                      <a:cubicBezTo>
                        <a:pt x="12" y="5"/>
                        <a:pt x="12" y="5"/>
                        <a:pt x="13" y="5"/>
                      </a:cubicBezTo>
                      <a:cubicBezTo>
                        <a:pt x="18" y="9"/>
                        <a:pt x="18" y="9"/>
                        <a:pt x="18" y="9"/>
                      </a:cubicBezTo>
                      <a:cubicBezTo>
                        <a:pt x="19" y="8"/>
                        <a:pt x="20" y="8"/>
                        <a:pt x="21" y="8"/>
                      </a:cubicBezTo>
                      <a:cubicBezTo>
                        <a:pt x="21" y="5"/>
                        <a:pt x="21" y="3"/>
                        <a:pt x="22" y="1"/>
                      </a:cubicBezTo>
                      <a:cubicBezTo>
                        <a:pt x="22" y="0"/>
                        <a:pt x="23" y="0"/>
                        <a:pt x="23" y="0"/>
                      </a:cubicBezTo>
                      <a:cubicBezTo>
                        <a:pt x="31" y="0"/>
                        <a:pt x="31" y="0"/>
                        <a:pt x="31" y="0"/>
                      </a:cubicBezTo>
                      <a:cubicBezTo>
                        <a:pt x="32" y="0"/>
                        <a:pt x="32" y="0"/>
                        <a:pt x="32" y="1"/>
                      </a:cubicBezTo>
                      <a:cubicBezTo>
                        <a:pt x="33" y="8"/>
                        <a:pt x="33" y="8"/>
                        <a:pt x="33" y="8"/>
                      </a:cubicBezTo>
                      <a:cubicBezTo>
                        <a:pt x="35" y="8"/>
                        <a:pt x="36" y="8"/>
                        <a:pt x="37" y="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42" y="5"/>
                        <a:pt x="42" y="5"/>
                        <a:pt x="43" y="5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5" y="7"/>
                        <a:pt x="48" y="9"/>
                        <a:pt x="49" y="11"/>
                      </a:cubicBezTo>
                      <a:cubicBezTo>
                        <a:pt x="50" y="11"/>
                        <a:pt x="50" y="12"/>
                        <a:pt x="50" y="12"/>
                      </a:cubicBezTo>
                      <a:cubicBezTo>
                        <a:pt x="50" y="12"/>
                        <a:pt x="49" y="13"/>
                        <a:pt x="49" y="13"/>
                      </a:cubicBezTo>
                      <a:cubicBezTo>
                        <a:pt x="48" y="14"/>
                        <a:pt x="47" y="16"/>
                        <a:pt x="46" y="18"/>
                      </a:cubicBezTo>
                      <a:cubicBezTo>
                        <a:pt x="46" y="19"/>
                        <a:pt x="47" y="20"/>
                        <a:pt x="47" y="21"/>
                      </a:cubicBezTo>
                      <a:cubicBezTo>
                        <a:pt x="54" y="22"/>
                        <a:pt x="54" y="22"/>
                        <a:pt x="54" y="22"/>
                      </a:cubicBezTo>
                      <a:cubicBezTo>
                        <a:pt x="54" y="22"/>
                        <a:pt x="55" y="23"/>
                        <a:pt x="55" y="23"/>
                      </a:cubicBezTo>
                      <a:lnTo>
                        <a:pt x="55" y="31"/>
                      </a:lnTo>
                      <a:close/>
                      <a:moveTo>
                        <a:pt x="27" y="18"/>
                      </a:moveTo>
                      <a:cubicBezTo>
                        <a:pt x="22" y="18"/>
                        <a:pt x="18" y="22"/>
                        <a:pt x="18" y="27"/>
                      </a:cubicBezTo>
                      <a:cubicBezTo>
                        <a:pt x="18" y="32"/>
                        <a:pt x="22" y="36"/>
                        <a:pt x="27" y="36"/>
                      </a:cubicBezTo>
                      <a:cubicBezTo>
                        <a:pt x="32" y="36"/>
                        <a:pt x="36" y="32"/>
                        <a:pt x="36" y="27"/>
                      </a:cubicBezTo>
                      <a:cubicBezTo>
                        <a:pt x="36" y="22"/>
                        <a:pt x="32" y="18"/>
                        <a:pt x="27" y="1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/>
                </a:p>
              </p:txBody>
            </p:sp>
          </p:grpSp>
          <p:grpSp>
            <p:nvGrpSpPr>
              <p:cNvPr id="45" name="Group 168"/>
              <p:cNvGrpSpPr/>
              <p:nvPr/>
            </p:nvGrpSpPr>
            <p:grpSpPr>
              <a:xfrm>
                <a:off x="2786729" y="4670134"/>
                <a:ext cx="558911" cy="558911"/>
                <a:chOff x="2786729" y="3449350"/>
                <a:chExt cx="558911" cy="558911"/>
              </a:xfrm>
            </p:grpSpPr>
            <p:sp>
              <p:nvSpPr>
                <p:cNvPr id="46" name="Teardrop 169"/>
                <p:cNvSpPr/>
                <p:nvPr/>
              </p:nvSpPr>
              <p:spPr>
                <a:xfrm rot="18900000">
                  <a:off x="2786729" y="3449350"/>
                  <a:ext cx="558911" cy="558911"/>
                </a:xfrm>
                <a:prstGeom prst="teardrop">
                  <a:avLst/>
                </a:prstGeom>
                <a:solidFill>
                  <a:srgbClr val="B4C2C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7" name="Freeform 105"/>
                <p:cNvSpPr>
                  <a:spLocks noEditPoints="1"/>
                </p:cNvSpPr>
                <p:nvPr/>
              </p:nvSpPr>
              <p:spPr bwMode="auto">
                <a:xfrm>
                  <a:off x="2965282" y="3615692"/>
                  <a:ext cx="224150" cy="220902"/>
                </a:xfrm>
                <a:custGeom>
                  <a:avLst/>
                  <a:gdLst/>
                  <a:ahLst/>
                  <a:cxnLst>
                    <a:cxn ang="0">
                      <a:pos x="59" y="63"/>
                    </a:cxn>
                    <a:cxn ang="0">
                      <a:pos x="55" y="61"/>
                    </a:cxn>
                    <a:cxn ang="0">
                      <a:pos x="42" y="48"/>
                    </a:cxn>
                    <a:cxn ang="0">
                      <a:pos x="27" y="53"/>
                    </a:cxn>
                    <a:cxn ang="0">
                      <a:pos x="0" y="26"/>
                    </a:cxn>
                    <a:cxn ang="0">
                      <a:pos x="27" y="0"/>
                    </a:cxn>
                    <a:cxn ang="0">
                      <a:pos x="54" y="26"/>
                    </a:cxn>
                    <a:cxn ang="0">
                      <a:pos x="49" y="41"/>
                    </a:cxn>
                    <a:cxn ang="0">
                      <a:pos x="62" y="54"/>
                    </a:cxn>
                    <a:cxn ang="0">
                      <a:pos x="64" y="58"/>
                    </a:cxn>
                    <a:cxn ang="0">
                      <a:pos x="59" y="63"/>
                    </a:cxn>
                    <a:cxn ang="0">
                      <a:pos x="27" y="9"/>
                    </a:cxn>
                    <a:cxn ang="0">
                      <a:pos x="10" y="26"/>
                    </a:cxn>
                    <a:cxn ang="0">
                      <a:pos x="27" y="43"/>
                    </a:cxn>
                    <a:cxn ang="0">
                      <a:pos x="44" y="26"/>
                    </a:cxn>
                    <a:cxn ang="0">
                      <a:pos x="27" y="9"/>
                    </a:cxn>
                  </a:cxnLst>
                  <a:rect l="0" t="0" r="r" b="b"/>
                  <a:pathLst>
                    <a:path w="64" h="63">
                      <a:moveTo>
                        <a:pt x="59" y="63"/>
                      </a:moveTo>
                      <a:cubicBezTo>
                        <a:pt x="57" y="63"/>
                        <a:pt x="56" y="62"/>
                        <a:pt x="55" y="61"/>
                      </a:cubicBezTo>
                      <a:cubicBezTo>
                        <a:pt x="42" y="48"/>
                        <a:pt x="42" y="48"/>
                        <a:pt x="42" y="48"/>
                      </a:cubicBezTo>
                      <a:cubicBezTo>
                        <a:pt x="38" y="51"/>
                        <a:pt x="33" y="53"/>
                        <a:pt x="27" y="53"/>
                      </a:cubicBezTo>
                      <a:cubicBezTo>
                        <a:pt x="12" y="53"/>
                        <a:pt x="0" y="41"/>
                        <a:pt x="0" y="26"/>
                      </a:cubicBezTo>
                      <a:cubicBezTo>
                        <a:pt x="0" y="12"/>
                        <a:pt x="12" y="0"/>
                        <a:pt x="27" y="0"/>
                      </a:cubicBezTo>
                      <a:cubicBezTo>
                        <a:pt x="42" y="0"/>
                        <a:pt x="54" y="12"/>
                        <a:pt x="54" y="26"/>
                      </a:cubicBezTo>
                      <a:cubicBezTo>
                        <a:pt x="54" y="32"/>
                        <a:pt x="52" y="37"/>
                        <a:pt x="49" y="41"/>
                      </a:cubicBezTo>
                      <a:cubicBezTo>
                        <a:pt x="62" y="54"/>
                        <a:pt x="62" y="54"/>
                        <a:pt x="62" y="54"/>
                      </a:cubicBezTo>
                      <a:cubicBezTo>
                        <a:pt x="63" y="55"/>
                        <a:pt x="64" y="57"/>
                        <a:pt x="64" y="58"/>
                      </a:cubicBezTo>
                      <a:cubicBezTo>
                        <a:pt x="64" y="61"/>
                        <a:pt x="61" y="63"/>
                        <a:pt x="59" y="63"/>
                      </a:cubicBezTo>
                      <a:close/>
                      <a:moveTo>
                        <a:pt x="27" y="9"/>
                      </a:moveTo>
                      <a:cubicBezTo>
                        <a:pt x="18" y="9"/>
                        <a:pt x="10" y="17"/>
                        <a:pt x="10" y="26"/>
                      </a:cubicBezTo>
                      <a:cubicBezTo>
                        <a:pt x="10" y="36"/>
                        <a:pt x="18" y="43"/>
                        <a:pt x="27" y="43"/>
                      </a:cubicBezTo>
                      <a:cubicBezTo>
                        <a:pt x="37" y="43"/>
                        <a:pt x="44" y="36"/>
                        <a:pt x="44" y="26"/>
                      </a:cubicBezTo>
                      <a:cubicBezTo>
                        <a:pt x="44" y="17"/>
                        <a:pt x="37" y="9"/>
                        <a:pt x="27" y="9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solidFill>
                      <a:schemeClr val="accent3">
                        <a:lumMod val="50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16" name="组合 15"/>
            <p:cNvGrpSpPr/>
            <p:nvPr/>
          </p:nvGrpSpPr>
          <p:grpSpPr>
            <a:xfrm>
              <a:off x="3093959" y="2286343"/>
              <a:ext cx="2190872" cy="1356792"/>
              <a:chOff x="7749554" y="2173808"/>
              <a:chExt cx="2190872" cy="1356792"/>
            </a:xfrm>
          </p:grpSpPr>
          <p:sp>
            <p:nvSpPr>
              <p:cNvPr id="29" name="文本框 36"/>
              <p:cNvSpPr txBox="1"/>
              <p:nvPr/>
            </p:nvSpPr>
            <p:spPr>
              <a:xfrm>
                <a:off x="7749554" y="217380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30" name="Text Placeholder 32"/>
              <p:cNvSpPr txBox="1"/>
              <p:nvPr/>
            </p:nvSpPr>
            <p:spPr>
              <a:xfrm>
                <a:off x="7956566" y="2635473"/>
                <a:ext cx="1983860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6450092" y="2286343"/>
              <a:ext cx="2190872" cy="1356792"/>
              <a:chOff x="7749554" y="2173808"/>
              <a:chExt cx="2190872" cy="1356792"/>
            </a:xfrm>
          </p:grpSpPr>
          <p:sp>
            <p:nvSpPr>
              <p:cNvPr id="27" name="文本框 36"/>
              <p:cNvSpPr txBox="1"/>
              <p:nvPr/>
            </p:nvSpPr>
            <p:spPr>
              <a:xfrm>
                <a:off x="7749554" y="217380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8" name="Text Placeholder 32"/>
              <p:cNvSpPr txBox="1"/>
              <p:nvPr/>
            </p:nvSpPr>
            <p:spPr>
              <a:xfrm>
                <a:off x="7956566" y="2635473"/>
                <a:ext cx="1983860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2108921" y="4263487"/>
              <a:ext cx="2088784" cy="1356792"/>
              <a:chOff x="2264305" y="2173808"/>
              <a:chExt cx="2088784" cy="1356792"/>
            </a:xfrm>
          </p:grpSpPr>
          <p:sp>
            <p:nvSpPr>
              <p:cNvPr id="25" name="文本框 36"/>
              <p:cNvSpPr txBox="1"/>
              <p:nvPr/>
            </p:nvSpPr>
            <p:spPr>
              <a:xfrm>
                <a:off x="2264305" y="217380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6" name="Text Placeholder 32"/>
              <p:cNvSpPr txBox="1"/>
              <p:nvPr/>
            </p:nvSpPr>
            <p:spPr>
              <a:xfrm>
                <a:off x="2264305" y="2635473"/>
                <a:ext cx="1971129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5391731" y="4263487"/>
              <a:ext cx="2088784" cy="1356792"/>
              <a:chOff x="2264305" y="2173808"/>
              <a:chExt cx="2088784" cy="1356792"/>
            </a:xfrm>
          </p:grpSpPr>
          <p:sp>
            <p:nvSpPr>
              <p:cNvPr id="23" name="文本框 36"/>
              <p:cNvSpPr txBox="1"/>
              <p:nvPr/>
            </p:nvSpPr>
            <p:spPr>
              <a:xfrm>
                <a:off x="2264305" y="217380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4" name="Text Placeholder 32"/>
              <p:cNvSpPr txBox="1"/>
              <p:nvPr/>
            </p:nvSpPr>
            <p:spPr>
              <a:xfrm>
                <a:off x="2264305" y="2635473"/>
                <a:ext cx="1971129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8196318" y="4263487"/>
              <a:ext cx="2190872" cy="1356792"/>
              <a:chOff x="7749554" y="2173808"/>
              <a:chExt cx="2190872" cy="1356792"/>
            </a:xfrm>
          </p:grpSpPr>
          <p:sp>
            <p:nvSpPr>
              <p:cNvPr id="21" name="文本框 36"/>
              <p:cNvSpPr txBox="1"/>
              <p:nvPr/>
            </p:nvSpPr>
            <p:spPr>
              <a:xfrm>
                <a:off x="7749554" y="217380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22" name="Text Placeholder 32"/>
              <p:cNvSpPr txBox="1"/>
              <p:nvPr/>
            </p:nvSpPr>
            <p:spPr>
              <a:xfrm>
                <a:off x="7956566" y="2635473"/>
                <a:ext cx="1983860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67514" y="330112"/>
            <a:ext cx="724644" cy="722736"/>
            <a:chOff x="4750828" y="1491255"/>
            <a:chExt cx="724644" cy="722736"/>
          </a:xfrm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noFill/>
            <a:ln w="57150">
              <a:solidFill>
                <a:srgbClr val="B4C2C5"/>
              </a:solidFill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B4C2C5"/>
                </a:solidFill>
              </a:endParaRPr>
            </a:p>
          </p:txBody>
        </p:sp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rgbClr val="B4C2C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rgbClr val="B4C2C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152153" y="406494"/>
            <a:ext cx="3511234" cy="569972"/>
            <a:chOff x="1131008" y="354033"/>
            <a:chExt cx="3511234" cy="569972"/>
          </a:xfrm>
        </p:grpSpPr>
        <p:sp>
          <p:nvSpPr>
            <p:cNvPr id="14" name="文本框 13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131008" y="670089"/>
              <a:ext cx="2194832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AND SIGNIFICANCE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088841" y="3712360"/>
            <a:ext cx="1813" cy="1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>
            <a:off x="6088841" y="3712360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14"/>
          <p:cNvSpPr/>
          <p:nvPr/>
        </p:nvSpPr>
        <p:spPr bwMode="auto">
          <a:xfrm>
            <a:off x="6088841" y="3859158"/>
            <a:ext cx="1163505" cy="1163506"/>
          </a:xfrm>
          <a:custGeom>
            <a:avLst/>
            <a:gdLst>
              <a:gd name="T0" fmla="*/ 0 w 642"/>
              <a:gd name="T1" fmla="*/ 0 h 642"/>
              <a:gd name="T2" fmla="*/ 0 w 642"/>
              <a:gd name="T3" fmla="*/ 2 h 642"/>
              <a:gd name="T4" fmla="*/ 640 w 642"/>
              <a:gd name="T5" fmla="*/ 641 h 642"/>
              <a:gd name="T6" fmla="*/ 642 w 642"/>
              <a:gd name="T7" fmla="*/ 642 h 642"/>
              <a:gd name="T8" fmla="*/ 0 w 642"/>
              <a:gd name="T9" fmla="*/ 0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2" h="642">
                <a:moveTo>
                  <a:pt x="0" y="0"/>
                </a:moveTo>
                <a:lnTo>
                  <a:pt x="0" y="2"/>
                </a:lnTo>
                <a:lnTo>
                  <a:pt x="640" y="641"/>
                </a:lnTo>
                <a:lnTo>
                  <a:pt x="642" y="6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Freeform 15"/>
          <p:cNvSpPr/>
          <p:nvPr/>
        </p:nvSpPr>
        <p:spPr bwMode="auto">
          <a:xfrm>
            <a:off x="6088841" y="3859158"/>
            <a:ext cx="1163505" cy="1163506"/>
          </a:xfrm>
          <a:custGeom>
            <a:avLst/>
            <a:gdLst>
              <a:gd name="T0" fmla="*/ 0 w 642"/>
              <a:gd name="T1" fmla="*/ 0 h 642"/>
              <a:gd name="T2" fmla="*/ 0 w 642"/>
              <a:gd name="T3" fmla="*/ 2 h 642"/>
              <a:gd name="T4" fmla="*/ 640 w 642"/>
              <a:gd name="T5" fmla="*/ 641 h 642"/>
              <a:gd name="T6" fmla="*/ 642 w 642"/>
              <a:gd name="T7" fmla="*/ 642 h 642"/>
              <a:gd name="T8" fmla="*/ 0 w 642"/>
              <a:gd name="T9" fmla="*/ 0 h 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2" h="642">
                <a:moveTo>
                  <a:pt x="0" y="0"/>
                </a:moveTo>
                <a:lnTo>
                  <a:pt x="0" y="2"/>
                </a:lnTo>
                <a:lnTo>
                  <a:pt x="640" y="641"/>
                </a:lnTo>
                <a:lnTo>
                  <a:pt x="642" y="64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6088841" y="3862783"/>
            <a:ext cx="1159881" cy="1158070"/>
          </a:xfrm>
          <a:custGeom>
            <a:avLst/>
            <a:gdLst>
              <a:gd name="T0" fmla="*/ 0 w 640"/>
              <a:gd name="T1" fmla="*/ 0 h 639"/>
              <a:gd name="T2" fmla="*/ 0 w 640"/>
              <a:gd name="T3" fmla="*/ 100 h 639"/>
              <a:gd name="T4" fmla="*/ 640 w 640"/>
              <a:gd name="T5" fmla="*/ 639 h 639"/>
              <a:gd name="T6" fmla="*/ 0 w 640"/>
              <a:gd name="T7" fmla="*/ 0 h 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0" h="639">
                <a:moveTo>
                  <a:pt x="0" y="0"/>
                </a:moveTo>
                <a:lnTo>
                  <a:pt x="0" y="100"/>
                </a:lnTo>
                <a:lnTo>
                  <a:pt x="640" y="63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4852843" y="3786666"/>
            <a:ext cx="1161694" cy="1161695"/>
          </a:xfrm>
          <a:custGeom>
            <a:avLst/>
            <a:gdLst>
              <a:gd name="T0" fmla="*/ 641 w 641"/>
              <a:gd name="T1" fmla="*/ 0 h 641"/>
              <a:gd name="T2" fmla="*/ 641 w 641"/>
              <a:gd name="T3" fmla="*/ 0 h 641"/>
              <a:gd name="T4" fmla="*/ 0 w 641"/>
              <a:gd name="T5" fmla="*/ 640 h 641"/>
              <a:gd name="T6" fmla="*/ 0 w 641"/>
              <a:gd name="T7" fmla="*/ 641 h 641"/>
              <a:gd name="T8" fmla="*/ 641 w 641"/>
              <a:gd name="T9" fmla="*/ 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1" h="641">
                <a:moveTo>
                  <a:pt x="641" y="0"/>
                </a:moveTo>
                <a:lnTo>
                  <a:pt x="641" y="0"/>
                </a:lnTo>
                <a:lnTo>
                  <a:pt x="0" y="640"/>
                </a:lnTo>
                <a:lnTo>
                  <a:pt x="0" y="641"/>
                </a:lnTo>
                <a:lnTo>
                  <a:pt x="641" y="0"/>
                </a:lnTo>
                <a:close/>
              </a:path>
            </a:pathLst>
          </a:custGeom>
          <a:solidFill>
            <a:srgbClr val="E7798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4852843" y="3786666"/>
            <a:ext cx="1161694" cy="1161695"/>
          </a:xfrm>
          <a:custGeom>
            <a:avLst/>
            <a:gdLst>
              <a:gd name="T0" fmla="*/ 641 w 641"/>
              <a:gd name="T1" fmla="*/ 0 h 641"/>
              <a:gd name="T2" fmla="*/ 641 w 641"/>
              <a:gd name="T3" fmla="*/ 0 h 641"/>
              <a:gd name="T4" fmla="*/ 0 w 641"/>
              <a:gd name="T5" fmla="*/ 640 h 641"/>
              <a:gd name="T6" fmla="*/ 0 w 641"/>
              <a:gd name="T7" fmla="*/ 641 h 641"/>
              <a:gd name="T8" fmla="*/ 641 w 641"/>
              <a:gd name="T9" fmla="*/ 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1" h="641">
                <a:moveTo>
                  <a:pt x="641" y="0"/>
                </a:moveTo>
                <a:lnTo>
                  <a:pt x="641" y="0"/>
                </a:lnTo>
                <a:lnTo>
                  <a:pt x="0" y="640"/>
                </a:lnTo>
                <a:lnTo>
                  <a:pt x="0" y="641"/>
                </a:lnTo>
                <a:lnTo>
                  <a:pt x="64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" name="Freeform 21"/>
          <p:cNvSpPr/>
          <p:nvPr/>
        </p:nvSpPr>
        <p:spPr bwMode="auto">
          <a:xfrm>
            <a:off x="4852843" y="3786666"/>
            <a:ext cx="1161694" cy="1159882"/>
          </a:xfrm>
          <a:custGeom>
            <a:avLst/>
            <a:gdLst>
              <a:gd name="T0" fmla="*/ 641 w 641"/>
              <a:gd name="T1" fmla="*/ 0 h 640"/>
              <a:gd name="T2" fmla="*/ 540 w 641"/>
              <a:gd name="T3" fmla="*/ 0 h 640"/>
              <a:gd name="T4" fmla="*/ 0 w 641"/>
              <a:gd name="T5" fmla="*/ 640 h 640"/>
              <a:gd name="T6" fmla="*/ 641 w 641"/>
              <a:gd name="T7" fmla="*/ 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1" h="640">
                <a:moveTo>
                  <a:pt x="641" y="0"/>
                </a:moveTo>
                <a:lnTo>
                  <a:pt x="540" y="0"/>
                </a:lnTo>
                <a:lnTo>
                  <a:pt x="0" y="640"/>
                </a:lnTo>
                <a:lnTo>
                  <a:pt x="64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326652" y="4948359"/>
            <a:ext cx="1813" cy="1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3" name="Freeform 23"/>
          <p:cNvSpPr/>
          <p:nvPr/>
        </p:nvSpPr>
        <p:spPr bwMode="auto">
          <a:xfrm>
            <a:off x="7326652" y="4948359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4" name="Freeform 25"/>
          <p:cNvSpPr/>
          <p:nvPr/>
        </p:nvSpPr>
        <p:spPr bwMode="auto">
          <a:xfrm>
            <a:off x="6164958" y="3786666"/>
            <a:ext cx="1161694" cy="1161695"/>
          </a:xfrm>
          <a:custGeom>
            <a:avLst/>
            <a:gdLst>
              <a:gd name="T0" fmla="*/ 100 w 641"/>
              <a:gd name="T1" fmla="*/ 0 h 641"/>
              <a:gd name="T2" fmla="*/ 0 w 641"/>
              <a:gd name="T3" fmla="*/ 0 h 641"/>
              <a:gd name="T4" fmla="*/ 641 w 641"/>
              <a:gd name="T5" fmla="*/ 641 h 641"/>
              <a:gd name="T6" fmla="*/ 641 w 641"/>
              <a:gd name="T7" fmla="*/ 641 h 641"/>
              <a:gd name="T8" fmla="*/ 100 w 641"/>
              <a:gd name="T9" fmla="*/ 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1" h="641">
                <a:moveTo>
                  <a:pt x="100" y="0"/>
                </a:moveTo>
                <a:lnTo>
                  <a:pt x="0" y="0"/>
                </a:lnTo>
                <a:lnTo>
                  <a:pt x="641" y="641"/>
                </a:lnTo>
                <a:lnTo>
                  <a:pt x="641" y="641"/>
                </a:lnTo>
                <a:lnTo>
                  <a:pt x="10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5" name="Freeform 27"/>
          <p:cNvSpPr/>
          <p:nvPr/>
        </p:nvSpPr>
        <p:spPr bwMode="auto">
          <a:xfrm>
            <a:off x="6088841" y="2550667"/>
            <a:ext cx="1163505" cy="1161695"/>
          </a:xfrm>
          <a:custGeom>
            <a:avLst/>
            <a:gdLst>
              <a:gd name="T0" fmla="*/ 642 w 642"/>
              <a:gd name="T1" fmla="*/ 0 h 641"/>
              <a:gd name="T2" fmla="*/ 640 w 642"/>
              <a:gd name="T3" fmla="*/ 2 h 641"/>
              <a:gd name="T4" fmla="*/ 0 w 642"/>
              <a:gd name="T5" fmla="*/ 641 h 641"/>
              <a:gd name="T6" fmla="*/ 0 w 642"/>
              <a:gd name="T7" fmla="*/ 641 h 641"/>
              <a:gd name="T8" fmla="*/ 642 w 642"/>
              <a:gd name="T9" fmla="*/ 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2" h="641">
                <a:moveTo>
                  <a:pt x="642" y="0"/>
                </a:moveTo>
                <a:lnTo>
                  <a:pt x="640" y="2"/>
                </a:lnTo>
                <a:lnTo>
                  <a:pt x="0" y="641"/>
                </a:lnTo>
                <a:lnTo>
                  <a:pt x="0" y="641"/>
                </a:lnTo>
                <a:lnTo>
                  <a:pt x="64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6088841" y="3859158"/>
            <a:ext cx="1813" cy="3625"/>
          </a:xfrm>
          <a:prstGeom prst="rect">
            <a:avLst/>
          </a:prstGeom>
          <a:solidFill>
            <a:srgbClr val="8C8C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7" name="Freeform 31"/>
          <p:cNvSpPr/>
          <p:nvPr/>
        </p:nvSpPr>
        <p:spPr bwMode="auto">
          <a:xfrm>
            <a:off x="6088841" y="3859158"/>
            <a:ext cx="0" cy="3625"/>
          </a:xfrm>
          <a:custGeom>
            <a:avLst/>
            <a:gdLst>
              <a:gd name="T0" fmla="*/ 0 h 2"/>
              <a:gd name="T1" fmla="*/ 2 h 2"/>
              <a:gd name="T2" fmla="*/ 2 h 2"/>
              <a:gd name="T3" fmla="*/ 0 h 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8" name="Freeform 33"/>
          <p:cNvSpPr/>
          <p:nvPr/>
        </p:nvSpPr>
        <p:spPr bwMode="auto">
          <a:xfrm>
            <a:off x="4927148" y="3862783"/>
            <a:ext cx="1161694" cy="1159882"/>
          </a:xfrm>
          <a:custGeom>
            <a:avLst/>
            <a:gdLst>
              <a:gd name="T0" fmla="*/ 641 w 641"/>
              <a:gd name="T1" fmla="*/ 0 h 640"/>
              <a:gd name="T2" fmla="*/ 0 w 641"/>
              <a:gd name="T3" fmla="*/ 640 h 640"/>
              <a:gd name="T4" fmla="*/ 641 w 641"/>
              <a:gd name="T5" fmla="*/ 100 h 640"/>
              <a:gd name="T6" fmla="*/ 641 w 641"/>
              <a:gd name="T7" fmla="*/ 0 h 640"/>
              <a:gd name="T8" fmla="*/ 641 w 641"/>
              <a:gd name="T9" fmla="*/ 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1" h="640">
                <a:moveTo>
                  <a:pt x="641" y="0"/>
                </a:moveTo>
                <a:lnTo>
                  <a:pt x="0" y="640"/>
                </a:lnTo>
                <a:lnTo>
                  <a:pt x="641" y="100"/>
                </a:lnTo>
                <a:lnTo>
                  <a:pt x="641" y="0"/>
                </a:lnTo>
                <a:lnTo>
                  <a:pt x="64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9" name="Freeform 35"/>
          <p:cNvSpPr/>
          <p:nvPr/>
        </p:nvSpPr>
        <p:spPr bwMode="auto">
          <a:xfrm>
            <a:off x="4852843" y="2624971"/>
            <a:ext cx="1161694" cy="1161695"/>
          </a:xfrm>
          <a:custGeom>
            <a:avLst/>
            <a:gdLst>
              <a:gd name="T0" fmla="*/ 0 w 641"/>
              <a:gd name="T1" fmla="*/ 0 h 641"/>
              <a:gd name="T2" fmla="*/ 0 w 641"/>
              <a:gd name="T3" fmla="*/ 2 h 641"/>
              <a:gd name="T4" fmla="*/ 641 w 641"/>
              <a:gd name="T5" fmla="*/ 641 h 641"/>
              <a:gd name="T6" fmla="*/ 641 w 641"/>
              <a:gd name="T7" fmla="*/ 641 h 641"/>
              <a:gd name="T8" fmla="*/ 0 w 641"/>
              <a:gd name="T9" fmla="*/ 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1" h="641">
                <a:moveTo>
                  <a:pt x="0" y="0"/>
                </a:moveTo>
                <a:lnTo>
                  <a:pt x="0" y="2"/>
                </a:lnTo>
                <a:lnTo>
                  <a:pt x="641" y="641"/>
                </a:lnTo>
                <a:lnTo>
                  <a:pt x="641" y="641"/>
                </a:lnTo>
                <a:lnTo>
                  <a:pt x="0" y="0"/>
                </a:lnTo>
              </a:path>
            </a:pathLst>
          </a:custGeom>
          <a:solidFill>
            <a:srgbClr val="E7798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7326652" y="2624971"/>
            <a:ext cx="1813" cy="1813"/>
          </a:xfrm>
          <a:prstGeom prst="rect">
            <a:avLst/>
          </a:prstGeom>
          <a:solidFill>
            <a:srgbClr val="8C8C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1" name="Freeform 39"/>
          <p:cNvSpPr/>
          <p:nvPr/>
        </p:nvSpPr>
        <p:spPr bwMode="auto">
          <a:xfrm>
            <a:off x="7326652" y="2624971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32" name="Group 58"/>
          <p:cNvGrpSpPr/>
          <p:nvPr/>
        </p:nvGrpSpPr>
        <p:grpSpPr>
          <a:xfrm>
            <a:off x="4927148" y="2084900"/>
            <a:ext cx="2325199" cy="1620211"/>
            <a:chOff x="3551238" y="1463675"/>
            <a:chExt cx="2036763" cy="1419226"/>
          </a:xfrm>
          <a:solidFill>
            <a:srgbClr val="BBCD7D"/>
          </a:solidFill>
        </p:grpSpPr>
        <p:sp>
          <p:nvSpPr>
            <p:cNvPr id="33" name="Freeform 6"/>
            <p:cNvSpPr/>
            <p:nvPr/>
          </p:nvSpPr>
          <p:spPr bwMode="auto">
            <a:xfrm>
              <a:off x="3551238" y="1463675"/>
              <a:ext cx="2036763" cy="1419225"/>
            </a:xfrm>
            <a:custGeom>
              <a:avLst/>
              <a:gdLst>
                <a:gd name="T0" fmla="*/ 485 w 971"/>
                <a:gd name="T1" fmla="*/ 0 h 677"/>
                <a:gd name="T2" fmla="*/ 0 w 971"/>
                <a:gd name="T3" fmla="*/ 192 h 677"/>
                <a:gd name="T4" fmla="*/ 485 w 971"/>
                <a:gd name="T5" fmla="*/ 677 h 677"/>
                <a:gd name="T6" fmla="*/ 971 w 971"/>
                <a:gd name="T7" fmla="*/ 192 h 677"/>
                <a:gd name="T8" fmla="*/ 485 w 971"/>
                <a:gd name="T9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1" h="677">
                  <a:moveTo>
                    <a:pt x="485" y="0"/>
                  </a:moveTo>
                  <a:cubicBezTo>
                    <a:pt x="298" y="0"/>
                    <a:pt x="127" y="73"/>
                    <a:pt x="0" y="192"/>
                  </a:cubicBezTo>
                  <a:cubicBezTo>
                    <a:pt x="485" y="677"/>
                    <a:pt x="485" y="677"/>
                    <a:pt x="485" y="677"/>
                  </a:cubicBezTo>
                  <a:cubicBezTo>
                    <a:pt x="971" y="192"/>
                    <a:pt x="971" y="192"/>
                    <a:pt x="971" y="192"/>
                  </a:cubicBezTo>
                  <a:cubicBezTo>
                    <a:pt x="844" y="73"/>
                    <a:pt x="673" y="0"/>
                    <a:pt x="485" y="0"/>
                  </a:cubicBezTo>
                </a:path>
              </a:pathLst>
            </a:custGeom>
            <a:solidFill>
              <a:srgbClr val="B4C2C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34" name="Freeform 13"/>
            <p:cNvSpPr/>
            <p:nvPr/>
          </p:nvSpPr>
          <p:spPr bwMode="auto">
            <a:xfrm>
              <a:off x="3551238" y="1865313"/>
              <a:ext cx="1017588" cy="1017588"/>
            </a:xfrm>
            <a:custGeom>
              <a:avLst/>
              <a:gdLst>
                <a:gd name="T0" fmla="*/ 0 w 641"/>
                <a:gd name="T1" fmla="*/ 0 h 641"/>
                <a:gd name="T2" fmla="*/ 641 w 641"/>
                <a:gd name="T3" fmla="*/ 641 h 641"/>
                <a:gd name="T4" fmla="*/ 641 w 641"/>
                <a:gd name="T5" fmla="*/ 641 h 641"/>
                <a:gd name="T6" fmla="*/ 641 w 641"/>
                <a:gd name="T7" fmla="*/ 540 h 641"/>
                <a:gd name="T8" fmla="*/ 0 w 641"/>
                <a:gd name="T9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1" h="641">
                  <a:moveTo>
                    <a:pt x="0" y="0"/>
                  </a:moveTo>
                  <a:lnTo>
                    <a:pt x="641" y="641"/>
                  </a:lnTo>
                  <a:lnTo>
                    <a:pt x="641" y="641"/>
                  </a:lnTo>
                  <a:lnTo>
                    <a:pt x="641" y="540"/>
                  </a:lnTo>
                  <a:lnTo>
                    <a:pt x="0" y="0"/>
                  </a:lnTo>
                </a:path>
              </a:pathLst>
            </a:custGeom>
            <a:solidFill>
              <a:srgbClr val="CED6D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5" name="Freeform 29"/>
            <p:cNvSpPr/>
            <p:nvPr/>
          </p:nvSpPr>
          <p:spPr bwMode="auto">
            <a:xfrm>
              <a:off x="4568825" y="1868488"/>
              <a:ext cx="1016000" cy="1014413"/>
            </a:xfrm>
            <a:custGeom>
              <a:avLst/>
              <a:gdLst>
                <a:gd name="T0" fmla="*/ 640 w 640"/>
                <a:gd name="T1" fmla="*/ 0 h 639"/>
                <a:gd name="T2" fmla="*/ 0 w 640"/>
                <a:gd name="T3" fmla="*/ 538 h 639"/>
                <a:gd name="T4" fmla="*/ 0 w 640"/>
                <a:gd name="T5" fmla="*/ 639 h 639"/>
                <a:gd name="T6" fmla="*/ 640 w 640"/>
                <a:gd name="T7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0" h="639">
                  <a:moveTo>
                    <a:pt x="640" y="0"/>
                  </a:moveTo>
                  <a:lnTo>
                    <a:pt x="0" y="538"/>
                  </a:lnTo>
                  <a:lnTo>
                    <a:pt x="0" y="639"/>
                  </a:lnTo>
                  <a:lnTo>
                    <a:pt x="640" y="0"/>
                  </a:lnTo>
                </a:path>
              </a:pathLst>
            </a:custGeom>
            <a:solidFill>
              <a:srgbClr val="CED6D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36" name="TextBox 73"/>
          <p:cNvSpPr txBox="1"/>
          <p:nvPr/>
        </p:nvSpPr>
        <p:spPr>
          <a:xfrm>
            <a:off x="5654610" y="2484396"/>
            <a:ext cx="868462" cy="667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Lato Light" pitchFamily="34" charset="0"/>
              </a:rPr>
              <a:t>S</a:t>
            </a:r>
          </a:p>
        </p:txBody>
      </p:sp>
      <p:pic>
        <p:nvPicPr>
          <p:cNvPr id="37" name="Picture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07948" y="5132118"/>
            <a:ext cx="2971627" cy="675510"/>
          </a:xfrm>
          <a:prstGeom prst="rect">
            <a:avLst/>
          </a:prstGeom>
        </p:spPr>
      </p:pic>
      <p:grpSp>
        <p:nvGrpSpPr>
          <p:cNvPr id="38" name="Group 61"/>
          <p:cNvGrpSpPr/>
          <p:nvPr/>
        </p:nvGrpSpPr>
        <p:grpSpPr>
          <a:xfrm>
            <a:off x="4927148" y="3859158"/>
            <a:ext cx="2325199" cy="1622023"/>
            <a:chOff x="3551238" y="3011488"/>
            <a:chExt cx="2036763" cy="1420813"/>
          </a:xfrm>
        </p:grpSpPr>
        <p:sp>
          <p:nvSpPr>
            <p:cNvPr id="39" name="Freeform 7"/>
            <p:cNvSpPr/>
            <p:nvPr/>
          </p:nvSpPr>
          <p:spPr bwMode="auto">
            <a:xfrm>
              <a:off x="3551238" y="3011488"/>
              <a:ext cx="2036763" cy="1420813"/>
            </a:xfrm>
            <a:custGeom>
              <a:avLst/>
              <a:gdLst>
                <a:gd name="T0" fmla="*/ 485 w 971"/>
                <a:gd name="T1" fmla="*/ 0 h 678"/>
                <a:gd name="T2" fmla="*/ 0 w 971"/>
                <a:gd name="T3" fmla="*/ 486 h 678"/>
                <a:gd name="T4" fmla="*/ 485 w 971"/>
                <a:gd name="T5" fmla="*/ 678 h 678"/>
                <a:gd name="T6" fmla="*/ 971 w 971"/>
                <a:gd name="T7" fmla="*/ 486 h 678"/>
                <a:gd name="T8" fmla="*/ 485 w 971"/>
                <a:gd name="T9" fmla="*/ 0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1" h="678">
                  <a:moveTo>
                    <a:pt x="485" y="0"/>
                  </a:moveTo>
                  <a:cubicBezTo>
                    <a:pt x="0" y="486"/>
                    <a:pt x="0" y="486"/>
                    <a:pt x="0" y="486"/>
                  </a:cubicBezTo>
                  <a:cubicBezTo>
                    <a:pt x="127" y="605"/>
                    <a:pt x="298" y="678"/>
                    <a:pt x="485" y="678"/>
                  </a:cubicBezTo>
                  <a:cubicBezTo>
                    <a:pt x="673" y="678"/>
                    <a:pt x="844" y="605"/>
                    <a:pt x="971" y="486"/>
                  </a:cubicBezTo>
                  <a:cubicBezTo>
                    <a:pt x="485" y="0"/>
                    <a:pt x="485" y="0"/>
                    <a:pt x="485" y="0"/>
                  </a:cubicBezTo>
                </a:path>
              </a:pathLst>
            </a:custGeom>
            <a:solidFill>
              <a:srgbClr val="B4C2C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0" name="Freeform 16"/>
            <p:cNvSpPr/>
            <p:nvPr/>
          </p:nvSpPr>
          <p:spPr bwMode="auto">
            <a:xfrm>
              <a:off x="4568825" y="3014663"/>
              <a:ext cx="1016000" cy="1014413"/>
            </a:xfrm>
            <a:custGeom>
              <a:avLst/>
              <a:gdLst>
                <a:gd name="T0" fmla="*/ 0 w 640"/>
                <a:gd name="T1" fmla="*/ 0 h 639"/>
                <a:gd name="T2" fmla="*/ 0 w 640"/>
                <a:gd name="T3" fmla="*/ 100 h 639"/>
                <a:gd name="T4" fmla="*/ 640 w 640"/>
                <a:gd name="T5" fmla="*/ 639 h 639"/>
                <a:gd name="T6" fmla="*/ 0 w 640"/>
                <a:gd name="T7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0" h="639">
                  <a:moveTo>
                    <a:pt x="0" y="0"/>
                  </a:moveTo>
                  <a:lnTo>
                    <a:pt x="0" y="100"/>
                  </a:lnTo>
                  <a:lnTo>
                    <a:pt x="640" y="6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D6D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1" name="Freeform 32"/>
            <p:cNvSpPr/>
            <p:nvPr/>
          </p:nvSpPr>
          <p:spPr bwMode="auto">
            <a:xfrm>
              <a:off x="3551238" y="3014663"/>
              <a:ext cx="1017588" cy="1016000"/>
            </a:xfrm>
            <a:custGeom>
              <a:avLst/>
              <a:gdLst>
                <a:gd name="T0" fmla="*/ 641 w 641"/>
                <a:gd name="T1" fmla="*/ 0 h 640"/>
                <a:gd name="T2" fmla="*/ 0 w 641"/>
                <a:gd name="T3" fmla="*/ 640 h 640"/>
                <a:gd name="T4" fmla="*/ 641 w 641"/>
                <a:gd name="T5" fmla="*/ 100 h 640"/>
                <a:gd name="T6" fmla="*/ 641 w 641"/>
                <a:gd name="T7" fmla="*/ 0 h 640"/>
                <a:gd name="T8" fmla="*/ 641 w 641"/>
                <a:gd name="T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1" h="640">
                  <a:moveTo>
                    <a:pt x="641" y="0"/>
                  </a:moveTo>
                  <a:lnTo>
                    <a:pt x="0" y="640"/>
                  </a:lnTo>
                  <a:lnTo>
                    <a:pt x="641" y="100"/>
                  </a:lnTo>
                  <a:lnTo>
                    <a:pt x="641" y="0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rgbClr val="CED6D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42" name="TextBox 74"/>
          <p:cNvSpPr txBox="1"/>
          <p:nvPr/>
        </p:nvSpPr>
        <p:spPr>
          <a:xfrm>
            <a:off x="5654610" y="4369882"/>
            <a:ext cx="868462" cy="667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Lato Light" pitchFamily="34" charset="0"/>
              </a:rPr>
              <a:t>T</a:t>
            </a:r>
          </a:p>
        </p:txBody>
      </p:sp>
      <p:grpSp>
        <p:nvGrpSpPr>
          <p:cNvPr id="43" name="Group 57"/>
          <p:cNvGrpSpPr/>
          <p:nvPr/>
        </p:nvGrpSpPr>
        <p:grpSpPr>
          <a:xfrm>
            <a:off x="4385266" y="2624971"/>
            <a:ext cx="1620209" cy="2323388"/>
            <a:chOff x="3084513" y="1930400"/>
            <a:chExt cx="1419225" cy="2035175"/>
          </a:xfrm>
        </p:grpSpPr>
        <p:sp>
          <p:nvSpPr>
            <p:cNvPr id="44" name="Freeform 8"/>
            <p:cNvSpPr/>
            <p:nvPr/>
          </p:nvSpPr>
          <p:spPr bwMode="auto">
            <a:xfrm>
              <a:off x="3084513" y="1930400"/>
              <a:ext cx="1419225" cy="2035175"/>
            </a:xfrm>
            <a:custGeom>
              <a:avLst/>
              <a:gdLst>
                <a:gd name="T0" fmla="*/ 192 w 677"/>
                <a:gd name="T1" fmla="*/ 0 h 971"/>
                <a:gd name="T2" fmla="*/ 0 w 677"/>
                <a:gd name="T3" fmla="*/ 485 h 971"/>
                <a:gd name="T4" fmla="*/ 192 w 677"/>
                <a:gd name="T5" fmla="*/ 971 h 971"/>
                <a:gd name="T6" fmla="*/ 677 w 677"/>
                <a:gd name="T7" fmla="*/ 485 h 971"/>
                <a:gd name="T8" fmla="*/ 192 w 677"/>
                <a:gd name="T9" fmla="*/ 0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7" h="971">
                  <a:moveTo>
                    <a:pt x="192" y="0"/>
                  </a:moveTo>
                  <a:cubicBezTo>
                    <a:pt x="73" y="127"/>
                    <a:pt x="0" y="298"/>
                    <a:pt x="0" y="485"/>
                  </a:cubicBezTo>
                  <a:cubicBezTo>
                    <a:pt x="0" y="673"/>
                    <a:pt x="73" y="844"/>
                    <a:pt x="192" y="971"/>
                  </a:cubicBezTo>
                  <a:cubicBezTo>
                    <a:pt x="677" y="485"/>
                    <a:pt x="677" y="485"/>
                    <a:pt x="677" y="485"/>
                  </a:cubicBezTo>
                  <a:cubicBezTo>
                    <a:pt x="192" y="0"/>
                    <a:pt x="192" y="0"/>
                    <a:pt x="192" y="0"/>
                  </a:cubicBezTo>
                </a:path>
              </a:pathLst>
            </a:custGeom>
            <a:solidFill>
              <a:srgbClr val="B4C2C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5" name="Freeform 20"/>
            <p:cNvSpPr/>
            <p:nvPr/>
          </p:nvSpPr>
          <p:spPr bwMode="auto">
            <a:xfrm>
              <a:off x="3486150" y="2947988"/>
              <a:ext cx="1017588" cy="1016000"/>
            </a:xfrm>
            <a:custGeom>
              <a:avLst/>
              <a:gdLst>
                <a:gd name="T0" fmla="*/ 641 w 641"/>
                <a:gd name="T1" fmla="*/ 0 h 640"/>
                <a:gd name="T2" fmla="*/ 540 w 641"/>
                <a:gd name="T3" fmla="*/ 0 h 640"/>
                <a:gd name="T4" fmla="*/ 0 w 641"/>
                <a:gd name="T5" fmla="*/ 640 h 640"/>
                <a:gd name="T6" fmla="*/ 641 w 641"/>
                <a:gd name="T7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1" h="640">
                  <a:moveTo>
                    <a:pt x="641" y="0"/>
                  </a:moveTo>
                  <a:lnTo>
                    <a:pt x="540" y="0"/>
                  </a:lnTo>
                  <a:lnTo>
                    <a:pt x="0" y="640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rgbClr val="CED6D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6" name="Freeform 37"/>
            <p:cNvSpPr/>
            <p:nvPr/>
          </p:nvSpPr>
          <p:spPr bwMode="auto">
            <a:xfrm>
              <a:off x="3486150" y="1933575"/>
              <a:ext cx="1017588" cy="1014413"/>
            </a:xfrm>
            <a:custGeom>
              <a:avLst/>
              <a:gdLst>
                <a:gd name="T0" fmla="*/ 0 w 641"/>
                <a:gd name="T1" fmla="*/ 0 h 639"/>
                <a:gd name="T2" fmla="*/ 540 w 641"/>
                <a:gd name="T3" fmla="*/ 639 h 639"/>
                <a:gd name="T4" fmla="*/ 641 w 641"/>
                <a:gd name="T5" fmla="*/ 639 h 639"/>
                <a:gd name="T6" fmla="*/ 0 w 641"/>
                <a:gd name="T7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1" h="639">
                  <a:moveTo>
                    <a:pt x="0" y="0"/>
                  </a:moveTo>
                  <a:lnTo>
                    <a:pt x="540" y="639"/>
                  </a:lnTo>
                  <a:lnTo>
                    <a:pt x="641" y="639"/>
                  </a:lnTo>
                  <a:lnTo>
                    <a:pt x="0" y="0"/>
                  </a:lnTo>
                </a:path>
              </a:pathLst>
            </a:custGeom>
            <a:solidFill>
              <a:srgbClr val="CED6D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47" name="TextBox 75"/>
          <p:cNvSpPr txBox="1"/>
          <p:nvPr/>
        </p:nvSpPr>
        <p:spPr>
          <a:xfrm>
            <a:off x="4639533" y="3452871"/>
            <a:ext cx="868462" cy="667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Lato Light" pitchFamily="34" charset="0"/>
              </a:rPr>
              <a:t>W</a:t>
            </a:r>
          </a:p>
        </p:txBody>
      </p:sp>
      <p:grpSp>
        <p:nvGrpSpPr>
          <p:cNvPr id="48" name="Group 60"/>
          <p:cNvGrpSpPr/>
          <p:nvPr/>
        </p:nvGrpSpPr>
        <p:grpSpPr>
          <a:xfrm>
            <a:off x="6164958" y="2624971"/>
            <a:ext cx="1620209" cy="2323389"/>
            <a:chOff x="4635500" y="1930400"/>
            <a:chExt cx="1419225" cy="2035176"/>
          </a:xfrm>
        </p:grpSpPr>
        <p:sp>
          <p:nvSpPr>
            <p:cNvPr id="49" name="Freeform 9"/>
            <p:cNvSpPr/>
            <p:nvPr/>
          </p:nvSpPr>
          <p:spPr bwMode="auto">
            <a:xfrm>
              <a:off x="4635500" y="1930400"/>
              <a:ext cx="1419225" cy="2035175"/>
            </a:xfrm>
            <a:custGeom>
              <a:avLst/>
              <a:gdLst>
                <a:gd name="T0" fmla="*/ 485 w 677"/>
                <a:gd name="T1" fmla="*/ 0 h 971"/>
                <a:gd name="T2" fmla="*/ 0 w 677"/>
                <a:gd name="T3" fmla="*/ 485 h 971"/>
                <a:gd name="T4" fmla="*/ 485 w 677"/>
                <a:gd name="T5" fmla="*/ 971 h 971"/>
                <a:gd name="T6" fmla="*/ 677 w 677"/>
                <a:gd name="T7" fmla="*/ 485 h 971"/>
                <a:gd name="T8" fmla="*/ 485 w 677"/>
                <a:gd name="T9" fmla="*/ 0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7" h="971">
                  <a:moveTo>
                    <a:pt x="485" y="0"/>
                  </a:moveTo>
                  <a:cubicBezTo>
                    <a:pt x="0" y="485"/>
                    <a:pt x="0" y="485"/>
                    <a:pt x="0" y="485"/>
                  </a:cubicBezTo>
                  <a:cubicBezTo>
                    <a:pt x="485" y="971"/>
                    <a:pt x="485" y="971"/>
                    <a:pt x="485" y="971"/>
                  </a:cubicBezTo>
                  <a:cubicBezTo>
                    <a:pt x="604" y="844"/>
                    <a:pt x="677" y="673"/>
                    <a:pt x="677" y="485"/>
                  </a:cubicBezTo>
                  <a:cubicBezTo>
                    <a:pt x="677" y="298"/>
                    <a:pt x="604" y="127"/>
                    <a:pt x="485" y="0"/>
                  </a:cubicBezTo>
                </a:path>
              </a:pathLst>
            </a:custGeom>
            <a:solidFill>
              <a:srgbClr val="B4C2C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0" name="Freeform 24"/>
            <p:cNvSpPr/>
            <p:nvPr/>
          </p:nvSpPr>
          <p:spPr bwMode="auto">
            <a:xfrm>
              <a:off x="4635500" y="2947988"/>
              <a:ext cx="1017588" cy="1017588"/>
            </a:xfrm>
            <a:custGeom>
              <a:avLst/>
              <a:gdLst>
                <a:gd name="T0" fmla="*/ 100 w 641"/>
                <a:gd name="T1" fmla="*/ 0 h 641"/>
                <a:gd name="T2" fmla="*/ 0 w 641"/>
                <a:gd name="T3" fmla="*/ 0 h 641"/>
                <a:gd name="T4" fmla="*/ 641 w 641"/>
                <a:gd name="T5" fmla="*/ 641 h 641"/>
                <a:gd name="T6" fmla="*/ 641 w 641"/>
                <a:gd name="T7" fmla="*/ 641 h 641"/>
                <a:gd name="T8" fmla="*/ 100 w 641"/>
                <a:gd name="T9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1" h="641">
                  <a:moveTo>
                    <a:pt x="100" y="0"/>
                  </a:moveTo>
                  <a:lnTo>
                    <a:pt x="0" y="0"/>
                  </a:lnTo>
                  <a:lnTo>
                    <a:pt x="641" y="641"/>
                  </a:lnTo>
                  <a:lnTo>
                    <a:pt x="641" y="641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CED6D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1" name="Freeform 41"/>
            <p:cNvSpPr/>
            <p:nvPr/>
          </p:nvSpPr>
          <p:spPr bwMode="auto">
            <a:xfrm>
              <a:off x="4635500" y="1930400"/>
              <a:ext cx="1017588" cy="1017588"/>
            </a:xfrm>
            <a:custGeom>
              <a:avLst/>
              <a:gdLst>
                <a:gd name="T0" fmla="*/ 641 w 641"/>
                <a:gd name="T1" fmla="*/ 0 h 641"/>
                <a:gd name="T2" fmla="*/ 0 w 641"/>
                <a:gd name="T3" fmla="*/ 641 h 641"/>
                <a:gd name="T4" fmla="*/ 100 w 641"/>
                <a:gd name="T5" fmla="*/ 641 h 641"/>
                <a:gd name="T6" fmla="*/ 641 w 641"/>
                <a:gd name="T7" fmla="*/ 0 h 641"/>
                <a:gd name="T8" fmla="*/ 641 w 641"/>
                <a:gd name="T9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1" h="641">
                  <a:moveTo>
                    <a:pt x="641" y="0"/>
                  </a:moveTo>
                  <a:lnTo>
                    <a:pt x="0" y="641"/>
                  </a:lnTo>
                  <a:lnTo>
                    <a:pt x="100" y="641"/>
                  </a:lnTo>
                  <a:lnTo>
                    <a:pt x="641" y="0"/>
                  </a:lnTo>
                  <a:lnTo>
                    <a:pt x="641" y="0"/>
                  </a:lnTo>
                </a:path>
              </a:pathLst>
            </a:custGeom>
            <a:solidFill>
              <a:srgbClr val="CED6D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52" name="TextBox 76"/>
          <p:cNvSpPr txBox="1"/>
          <p:nvPr/>
        </p:nvSpPr>
        <p:spPr>
          <a:xfrm>
            <a:off x="6570373" y="3452871"/>
            <a:ext cx="868462" cy="667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Lato Light" pitchFamily="34" charset="0"/>
              </a:rPr>
              <a:t>O</a:t>
            </a:r>
          </a:p>
        </p:txBody>
      </p:sp>
      <p:sp>
        <p:nvSpPr>
          <p:cNvPr id="53" name="Oval 64"/>
          <p:cNvSpPr/>
          <p:nvPr/>
        </p:nvSpPr>
        <p:spPr>
          <a:xfrm>
            <a:off x="1636479" y="2399882"/>
            <a:ext cx="106384" cy="106384"/>
          </a:xfrm>
          <a:prstGeom prst="ellipse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94"/>
          <p:cNvSpPr/>
          <p:nvPr/>
        </p:nvSpPr>
        <p:spPr>
          <a:xfrm>
            <a:off x="1636479" y="4024870"/>
            <a:ext cx="106384" cy="106384"/>
          </a:xfrm>
          <a:prstGeom prst="ellipse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64"/>
          <p:cNvSpPr/>
          <p:nvPr/>
        </p:nvSpPr>
        <p:spPr>
          <a:xfrm>
            <a:off x="10402859" y="2399882"/>
            <a:ext cx="106384" cy="106384"/>
          </a:xfrm>
          <a:prstGeom prst="ellipse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94"/>
          <p:cNvSpPr/>
          <p:nvPr/>
        </p:nvSpPr>
        <p:spPr>
          <a:xfrm>
            <a:off x="10402859" y="4139170"/>
            <a:ext cx="106384" cy="106384"/>
          </a:xfrm>
          <a:prstGeom prst="ellipse">
            <a:avLst/>
          </a:prstGeom>
          <a:solidFill>
            <a:srgbClr val="B4C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组合 56"/>
          <p:cNvGrpSpPr/>
          <p:nvPr/>
        </p:nvGrpSpPr>
        <p:grpSpPr>
          <a:xfrm>
            <a:off x="1682241" y="2122474"/>
            <a:ext cx="2550503" cy="1356792"/>
            <a:chOff x="9004101" y="2503670"/>
            <a:chExt cx="2550503" cy="1356792"/>
          </a:xfrm>
        </p:grpSpPr>
        <p:sp>
          <p:nvSpPr>
            <p:cNvPr id="58" name="文本框 57"/>
            <p:cNvSpPr txBox="1"/>
            <p:nvPr/>
          </p:nvSpPr>
          <p:spPr>
            <a:xfrm>
              <a:off x="9004101" y="2503670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</a:t>
              </a:r>
            </a:p>
          </p:txBody>
        </p:sp>
        <p:sp>
          <p:nvSpPr>
            <p:cNvPr id="59" name="Text Placeholder 32"/>
            <p:cNvSpPr txBox="1"/>
            <p:nvPr/>
          </p:nvSpPr>
          <p:spPr>
            <a:xfrm>
              <a:off x="9170772" y="2965335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1682241" y="3884671"/>
            <a:ext cx="2088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YOUR TEXT </a:t>
            </a:r>
          </a:p>
        </p:txBody>
      </p:sp>
      <p:sp>
        <p:nvSpPr>
          <p:cNvPr id="61" name="Text Placeholder 32"/>
          <p:cNvSpPr txBox="1"/>
          <p:nvPr/>
        </p:nvSpPr>
        <p:spPr>
          <a:xfrm>
            <a:off x="1848912" y="4346336"/>
            <a:ext cx="2383832" cy="8951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7905243" y="2227544"/>
            <a:ext cx="2501487" cy="1356792"/>
            <a:chOff x="637397" y="2503670"/>
            <a:chExt cx="2501487" cy="1356792"/>
          </a:xfrm>
        </p:grpSpPr>
        <p:sp>
          <p:nvSpPr>
            <p:cNvPr id="63" name="文本框 36"/>
            <p:cNvSpPr txBox="1"/>
            <p:nvPr/>
          </p:nvSpPr>
          <p:spPr>
            <a:xfrm>
              <a:off x="1050100" y="2503670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64" name="Text Placeholder 32"/>
            <p:cNvSpPr txBox="1"/>
            <p:nvPr/>
          </p:nvSpPr>
          <p:spPr>
            <a:xfrm>
              <a:off x="637397" y="2965335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7905243" y="4029326"/>
            <a:ext cx="2501487" cy="1356792"/>
            <a:chOff x="637397" y="2503670"/>
            <a:chExt cx="2501487" cy="1356792"/>
          </a:xfrm>
        </p:grpSpPr>
        <p:sp>
          <p:nvSpPr>
            <p:cNvPr id="66" name="文本框 36"/>
            <p:cNvSpPr txBox="1"/>
            <p:nvPr/>
          </p:nvSpPr>
          <p:spPr>
            <a:xfrm>
              <a:off x="1050100" y="2503670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67" name="Text Placeholder 32"/>
            <p:cNvSpPr txBox="1"/>
            <p:nvPr/>
          </p:nvSpPr>
          <p:spPr>
            <a:xfrm>
              <a:off x="637397" y="2965335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1211</Words>
  <Application>Microsoft Office PowerPoint</Application>
  <PresentationFormat>宽屏</PresentationFormat>
  <Paragraphs>191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hakuyoxingshu7000</vt:lpstr>
      <vt:lpstr>Lato Light</vt:lpstr>
      <vt:lpstr>Source Sans Pro</vt:lpstr>
      <vt:lpstr>等线</vt:lpstr>
      <vt:lpstr>等线 Light</vt:lpstr>
      <vt:lpstr>宋体</vt:lpstr>
      <vt:lpstr>微软雅黑</vt:lpstr>
      <vt:lpstr>Arial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2021-07-09T00:30:30Z</dcterms:created>
  <dcterms:modified xsi:type="dcterms:W3CDTF">2023-01-10T06:33:17Z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FE311A23BEF34796ACADC71507629657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