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56" r:id="rId3"/>
    <p:sldId id="290" r:id="rId4"/>
    <p:sldId id="300" r:id="rId5"/>
    <p:sldId id="301" r:id="rId6"/>
    <p:sldId id="299" r:id="rId7"/>
    <p:sldId id="302" r:id="rId8"/>
    <p:sldId id="258" r:id="rId9"/>
    <p:sldId id="303" r:id="rId10"/>
    <p:sldId id="259" r:id="rId11"/>
    <p:sldId id="304" r:id="rId12"/>
    <p:sldId id="263" r:id="rId13"/>
    <p:sldId id="305" r:id="rId14"/>
    <p:sldId id="260" r:id="rId15"/>
    <p:sldId id="261" r:id="rId16"/>
    <p:sldId id="264" r:id="rId17"/>
    <p:sldId id="306" r:id="rId18"/>
    <p:sldId id="262" r:id="rId19"/>
    <p:sldId id="307" r:id="rId20"/>
    <p:sldId id="308" r:id="rId21"/>
    <p:sldId id="309"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ABD82"/>
    <a:srgbClr val="BB874D"/>
    <a:srgbClr val="A20000"/>
    <a:srgbClr val="8F2504"/>
    <a:srgbClr val="FABD9C"/>
    <a:srgbClr val="FFEC74"/>
    <a:srgbClr val="322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showGuides="1">
      <p:cViewPr varScale="1">
        <p:scale>
          <a:sx n="44" d="100"/>
          <a:sy n="44" d="100"/>
        </p:scale>
        <p:origin x="48" y="834"/>
      </p:cViewPr>
      <p:guideLst>
        <p:guide orient="horz" pos="20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A20000"/>
            </a:solidFill>
          </c:spPr>
          <c:dPt>
            <c:idx val="0"/>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E810-46FF-8C17-77AC89327683}"/>
              </c:ext>
            </c:extLst>
          </c:dPt>
          <c:dPt>
            <c:idx val="1"/>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E810-46FF-8C17-77AC89327683}"/>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5</c:v>
                </c:pt>
              </c:numCache>
            </c:numRef>
          </c:val>
          <c:extLst>
            <c:ext xmlns:c16="http://schemas.microsoft.com/office/drawing/2014/chart" uri="{C3380CC4-5D6E-409C-BE32-E72D297353CC}">
              <c16:uniqueId val="{00000004-E810-46FF-8C17-77AC8932768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A20000"/>
            </a:solidFill>
          </c:spPr>
          <c:dPt>
            <c:idx val="0"/>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C3A3-4053-B694-1D249108EADA}"/>
              </c:ext>
            </c:extLst>
          </c:dPt>
          <c:dPt>
            <c:idx val="1"/>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C3A3-4053-B694-1D249108EADA}"/>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c:v>
                </c:pt>
              </c:numCache>
            </c:numRef>
          </c:val>
          <c:extLst>
            <c:ext xmlns:c16="http://schemas.microsoft.com/office/drawing/2014/chart" uri="{C3380CC4-5D6E-409C-BE32-E72D297353CC}">
              <c16:uniqueId val="{00000004-C3A3-4053-B694-1D249108EA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20B-4741-8779-E921607FD875}"/>
              </c:ext>
            </c:extLst>
          </c:dPt>
          <c:dPt>
            <c:idx val="1"/>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120B-4741-8779-E921607FD875}"/>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7</c:v>
                </c:pt>
              </c:numCache>
            </c:numRef>
          </c:val>
          <c:extLst>
            <c:ext xmlns:c16="http://schemas.microsoft.com/office/drawing/2014/chart" uri="{C3380CC4-5D6E-409C-BE32-E72D297353CC}">
              <c16:uniqueId val="{00000004-120B-4741-8779-E921607FD8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A20000"/>
            </a:solidFill>
          </c:spPr>
          <c:dPt>
            <c:idx val="0"/>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3F3-4BAB-B7A5-43162EA451A5}"/>
              </c:ext>
            </c:extLst>
          </c:dPt>
          <c:dPt>
            <c:idx val="1"/>
            <c:bubble3D val="0"/>
            <c:spPr>
              <a:solidFill>
                <a:srgbClr val="A2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3F3-4BAB-B7A5-43162EA451A5}"/>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10</c:v>
                </c:pt>
              </c:numCache>
            </c:numRef>
          </c:val>
          <c:extLst>
            <c:ext xmlns:c16="http://schemas.microsoft.com/office/drawing/2014/chart" uri="{C3380CC4-5D6E-409C-BE32-E72D297353CC}">
              <c16:uniqueId val="{00000004-93F3-4BAB-B7A5-43162EA451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Value  1</c:v>
                </c:pt>
              </c:strCache>
            </c:strRef>
          </c:tx>
          <c:spPr>
            <a:solidFill>
              <a:srgbClr val="A20000"/>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2011</c:v>
                </c:pt>
                <c:pt idx="2">
                  <c:v>2012</c:v>
                </c:pt>
                <c:pt idx="3">
                  <c:v>2013</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A12-4290-B36E-630DCF0C6994}"/>
            </c:ext>
          </c:extLst>
        </c:ser>
        <c:ser>
          <c:idx val="1"/>
          <c:order val="1"/>
          <c:tx>
            <c:strRef>
              <c:f>Sheet1!$C$1</c:f>
              <c:strCache>
                <c:ptCount val="1"/>
                <c:pt idx="0">
                  <c:v>Value  2</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2011</c:v>
                </c:pt>
                <c:pt idx="2">
                  <c:v>2012</c:v>
                </c:pt>
                <c:pt idx="3">
                  <c:v>2013</c:v>
                </c:pt>
              </c:numCache>
            </c:numRef>
          </c:cat>
          <c:val>
            <c:numRef>
              <c:f>Sheet1!$C$2:$C$5</c:f>
              <c:numCache>
                <c:formatCode>General</c:formatCode>
                <c:ptCount val="4"/>
                <c:pt idx="0">
                  <c:v>47</c:v>
                </c:pt>
                <c:pt idx="1">
                  <c:v>75</c:v>
                </c:pt>
                <c:pt idx="2">
                  <c:v>65</c:v>
                </c:pt>
                <c:pt idx="3">
                  <c:v>55</c:v>
                </c:pt>
              </c:numCache>
            </c:numRef>
          </c:val>
          <c:extLst>
            <c:ext xmlns:c16="http://schemas.microsoft.com/office/drawing/2014/chart" uri="{C3380CC4-5D6E-409C-BE32-E72D297353CC}">
              <c16:uniqueId val="{00000001-AA12-4290-B36E-630DCF0C6994}"/>
            </c:ext>
          </c:extLst>
        </c:ser>
        <c:dLbls>
          <c:showLegendKey val="0"/>
          <c:showVal val="1"/>
          <c:showCatName val="0"/>
          <c:showSerName val="0"/>
          <c:showPercent val="0"/>
          <c:showBubbleSize val="0"/>
        </c:dLbls>
        <c:gapWidth val="80"/>
        <c:overlap val="100"/>
        <c:axId val="470464648"/>
        <c:axId val="470464256"/>
      </c:barChart>
      <c:catAx>
        <c:axId val="470464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470464256"/>
        <c:crosses val="autoZero"/>
        <c:auto val="1"/>
        <c:lblAlgn val="ctr"/>
        <c:lblOffset val="100"/>
        <c:noMultiLvlLbl val="0"/>
      </c:catAx>
      <c:valAx>
        <c:axId val="47046425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47046464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08941-5917-4D39-833C-E11DDBA6CADD}"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C3696-B9E9-4C4E-AF77-011B315263C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2</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3</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4</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5</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6</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8</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12</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BDE285-A449-49AA-A19B-2D9034DF2572}" type="slidenum">
              <a:rPr lang="zh-CN" altLang="en-US" smtClean="0"/>
              <a:t>16</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l="-1000" r="-1000"/>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88BBA-1CCD-4113-BFCC-585DD646D75B}"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A7F504-B8A0-46D9-B223-D3884E09DC2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7F504-B8A0-46D9-B223-D3884E09DC2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88BBA-1CCD-4113-BFCC-585DD646D75B}"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7F504-B8A0-46D9-B223-D3884E09DC2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tags" Target="../tags/tag60.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slideLayout" Target="../slideLayouts/slideLayout1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7.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notesSlide" Target="../notesSlides/notesSlide4.xml"/><Relationship Id="rId8"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tags" Target="../tags/tag36.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7.png"/><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slideLayout" Target="../slideLayouts/slideLayout7.xml"/><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中秋国庆"/>
          <p:cNvPicPr>
            <a:picLocks noChangeAspect="1"/>
          </p:cNvPicPr>
          <p:nvPr/>
        </p:nvPicPr>
        <p:blipFill>
          <a:blip r:embed="rId2"/>
          <a:srcRect t="56635" b="1172"/>
          <a:stretch>
            <a:fillRect/>
          </a:stretch>
        </p:blipFill>
        <p:spPr>
          <a:xfrm>
            <a:off x="0" y="-1270"/>
            <a:ext cx="12192635" cy="6859270"/>
          </a:xfrm>
          <a:prstGeom prst="rect">
            <a:avLst/>
          </a:prstGeom>
        </p:spPr>
      </p:pic>
      <p:sp>
        <p:nvSpPr>
          <p:cNvPr id="14" name="TextBox 13"/>
          <p:cNvSpPr txBox="1"/>
          <p:nvPr/>
        </p:nvSpPr>
        <p:spPr>
          <a:xfrm>
            <a:off x="6096020" y="5377533"/>
            <a:ext cx="3980481" cy="583565"/>
          </a:xfrm>
          <a:prstGeom prst="rect">
            <a:avLst/>
          </a:prstGeom>
          <a:noFill/>
        </p:spPr>
        <p:txBody>
          <a:bodyPr vert="horz" wrap="square" rtlCol="0">
            <a:spAutoFit/>
          </a:bodyPr>
          <a:lstStyle/>
          <a:p>
            <a:pPr algn="ctr"/>
            <a:r>
              <a:rPr lang="en-US" altLang="zh-CN" sz="1600" dirty="0" smtClean="0">
                <a:solidFill>
                  <a:srgbClr val="FFCA50"/>
                </a:solidFill>
                <a:latin typeface="微软雅黑" panose="020B0503020204020204" charset="-122"/>
                <a:ea typeface="微软雅黑" panose="020B0503020204020204" charset="-122"/>
              </a:rPr>
              <a:t>MID AUTUMN FESTIVAL MOON</a:t>
            </a:r>
          </a:p>
          <a:p>
            <a:pPr algn="ctr"/>
            <a:r>
              <a:rPr lang="en-US" altLang="zh-CN" sz="1600" dirty="0" smtClean="0">
                <a:solidFill>
                  <a:srgbClr val="FFCA50"/>
                </a:solidFill>
                <a:latin typeface="微软雅黑" panose="020B0503020204020204" charset="-122"/>
                <a:ea typeface="微软雅黑" panose="020B0503020204020204" charset="-122"/>
              </a:rPr>
              <a:t> STRONG AFFECTIONS</a:t>
            </a:r>
            <a:endParaRPr lang="en-US" altLang="zh-CN" sz="1600" b="1" dirty="0" smtClean="0">
              <a:solidFill>
                <a:srgbClr val="FFCA50"/>
              </a:solidFill>
              <a:latin typeface="微软雅黑" panose="020B0503020204020204" charset="-122"/>
              <a:ea typeface="微软雅黑" panose="020B0503020204020204" charset="-122"/>
            </a:endParaRPr>
          </a:p>
        </p:txBody>
      </p:sp>
      <p:pic>
        <p:nvPicPr>
          <p:cNvPr id="20" name="稻壳儿榴莲果果"/>
          <p:cNvPicPr>
            <a:picLocks noChangeAspect="1"/>
          </p:cNvPicPr>
          <p:nvPr/>
        </p:nvPicPr>
        <p:blipFill rotWithShape="1">
          <a:blip r:embed="rId3" cstate="print">
            <a:extLst>
              <a:ext uri="{28A0092B-C50C-407E-A947-70E740481C1C}">
                <a14:useLocalDpi xmlns:a14="http://schemas.microsoft.com/office/drawing/2010/main" val="0"/>
              </a:ext>
            </a:extLst>
          </a:blip>
          <a:srcRect t="24311" r="5883" b="27655"/>
          <a:stretch>
            <a:fillRect/>
          </a:stretch>
        </p:blipFill>
        <p:spPr>
          <a:xfrm>
            <a:off x="876300" y="1638263"/>
            <a:ext cx="5912807" cy="4023360"/>
          </a:xfrm>
          <a:prstGeom prst="rect">
            <a:avLst/>
          </a:prstGeom>
        </p:spPr>
      </p:pic>
      <p:sp>
        <p:nvSpPr>
          <p:cNvPr id="21" name="稻壳儿榴莲果果"/>
          <p:cNvSpPr txBox="1"/>
          <p:nvPr/>
        </p:nvSpPr>
        <p:spPr>
          <a:xfrm>
            <a:off x="3202458" y="771964"/>
            <a:ext cx="2737485" cy="4940300"/>
          </a:xfrm>
          <a:prstGeom prst="rect">
            <a:avLst/>
          </a:prstGeom>
          <a:noFill/>
        </p:spPr>
        <p:txBody>
          <a:bodyPr vert="eaVert" wrap="none" rtlCol="0">
            <a:spAutoFit/>
          </a:bodyPr>
          <a:lstStyle/>
          <a:p>
            <a:r>
              <a:rPr lang="zh-CN" altLang="en-US" sz="16600" dirty="0" smtClean="0">
                <a:solidFill>
                  <a:srgbClr val="E4BD82"/>
                </a:solidFill>
                <a:latin typeface="字魂虎啸手书" panose="00000500000000000000" charset="-122"/>
                <a:ea typeface="字魂虎啸手书" panose="00000500000000000000" charset="-122"/>
                <a:cs typeface="字魂虎啸手书" panose="00000500000000000000" charset="-122"/>
              </a:rPr>
              <a:t>中 秋</a:t>
            </a:r>
          </a:p>
        </p:txBody>
      </p:sp>
      <p:sp>
        <p:nvSpPr>
          <p:cNvPr id="22" name="稻壳儿榴莲果果"/>
          <p:cNvSpPr/>
          <p:nvPr/>
        </p:nvSpPr>
        <p:spPr>
          <a:xfrm>
            <a:off x="3039392" y="1732946"/>
            <a:ext cx="656101" cy="4106849"/>
          </a:xfrm>
          <a:prstGeom prst="rect">
            <a:avLst/>
          </a:prstGeom>
          <a:noFill/>
          <a:ln>
            <a:noFill/>
          </a:ln>
        </p:spPr>
        <p:txBody>
          <a:bodyPr vert="eaVert" lIns="60941" tIns="30462" rIns="60941" bIns="30462"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Pct val="25000"/>
              <a:buFontTx/>
            </a:pPr>
            <a:r>
              <a:rPr lang="zh-CN" altLang="en-US"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中国风教学通用</a:t>
            </a:r>
            <a:r>
              <a:rPr lang="en-US" altLang="zh-CN"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PPT</a:t>
            </a:r>
            <a:r>
              <a:rPr lang="zh-CN" altLang="en-US"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模板</a:t>
            </a:r>
            <a:endParaRPr lang="zh-CN" altLang="en-US" sz="2800" kern="0" dirty="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endParaRPr>
          </a:p>
        </p:txBody>
      </p:sp>
      <p:sp>
        <p:nvSpPr>
          <p:cNvPr id="24" name="稻壳儿榴莲果果"/>
          <p:cNvSpPr/>
          <p:nvPr/>
        </p:nvSpPr>
        <p:spPr>
          <a:xfrm>
            <a:off x="2863792" y="4041206"/>
            <a:ext cx="328050" cy="2037954"/>
          </a:xfrm>
          <a:prstGeom prst="rect">
            <a:avLst/>
          </a:prstGeom>
          <a:noFill/>
          <a:ln>
            <a:noFill/>
          </a:ln>
        </p:spPr>
        <p:txBody>
          <a:bodyPr vert="eaVert" lIns="60941" tIns="30462" rIns="60941" bIns="30462"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Tx/>
              <a:buSzPct val="25000"/>
              <a:buFontTx/>
            </a:pPr>
            <a:r>
              <a:rPr lang="zh-CN" altLang="en-US" kern="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老师：</a:t>
            </a:r>
            <a:r>
              <a:rPr lang="en-US" altLang="zh-CN" kern="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PPT818</a:t>
            </a:r>
            <a:endParaRPr lang="zh-CN" altLang="en-US" kern="0" dirty="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endParaRPr>
          </a:p>
        </p:txBody>
      </p:sp>
      <p:pic>
        <p:nvPicPr>
          <p:cNvPr id="26" name="稻壳儿榴莲果果" descr="未标题-14"/>
          <p:cNvPicPr>
            <a:picLocks noChangeAspect="1"/>
          </p:cNvPicPr>
          <p:nvPr userDrawn="1"/>
        </p:nvPicPr>
        <p:blipFill rotWithShape="1">
          <a:blip r:embed="rId4"/>
          <a:srcRect l="26856" t="10826" r="11649" b="4282"/>
          <a:stretch>
            <a:fillRect/>
          </a:stretch>
        </p:blipFill>
        <p:spPr>
          <a:xfrm>
            <a:off x="7328535" y="-90170"/>
            <a:ext cx="4864100" cy="37769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1445" y="88265"/>
            <a:ext cx="1739900" cy="939800"/>
            <a:chOff x="207" y="139"/>
            <a:chExt cx="2740" cy="1480"/>
          </a:xfrm>
        </p:grpSpPr>
        <p:sp>
          <p:nvSpPr>
            <p:cNvPr id="5" name="矩形 4"/>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7" name="矩形 6"/>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8" name="矩形 7"/>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26" name="对话气泡: 圆角矩形 25"/>
          <p:cNvSpPr/>
          <p:nvPr/>
        </p:nvSpPr>
        <p:spPr>
          <a:xfrm>
            <a:off x="8819870" y="2462390"/>
            <a:ext cx="2460665" cy="3060504"/>
          </a:xfrm>
          <a:prstGeom prst="wedgeRoundRectCallout">
            <a:avLst>
              <a:gd name="adj1" fmla="val -19969"/>
              <a:gd name="adj2" fmla="val 53120"/>
              <a:gd name="adj3" fmla="val 16667"/>
            </a:avLst>
          </a:prstGeom>
          <a:solidFill>
            <a:srgbClr val="A2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5" name="对话气泡: 圆角矩形 24"/>
          <p:cNvSpPr/>
          <p:nvPr/>
        </p:nvSpPr>
        <p:spPr>
          <a:xfrm>
            <a:off x="6181957" y="2462390"/>
            <a:ext cx="2460665" cy="3060504"/>
          </a:xfrm>
          <a:prstGeom prst="wedgeRoundRectCallout">
            <a:avLst>
              <a:gd name="adj1" fmla="val -19969"/>
              <a:gd name="adj2" fmla="val 53120"/>
              <a:gd name="adj3" fmla="val 16667"/>
            </a:avLst>
          </a:prstGeom>
          <a:solidFill>
            <a:srgbClr val="A2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4" name="对话气泡: 圆角矩形 23"/>
          <p:cNvSpPr/>
          <p:nvPr/>
        </p:nvSpPr>
        <p:spPr>
          <a:xfrm>
            <a:off x="3525507" y="2462390"/>
            <a:ext cx="2460665" cy="3060504"/>
          </a:xfrm>
          <a:prstGeom prst="wedgeRoundRectCallout">
            <a:avLst>
              <a:gd name="adj1" fmla="val -19969"/>
              <a:gd name="adj2" fmla="val 53120"/>
              <a:gd name="adj3" fmla="val 16667"/>
            </a:avLst>
          </a:prstGeom>
          <a:solidFill>
            <a:srgbClr val="A2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0" name="对话气泡: 圆角矩形 19"/>
          <p:cNvSpPr/>
          <p:nvPr/>
        </p:nvSpPr>
        <p:spPr>
          <a:xfrm>
            <a:off x="913582" y="2451758"/>
            <a:ext cx="2460665" cy="3060504"/>
          </a:xfrm>
          <a:prstGeom prst="wedgeRoundRectCallout">
            <a:avLst>
              <a:gd name="adj1" fmla="val -19969"/>
              <a:gd name="adj2" fmla="val 53120"/>
              <a:gd name="adj3" fmla="val 16667"/>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aphicFrame>
        <p:nvGraphicFramePr>
          <p:cNvPr id="15" name="图表 14"/>
          <p:cNvGraphicFramePr/>
          <p:nvPr/>
        </p:nvGraphicFramePr>
        <p:xfrm>
          <a:off x="3246658" y="2264735"/>
          <a:ext cx="816845" cy="7050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图表 15"/>
          <p:cNvGraphicFramePr/>
          <p:nvPr/>
        </p:nvGraphicFramePr>
        <p:xfrm>
          <a:off x="662853" y="2257450"/>
          <a:ext cx="816845" cy="7050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图表 16"/>
          <p:cNvGraphicFramePr/>
          <p:nvPr/>
        </p:nvGraphicFramePr>
        <p:xfrm>
          <a:off x="5979319" y="2264737"/>
          <a:ext cx="816845" cy="7050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图表 17"/>
          <p:cNvGraphicFramePr/>
          <p:nvPr/>
        </p:nvGraphicFramePr>
        <p:xfrm>
          <a:off x="8587840" y="2264736"/>
          <a:ext cx="816845" cy="705095"/>
        </p:xfrm>
        <a:graphic>
          <a:graphicData uri="http://schemas.openxmlformats.org/drawingml/2006/chart">
            <c:chart xmlns:c="http://schemas.openxmlformats.org/drawingml/2006/chart" xmlns:r="http://schemas.openxmlformats.org/officeDocument/2006/relationships" r:id="rId6"/>
          </a:graphicData>
        </a:graphic>
      </p:graphicFrame>
      <p:sp>
        <p:nvSpPr>
          <p:cNvPr id="21" name="文本框 20"/>
          <p:cNvSpPr txBox="1"/>
          <p:nvPr/>
        </p:nvSpPr>
        <p:spPr>
          <a:xfrm>
            <a:off x="1320023" y="2254103"/>
            <a:ext cx="835466" cy="461665"/>
          </a:xfrm>
          <a:prstGeom prst="rect">
            <a:avLst/>
          </a:prstGeom>
          <a:noFill/>
        </p:spPr>
        <p:txBody>
          <a:bodyPr wrap="square" rtlCol="0">
            <a:spAutoFit/>
          </a:bodyPr>
          <a:lstStyle/>
          <a:p>
            <a:r>
              <a:rPr lang="en-US" altLang="zh-CN" sz="2400">
                <a:solidFill>
                  <a:schemeClr val="bg1"/>
                </a:solidFill>
                <a:latin typeface="微软雅黑" panose="020B0503020204020204" charset="-122"/>
                <a:ea typeface="微软雅黑" panose="020B0503020204020204" charset="-122"/>
              </a:rPr>
              <a:t>25%</a:t>
            </a:r>
          </a:p>
        </p:txBody>
      </p:sp>
      <p:sp>
        <p:nvSpPr>
          <p:cNvPr id="23" name="文本框 22"/>
          <p:cNvSpPr txBox="1"/>
          <p:nvPr/>
        </p:nvSpPr>
        <p:spPr>
          <a:xfrm>
            <a:off x="965018" y="3070652"/>
            <a:ext cx="2357792" cy="1675330"/>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bg1"/>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27" name="文本框 26"/>
          <p:cNvSpPr txBox="1"/>
          <p:nvPr/>
        </p:nvSpPr>
        <p:spPr>
          <a:xfrm>
            <a:off x="3852352" y="2273897"/>
            <a:ext cx="835466" cy="461665"/>
          </a:xfrm>
          <a:prstGeom prst="rect">
            <a:avLst/>
          </a:prstGeom>
          <a:noFill/>
        </p:spPr>
        <p:txBody>
          <a:bodyPr wrap="square" rtlCol="0">
            <a:spAutoFit/>
          </a:bodyPr>
          <a:lstStyle/>
          <a:p>
            <a:r>
              <a:rPr lang="en-US" altLang="zh-CN" sz="2400">
                <a:solidFill>
                  <a:schemeClr val="bg1"/>
                </a:solidFill>
                <a:latin typeface="微软雅黑" panose="020B0503020204020204" charset="-122"/>
                <a:ea typeface="微软雅黑" panose="020B0503020204020204" charset="-122"/>
              </a:rPr>
              <a:t>35%</a:t>
            </a:r>
          </a:p>
        </p:txBody>
      </p:sp>
      <p:sp>
        <p:nvSpPr>
          <p:cNvPr id="28" name="文本框 27"/>
          <p:cNvSpPr txBox="1"/>
          <p:nvPr/>
        </p:nvSpPr>
        <p:spPr>
          <a:xfrm>
            <a:off x="6633986" y="2273897"/>
            <a:ext cx="835466" cy="461665"/>
          </a:xfrm>
          <a:prstGeom prst="rect">
            <a:avLst/>
          </a:prstGeom>
          <a:noFill/>
        </p:spPr>
        <p:txBody>
          <a:bodyPr wrap="square" rtlCol="0">
            <a:spAutoFit/>
          </a:bodyPr>
          <a:lstStyle/>
          <a:p>
            <a:r>
              <a:rPr lang="en-US" altLang="zh-CN" sz="2400">
                <a:solidFill>
                  <a:schemeClr val="bg1"/>
                </a:solidFill>
                <a:latin typeface="微软雅黑" panose="020B0503020204020204" charset="-122"/>
                <a:ea typeface="微软雅黑" panose="020B0503020204020204" charset="-122"/>
              </a:rPr>
              <a:t>45%</a:t>
            </a:r>
          </a:p>
        </p:txBody>
      </p:sp>
      <p:sp>
        <p:nvSpPr>
          <p:cNvPr id="29" name="文本框 28"/>
          <p:cNvSpPr txBox="1"/>
          <p:nvPr/>
        </p:nvSpPr>
        <p:spPr>
          <a:xfrm>
            <a:off x="9196108" y="2254103"/>
            <a:ext cx="835466" cy="461665"/>
          </a:xfrm>
          <a:prstGeom prst="rect">
            <a:avLst/>
          </a:prstGeom>
          <a:noFill/>
        </p:spPr>
        <p:txBody>
          <a:bodyPr wrap="square" rtlCol="0">
            <a:spAutoFit/>
          </a:bodyPr>
          <a:lstStyle/>
          <a:p>
            <a:r>
              <a:rPr lang="en-US" altLang="zh-CN" sz="2400">
                <a:solidFill>
                  <a:schemeClr val="bg1"/>
                </a:solidFill>
                <a:latin typeface="微软雅黑" panose="020B0503020204020204" charset="-122"/>
                <a:ea typeface="微软雅黑" panose="020B0503020204020204" charset="-122"/>
              </a:rPr>
              <a:t>65%</a:t>
            </a:r>
          </a:p>
        </p:txBody>
      </p:sp>
      <p:sp>
        <p:nvSpPr>
          <p:cNvPr id="30" name="文本框 29"/>
          <p:cNvSpPr txBox="1"/>
          <p:nvPr/>
        </p:nvSpPr>
        <p:spPr>
          <a:xfrm>
            <a:off x="3570032" y="3109956"/>
            <a:ext cx="2357792" cy="1675330"/>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bg1"/>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31" name="文本框 30"/>
          <p:cNvSpPr txBox="1"/>
          <p:nvPr/>
        </p:nvSpPr>
        <p:spPr>
          <a:xfrm>
            <a:off x="6179840" y="3109956"/>
            <a:ext cx="2357792" cy="1675330"/>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bg1"/>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32" name="文本框 31"/>
          <p:cNvSpPr txBox="1"/>
          <p:nvPr/>
        </p:nvSpPr>
        <p:spPr>
          <a:xfrm>
            <a:off x="8920626" y="3178118"/>
            <a:ext cx="2357792" cy="1675330"/>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bg1"/>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椭圆 3"/>
          <p:cNvSpPr/>
          <p:nvPr>
            <p:custDataLst>
              <p:tags r:id="rId1"/>
            </p:custDataLst>
          </p:nvPr>
        </p:nvSpPr>
        <p:spPr>
          <a:xfrm>
            <a:off x="2092325" y="1293495"/>
            <a:ext cx="4761230" cy="4761230"/>
          </a:xfrm>
          <a:prstGeom prst="ellipse">
            <a:avLst/>
          </a:prstGeom>
          <a:blipFill dpi="0" rotWithShape="1">
            <a:blip r:embed="rId6"/>
            <a:srcRect/>
            <a:tile tx="-635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椭圆 4"/>
          <p:cNvSpPr/>
          <p:nvPr>
            <p:custDataLst>
              <p:tags r:id="rId2"/>
            </p:custDataLst>
          </p:nvPr>
        </p:nvSpPr>
        <p:spPr>
          <a:xfrm>
            <a:off x="749933" y="2815481"/>
            <a:ext cx="1716260" cy="1716260"/>
          </a:xfrm>
          <a:prstGeom prst="ellips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PA-椭圆 7"/>
          <p:cNvSpPr/>
          <p:nvPr>
            <p:custDataLst>
              <p:tags r:id="rId3"/>
            </p:custDataLst>
          </p:nvPr>
        </p:nvSpPr>
        <p:spPr>
          <a:xfrm>
            <a:off x="2006600" y="1057910"/>
            <a:ext cx="5076825" cy="5076825"/>
          </a:xfrm>
          <a:prstGeom prst="ellipse">
            <a:avLst/>
          </a:prstGeom>
          <a:noFill/>
          <a:ln>
            <a:solidFill>
              <a:srgbClr val="8F25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矩形 8"/>
          <p:cNvSpPr/>
          <p:nvPr>
            <p:custDataLst>
              <p:tags r:id="rId4"/>
            </p:custDataLst>
          </p:nvPr>
        </p:nvSpPr>
        <p:spPr>
          <a:xfrm>
            <a:off x="7727033" y="1028573"/>
            <a:ext cx="3924881" cy="5492750"/>
          </a:xfrm>
          <a:prstGeom prst="rect">
            <a:avLst/>
          </a:prstGeom>
        </p:spPr>
        <p:txBody>
          <a:bodyPr wrap="square">
            <a:spAutoFit/>
          </a:bodyPr>
          <a:lstStyle/>
          <a:p>
            <a:pPr>
              <a:lnSpc>
                <a:spcPct val="150000"/>
              </a:lnSpc>
              <a:buClr>
                <a:schemeClr val="accent1">
                  <a:lumMod val="75000"/>
                </a:schemeClr>
              </a:buClr>
              <a:buSzPct val="70000"/>
            </a:pPr>
            <a:r>
              <a:rPr lang="en-US" altLang="zh-CN" b="0" i="0" dirty="0">
                <a:solidFill>
                  <a:schemeClr val="accent6">
                    <a:lumMod val="50000"/>
                  </a:schemeClr>
                </a:solidFill>
                <a:effectLst/>
                <a:latin typeface="微软雅黑" panose="020B0503020204020204" charset="-122"/>
                <a:ea typeface="微软雅黑" panose="020B0503020204020204" charset="-122"/>
                <a:cs typeface="微软雅黑" panose="020B0503020204020204" charset="-122"/>
              </a:rPr>
              <a:t>       </a:t>
            </a:r>
            <a:r>
              <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在此处输入文字或粘贴复制到文本框里，在此处输入文字或粘贴复制到文本框里，在此处输入文字或粘贴复制到文本框里。在此处输入文字或粘贴复制到文本框里，在此处输入文字或粘贴复制到文本框里，在此处输入文字或粘贴复制到文本框里。</a:t>
            </a:r>
            <a:r>
              <a:rPr lang="zh-CN" altLang="en-US">
                <a:solidFill>
                  <a:schemeClr val="tx1">
                    <a:lumMod val="75000"/>
                    <a:lumOff val="25000"/>
                  </a:schemeClr>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endParaRPr lang="zh-CN" altLang="en-US">
              <a:solidFill>
                <a:schemeClr val="tx1">
                  <a:lumMod val="75000"/>
                  <a:lumOff val="25000"/>
                </a:schemeClr>
              </a:solidFill>
              <a:latin typeface="微软雅黑" panose="020B0503020204020204" charset="-122"/>
              <a:ea typeface="微软雅黑" panose="020B0503020204020204" charset="-122"/>
            </a:endParaRPr>
          </a:p>
          <a:p>
            <a:pPr>
              <a:lnSpc>
                <a:spcPct val="150000"/>
              </a:lnSpc>
              <a:buClr>
                <a:schemeClr val="accent1">
                  <a:lumMod val="75000"/>
                </a:schemeClr>
              </a:buClr>
              <a:buSzPct val="70000"/>
            </a:pPr>
            <a:endPar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buClr>
                <a:schemeClr val="accent1">
                  <a:lumMod val="75000"/>
                </a:schemeClr>
              </a:buClr>
              <a:buSzPct val="70000"/>
            </a:pPr>
            <a:endParaRPr lang="zh-CN" alt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131445" y="88265"/>
            <a:ext cx="1739900" cy="939800"/>
            <a:chOff x="207" y="139"/>
            <a:chExt cx="2740" cy="1480"/>
          </a:xfrm>
        </p:grpSpPr>
        <p:sp>
          <p:nvSpPr>
            <p:cNvPr id="7" name="矩形 6"/>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1" name="矩形 10"/>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2" name="矩形 11"/>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3" name="图片 2" descr="中秋国庆"/>
          <p:cNvPicPr>
            <a:picLocks noChangeAspect="1"/>
          </p:cNvPicPr>
          <p:nvPr/>
        </p:nvPicPr>
        <p:blipFill>
          <a:blip r:embed="rId3"/>
          <a:srcRect t="61072" r="74803" b="19698"/>
          <a:stretch>
            <a:fillRect/>
          </a:stretch>
        </p:blipFill>
        <p:spPr>
          <a:xfrm flipH="1">
            <a:off x="9182735" y="3566160"/>
            <a:ext cx="3009265" cy="3062605"/>
          </a:xfrm>
          <a:prstGeom prst="rect">
            <a:avLst/>
          </a:prstGeom>
        </p:spPr>
      </p:pic>
      <p:pic>
        <p:nvPicPr>
          <p:cNvPr id="14" name="稻壳儿榴莲果果"/>
          <p:cNvPicPr>
            <a:picLocks noChangeAspect="1"/>
          </p:cNvPicPr>
          <p:nvPr/>
        </p:nvPicPr>
        <p:blipFill rotWithShape="1">
          <a:blip r:embed="rId4" cstate="print">
            <a:extLst>
              <a:ext uri="{28A0092B-C50C-407E-A947-70E740481C1C}">
                <a14:useLocalDpi xmlns:a14="http://schemas.microsoft.com/office/drawing/2010/main" val="0"/>
              </a:ext>
            </a:extLst>
          </a:blip>
          <a:srcRect t="56698" r="5883" b="27655"/>
          <a:stretch>
            <a:fillRect/>
          </a:stretch>
        </p:blipFill>
        <p:spPr>
          <a:xfrm>
            <a:off x="3396293" y="1898015"/>
            <a:ext cx="5912807" cy="1310640"/>
          </a:xfrm>
          <a:prstGeom prst="rect">
            <a:avLst/>
          </a:prstGeom>
        </p:spPr>
      </p:pic>
      <p:sp>
        <p:nvSpPr>
          <p:cNvPr id="2" name="稻壳儿榴莲果果"/>
          <p:cNvSpPr/>
          <p:nvPr/>
        </p:nvSpPr>
        <p:spPr>
          <a:xfrm>
            <a:off x="3947379" y="3566216"/>
            <a:ext cx="4297680" cy="9220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dirty="0">
                <a:solidFill>
                  <a:schemeClr val="bg1"/>
                </a:solidFill>
                <a:latin typeface="字魂虎啸手书" panose="00000500000000000000" charset="-122"/>
                <a:ea typeface="字魂虎啸手书" panose="00000500000000000000" charset="-122"/>
                <a:cs typeface="阿里巴巴普惠体 R" panose="00020600040101010101" pitchFamily="18" charset="-122"/>
              </a:rPr>
              <a:t>输入标题内容</a:t>
            </a:r>
          </a:p>
        </p:txBody>
      </p:sp>
      <p:sp>
        <p:nvSpPr>
          <p:cNvPr id="6" name="稻壳儿榴莲果果"/>
          <p:cNvSpPr/>
          <p:nvPr/>
        </p:nvSpPr>
        <p:spPr>
          <a:xfrm>
            <a:off x="5490607" y="2141521"/>
            <a:ext cx="1198880" cy="132207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000" dirty="0" smtClean="0">
                <a:solidFill>
                  <a:srgbClr val="DABD82"/>
                </a:solidFill>
                <a:latin typeface="字魂虎啸手书" panose="00000500000000000000" charset="-122"/>
                <a:ea typeface="字魂虎啸手书" panose="00000500000000000000" charset="-122"/>
                <a:cs typeface="阿里巴巴普惠体 R" panose="00020600040101010101" pitchFamily="18" charset="-122"/>
              </a:rPr>
              <a:t>叁</a:t>
            </a:r>
          </a:p>
        </p:txBody>
      </p:sp>
      <p:grpSp>
        <p:nvGrpSpPr>
          <p:cNvPr id="16" name="组合 15"/>
          <p:cNvGrpSpPr/>
          <p:nvPr/>
        </p:nvGrpSpPr>
        <p:grpSpPr>
          <a:xfrm>
            <a:off x="-447677" y="-748265"/>
            <a:ext cx="3139861" cy="3169993"/>
            <a:chOff x="-1181" y="1685"/>
            <a:chExt cx="6638" cy="6702"/>
          </a:xfrm>
        </p:grpSpPr>
        <p:sp>
          <p:nvSpPr>
            <p:cNvPr id="12" name="椭圆 11"/>
            <p:cNvSpPr/>
            <p:nvPr/>
          </p:nvSpPr>
          <p:spPr>
            <a:xfrm>
              <a:off x="-1002" y="1984"/>
              <a:ext cx="6403" cy="6403"/>
            </a:xfrm>
            <a:prstGeom prst="ellipse">
              <a:avLst/>
            </a:prstGeom>
            <a:noFill/>
            <a:ln w="57150">
              <a:solidFill>
                <a:srgbClr val="DAB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稻壳儿榴莲果果" descr="桂花1"/>
            <p:cNvPicPr>
              <a:picLocks noChangeAspect="1"/>
            </p:cNvPicPr>
            <p:nvPr/>
          </p:nvPicPr>
          <p:blipFill rotWithShape="1">
            <a:blip r:embed="rId5"/>
            <a:srcRect l="16343" t="-34447" r="37652" b="52665"/>
            <a:stretch>
              <a:fillRect/>
            </a:stretch>
          </p:blipFill>
          <p:spPr>
            <a:xfrm rot="20089859">
              <a:off x="-1181" y="1685"/>
              <a:ext cx="6638" cy="6638"/>
            </a:xfrm>
            <a:prstGeom prst="ellipse">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31445" y="88265"/>
            <a:ext cx="1739900" cy="939800"/>
            <a:chOff x="207" y="139"/>
            <a:chExt cx="2740" cy="1480"/>
          </a:xfrm>
        </p:grpSpPr>
        <p:sp>
          <p:nvSpPr>
            <p:cNvPr id="7" name="矩形 6"/>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1" name="矩形 10"/>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2" name="矩形 11"/>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grpSp>
        <p:nvGrpSpPr>
          <p:cNvPr id="14" name="组合 13"/>
          <p:cNvGrpSpPr/>
          <p:nvPr/>
        </p:nvGrpSpPr>
        <p:grpSpPr>
          <a:xfrm>
            <a:off x="1278561" y="1778480"/>
            <a:ext cx="9891820" cy="4330229"/>
            <a:chOff x="2839" y="2315"/>
            <a:chExt cx="13532" cy="5923"/>
          </a:xfrm>
        </p:grpSpPr>
        <p:grpSp>
          <p:nvGrpSpPr>
            <p:cNvPr id="2" name="组合 1"/>
            <p:cNvGrpSpPr/>
            <p:nvPr/>
          </p:nvGrpSpPr>
          <p:grpSpPr>
            <a:xfrm>
              <a:off x="2839" y="2315"/>
              <a:ext cx="1710" cy="1710"/>
              <a:chOff x="1262742" y="2031998"/>
              <a:chExt cx="1407886" cy="1407886"/>
            </a:xfrm>
          </p:grpSpPr>
          <p:sp>
            <p:nvSpPr>
              <p:cNvPr id="5" name="任意多边形: 形状 3"/>
              <p:cNvSpPr/>
              <p:nvPr/>
            </p:nvSpPr>
            <p:spPr>
              <a:xfrm>
                <a:off x="1262742" y="2031998"/>
                <a:ext cx="1407886" cy="1407886"/>
              </a:xfrm>
              <a:custGeom>
                <a:avLst/>
                <a:gdLst>
                  <a:gd name="connsiteX0" fmla="*/ 703943 w 1407886"/>
                  <a:gd name="connsiteY0" fmla="*/ 0 h 1407886"/>
                  <a:gd name="connsiteX1" fmla="*/ 1393585 w 1407886"/>
                  <a:gd name="connsiteY1" fmla="*/ 562074 h 1407886"/>
                  <a:gd name="connsiteX2" fmla="*/ 1407886 w 1407886"/>
                  <a:gd name="connsiteY2" fmla="*/ 703942 h 1407886"/>
                  <a:gd name="connsiteX3" fmla="*/ 1407885 w 1407886"/>
                  <a:gd name="connsiteY3" fmla="*/ 703942 h 1407886"/>
                  <a:gd name="connsiteX4" fmla="*/ 703942 w 1407886"/>
                  <a:gd name="connsiteY4" fmla="*/ 1407885 h 1407886"/>
                  <a:gd name="connsiteX5" fmla="*/ 703942 w 1407886"/>
                  <a:gd name="connsiteY5" fmla="*/ 1407886 h 1407886"/>
                  <a:gd name="connsiteX6" fmla="*/ 562074 w 1407886"/>
                  <a:gd name="connsiteY6" fmla="*/ 1393585 h 1407886"/>
                  <a:gd name="connsiteX7" fmla="*/ 0 w 1407886"/>
                  <a:gd name="connsiteY7" fmla="*/ 703943 h 1407886"/>
                  <a:gd name="connsiteX8" fmla="*/ 703943 w 1407886"/>
                  <a:gd name="connsiteY8"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886" h="1407886">
                    <a:moveTo>
                      <a:pt x="703943" y="0"/>
                    </a:moveTo>
                    <a:cubicBezTo>
                      <a:pt x="1044123" y="0"/>
                      <a:pt x="1327944" y="241299"/>
                      <a:pt x="1393585" y="562074"/>
                    </a:cubicBezTo>
                    <a:lnTo>
                      <a:pt x="1407886" y="703942"/>
                    </a:lnTo>
                    <a:lnTo>
                      <a:pt x="1407885" y="703942"/>
                    </a:lnTo>
                    <a:cubicBezTo>
                      <a:pt x="1019108" y="703942"/>
                      <a:pt x="703942" y="1019108"/>
                      <a:pt x="703942" y="1407885"/>
                    </a:cubicBezTo>
                    <a:lnTo>
                      <a:pt x="703942" y="1407886"/>
                    </a:lnTo>
                    <a:lnTo>
                      <a:pt x="562074" y="1393585"/>
                    </a:lnTo>
                    <a:cubicBezTo>
                      <a:pt x="241299" y="1327944"/>
                      <a:pt x="0" y="1044123"/>
                      <a:pt x="0" y="703943"/>
                    </a:cubicBezTo>
                    <a:cubicBezTo>
                      <a:pt x="0" y="315166"/>
                      <a:pt x="315166" y="0"/>
                      <a:pt x="703943" y="0"/>
                    </a:cubicBezTo>
                    <a:close/>
                  </a:path>
                </a:pathLst>
              </a:cu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mn-ea"/>
                  <a:sym typeface="+mn-lt"/>
                </a:endParaRPr>
              </a:p>
            </p:txBody>
          </p:sp>
          <p:sp>
            <p:nvSpPr>
              <p:cNvPr id="9" name="文本框 8"/>
              <p:cNvSpPr txBox="1"/>
              <p:nvPr/>
            </p:nvSpPr>
            <p:spPr>
              <a:xfrm>
                <a:off x="1461249" y="2170054"/>
                <a:ext cx="720590" cy="865536"/>
              </a:xfrm>
              <a:prstGeom prst="rect">
                <a:avLst/>
              </a:prstGeom>
              <a:noFill/>
            </p:spPr>
            <p:txBody>
              <a:bodyPr wrap="square" rtlCol="0">
                <a:spAutoFit/>
                <a:scene3d>
                  <a:camera prst="orthographicFront"/>
                  <a:lightRig rig="threePt" dir="t"/>
                </a:scene3d>
                <a:sp3d contourW="12700"/>
              </a:bodyPr>
              <a:lstStyle/>
              <a:p>
                <a:pPr algn="ctr"/>
                <a:r>
                  <a:rPr lang="en-US" altLang="zh-CN" sz="4400" b="1" dirty="0">
                    <a:solidFill>
                      <a:schemeClr val="bg1"/>
                    </a:solidFill>
                    <a:latin typeface="微软雅黑" panose="020B0503020204020204" charset="-122"/>
                    <a:ea typeface="微软雅黑" panose="020B0503020204020204" charset="-122"/>
                    <a:cs typeface="+mn-ea"/>
                    <a:sym typeface="+mn-lt"/>
                  </a:rPr>
                  <a:t>S</a:t>
                </a:r>
              </a:p>
            </p:txBody>
          </p:sp>
        </p:grpSp>
        <p:grpSp>
          <p:nvGrpSpPr>
            <p:cNvPr id="25" name="组合 24"/>
            <p:cNvGrpSpPr/>
            <p:nvPr/>
          </p:nvGrpSpPr>
          <p:grpSpPr>
            <a:xfrm>
              <a:off x="2839" y="5537"/>
              <a:ext cx="1710" cy="1710"/>
              <a:chOff x="1262742" y="2031998"/>
              <a:chExt cx="1407886" cy="1407886"/>
            </a:xfrm>
          </p:grpSpPr>
          <p:sp>
            <p:nvSpPr>
              <p:cNvPr id="26" name="任意多边形: 形状 7"/>
              <p:cNvSpPr/>
              <p:nvPr/>
            </p:nvSpPr>
            <p:spPr>
              <a:xfrm>
                <a:off x="1262742" y="2031998"/>
                <a:ext cx="1407886" cy="1407886"/>
              </a:xfrm>
              <a:custGeom>
                <a:avLst/>
                <a:gdLst>
                  <a:gd name="connsiteX0" fmla="*/ 703943 w 1407886"/>
                  <a:gd name="connsiteY0" fmla="*/ 0 h 1407886"/>
                  <a:gd name="connsiteX1" fmla="*/ 1393585 w 1407886"/>
                  <a:gd name="connsiteY1" fmla="*/ 562074 h 1407886"/>
                  <a:gd name="connsiteX2" fmla="*/ 1407886 w 1407886"/>
                  <a:gd name="connsiteY2" fmla="*/ 703942 h 1407886"/>
                  <a:gd name="connsiteX3" fmla="*/ 1407885 w 1407886"/>
                  <a:gd name="connsiteY3" fmla="*/ 703942 h 1407886"/>
                  <a:gd name="connsiteX4" fmla="*/ 703942 w 1407886"/>
                  <a:gd name="connsiteY4" fmla="*/ 1407885 h 1407886"/>
                  <a:gd name="connsiteX5" fmla="*/ 703942 w 1407886"/>
                  <a:gd name="connsiteY5" fmla="*/ 1407886 h 1407886"/>
                  <a:gd name="connsiteX6" fmla="*/ 562074 w 1407886"/>
                  <a:gd name="connsiteY6" fmla="*/ 1393585 h 1407886"/>
                  <a:gd name="connsiteX7" fmla="*/ 0 w 1407886"/>
                  <a:gd name="connsiteY7" fmla="*/ 703943 h 1407886"/>
                  <a:gd name="connsiteX8" fmla="*/ 703943 w 1407886"/>
                  <a:gd name="connsiteY8"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886" h="1407886">
                    <a:moveTo>
                      <a:pt x="703943" y="0"/>
                    </a:moveTo>
                    <a:cubicBezTo>
                      <a:pt x="1044123" y="0"/>
                      <a:pt x="1327944" y="241299"/>
                      <a:pt x="1393585" y="562074"/>
                    </a:cubicBezTo>
                    <a:lnTo>
                      <a:pt x="1407886" y="703942"/>
                    </a:lnTo>
                    <a:lnTo>
                      <a:pt x="1407885" y="703942"/>
                    </a:lnTo>
                    <a:cubicBezTo>
                      <a:pt x="1019108" y="703942"/>
                      <a:pt x="703942" y="1019108"/>
                      <a:pt x="703942" y="1407885"/>
                    </a:cubicBezTo>
                    <a:lnTo>
                      <a:pt x="703942" y="1407886"/>
                    </a:lnTo>
                    <a:lnTo>
                      <a:pt x="562074" y="1393585"/>
                    </a:lnTo>
                    <a:cubicBezTo>
                      <a:pt x="241299" y="1327944"/>
                      <a:pt x="0" y="1044123"/>
                      <a:pt x="0" y="703943"/>
                    </a:cubicBezTo>
                    <a:cubicBezTo>
                      <a:pt x="0" y="315166"/>
                      <a:pt x="315166" y="0"/>
                      <a:pt x="703943" y="0"/>
                    </a:cubicBezTo>
                    <a:close/>
                  </a:path>
                </a:pathLst>
              </a:cu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1421305" y="2170054"/>
                <a:ext cx="800472" cy="865536"/>
              </a:xfrm>
              <a:prstGeom prst="rect">
                <a:avLst/>
              </a:prstGeom>
              <a:noFill/>
            </p:spPr>
            <p:txBody>
              <a:bodyPr wrap="square" rtlCol="0">
                <a:spAutoFit/>
                <a:scene3d>
                  <a:camera prst="orthographicFront"/>
                  <a:lightRig rig="threePt" dir="t"/>
                </a:scene3d>
                <a:sp3d contourW="12700"/>
              </a:bodyPr>
              <a:lstStyle/>
              <a:p>
                <a:pPr algn="ctr"/>
                <a:r>
                  <a:rPr lang="en-US" altLang="zh-CN" sz="4400" b="1" dirty="0">
                    <a:solidFill>
                      <a:schemeClr val="bg1"/>
                    </a:solidFill>
                    <a:latin typeface="微软雅黑" panose="020B0503020204020204" charset="-122"/>
                    <a:ea typeface="微软雅黑" panose="020B0503020204020204" charset="-122"/>
                    <a:cs typeface="+mn-ea"/>
                    <a:sym typeface="+mn-lt"/>
                  </a:rPr>
                  <a:t>O</a:t>
                </a:r>
              </a:p>
            </p:txBody>
          </p:sp>
        </p:grpSp>
        <p:grpSp>
          <p:nvGrpSpPr>
            <p:cNvPr id="28" name="组合 27"/>
            <p:cNvGrpSpPr/>
            <p:nvPr/>
          </p:nvGrpSpPr>
          <p:grpSpPr>
            <a:xfrm>
              <a:off x="12057" y="2315"/>
              <a:ext cx="1710" cy="1710"/>
              <a:chOff x="1262742" y="2031998"/>
              <a:chExt cx="1407886" cy="1407886"/>
            </a:xfrm>
          </p:grpSpPr>
          <p:sp>
            <p:nvSpPr>
              <p:cNvPr id="29" name="任意多边形: 形状 10"/>
              <p:cNvSpPr/>
              <p:nvPr/>
            </p:nvSpPr>
            <p:spPr>
              <a:xfrm>
                <a:off x="1262742" y="2031998"/>
                <a:ext cx="1407886" cy="1407886"/>
              </a:xfrm>
              <a:custGeom>
                <a:avLst/>
                <a:gdLst>
                  <a:gd name="connsiteX0" fmla="*/ 703943 w 1407886"/>
                  <a:gd name="connsiteY0" fmla="*/ 0 h 1407886"/>
                  <a:gd name="connsiteX1" fmla="*/ 1393585 w 1407886"/>
                  <a:gd name="connsiteY1" fmla="*/ 562074 h 1407886"/>
                  <a:gd name="connsiteX2" fmla="*/ 1407886 w 1407886"/>
                  <a:gd name="connsiteY2" fmla="*/ 703942 h 1407886"/>
                  <a:gd name="connsiteX3" fmla="*/ 1407885 w 1407886"/>
                  <a:gd name="connsiteY3" fmla="*/ 703942 h 1407886"/>
                  <a:gd name="connsiteX4" fmla="*/ 703942 w 1407886"/>
                  <a:gd name="connsiteY4" fmla="*/ 1407885 h 1407886"/>
                  <a:gd name="connsiteX5" fmla="*/ 703942 w 1407886"/>
                  <a:gd name="connsiteY5" fmla="*/ 1407886 h 1407886"/>
                  <a:gd name="connsiteX6" fmla="*/ 562074 w 1407886"/>
                  <a:gd name="connsiteY6" fmla="*/ 1393585 h 1407886"/>
                  <a:gd name="connsiteX7" fmla="*/ 0 w 1407886"/>
                  <a:gd name="connsiteY7" fmla="*/ 703943 h 1407886"/>
                  <a:gd name="connsiteX8" fmla="*/ 703943 w 1407886"/>
                  <a:gd name="connsiteY8"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886" h="1407886">
                    <a:moveTo>
                      <a:pt x="703943" y="0"/>
                    </a:moveTo>
                    <a:cubicBezTo>
                      <a:pt x="1044123" y="0"/>
                      <a:pt x="1327944" y="241299"/>
                      <a:pt x="1393585" y="562074"/>
                    </a:cubicBezTo>
                    <a:lnTo>
                      <a:pt x="1407886" y="703942"/>
                    </a:lnTo>
                    <a:lnTo>
                      <a:pt x="1407885" y="703942"/>
                    </a:lnTo>
                    <a:cubicBezTo>
                      <a:pt x="1019108" y="703942"/>
                      <a:pt x="703942" y="1019108"/>
                      <a:pt x="703942" y="1407885"/>
                    </a:cubicBezTo>
                    <a:lnTo>
                      <a:pt x="703942" y="1407886"/>
                    </a:lnTo>
                    <a:lnTo>
                      <a:pt x="562074" y="1393585"/>
                    </a:lnTo>
                    <a:cubicBezTo>
                      <a:pt x="241299" y="1327944"/>
                      <a:pt x="0" y="1044123"/>
                      <a:pt x="0" y="703943"/>
                    </a:cubicBezTo>
                    <a:cubicBezTo>
                      <a:pt x="0" y="315166"/>
                      <a:pt x="315166" y="0"/>
                      <a:pt x="703943" y="0"/>
                    </a:cubicBezTo>
                    <a:close/>
                  </a:path>
                </a:pathLst>
              </a:cu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1360776" y="2170054"/>
                <a:ext cx="921531" cy="865536"/>
              </a:xfrm>
              <a:prstGeom prst="rect">
                <a:avLst/>
              </a:prstGeom>
              <a:noFill/>
            </p:spPr>
            <p:txBody>
              <a:bodyPr wrap="square" rtlCol="0">
                <a:spAutoFit/>
                <a:scene3d>
                  <a:camera prst="orthographicFront"/>
                  <a:lightRig rig="threePt" dir="t"/>
                </a:scene3d>
                <a:sp3d contourW="12700"/>
              </a:bodyPr>
              <a:lstStyle/>
              <a:p>
                <a:pPr algn="ctr"/>
                <a:r>
                  <a:rPr lang="en-US" altLang="zh-CN" sz="4400" b="1" dirty="0">
                    <a:solidFill>
                      <a:schemeClr val="bg1"/>
                    </a:solidFill>
                    <a:latin typeface="微软雅黑" panose="020B0503020204020204" charset="-122"/>
                    <a:ea typeface="微软雅黑" panose="020B0503020204020204" charset="-122"/>
                    <a:cs typeface="+mn-ea"/>
                    <a:sym typeface="+mn-lt"/>
                  </a:rPr>
                  <a:t>W</a:t>
                </a:r>
              </a:p>
            </p:txBody>
          </p:sp>
        </p:grpSp>
        <p:grpSp>
          <p:nvGrpSpPr>
            <p:cNvPr id="31" name="组合 30"/>
            <p:cNvGrpSpPr/>
            <p:nvPr/>
          </p:nvGrpSpPr>
          <p:grpSpPr>
            <a:xfrm>
              <a:off x="12057" y="5537"/>
              <a:ext cx="1710" cy="1710"/>
              <a:chOff x="1262742" y="2031998"/>
              <a:chExt cx="1407886" cy="1407886"/>
            </a:xfrm>
          </p:grpSpPr>
          <p:sp>
            <p:nvSpPr>
              <p:cNvPr id="32" name="任意多边形: 形状 13"/>
              <p:cNvSpPr/>
              <p:nvPr/>
            </p:nvSpPr>
            <p:spPr>
              <a:xfrm>
                <a:off x="1262742" y="2031998"/>
                <a:ext cx="1407886" cy="1407886"/>
              </a:xfrm>
              <a:custGeom>
                <a:avLst/>
                <a:gdLst>
                  <a:gd name="connsiteX0" fmla="*/ 703943 w 1407886"/>
                  <a:gd name="connsiteY0" fmla="*/ 0 h 1407886"/>
                  <a:gd name="connsiteX1" fmla="*/ 1393585 w 1407886"/>
                  <a:gd name="connsiteY1" fmla="*/ 562074 h 1407886"/>
                  <a:gd name="connsiteX2" fmla="*/ 1407886 w 1407886"/>
                  <a:gd name="connsiteY2" fmla="*/ 703942 h 1407886"/>
                  <a:gd name="connsiteX3" fmla="*/ 1407885 w 1407886"/>
                  <a:gd name="connsiteY3" fmla="*/ 703942 h 1407886"/>
                  <a:gd name="connsiteX4" fmla="*/ 703942 w 1407886"/>
                  <a:gd name="connsiteY4" fmla="*/ 1407885 h 1407886"/>
                  <a:gd name="connsiteX5" fmla="*/ 703942 w 1407886"/>
                  <a:gd name="connsiteY5" fmla="*/ 1407886 h 1407886"/>
                  <a:gd name="connsiteX6" fmla="*/ 562074 w 1407886"/>
                  <a:gd name="connsiteY6" fmla="*/ 1393585 h 1407886"/>
                  <a:gd name="connsiteX7" fmla="*/ 0 w 1407886"/>
                  <a:gd name="connsiteY7" fmla="*/ 703943 h 1407886"/>
                  <a:gd name="connsiteX8" fmla="*/ 703943 w 1407886"/>
                  <a:gd name="connsiteY8"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886" h="1407886">
                    <a:moveTo>
                      <a:pt x="703943" y="0"/>
                    </a:moveTo>
                    <a:cubicBezTo>
                      <a:pt x="1044123" y="0"/>
                      <a:pt x="1327944" y="241299"/>
                      <a:pt x="1393585" y="562074"/>
                    </a:cubicBezTo>
                    <a:lnTo>
                      <a:pt x="1407886" y="703942"/>
                    </a:lnTo>
                    <a:lnTo>
                      <a:pt x="1407885" y="703942"/>
                    </a:lnTo>
                    <a:cubicBezTo>
                      <a:pt x="1019108" y="703942"/>
                      <a:pt x="703942" y="1019108"/>
                      <a:pt x="703942" y="1407885"/>
                    </a:cubicBezTo>
                    <a:lnTo>
                      <a:pt x="703942" y="1407886"/>
                    </a:lnTo>
                    <a:lnTo>
                      <a:pt x="562074" y="1393585"/>
                    </a:lnTo>
                    <a:cubicBezTo>
                      <a:pt x="241299" y="1327944"/>
                      <a:pt x="0" y="1044123"/>
                      <a:pt x="0" y="703943"/>
                    </a:cubicBezTo>
                    <a:cubicBezTo>
                      <a:pt x="0" y="315166"/>
                      <a:pt x="315166" y="0"/>
                      <a:pt x="703943" y="0"/>
                    </a:cubicBezTo>
                    <a:close/>
                  </a:path>
                </a:pathLst>
              </a:cu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1481422" y="2170054"/>
                <a:ext cx="680237" cy="865536"/>
              </a:xfrm>
              <a:prstGeom prst="rect">
                <a:avLst/>
              </a:prstGeom>
              <a:noFill/>
            </p:spPr>
            <p:txBody>
              <a:bodyPr wrap="square" rtlCol="0">
                <a:spAutoFit/>
                <a:scene3d>
                  <a:camera prst="orthographicFront"/>
                  <a:lightRig rig="threePt" dir="t"/>
                </a:scene3d>
                <a:sp3d contourW="12700"/>
              </a:bodyPr>
              <a:lstStyle/>
              <a:p>
                <a:pPr algn="ctr"/>
                <a:r>
                  <a:rPr lang="en-US" altLang="zh-CN" sz="4400" b="1" dirty="0">
                    <a:solidFill>
                      <a:schemeClr val="bg1"/>
                    </a:solidFill>
                    <a:latin typeface="微软雅黑" panose="020B0503020204020204" charset="-122"/>
                    <a:ea typeface="微软雅黑" panose="020B0503020204020204" charset="-122"/>
                    <a:cs typeface="+mn-ea"/>
                    <a:sym typeface="+mn-lt"/>
                  </a:rPr>
                  <a:t>T</a:t>
                </a:r>
              </a:p>
            </p:txBody>
          </p:sp>
        </p:grpSp>
        <p:sp>
          <p:nvSpPr>
            <p:cNvPr id="46" name="矩形 45"/>
            <p:cNvSpPr/>
            <p:nvPr/>
          </p:nvSpPr>
          <p:spPr>
            <a:xfrm>
              <a:off x="4121" y="3904"/>
              <a:ext cx="3219" cy="1223"/>
            </a:xfrm>
            <a:prstGeom prst="rect">
              <a:avLst/>
            </a:prstGeom>
          </p:spPr>
          <p:txBody>
            <a:bodyPr wrap="square" lIns="91433" tIns="45716" rIns="91433" bIns="45716">
              <a:spAutoFit/>
            </a:bodyPr>
            <a:lstStyle/>
            <a:p>
              <a:pPr>
                <a:lnSpc>
                  <a:spcPct val="130000"/>
                </a:lnSpc>
              </a:pPr>
              <a:r>
                <a:rPr lang="zh-CN" altLang="en-US" sz="1335" dirty="0">
                  <a:solidFill>
                    <a:schemeClr val="tx1">
                      <a:lumMod val="75000"/>
                      <a:lumOff val="25000"/>
                    </a:schemeClr>
                  </a:solidFill>
                  <a:latin typeface="微软雅黑" panose="020B0503020204020204" charset="-122"/>
                  <a:ea typeface="微软雅黑" panose="020B0503020204020204" charset="-122"/>
                  <a:sym typeface="+mn-ea"/>
                </a:rPr>
                <a:t>此处添加详细文本描述建议与标题相关并符合整体语言风格</a:t>
              </a:r>
              <a:endParaRPr lang="zh-CN" altLang="en-US" sz="1335" dirty="0">
                <a:solidFill>
                  <a:schemeClr val="tx1">
                    <a:lumMod val="75000"/>
                    <a:lumOff val="25000"/>
                  </a:schemeClr>
                </a:solidFill>
                <a:latin typeface="微软雅黑" panose="020B0503020204020204" charset="-122"/>
                <a:ea typeface="微软雅黑" panose="020B0503020204020204" charset="-122"/>
                <a:cs typeface="+mn-ea"/>
                <a:sym typeface="+mn-ea"/>
              </a:endParaRPr>
            </a:p>
          </p:txBody>
        </p:sp>
        <p:sp>
          <p:nvSpPr>
            <p:cNvPr id="47" name="矩形 46"/>
            <p:cNvSpPr/>
            <p:nvPr/>
          </p:nvSpPr>
          <p:spPr>
            <a:xfrm>
              <a:off x="4121" y="3366"/>
              <a:ext cx="3046" cy="516"/>
            </a:xfrm>
            <a:prstGeom prst="rect">
              <a:avLst/>
            </a:prstGeom>
          </p:spPr>
          <p:txBody>
            <a:bodyPr wrap="square" lIns="91433" tIns="45716" rIns="91433" bIns="45716">
              <a:spAutoFit/>
            </a:bodyPr>
            <a:lstStyle/>
            <a:p>
              <a:pPr algn="just"/>
              <a:r>
                <a:rPr lang="zh-CN" altLang="en-US" sz="1865" b="1" dirty="0">
                  <a:solidFill>
                    <a:schemeClr val="tx1">
                      <a:lumMod val="75000"/>
                      <a:lumOff val="25000"/>
                    </a:schemeClr>
                  </a:solidFill>
                  <a:latin typeface="微软雅黑" panose="020B0503020204020204" charset="-122"/>
                  <a:ea typeface="微软雅黑" panose="020B0503020204020204" charset="-122"/>
                  <a:cs typeface="+mn-ea"/>
                  <a:sym typeface="+mn-lt"/>
                </a:rPr>
                <a:t>输入标题</a:t>
              </a:r>
            </a:p>
          </p:txBody>
        </p:sp>
        <p:sp>
          <p:nvSpPr>
            <p:cNvPr id="48" name="矩形 47"/>
            <p:cNvSpPr/>
            <p:nvPr/>
          </p:nvSpPr>
          <p:spPr>
            <a:xfrm>
              <a:off x="13054" y="3904"/>
              <a:ext cx="3219" cy="1223"/>
            </a:xfrm>
            <a:prstGeom prst="rect">
              <a:avLst/>
            </a:prstGeom>
          </p:spPr>
          <p:txBody>
            <a:bodyPr wrap="square" lIns="91433" tIns="45716" rIns="91433" bIns="45716">
              <a:spAutoFit/>
            </a:bodyPr>
            <a:lstStyle/>
            <a:p>
              <a:pPr>
                <a:lnSpc>
                  <a:spcPct val="130000"/>
                </a:lnSpc>
              </a:pPr>
              <a:r>
                <a:rPr lang="zh-CN" altLang="en-US" sz="1335" dirty="0">
                  <a:solidFill>
                    <a:schemeClr val="tx1">
                      <a:lumMod val="75000"/>
                      <a:lumOff val="25000"/>
                    </a:schemeClr>
                  </a:solidFill>
                  <a:latin typeface="微软雅黑" panose="020B0503020204020204" charset="-122"/>
                  <a:ea typeface="微软雅黑" panose="020B0503020204020204" charset="-122"/>
                  <a:sym typeface="+mn-ea"/>
                </a:rPr>
                <a:t>此处添加详细文本描述建议与标题相关并符合整体语言风格</a:t>
              </a:r>
              <a:endParaRPr lang="zh-CN" altLang="en-US" sz="1335" dirty="0">
                <a:solidFill>
                  <a:schemeClr val="tx1">
                    <a:lumMod val="75000"/>
                    <a:lumOff val="25000"/>
                  </a:schemeClr>
                </a:solidFill>
                <a:latin typeface="微软雅黑" panose="020B0503020204020204" charset="-122"/>
                <a:ea typeface="微软雅黑" panose="020B0503020204020204" charset="-122"/>
                <a:cs typeface="+mn-ea"/>
                <a:sym typeface="+mn-ea"/>
              </a:endParaRPr>
            </a:p>
          </p:txBody>
        </p:sp>
        <p:sp>
          <p:nvSpPr>
            <p:cNvPr id="49" name="矩形 48"/>
            <p:cNvSpPr/>
            <p:nvPr/>
          </p:nvSpPr>
          <p:spPr>
            <a:xfrm>
              <a:off x="13054" y="3366"/>
              <a:ext cx="3046" cy="516"/>
            </a:xfrm>
            <a:prstGeom prst="rect">
              <a:avLst/>
            </a:prstGeom>
          </p:spPr>
          <p:txBody>
            <a:bodyPr wrap="square" lIns="91433" tIns="45716" rIns="91433" bIns="45716">
              <a:spAutoFit/>
            </a:bodyPr>
            <a:lstStyle/>
            <a:p>
              <a:pPr algn="just"/>
              <a:r>
                <a:rPr lang="zh-CN" altLang="en-US" sz="1865" b="1" dirty="0">
                  <a:solidFill>
                    <a:schemeClr val="tx1">
                      <a:lumMod val="75000"/>
                      <a:lumOff val="25000"/>
                    </a:schemeClr>
                  </a:solidFill>
                  <a:latin typeface="微软雅黑" panose="020B0503020204020204" charset="-122"/>
                  <a:ea typeface="微软雅黑" panose="020B0503020204020204" charset="-122"/>
                  <a:cs typeface="+mn-ea"/>
                  <a:sym typeface="+mn-lt"/>
                </a:rPr>
                <a:t>输入标题</a:t>
              </a:r>
            </a:p>
          </p:txBody>
        </p:sp>
        <p:sp>
          <p:nvSpPr>
            <p:cNvPr id="50" name="矩形 49"/>
            <p:cNvSpPr/>
            <p:nvPr/>
          </p:nvSpPr>
          <p:spPr>
            <a:xfrm>
              <a:off x="4121" y="7015"/>
              <a:ext cx="3219" cy="1223"/>
            </a:xfrm>
            <a:prstGeom prst="rect">
              <a:avLst/>
            </a:prstGeom>
          </p:spPr>
          <p:txBody>
            <a:bodyPr wrap="square" lIns="91433" tIns="45716" rIns="91433" bIns="45716">
              <a:spAutoFit/>
            </a:bodyPr>
            <a:lstStyle/>
            <a:p>
              <a:pPr>
                <a:lnSpc>
                  <a:spcPct val="130000"/>
                </a:lnSpc>
              </a:pPr>
              <a:r>
                <a:rPr lang="zh-CN" altLang="en-US" sz="1335" dirty="0">
                  <a:solidFill>
                    <a:schemeClr val="tx1">
                      <a:lumMod val="75000"/>
                      <a:lumOff val="25000"/>
                    </a:schemeClr>
                  </a:solidFill>
                  <a:latin typeface="微软雅黑" panose="020B0503020204020204" charset="-122"/>
                  <a:ea typeface="微软雅黑" panose="020B0503020204020204" charset="-122"/>
                  <a:sym typeface="+mn-ea"/>
                </a:rPr>
                <a:t>此处添加详细文本描述建议与标题相关并符合整体语言风格</a:t>
              </a:r>
              <a:endParaRPr lang="zh-CN" altLang="en-US" sz="1335" dirty="0">
                <a:solidFill>
                  <a:schemeClr val="tx1">
                    <a:lumMod val="75000"/>
                    <a:lumOff val="25000"/>
                  </a:schemeClr>
                </a:solidFill>
                <a:latin typeface="微软雅黑" panose="020B0503020204020204" charset="-122"/>
                <a:ea typeface="微软雅黑" panose="020B0503020204020204" charset="-122"/>
                <a:cs typeface="+mn-ea"/>
                <a:sym typeface="+mn-ea"/>
              </a:endParaRPr>
            </a:p>
          </p:txBody>
        </p:sp>
        <p:sp>
          <p:nvSpPr>
            <p:cNvPr id="51" name="矩形 50"/>
            <p:cNvSpPr/>
            <p:nvPr/>
          </p:nvSpPr>
          <p:spPr>
            <a:xfrm>
              <a:off x="4121" y="6478"/>
              <a:ext cx="3046" cy="516"/>
            </a:xfrm>
            <a:prstGeom prst="rect">
              <a:avLst/>
            </a:prstGeom>
          </p:spPr>
          <p:txBody>
            <a:bodyPr wrap="square" lIns="91433" tIns="45716" rIns="91433" bIns="45716">
              <a:spAutoFit/>
            </a:bodyPr>
            <a:lstStyle/>
            <a:p>
              <a:pPr algn="just"/>
              <a:r>
                <a:rPr lang="zh-CN" altLang="en-US" sz="1865" b="1" dirty="0">
                  <a:solidFill>
                    <a:schemeClr val="tx1">
                      <a:lumMod val="75000"/>
                      <a:lumOff val="25000"/>
                    </a:schemeClr>
                  </a:solidFill>
                  <a:latin typeface="微软雅黑" panose="020B0503020204020204" charset="-122"/>
                  <a:ea typeface="微软雅黑" panose="020B0503020204020204" charset="-122"/>
                  <a:cs typeface="+mn-ea"/>
                  <a:sym typeface="+mn-lt"/>
                </a:rPr>
                <a:t>输入标题</a:t>
              </a:r>
            </a:p>
          </p:txBody>
        </p:sp>
        <p:sp>
          <p:nvSpPr>
            <p:cNvPr id="52" name="矩形 51"/>
            <p:cNvSpPr/>
            <p:nvPr/>
          </p:nvSpPr>
          <p:spPr>
            <a:xfrm>
              <a:off x="13152" y="7015"/>
              <a:ext cx="3219" cy="1223"/>
            </a:xfrm>
            <a:prstGeom prst="rect">
              <a:avLst/>
            </a:prstGeom>
          </p:spPr>
          <p:txBody>
            <a:bodyPr wrap="square" lIns="91433" tIns="45716" rIns="91433" bIns="45716">
              <a:spAutoFit/>
            </a:bodyPr>
            <a:lstStyle/>
            <a:p>
              <a:pPr>
                <a:lnSpc>
                  <a:spcPct val="130000"/>
                </a:lnSpc>
              </a:pPr>
              <a:r>
                <a:rPr lang="zh-CN" altLang="en-US" sz="1335" dirty="0">
                  <a:solidFill>
                    <a:schemeClr val="tx1">
                      <a:lumMod val="75000"/>
                      <a:lumOff val="25000"/>
                    </a:schemeClr>
                  </a:solidFill>
                  <a:latin typeface="微软雅黑" panose="020B0503020204020204" charset="-122"/>
                  <a:ea typeface="微软雅黑" panose="020B0503020204020204" charset="-122"/>
                  <a:sym typeface="+mn-ea"/>
                </a:rPr>
                <a:t>此处添加详细文本描述建议与标题相关并符合整体语言风格</a:t>
              </a:r>
              <a:endParaRPr lang="zh-CN" altLang="en-US" sz="1335" dirty="0">
                <a:solidFill>
                  <a:schemeClr val="tx1">
                    <a:lumMod val="75000"/>
                    <a:lumOff val="25000"/>
                  </a:schemeClr>
                </a:solidFill>
                <a:latin typeface="微软雅黑" panose="020B0503020204020204" charset="-122"/>
                <a:ea typeface="微软雅黑" panose="020B0503020204020204" charset="-122"/>
                <a:cs typeface="+mn-ea"/>
                <a:sym typeface="+mn-ea"/>
              </a:endParaRPr>
            </a:p>
          </p:txBody>
        </p:sp>
        <p:sp>
          <p:nvSpPr>
            <p:cNvPr id="53" name="矩形 52"/>
            <p:cNvSpPr/>
            <p:nvPr/>
          </p:nvSpPr>
          <p:spPr>
            <a:xfrm>
              <a:off x="13152" y="6478"/>
              <a:ext cx="3046" cy="516"/>
            </a:xfrm>
            <a:prstGeom prst="rect">
              <a:avLst/>
            </a:prstGeom>
          </p:spPr>
          <p:txBody>
            <a:bodyPr wrap="square" lIns="91433" tIns="45716" rIns="91433" bIns="45716">
              <a:spAutoFit/>
            </a:bodyPr>
            <a:lstStyle/>
            <a:p>
              <a:pPr algn="just"/>
              <a:r>
                <a:rPr lang="zh-CN" altLang="en-US" sz="1865" b="1" dirty="0">
                  <a:solidFill>
                    <a:schemeClr val="tx1">
                      <a:lumMod val="75000"/>
                      <a:lumOff val="25000"/>
                    </a:schemeClr>
                  </a:solidFill>
                  <a:latin typeface="微软雅黑" panose="020B0503020204020204" charset="-122"/>
                  <a:ea typeface="微软雅黑" panose="020B0503020204020204" charset="-122"/>
                  <a:cs typeface="+mn-ea"/>
                  <a:sym typeface="+mn-lt"/>
                </a:rPr>
                <a:t>输入标题</a:t>
              </a:r>
            </a:p>
          </p:txBody>
        </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810" y="1467485"/>
            <a:ext cx="5072380" cy="50723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p:cNvSpPr txBox="1"/>
          <p:nvPr/>
        </p:nvSpPr>
        <p:spPr>
          <a:xfrm>
            <a:off x="4413445" y="1938930"/>
            <a:ext cx="3351884"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defTabSz="694690">
              <a:lnSpc>
                <a:spcPct val="150000"/>
              </a:lnSpc>
            </a:pPr>
            <a:r>
              <a:rPr lang="zh-CN" altLang="en-US" sz="3200" dirty="0">
                <a:solidFill>
                  <a:schemeClr val="tx1">
                    <a:lumMod val="75000"/>
                    <a:lumOff val="25000"/>
                  </a:schemeClr>
                </a:solidFill>
                <a:latin typeface="微软雅黑" panose="020B0503020204020204" charset="-122"/>
                <a:ea typeface="微软雅黑" panose="020B0503020204020204" charset="-122"/>
                <a:cs typeface="+mn-ea"/>
                <a:sym typeface="+mn-lt"/>
              </a:rPr>
              <a:t>中秋习俗</a:t>
            </a:r>
          </a:p>
        </p:txBody>
      </p:sp>
      <p:sp>
        <p:nvSpPr>
          <p:cNvPr id="4" name="矩形 3"/>
          <p:cNvSpPr/>
          <p:nvPr/>
        </p:nvSpPr>
        <p:spPr>
          <a:xfrm>
            <a:off x="888659" y="2815159"/>
            <a:ext cx="6989211" cy="2584450"/>
          </a:xfrm>
          <a:prstGeom prst="rect">
            <a:avLst/>
          </a:prstGeom>
        </p:spPr>
        <p:txBody>
          <a:bodyPr wrap="square">
            <a:spAutoFit/>
          </a:bodyPr>
          <a:lstStyle/>
          <a:p>
            <a:pPr>
              <a:lnSpc>
                <a:spcPct val="150000"/>
              </a:lnSpc>
              <a:buClr>
                <a:schemeClr val="accent1">
                  <a:lumMod val="75000"/>
                </a:schemeClr>
              </a:buClr>
              <a:buSzPct val="70000"/>
            </a:pPr>
            <a:r>
              <a:rPr lang="en-US" altLang="zh-CN" dirty="0">
                <a:solidFill>
                  <a:schemeClr val="accent6">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在此处输入文字或粘贴复制到文本框里，在此处输入文字或粘贴复制到文本框里，在此处输入文字或粘贴复制到文本框里。在此处输入文字或粘贴复制到文本框里，在此处输入文字或粘贴复制到文本框里，在此处输入文字或粘贴复制到文本框里。</a:t>
            </a:r>
            <a:r>
              <a:rPr lang="zh-CN" altLang="en-US">
                <a:solidFill>
                  <a:schemeClr val="tx1">
                    <a:lumMod val="75000"/>
                    <a:lumOff val="25000"/>
                  </a:schemeClr>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endParaRPr lang="zh-CN" altLang="en-US" sz="20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 name="箭头: 右 5"/>
          <p:cNvSpPr/>
          <p:nvPr/>
        </p:nvSpPr>
        <p:spPr>
          <a:xfrm>
            <a:off x="1999160" y="2198939"/>
            <a:ext cx="978408" cy="484632"/>
          </a:xfrm>
          <a:prstGeom prst="rightArrow">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20" name="对话气泡: 圆角矩形 19"/>
          <p:cNvSpPr/>
          <p:nvPr/>
        </p:nvSpPr>
        <p:spPr>
          <a:xfrm>
            <a:off x="8793297" y="2100603"/>
            <a:ext cx="2460665" cy="3060504"/>
          </a:xfrm>
          <a:prstGeom prst="wedgeRoundRectCallout">
            <a:avLst>
              <a:gd name="adj1" fmla="val -19969"/>
              <a:gd name="adj2" fmla="val 53120"/>
              <a:gd name="adj3" fmla="val 16667"/>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094470" y="2199005"/>
            <a:ext cx="1973580" cy="2676525"/>
          </a:xfrm>
          <a:prstGeom prst="rect">
            <a:avLst/>
          </a:prstGeom>
          <a:noFill/>
        </p:spPr>
        <p:txBody>
          <a:bodyPr wrap="square" rtlCol="0" anchor="t">
            <a:spAutoFit/>
          </a:bodyPr>
          <a:lstStyle/>
          <a:p>
            <a:pPr>
              <a:lnSpc>
                <a:spcPct val="150000"/>
              </a:lnSpc>
              <a:buClr>
                <a:schemeClr val="accent1">
                  <a:lumMod val="75000"/>
                </a:schemeClr>
              </a:buClr>
              <a:buSzPct val="70000"/>
            </a:pPr>
            <a:r>
              <a:rPr lang="zh-CN" altLang="en-US" sz="1600">
                <a:solidFill>
                  <a:schemeClr val="bg1"/>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p>
        </p:txBody>
      </p:sp>
      <p:grpSp>
        <p:nvGrpSpPr>
          <p:cNvPr id="7" name="组合 6"/>
          <p:cNvGrpSpPr/>
          <p:nvPr/>
        </p:nvGrpSpPr>
        <p:grpSpPr>
          <a:xfrm>
            <a:off x="131445" y="88265"/>
            <a:ext cx="1739900" cy="939800"/>
            <a:chOff x="207" y="139"/>
            <a:chExt cx="2740" cy="1480"/>
          </a:xfrm>
        </p:grpSpPr>
        <p:sp>
          <p:nvSpPr>
            <p:cNvPr id="8" name="矩形 7"/>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1" name="矩形 10"/>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2" name="矩形 11"/>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445" y="88265"/>
            <a:ext cx="1739900" cy="939800"/>
            <a:chOff x="207" y="139"/>
            <a:chExt cx="2740" cy="1480"/>
          </a:xfrm>
        </p:grpSpPr>
        <p:sp>
          <p:nvSpPr>
            <p:cNvPr id="9" name="矩形 8"/>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4" name="矩形 13"/>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grpSp>
        <p:nvGrpSpPr>
          <p:cNvPr id="21" name="组合 20"/>
          <p:cNvGrpSpPr/>
          <p:nvPr/>
        </p:nvGrpSpPr>
        <p:grpSpPr>
          <a:xfrm>
            <a:off x="1142365" y="1540595"/>
            <a:ext cx="10215081" cy="4439368"/>
            <a:chOff x="2256" y="2325"/>
            <a:chExt cx="15135" cy="6577"/>
          </a:xfrm>
        </p:grpSpPr>
        <p:graphicFrame>
          <p:nvGraphicFramePr>
            <p:cNvPr id="17" name="7"/>
            <p:cNvGraphicFramePr/>
            <p:nvPr/>
          </p:nvGraphicFramePr>
          <p:xfrm>
            <a:off x="2256" y="2325"/>
            <a:ext cx="14688" cy="46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组合 17"/>
            <p:cNvGrpSpPr/>
            <p:nvPr/>
          </p:nvGrpSpPr>
          <p:grpSpPr>
            <a:xfrm>
              <a:off x="2331" y="6976"/>
              <a:ext cx="15060" cy="1926"/>
              <a:chOff x="5354321" y="1924239"/>
              <a:chExt cx="9562933" cy="1222918"/>
            </a:xfrm>
          </p:grpSpPr>
          <p:sp>
            <p:nvSpPr>
              <p:cNvPr id="19" name="矩形 18"/>
              <p:cNvSpPr/>
              <p:nvPr/>
            </p:nvSpPr>
            <p:spPr>
              <a:xfrm>
                <a:off x="5354321" y="2332305"/>
                <a:ext cx="9562933" cy="814852"/>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75000"/>
                        <a:lumOff val="25000"/>
                      </a:schemeClr>
                    </a:solidFill>
                    <a:latin typeface="微软雅黑" panose="020B0503020204020204" charset="-122"/>
                    <a:ea typeface="微软雅黑" panose="020B0503020204020204" charset="-122"/>
                    <a:sym typeface="+mn-ea"/>
                  </a:rPr>
                  <a:t>此处添加详细文本描述建议与标题相关并符合整体语言风格此处添加详细文本描述建议与标题相关并符合整体语言风格此处添加详细文本描述建议与标题相关并符合整体语言风格</a:t>
                </a:r>
                <a:endParaRPr lang="en-US" altLang="zh-CN" sz="1400"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nSpc>
                    <a:spcPct val="120000"/>
                  </a:lnSpc>
                </a:pPr>
                <a:endParaRPr lang="en-US" altLang="zh-CN" sz="1400"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20" name="矩形 19"/>
              <p:cNvSpPr/>
              <p:nvPr/>
            </p:nvSpPr>
            <p:spPr>
              <a:xfrm>
                <a:off x="5354324" y="1924239"/>
                <a:ext cx="2084387" cy="433114"/>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latin typeface="微软雅黑" panose="020B0503020204020204" charset="-122"/>
                    <a:ea typeface="微软雅黑" panose="020B0503020204020204" charset="-122"/>
                    <a:cs typeface="+mn-ea"/>
                    <a:sym typeface="+mn-lt"/>
                  </a:rPr>
                  <a:t>输入标题</a:t>
                </a: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3" name="图片 2" descr="中秋国庆"/>
          <p:cNvPicPr>
            <a:picLocks noChangeAspect="1"/>
          </p:cNvPicPr>
          <p:nvPr/>
        </p:nvPicPr>
        <p:blipFill>
          <a:blip r:embed="rId3"/>
          <a:srcRect t="61072" r="74803" b="19698"/>
          <a:stretch>
            <a:fillRect/>
          </a:stretch>
        </p:blipFill>
        <p:spPr>
          <a:xfrm flipH="1">
            <a:off x="9182735" y="3566160"/>
            <a:ext cx="3009265" cy="3062605"/>
          </a:xfrm>
          <a:prstGeom prst="rect">
            <a:avLst/>
          </a:prstGeom>
        </p:spPr>
      </p:pic>
      <p:pic>
        <p:nvPicPr>
          <p:cNvPr id="14" name="稻壳儿榴莲果果"/>
          <p:cNvPicPr>
            <a:picLocks noChangeAspect="1"/>
          </p:cNvPicPr>
          <p:nvPr/>
        </p:nvPicPr>
        <p:blipFill rotWithShape="1">
          <a:blip r:embed="rId4" cstate="print">
            <a:extLst>
              <a:ext uri="{28A0092B-C50C-407E-A947-70E740481C1C}">
                <a14:useLocalDpi xmlns:a14="http://schemas.microsoft.com/office/drawing/2010/main" val="0"/>
              </a:ext>
            </a:extLst>
          </a:blip>
          <a:srcRect t="56698" r="5883" b="27655"/>
          <a:stretch>
            <a:fillRect/>
          </a:stretch>
        </p:blipFill>
        <p:spPr>
          <a:xfrm>
            <a:off x="3396293" y="1898015"/>
            <a:ext cx="5912807" cy="1310640"/>
          </a:xfrm>
          <a:prstGeom prst="rect">
            <a:avLst/>
          </a:prstGeom>
        </p:spPr>
      </p:pic>
      <p:sp>
        <p:nvSpPr>
          <p:cNvPr id="2" name="稻壳儿榴莲果果"/>
          <p:cNvSpPr/>
          <p:nvPr/>
        </p:nvSpPr>
        <p:spPr>
          <a:xfrm>
            <a:off x="3947379" y="3566216"/>
            <a:ext cx="4297680" cy="9220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dirty="0">
                <a:solidFill>
                  <a:schemeClr val="bg1"/>
                </a:solidFill>
                <a:latin typeface="字魂虎啸手书" panose="00000500000000000000" charset="-122"/>
                <a:ea typeface="字魂虎啸手书" panose="00000500000000000000" charset="-122"/>
                <a:cs typeface="阿里巴巴普惠体 R" panose="00020600040101010101" pitchFamily="18" charset="-122"/>
              </a:rPr>
              <a:t>输入标题内容</a:t>
            </a:r>
          </a:p>
        </p:txBody>
      </p:sp>
      <p:sp>
        <p:nvSpPr>
          <p:cNvPr id="6" name="稻壳儿榴莲果果"/>
          <p:cNvSpPr/>
          <p:nvPr/>
        </p:nvSpPr>
        <p:spPr>
          <a:xfrm>
            <a:off x="5490607" y="2141521"/>
            <a:ext cx="1198880" cy="132207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000" dirty="0" smtClean="0">
                <a:solidFill>
                  <a:srgbClr val="DABD82"/>
                </a:solidFill>
                <a:latin typeface="字魂虎啸手书" panose="00000500000000000000" charset="-122"/>
                <a:ea typeface="字魂虎啸手书" panose="00000500000000000000" charset="-122"/>
                <a:cs typeface="阿里巴巴普惠体 R" panose="00020600040101010101" pitchFamily="18" charset="-122"/>
              </a:rPr>
              <a:t>肆</a:t>
            </a:r>
          </a:p>
        </p:txBody>
      </p:sp>
      <p:grpSp>
        <p:nvGrpSpPr>
          <p:cNvPr id="16" name="组合 15"/>
          <p:cNvGrpSpPr/>
          <p:nvPr/>
        </p:nvGrpSpPr>
        <p:grpSpPr>
          <a:xfrm>
            <a:off x="-447677" y="-748265"/>
            <a:ext cx="3139861" cy="3169993"/>
            <a:chOff x="-1181" y="1685"/>
            <a:chExt cx="6638" cy="6702"/>
          </a:xfrm>
        </p:grpSpPr>
        <p:sp>
          <p:nvSpPr>
            <p:cNvPr id="12" name="椭圆 11"/>
            <p:cNvSpPr/>
            <p:nvPr/>
          </p:nvSpPr>
          <p:spPr>
            <a:xfrm>
              <a:off x="-1002" y="1984"/>
              <a:ext cx="6403" cy="6403"/>
            </a:xfrm>
            <a:prstGeom prst="ellipse">
              <a:avLst/>
            </a:prstGeom>
            <a:noFill/>
            <a:ln w="57150">
              <a:solidFill>
                <a:srgbClr val="DAB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稻壳儿榴莲果果" descr="桂花1"/>
            <p:cNvPicPr>
              <a:picLocks noChangeAspect="1"/>
            </p:cNvPicPr>
            <p:nvPr/>
          </p:nvPicPr>
          <p:blipFill rotWithShape="1">
            <a:blip r:embed="rId5"/>
            <a:srcRect l="16343" t="-34447" r="37652" b="52665"/>
            <a:stretch>
              <a:fillRect/>
            </a:stretch>
          </p:blipFill>
          <p:spPr>
            <a:xfrm rot="20089859">
              <a:off x="-1181" y="1685"/>
              <a:ext cx="6638" cy="6638"/>
            </a:xfrm>
            <a:prstGeom prst="ellipse">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31445" y="88265"/>
            <a:ext cx="1739900" cy="939800"/>
            <a:chOff x="207" y="139"/>
            <a:chExt cx="2740" cy="1480"/>
          </a:xfrm>
        </p:grpSpPr>
        <p:sp>
          <p:nvSpPr>
            <p:cNvPr id="14" name="矩形 13"/>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6" name="矩形 15"/>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119" name="椭圆 118"/>
          <p:cNvSpPr/>
          <p:nvPr/>
        </p:nvSpPr>
        <p:spPr>
          <a:xfrm>
            <a:off x="4695684" y="3914289"/>
            <a:ext cx="2177606" cy="1088803"/>
          </a:xfrm>
          <a:custGeom>
            <a:avLst/>
            <a:gdLst>
              <a:gd name="connsiteX0" fmla="*/ 0 w 2177606"/>
              <a:gd name="connsiteY0" fmla="*/ 1088803 h 2177606"/>
              <a:gd name="connsiteX1" fmla="*/ 1088803 w 2177606"/>
              <a:gd name="connsiteY1" fmla="*/ 0 h 2177606"/>
              <a:gd name="connsiteX2" fmla="*/ 2177606 w 2177606"/>
              <a:gd name="connsiteY2" fmla="*/ 1088803 h 2177606"/>
              <a:gd name="connsiteX3" fmla="*/ 1088803 w 2177606"/>
              <a:gd name="connsiteY3" fmla="*/ 2177606 h 2177606"/>
              <a:gd name="connsiteX4" fmla="*/ 0 w 2177606"/>
              <a:gd name="connsiteY4" fmla="*/ 1088803 h 2177606"/>
              <a:gd name="connsiteX0-1" fmla="*/ 1088803 w 2177606"/>
              <a:gd name="connsiteY0-2" fmla="*/ 0 h 2177606"/>
              <a:gd name="connsiteX1-3" fmla="*/ 2177606 w 2177606"/>
              <a:gd name="connsiteY1-4" fmla="*/ 1088803 h 2177606"/>
              <a:gd name="connsiteX2-5" fmla="*/ 1088803 w 2177606"/>
              <a:gd name="connsiteY2-6" fmla="*/ 2177606 h 2177606"/>
              <a:gd name="connsiteX3-7" fmla="*/ 0 w 2177606"/>
              <a:gd name="connsiteY3-8" fmla="*/ 1088803 h 2177606"/>
              <a:gd name="connsiteX4-9" fmla="*/ 1180243 w 2177606"/>
              <a:gd name="connsiteY4-10" fmla="*/ 91440 h 2177606"/>
              <a:gd name="connsiteX0-11" fmla="*/ 1088803 w 2177606"/>
              <a:gd name="connsiteY0-12" fmla="*/ 0 h 2177606"/>
              <a:gd name="connsiteX1-13" fmla="*/ 2177606 w 2177606"/>
              <a:gd name="connsiteY1-14" fmla="*/ 1088803 h 2177606"/>
              <a:gd name="connsiteX2-15" fmla="*/ 1088803 w 2177606"/>
              <a:gd name="connsiteY2-16" fmla="*/ 2177606 h 2177606"/>
              <a:gd name="connsiteX3-17" fmla="*/ 0 w 2177606"/>
              <a:gd name="connsiteY3-18" fmla="*/ 1088803 h 2177606"/>
              <a:gd name="connsiteX0-19" fmla="*/ 2177606 w 2177606"/>
              <a:gd name="connsiteY0-20" fmla="*/ 0 h 1088803"/>
              <a:gd name="connsiteX1-21" fmla="*/ 1088803 w 2177606"/>
              <a:gd name="connsiteY1-22" fmla="*/ 1088803 h 1088803"/>
              <a:gd name="connsiteX2-23" fmla="*/ 0 w 2177606"/>
              <a:gd name="connsiteY2-24" fmla="*/ 0 h 1088803"/>
            </a:gdLst>
            <a:ahLst/>
            <a:cxnLst>
              <a:cxn ang="0">
                <a:pos x="connsiteX0-1" y="connsiteY0-2"/>
              </a:cxn>
              <a:cxn ang="0">
                <a:pos x="connsiteX1-3" y="connsiteY1-4"/>
              </a:cxn>
              <a:cxn ang="0">
                <a:pos x="connsiteX2-5" y="connsiteY2-6"/>
              </a:cxn>
            </a:cxnLst>
            <a:rect l="l" t="t" r="r" b="b"/>
            <a:pathLst>
              <a:path w="2177606" h="1088803">
                <a:moveTo>
                  <a:pt x="2177606" y="0"/>
                </a:moveTo>
                <a:cubicBezTo>
                  <a:pt x="2177606" y="601329"/>
                  <a:pt x="1690132" y="1088803"/>
                  <a:pt x="1088803" y="1088803"/>
                </a:cubicBezTo>
                <a:cubicBezTo>
                  <a:pt x="487474" y="1088803"/>
                  <a:pt x="0" y="601329"/>
                  <a:pt x="0" y="0"/>
                </a:cubicBez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7560397" y="2825485"/>
            <a:ext cx="2177606" cy="1088803"/>
          </a:xfrm>
          <a:custGeom>
            <a:avLst/>
            <a:gdLst>
              <a:gd name="connsiteX0" fmla="*/ 0 w 2177606"/>
              <a:gd name="connsiteY0" fmla="*/ 1088803 h 2177606"/>
              <a:gd name="connsiteX1" fmla="*/ 1088803 w 2177606"/>
              <a:gd name="connsiteY1" fmla="*/ 0 h 2177606"/>
              <a:gd name="connsiteX2" fmla="*/ 2177606 w 2177606"/>
              <a:gd name="connsiteY2" fmla="*/ 1088803 h 2177606"/>
              <a:gd name="connsiteX3" fmla="*/ 1088803 w 2177606"/>
              <a:gd name="connsiteY3" fmla="*/ 2177606 h 2177606"/>
              <a:gd name="connsiteX4" fmla="*/ 0 w 2177606"/>
              <a:gd name="connsiteY4" fmla="*/ 1088803 h 2177606"/>
              <a:gd name="connsiteX0-1" fmla="*/ 1088803 w 2177606"/>
              <a:gd name="connsiteY0-2" fmla="*/ 2177606 h 2269046"/>
              <a:gd name="connsiteX1-3" fmla="*/ 0 w 2177606"/>
              <a:gd name="connsiteY1-4" fmla="*/ 1088803 h 2269046"/>
              <a:gd name="connsiteX2-5" fmla="*/ 1088803 w 2177606"/>
              <a:gd name="connsiteY2-6" fmla="*/ 0 h 2269046"/>
              <a:gd name="connsiteX3-7" fmla="*/ 2177606 w 2177606"/>
              <a:gd name="connsiteY3-8" fmla="*/ 1088803 h 2269046"/>
              <a:gd name="connsiteX4-9" fmla="*/ 1180243 w 2177606"/>
              <a:gd name="connsiteY4-10" fmla="*/ 2269046 h 2269046"/>
              <a:gd name="connsiteX0-11" fmla="*/ 1088803 w 2177606"/>
              <a:gd name="connsiteY0-12" fmla="*/ 2177606 h 2177606"/>
              <a:gd name="connsiteX1-13" fmla="*/ 0 w 2177606"/>
              <a:gd name="connsiteY1-14" fmla="*/ 1088803 h 2177606"/>
              <a:gd name="connsiteX2-15" fmla="*/ 1088803 w 2177606"/>
              <a:gd name="connsiteY2-16" fmla="*/ 0 h 2177606"/>
              <a:gd name="connsiteX3-17" fmla="*/ 2177606 w 2177606"/>
              <a:gd name="connsiteY3-18" fmla="*/ 1088803 h 2177606"/>
              <a:gd name="connsiteX0-19" fmla="*/ 0 w 2177606"/>
              <a:gd name="connsiteY0-20" fmla="*/ 1088803 h 1088803"/>
              <a:gd name="connsiteX1-21" fmla="*/ 1088803 w 2177606"/>
              <a:gd name="connsiteY1-22" fmla="*/ 0 h 1088803"/>
              <a:gd name="connsiteX2-23" fmla="*/ 2177606 w 2177606"/>
              <a:gd name="connsiteY2-24" fmla="*/ 1088803 h 1088803"/>
            </a:gdLst>
            <a:ahLst/>
            <a:cxnLst>
              <a:cxn ang="0">
                <a:pos x="connsiteX0-1" y="connsiteY0-2"/>
              </a:cxn>
              <a:cxn ang="0">
                <a:pos x="connsiteX1-3" y="connsiteY1-4"/>
              </a:cxn>
              <a:cxn ang="0">
                <a:pos x="connsiteX2-5" y="connsiteY2-6"/>
              </a:cxn>
            </a:cxnLst>
            <a:rect l="l" t="t" r="r" b="b"/>
            <a:pathLst>
              <a:path w="2177606" h="1088803">
                <a:moveTo>
                  <a:pt x="0" y="1088803"/>
                </a:moveTo>
                <a:cubicBezTo>
                  <a:pt x="0" y="487474"/>
                  <a:pt x="487474" y="0"/>
                  <a:pt x="1088803" y="0"/>
                </a:cubicBezTo>
                <a:cubicBezTo>
                  <a:pt x="1690132" y="0"/>
                  <a:pt x="2177606" y="487474"/>
                  <a:pt x="2177606" y="1088803"/>
                </a:cubicBez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2085348" y="2825485"/>
            <a:ext cx="2177606" cy="1088803"/>
          </a:xfrm>
          <a:custGeom>
            <a:avLst/>
            <a:gdLst>
              <a:gd name="connsiteX0" fmla="*/ 0 w 2177606"/>
              <a:gd name="connsiteY0" fmla="*/ 1088803 h 2177606"/>
              <a:gd name="connsiteX1" fmla="*/ 1088803 w 2177606"/>
              <a:gd name="connsiteY1" fmla="*/ 0 h 2177606"/>
              <a:gd name="connsiteX2" fmla="*/ 2177606 w 2177606"/>
              <a:gd name="connsiteY2" fmla="*/ 1088803 h 2177606"/>
              <a:gd name="connsiteX3" fmla="*/ 1088803 w 2177606"/>
              <a:gd name="connsiteY3" fmla="*/ 2177606 h 2177606"/>
              <a:gd name="connsiteX4" fmla="*/ 0 w 2177606"/>
              <a:gd name="connsiteY4" fmla="*/ 1088803 h 2177606"/>
              <a:gd name="connsiteX0-1" fmla="*/ 1088803 w 2177606"/>
              <a:gd name="connsiteY0-2" fmla="*/ 2177606 h 2269046"/>
              <a:gd name="connsiteX1-3" fmla="*/ 0 w 2177606"/>
              <a:gd name="connsiteY1-4" fmla="*/ 1088803 h 2269046"/>
              <a:gd name="connsiteX2-5" fmla="*/ 1088803 w 2177606"/>
              <a:gd name="connsiteY2-6" fmla="*/ 0 h 2269046"/>
              <a:gd name="connsiteX3-7" fmla="*/ 2177606 w 2177606"/>
              <a:gd name="connsiteY3-8" fmla="*/ 1088803 h 2269046"/>
              <a:gd name="connsiteX4-9" fmla="*/ 1180243 w 2177606"/>
              <a:gd name="connsiteY4-10" fmla="*/ 2269046 h 2269046"/>
              <a:gd name="connsiteX0-11" fmla="*/ 1088803 w 2177606"/>
              <a:gd name="connsiteY0-12" fmla="*/ 2177606 h 2177606"/>
              <a:gd name="connsiteX1-13" fmla="*/ 0 w 2177606"/>
              <a:gd name="connsiteY1-14" fmla="*/ 1088803 h 2177606"/>
              <a:gd name="connsiteX2-15" fmla="*/ 1088803 w 2177606"/>
              <a:gd name="connsiteY2-16" fmla="*/ 0 h 2177606"/>
              <a:gd name="connsiteX3-17" fmla="*/ 2177606 w 2177606"/>
              <a:gd name="connsiteY3-18" fmla="*/ 1088803 h 2177606"/>
              <a:gd name="connsiteX0-19" fmla="*/ 0 w 2177606"/>
              <a:gd name="connsiteY0-20" fmla="*/ 1088803 h 1088803"/>
              <a:gd name="connsiteX1-21" fmla="*/ 1088803 w 2177606"/>
              <a:gd name="connsiteY1-22" fmla="*/ 0 h 1088803"/>
              <a:gd name="connsiteX2-23" fmla="*/ 2177606 w 2177606"/>
              <a:gd name="connsiteY2-24" fmla="*/ 1088803 h 1088803"/>
            </a:gdLst>
            <a:ahLst/>
            <a:cxnLst>
              <a:cxn ang="0">
                <a:pos x="connsiteX0-1" y="connsiteY0-2"/>
              </a:cxn>
              <a:cxn ang="0">
                <a:pos x="connsiteX1-3" y="connsiteY1-4"/>
              </a:cxn>
              <a:cxn ang="0">
                <a:pos x="connsiteX2-5" y="connsiteY2-6"/>
              </a:cxn>
            </a:cxnLst>
            <a:rect l="l" t="t" r="r" b="b"/>
            <a:pathLst>
              <a:path w="2177606" h="1088803">
                <a:moveTo>
                  <a:pt x="0" y="1088803"/>
                </a:moveTo>
                <a:cubicBezTo>
                  <a:pt x="0" y="487474"/>
                  <a:pt x="487474" y="0"/>
                  <a:pt x="1088803" y="0"/>
                </a:cubicBezTo>
                <a:cubicBezTo>
                  <a:pt x="1690132" y="0"/>
                  <a:pt x="2177606" y="487474"/>
                  <a:pt x="2177606" y="1088803"/>
                </a:cubicBez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箭头: 五边形 45"/>
          <p:cNvSpPr/>
          <p:nvPr/>
        </p:nvSpPr>
        <p:spPr>
          <a:xfrm>
            <a:off x="8669452" y="3151672"/>
            <a:ext cx="2899943" cy="1374883"/>
          </a:xfrm>
          <a:prstGeom prst="homePlate">
            <a:avLst>
              <a:gd name="adj" fmla="val 47080"/>
            </a:avLst>
          </a:prstGeom>
          <a:solidFill>
            <a:srgbClr val="A20000"/>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1744110" y="2038626"/>
            <a:ext cx="2642314" cy="783590"/>
          </a:xfrm>
          <a:prstGeom prst="rect">
            <a:avLst/>
          </a:prstGeom>
        </p:spPr>
        <p:txBody>
          <a:bodyPr wrap="square">
            <a:spAutoFit/>
          </a:bodyPr>
          <a:lstStyle/>
          <a:p>
            <a:pPr>
              <a:lnSpc>
                <a:spcPct val="150000"/>
              </a:lnSpc>
              <a:buClr>
                <a:schemeClr val="accent1">
                  <a:lumMod val="75000"/>
                </a:schemeClr>
              </a:buClr>
              <a:buSzPct val="70000"/>
            </a:pPr>
            <a:r>
              <a:rPr lang="zh-CN" altLang="en-US" sz="1000">
                <a:solidFill>
                  <a:schemeClr val="tx1">
                    <a:lumMod val="75000"/>
                    <a:lumOff val="25000"/>
                  </a:schemeClr>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endParaRPr kumimoji="1" lang="zh-CN" altLang="en-US" sz="10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4" name="箭头: 五边形 43"/>
          <p:cNvSpPr/>
          <p:nvPr/>
        </p:nvSpPr>
        <p:spPr>
          <a:xfrm>
            <a:off x="6011681" y="3151672"/>
            <a:ext cx="2899943" cy="1374883"/>
          </a:xfrm>
          <a:prstGeom prst="homePlate">
            <a:avLst>
              <a:gd name="adj" fmla="val 47080"/>
            </a:avLst>
          </a:prstGeom>
          <a:solidFill>
            <a:srgbClr val="A20000"/>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箭头: 五边形 39"/>
          <p:cNvSpPr/>
          <p:nvPr/>
        </p:nvSpPr>
        <p:spPr>
          <a:xfrm>
            <a:off x="3353909" y="3151672"/>
            <a:ext cx="2899943" cy="1374883"/>
          </a:xfrm>
          <a:prstGeom prst="homePlate">
            <a:avLst>
              <a:gd name="adj" fmla="val 47080"/>
            </a:avLst>
          </a:prstGeom>
          <a:solidFill>
            <a:srgbClr val="A20000"/>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五边形 1"/>
          <p:cNvSpPr/>
          <p:nvPr/>
        </p:nvSpPr>
        <p:spPr>
          <a:xfrm>
            <a:off x="696137" y="3151672"/>
            <a:ext cx="2899943" cy="1374883"/>
          </a:xfrm>
          <a:prstGeom prst="homePlate">
            <a:avLst>
              <a:gd name="adj" fmla="val 47080"/>
            </a:avLst>
          </a:prstGeom>
          <a:solidFill>
            <a:srgbClr val="A20000"/>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720315" y="1604059"/>
            <a:ext cx="2874439" cy="42354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pPr algn="ctr"/>
            <a:r>
              <a:rPr lang="zh-CN" altLang="en-US" sz="1800" dirty="0">
                <a:solidFill>
                  <a:schemeClr val="tx1">
                    <a:lumMod val="75000"/>
                    <a:lumOff val="25000"/>
                  </a:schemeClr>
                </a:solidFill>
              </a:rPr>
              <a:t>添加文本信息</a:t>
            </a:r>
          </a:p>
        </p:txBody>
      </p:sp>
      <p:grpSp>
        <p:nvGrpSpPr>
          <p:cNvPr id="20" name="组合 19"/>
          <p:cNvGrpSpPr/>
          <p:nvPr/>
        </p:nvGrpSpPr>
        <p:grpSpPr>
          <a:xfrm>
            <a:off x="938309" y="3321252"/>
            <a:ext cx="2074076" cy="973868"/>
            <a:chOff x="925609" y="2978352"/>
            <a:chExt cx="2074076" cy="973868"/>
          </a:xfrm>
        </p:grpSpPr>
        <p:sp>
          <p:nvSpPr>
            <p:cNvPr id="47" name="箭头: 五边形 46"/>
            <p:cNvSpPr/>
            <p:nvPr/>
          </p:nvSpPr>
          <p:spPr>
            <a:xfrm>
              <a:off x="925609" y="3140460"/>
              <a:ext cx="782006" cy="711506"/>
            </a:xfrm>
            <a:prstGeom prst="homePlate">
              <a:avLst>
                <a:gd name="adj" fmla="val 47080"/>
              </a:avLst>
            </a:prstGeom>
            <a:solidFill>
              <a:schemeClr val="bg1"/>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businessman_208985"/>
            <p:cNvSpPr>
              <a:spLocks noChangeAspect="1"/>
            </p:cNvSpPr>
            <p:nvPr/>
          </p:nvSpPr>
          <p:spPr bwMode="auto">
            <a:xfrm>
              <a:off x="1075563" y="3342814"/>
              <a:ext cx="290528" cy="334938"/>
            </a:xfrm>
            <a:custGeom>
              <a:avLst/>
              <a:gdLst>
                <a:gd name="connsiteX0" fmla="*/ 98352 w 524718"/>
                <a:gd name="connsiteY0" fmla="*/ 405298 h 604923"/>
                <a:gd name="connsiteX1" fmla="*/ 54115 w 524718"/>
                <a:gd name="connsiteY1" fmla="*/ 423509 h 604923"/>
                <a:gd name="connsiteX2" fmla="*/ 54115 w 524718"/>
                <a:gd name="connsiteY2" fmla="*/ 511737 h 604923"/>
                <a:gd name="connsiteX3" fmla="*/ 142520 w 524718"/>
                <a:gd name="connsiteY3" fmla="*/ 511737 h 604923"/>
                <a:gd name="connsiteX4" fmla="*/ 142520 w 524718"/>
                <a:gd name="connsiteY4" fmla="*/ 423509 h 604923"/>
                <a:gd name="connsiteX5" fmla="*/ 98352 w 524718"/>
                <a:gd name="connsiteY5" fmla="*/ 405298 h 604923"/>
                <a:gd name="connsiteX6" fmla="*/ 98329 w 524718"/>
                <a:gd name="connsiteY6" fmla="*/ 369502 h 604923"/>
                <a:gd name="connsiteX7" fmla="*/ 167964 w 524718"/>
                <a:gd name="connsiteY7" fmla="*/ 398208 h 604923"/>
                <a:gd name="connsiteX8" fmla="*/ 182264 w 524718"/>
                <a:gd name="connsiteY8" fmla="*/ 518781 h 604923"/>
                <a:gd name="connsiteX9" fmla="*/ 229067 w 524718"/>
                <a:gd name="connsiteY9" fmla="*/ 565490 h 604923"/>
                <a:gd name="connsiteX10" fmla="*/ 229067 w 524718"/>
                <a:gd name="connsiteY10" fmla="*/ 598112 h 604923"/>
                <a:gd name="connsiteX11" fmla="*/ 196379 w 524718"/>
                <a:gd name="connsiteY11" fmla="*/ 598112 h 604923"/>
                <a:gd name="connsiteX12" fmla="*/ 149577 w 524718"/>
                <a:gd name="connsiteY12" fmla="*/ 551403 h 604923"/>
                <a:gd name="connsiteX13" fmla="*/ 28764 w 524718"/>
                <a:gd name="connsiteY13" fmla="*/ 537131 h 604923"/>
                <a:gd name="connsiteX14" fmla="*/ 28764 w 524718"/>
                <a:gd name="connsiteY14" fmla="*/ 398208 h 604923"/>
                <a:gd name="connsiteX15" fmla="*/ 98329 w 524718"/>
                <a:gd name="connsiteY15" fmla="*/ 369502 h 604923"/>
                <a:gd name="connsiteX16" fmla="*/ 382816 w 524718"/>
                <a:gd name="connsiteY16" fmla="*/ 295789 h 604923"/>
                <a:gd name="connsiteX17" fmla="*/ 482917 w 524718"/>
                <a:gd name="connsiteY17" fmla="*/ 341203 h 604923"/>
                <a:gd name="connsiteX18" fmla="*/ 524332 w 524718"/>
                <a:gd name="connsiteY18" fmla="*/ 422576 h 604923"/>
                <a:gd name="connsiteX19" fmla="*/ 519503 w 524718"/>
                <a:gd name="connsiteY19" fmla="*/ 468361 h 604923"/>
                <a:gd name="connsiteX20" fmla="*/ 304816 w 524718"/>
                <a:gd name="connsiteY20" fmla="*/ 520540 h 604923"/>
                <a:gd name="connsiteX21" fmla="*/ 222265 w 524718"/>
                <a:gd name="connsiteY21" fmla="*/ 513774 h 604923"/>
                <a:gd name="connsiteX22" fmla="*/ 220686 w 524718"/>
                <a:gd name="connsiteY22" fmla="*/ 512106 h 604923"/>
                <a:gd name="connsiteX23" fmla="*/ 190415 w 524718"/>
                <a:gd name="connsiteY23" fmla="*/ 375680 h 604923"/>
                <a:gd name="connsiteX24" fmla="*/ 128014 w 524718"/>
                <a:gd name="connsiteY24" fmla="*/ 341017 h 604923"/>
                <a:gd name="connsiteX25" fmla="*/ 226815 w 524718"/>
                <a:gd name="connsiteY25" fmla="*/ 295882 h 604923"/>
                <a:gd name="connsiteX26" fmla="*/ 261730 w 524718"/>
                <a:gd name="connsiteY26" fmla="*/ 406265 h 604923"/>
                <a:gd name="connsiteX27" fmla="*/ 268322 w 524718"/>
                <a:gd name="connsiteY27" fmla="*/ 427025 h 604923"/>
                <a:gd name="connsiteX28" fmla="*/ 268415 w 524718"/>
                <a:gd name="connsiteY28" fmla="*/ 426747 h 604923"/>
                <a:gd name="connsiteX29" fmla="*/ 274172 w 524718"/>
                <a:gd name="connsiteY29" fmla="*/ 444449 h 604923"/>
                <a:gd name="connsiteX30" fmla="*/ 292558 w 524718"/>
                <a:gd name="connsiteY30" fmla="*/ 392177 h 604923"/>
                <a:gd name="connsiteX31" fmla="*/ 304816 w 524718"/>
                <a:gd name="connsiteY31" fmla="*/ 329710 h 604923"/>
                <a:gd name="connsiteX32" fmla="*/ 317073 w 524718"/>
                <a:gd name="connsiteY32" fmla="*/ 392177 h 604923"/>
                <a:gd name="connsiteX33" fmla="*/ 335552 w 524718"/>
                <a:gd name="connsiteY33" fmla="*/ 444449 h 604923"/>
                <a:gd name="connsiteX34" fmla="*/ 341216 w 524718"/>
                <a:gd name="connsiteY34" fmla="*/ 426747 h 604923"/>
                <a:gd name="connsiteX35" fmla="*/ 341402 w 524718"/>
                <a:gd name="connsiteY35" fmla="*/ 427025 h 604923"/>
                <a:gd name="connsiteX36" fmla="*/ 347902 w 524718"/>
                <a:gd name="connsiteY36" fmla="*/ 406265 h 604923"/>
                <a:gd name="connsiteX37" fmla="*/ 297970 w 524718"/>
                <a:gd name="connsiteY37" fmla="*/ 395 h 604923"/>
                <a:gd name="connsiteX38" fmla="*/ 354048 w 524718"/>
                <a:gd name="connsiteY38" fmla="*/ 12260 h 604923"/>
                <a:gd name="connsiteX39" fmla="*/ 381251 w 524718"/>
                <a:gd name="connsiteY39" fmla="*/ 37659 h 604923"/>
                <a:gd name="connsiteX40" fmla="*/ 411240 w 524718"/>
                <a:gd name="connsiteY40" fmla="*/ 132394 h 604923"/>
                <a:gd name="connsiteX41" fmla="*/ 407247 w 524718"/>
                <a:gd name="connsiteY41" fmla="*/ 147040 h 604923"/>
                <a:gd name="connsiteX42" fmla="*/ 416903 w 524718"/>
                <a:gd name="connsiteY42" fmla="*/ 186899 h 604923"/>
                <a:gd name="connsiteX43" fmla="*/ 397592 w 524718"/>
                <a:gd name="connsiteY43" fmla="*/ 220547 h 604923"/>
                <a:gd name="connsiteX44" fmla="*/ 329630 w 524718"/>
                <a:gd name="connsiteY44" fmla="*/ 304344 h 604923"/>
                <a:gd name="connsiteX45" fmla="*/ 279866 w 524718"/>
                <a:gd name="connsiteY45" fmla="*/ 304437 h 604923"/>
                <a:gd name="connsiteX46" fmla="*/ 212183 w 524718"/>
                <a:gd name="connsiteY46" fmla="*/ 220640 h 604923"/>
                <a:gd name="connsiteX47" fmla="*/ 192871 w 524718"/>
                <a:gd name="connsiteY47" fmla="*/ 187084 h 604923"/>
                <a:gd name="connsiteX48" fmla="*/ 202713 w 524718"/>
                <a:gd name="connsiteY48" fmla="*/ 147225 h 604923"/>
                <a:gd name="connsiteX49" fmla="*/ 198813 w 524718"/>
                <a:gd name="connsiteY49" fmla="*/ 132672 h 604923"/>
                <a:gd name="connsiteX50" fmla="*/ 198535 w 524718"/>
                <a:gd name="connsiteY50" fmla="*/ 85953 h 604923"/>
                <a:gd name="connsiteX51" fmla="*/ 225924 w 524718"/>
                <a:gd name="connsiteY51" fmla="*/ 38122 h 604923"/>
                <a:gd name="connsiteX52" fmla="*/ 251177 w 524718"/>
                <a:gd name="connsiteY52" fmla="*/ 17266 h 604923"/>
                <a:gd name="connsiteX53" fmla="*/ 275688 w 524718"/>
                <a:gd name="connsiteY53" fmla="*/ 4659 h 604923"/>
                <a:gd name="connsiteX54" fmla="*/ 297970 w 524718"/>
                <a:gd name="connsiteY54" fmla="*/ 395 h 6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4718" h="604923">
                  <a:moveTo>
                    <a:pt x="98352" y="405298"/>
                  </a:moveTo>
                  <a:cubicBezTo>
                    <a:pt x="82345" y="405298"/>
                    <a:pt x="66327" y="411369"/>
                    <a:pt x="54115" y="423509"/>
                  </a:cubicBezTo>
                  <a:cubicBezTo>
                    <a:pt x="29785" y="447883"/>
                    <a:pt x="29785" y="487456"/>
                    <a:pt x="54115" y="511737"/>
                  </a:cubicBezTo>
                  <a:cubicBezTo>
                    <a:pt x="78538" y="536111"/>
                    <a:pt x="118190" y="536111"/>
                    <a:pt x="142520" y="511737"/>
                  </a:cubicBezTo>
                  <a:cubicBezTo>
                    <a:pt x="166942" y="487456"/>
                    <a:pt x="166942" y="447883"/>
                    <a:pt x="142520" y="423509"/>
                  </a:cubicBezTo>
                  <a:cubicBezTo>
                    <a:pt x="130355" y="411369"/>
                    <a:pt x="114359" y="405298"/>
                    <a:pt x="98352" y="405298"/>
                  </a:cubicBezTo>
                  <a:close/>
                  <a:moveTo>
                    <a:pt x="98329" y="369502"/>
                  </a:moveTo>
                  <a:cubicBezTo>
                    <a:pt x="123529" y="369502"/>
                    <a:pt x="148741" y="379070"/>
                    <a:pt x="167964" y="398208"/>
                  </a:cubicBezTo>
                  <a:cubicBezTo>
                    <a:pt x="200744" y="430923"/>
                    <a:pt x="205480" y="480969"/>
                    <a:pt x="182264" y="518781"/>
                  </a:cubicBezTo>
                  <a:lnTo>
                    <a:pt x="229067" y="565490"/>
                  </a:lnTo>
                  <a:cubicBezTo>
                    <a:pt x="238167" y="574572"/>
                    <a:pt x="238167" y="589122"/>
                    <a:pt x="229067" y="598112"/>
                  </a:cubicBezTo>
                  <a:cubicBezTo>
                    <a:pt x="220059" y="607194"/>
                    <a:pt x="205480" y="607194"/>
                    <a:pt x="196379" y="598112"/>
                  </a:cubicBezTo>
                  <a:lnTo>
                    <a:pt x="149577" y="551403"/>
                  </a:lnTo>
                  <a:cubicBezTo>
                    <a:pt x="111690" y="574387"/>
                    <a:pt x="61451" y="569753"/>
                    <a:pt x="28764" y="537131"/>
                  </a:cubicBezTo>
                  <a:cubicBezTo>
                    <a:pt x="-9588" y="498762"/>
                    <a:pt x="-9588" y="436484"/>
                    <a:pt x="28764" y="398208"/>
                  </a:cubicBezTo>
                  <a:cubicBezTo>
                    <a:pt x="47940" y="379070"/>
                    <a:pt x="73129" y="369502"/>
                    <a:pt x="98329" y="369502"/>
                  </a:cubicBezTo>
                  <a:close/>
                  <a:moveTo>
                    <a:pt x="382816" y="295789"/>
                  </a:moveTo>
                  <a:cubicBezTo>
                    <a:pt x="382816" y="295789"/>
                    <a:pt x="427667" y="327300"/>
                    <a:pt x="482917" y="341203"/>
                  </a:cubicBezTo>
                  <a:cubicBezTo>
                    <a:pt x="523960" y="351768"/>
                    <a:pt x="526003" y="399035"/>
                    <a:pt x="524332" y="422576"/>
                  </a:cubicBezTo>
                  <a:cubicBezTo>
                    <a:pt x="524332" y="422576"/>
                    <a:pt x="521917" y="454459"/>
                    <a:pt x="519503" y="468361"/>
                  </a:cubicBezTo>
                  <a:cubicBezTo>
                    <a:pt x="519503" y="468361"/>
                    <a:pt x="439274" y="520540"/>
                    <a:pt x="304816" y="520540"/>
                  </a:cubicBezTo>
                  <a:cubicBezTo>
                    <a:pt x="274358" y="520540"/>
                    <a:pt x="246779" y="517852"/>
                    <a:pt x="222265" y="513774"/>
                  </a:cubicBezTo>
                  <a:lnTo>
                    <a:pt x="220686" y="512106"/>
                  </a:lnTo>
                  <a:cubicBezTo>
                    <a:pt x="237865" y="465302"/>
                    <a:pt x="226815" y="412011"/>
                    <a:pt x="190415" y="375680"/>
                  </a:cubicBezTo>
                  <a:cubicBezTo>
                    <a:pt x="173143" y="358256"/>
                    <a:pt x="151600" y="346393"/>
                    <a:pt x="128014" y="341017"/>
                  </a:cubicBezTo>
                  <a:cubicBezTo>
                    <a:pt x="182615" y="326930"/>
                    <a:pt x="226815" y="295882"/>
                    <a:pt x="226815" y="295882"/>
                  </a:cubicBezTo>
                  <a:lnTo>
                    <a:pt x="261730" y="406265"/>
                  </a:lnTo>
                  <a:lnTo>
                    <a:pt x="268322" y="427025"/>
                  </a:lnTo>
                  <a:lnTo>
                    <a:pt x="268415" y="426747"/>
                  </a:lnTo>
                  <a:lnTo>
                    <a:pt x="274172" y="444449"/>
                  </a:lnTo>
                  <a:lnTo>
                    <a:pt x="292558" y="392177"/>
                  </a:lnTo>
                  <a:cubicBezTo>
                    <a:pt x="247244" y="328969"/>
                    <a:pt x="301751" y="329617"/>
                    <a:pt x="304816" y="329710"/>
                  </a:cubicBezTo>
                  <a:cubicBezTo>
                    <a:pt x="307973" y="329617"/>
                    <a:pt x="362387" y="328969"/>
                    <a:pt x="317073" y="392177"/>
                  </a:cubicBezTo>
                  <a:lnTo>
                    <a:pt x="335552" y="444449"/>
                  </a:lnTo>
                  <a:lnTo>
                    <a:pt x="341216" y="426747"/>
                  </a:lnTo>
                  <a:lnTo>
                    <a:pt x="341402" y="427025"/>
                  </a:lnTo>
                  <a:lnTo>
                    <a:pt x="347902" y="406265"/>
                  </a:lnTo>
                  <a:close/>
                  <a:moveTo>
                    <a:pt x="297970" y="395"/>
                  </a:moveTo>
                  <a:cubicBezTo>
                    <a:pt x="322295" y="-1644"/>
                    <a:pt x="340771" y="4474"/>
                    <a:pt x="354048" y="12260"/>
                  </a:cubicBezTo>
                  <a:cubicBezTo>
                    <a:pt x="373731" y="23198"/>
                    <a:pt x="381251" y="37659"/>
                    <a:pt x="381251" y="37659"/>
                  </a:cubicBezTo>
                  <a:cubicBezTo>
                    <a:pt x="381251" y="37659"/>
                    <a:pt x="426559" y="40811"/>
                    <a:pt x="411240" y="132394"/>
                  </a:cubicBezTo>
                  <a:cubicBezTo>
                    <a:pt x="410218" y="137214"/>
                    <a:pt x="409011" y="142034"/>
                    <a:pt x="407247" y="147040"/>
                  </a:cubicBezTo>
                  <a:cubicBezTo>
                    <a:pt x="416253" y="146298"/>
                    <a:pt x="426930" y="151489"/>
                    <a:pt x="416903" y="186899"/>
                  </a:cubicBezTo>
                  <a:cubicBezTo>
                    <a:pt x="409568" y="212854"/>
                    <a:pt x="402791" y="220177"/>
                    <a:pt x="397592" y="220547"/>
                  </a:cubicBezTo>
                  <a:cubicBezTo>
                    <a:pt x="392764" y="251322"/>
                    <a:pt x="368160" y="290533"/>
                    <a:pt x="329630" y="304344"/>
                  </a:cubicBezTo>
                  <a:cubicBezTo>
                    <a:pt x="313568" y="310184"/>
                    <a:pt x="295928" y="310184"/>
                    <a:pt x="279866" y="304437"/>
                  </a:cubicBezTo>
                  <a:cubicBezTo>
                    <a:pt x="240779" y="290718"/>
                    <a:pt x="217011" y="251600"/>
                    <a:pt x="212183" y="220640"/>
                  </a:cubicBezTo>
                  <a:cubicBezTo>
                    <a:pt x="207076" y="220269"/>
                    <a:pt x="200113" y="213039"/>
                    <a:pt x="192871" y="187084"/>
                  </a:cubicBezTo>
                  <a:cubicBezTo>
                    <a:pt x="182844" y="151582"/>
                    <a:pt x="193428" y="146391"/>
                    <a:pt x="202713" y="147225"/>
                  </a:cubicBezTo>
                  <a:cubicBezTo>
                    <a:pt x="201041" y="142312"/>
                    <a:pt x="199649" y="137492"/>
                    <a:pt x="198813" y="132672"/>
                  </a:cubicBezTo>
                  <a:cubicBezTo>
                    <a:pt x="195564" y="116079"/>
                    <a:pt x="194728" y="100692"/>
                    <a:pt x="198535" y="85953"/>
                  </a:cubicBezTo>
                  <a:cubicBezTo>
                    <a:pt x="203270" y="66209"/>
                    <a:pt x="213854" y="50358"/>
                    <a:pt x="225924" y="38122"/>
                  </a:cubicBezTo>
                  <a:cubicBezTo>
                    <a:pt x="233444" y="30058"/>
                    <a:pt x="241986" y="23013"/>
                    <a:pt x="251177" y="17266"/>
                  </a:cubicBezTo>
                  <a:cubicBezTo>
                    <a:pt x="258605" y="12075"/>
                    <a:pt x="266775" y="7626"/>
                    <a:pt x="275688" y="4659"/>
                  </a:cubicBezTo>
                  <a:cubicBezTo>
                    <a:pt x="282558" y="2249"/>
                    <a:pt x="289986" y="766"/>
                    <a:pt x="297970" y="395"/>
                  </a:cubicBezTo>
                  <a:close/>
                </a:path>
              </a:pathLst>
            </a:custGeom>
            <a:solidFill>
              <a:schemeClr val="tx1">
                <a:lumMod val="75000"/>
                <a:lumOff val="25000"/>
              </a:schemeClr>
            </a:solidFill>
            <a:ln>
              <a:noFill/>
            </a:ln>
          </p:spPr>
          <p:txBody>
            <a:bodyPr/>
            <a:lstStyle/>
            <a:p>
              <a:endParaRPr lang="zh-CN" altLang="en-US"/>
            </a:p>
          </p:txBody>
        </p:sp>
        <p:sp>
          <p:nvSpPr>
            <p:cNvPr id="51" name="文本框 50"/>
            <p:cNvSpPr txBox="1"/>
            <p:nvPr/>
          </p:nvSpPr>
          <p:spPr>
            <a:xfrm>
              <a:off x="1949787" y="3429000"/>
              <a:ext cx="1049898" cy="52322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添加</a:t>
              </a:r>
              <a:endParaRPr lang="en-US" altLang="zh-CN" sz="1400" b="0" dirty="0">
                <a:solidFill>
                  <a:schemeClr val="bg1"/>
                </a:solidFill>
                <a:latin typeface="微软雅黑 Light" panose="020B0502040204020203" pitchFamily="34" charset="-122"/>
                <a:ea typeface="微软雅黑 Light" panose="020B0502040204020203" pitchFamily="34" charset="-122"/>
              </a:endParaRPr>
            </a:p>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文本信息</a:t>
              </a:r>
            </a:p>
          </p:txBody>
        </p:sp>
        <p:sp>
          <p:nvSpPr>
            <p:cNvPr id="21" name="文本框 20"/>
            <p:cNvSpPr txBox="1"/>
            <p:nvPr/>
          </p:nvSpPr>
          <p:spPr>
            <a:xfrm>
              <a:off x="1923606" y="2978352"/>
              <a:ext cx="661206" cy="584775"/>
            </a:xfrm>
            <a:prstGeom prst="rect">
              <a:avLst/>
            </a:prstGeom>
            <a:noFill/>
          </p:spPr>
          <p:txBody>
            <a:bodyPr wrap="square" rtlCol="0">
              <a:spAutoFit/>
            </a:bodyPr>
            <a:lstStyle/>
            <a:p>
              <a:r>
                <a:rPr lang="en-US" altLang="zh-CN" sz="3200" b="1" dirty="0">
                  <a:solidFill>
                    <a:schemeClr val="bg1"/>
                  </a:solidFill>
                </a:rPr>
                <a:t>01</a:t>
              </a:r>
              <a:endParaRPr lang="zh-CN" altLang="en-US" sz="3200" b="1" dirty="0">
                <a:solidFill>
                  <a:schemeClr val="bg1"/>
                </a:solidFill>
              </a:endParaRPr>
            </a:p>
          </p:txBody>
        </p:sp>
      </p:grpSp>
      <p:grpSp>
        <p:nvGrpSpPr>
          <p:cNvPr id="109" name="Group 51"/>
          <p:cNvGrpSpPr/>
          <p:nvPr/>
        </p:nvGrpSpPr>
        <p:grpSpPr>
          <a:xfrm>
            <a:off x="3645757" y="3324006"/>
            <a:ext cx="2074076" cy="973868"/>
            <a:chOff x="925609" y="2978352"/>
            <a:chExt cx="2074076" cy="973868"/>
          </a:xfrm>
        </p:grpSpPr>
        <p:sp>
          <p:nvSpPr>
            <p:cNvPr id="110" name="箭头: 五边形 109"/>
            <p:cNvSpPr/>
            <p:nvPr/>
          </p:nvSpPr>
          <p:spPr>
            <a:xfrm>
              <a:off x="925609" y="3140460"/>
              <a:ext cx="782006" cy="711506"/>
            </a:xfrm>
            <a:prstGeom prst="homePlate">
              <a:avLst>
                <a:gd name="adj" fmla="val 47080"/>
              </a:avLst>
            </a:prstGeom>
            <a:solidFill>
              <a:schemeClr val="bg1"/>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1" name="businessman_208985"/>
            <p:cNvSpPr>
              <a:spLocks noChangeAspect="1"/>
            </p:cNvSpPr>
            <p:nvPr/>
          </p:nvSpPr>
          <p:spPr bwMode="auto">
            <a:xfrm>
              <a:off x="1053358" y="3343025"/>
              <a:ext cx="334938" cy="334512"/>
            </a:xfrm>
            <a:custGeom>
              <a:avLst/>
              <a:gdLst>
                <a:gd name="T0" fmla="*/ 6826 w 6849"/>
                <a:gd name="T1" fmla="*/ 6677 h 6851"/>
                <a:gd name="T2" fmla="*/ 3526 w 6849"/>
                <a:gd name="T3" fmla="*/ 77 h 6851"/>
                <a:gd name="T4" fmla="*/ 3323 w 6849"/>
                <a:gd name="T5" fmla="*/ 77 h 6851"/>
                <a:gd name="T6" fmla="*/ 23 w 6849"/>
                <a:gd name="T7" fmla="*/ 6677 h 6851"/>
                <a:gd name="T8" fmla="*/ 49 w 6849"/>
                <a:gd name="T9" fmla="*/ 6812 h 6851"/>
                <a:gd name="T10" fmla="*/ 187 w 6849"/>
                <a:gd name="T11" fmla="*/ 6822 h 6851"/>
                <a:gd name="T12" fmla="*/ 3424 w 6849"/>
                <a:gd name="T13" fmla="*/ 4702 h 6851"/>
                <a:gd name="T14" fmla="*/ 6662 w 6849"/>
                <a:gd name="T15" fmla="*/ 6822 h 6851"/>
                <a:gd name="T16" fmla="*/ 6724 w 6849"/>
                <a:gd name="T17" fmla="*/ 6841 h 6851"/>
                <a:gd name="T18" fmla="*/ 6800 w 6849"/>
                <a:gd name="T19" fmla="*/ 6812 h 6851"/>
                <a:gd name="T20" fmla="*/ 6826 w 6849"/>
                <a:gd name="T21" fmla="*/ 6677 h 6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49" h="6851">
                  <a:moveTo>
                    <a:pt x="6826" y="6677"/>
                  </a:moveTo>
                  <a:lnTo>
                    <a:pt x="3526" y="77"/>
                  </a:lnTo>
                  <a:cubicBezTo>
                    <a:pt x="3488" y="0"/>
                    <a:pt x="3361" y="0"/>
                    <a:pt x="3323" y="77"/>
                  </a:cubicBezTo>
                  <a:lnTo>
                    <a:pt x="23" y="6677"/>
                  </a:lnTo>
                  <a:cubicBezTo>
                    <a:pt x="0" y="6722"/>
                    <a:pt x="11" y="6778"/>
                    <a:pt x="49" y="6812"/>
                  </a:cubicBezTo>
                  <a:cubicBezTo>
                    <a:pt x="88" y="6847"/>
                    <a:pt x="144" y="6851"/>
                    <a:pt x="187" y="6822"/>
                  </a:cubicBezTo>
                  <a:lnTo>
                    <a:pt x="3424" y="4702"/>
                  </a:lnTo>
                  <a:lnTo>
                    <a:pt x="6662" y="6822"/>
                  </a:lnTo>
                  <a:cubicBezTo>
                    <a:pt x="6681" y="6835"/>
                    <a:pt x="6702" y="6841"/>
                    <a:pt x="6724" y="6841"/>
                  </a:cubicBezTo>
                  <a:cubicBezTo>
                    <a:pt x="6751" y="6841"/>
                    <a:pt x="6778" y="6831"/>
                    <a:pt x="6800" y="6812"/>
                  </a:cubicBezTo>
                  <a:cubicBezTo>
                    <a:pt x="6838" y="6778"/>
                    <a:pt x="6849" y="6722"/>
                    <a:pt x="6826" y="6677"/>
                  </a:cubicBezTo>
                  <a:close/>
                </a:path>
              </a:pathLst>
            </a:custGeom>
            <a:solidFill>
              <a:schemeClr val="tx1">
                <a:lumMod val="75000"/>
                <a:lumOff val="25000"/>
              </a:scheme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文本框 54"/>
            <p:cNvSpPr txBox="1"/>
            <p:nvPr/>
          </p:nvSpPr>
          <p:spPr>
            <a:xfrm>
              <a:off x="1949787" y="3429000"/>
              <a:ext cx="104989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添加</a:t>
              </a:r>
              <a:endParaRPr lang="en-US" altLang="zh-CN" sz="1400" b="0" dirty="0">
                <a:solidFill>
                  <a:schemeClr val="bg1"/>
                </a:solidFill>
                <a:latin typeface="微软雅黑 Light" panose="020B0502040204020203" pitchFamily="34" charset="-122"/>
                <a:ea typeface="微软雅黑 Light" panose="020B0502040204020203" pitchFamily="34" charset="-122"/>
              </a:endParaRPr>
            </a:p>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文本信息</a:t>
              </a:r>
            </a:p>
          </p:txBody>
        </p:sp>
        <p:sp>
          <p:nvSpPr>
            <p:cNvPr id="113" name="文本框 55"/>
            <p:cNvSpPr txBox="1"/>
            <p:nvPr/>
          </p:nvSpPr>
          <p:spPr>
            <a:xfrm>
              <a:off x="1923606" y="2978352"/>
              <a:ext cx="66120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rPr>
                <a:t>02</a:t>
              </a:r>
              <a:endParaRPr lang="zh-CN" altLang="en-US" sz="3200" b="1" dirty="0">
                <a:solidFill>
                  <a:schemeClr val="bg1"/>
                </a:solidFill>
              </a:endParaRPr>
            </a:p>
          </p:txBody>
        </p:sp>
      </p:grpSp>
      <p:grpSp>
        <p:nvGrpSpPr>
          <p:cNvPr id="99" name="Group 56"/>
          <p:cNvGrpSpPr/>
          <p:nvPr/>
        </p:nvGrpSpPr>
        <p:grpSpPr>
          <a:xfrm>
            <a:off x="6353205" y="3326760"/>
            <a:ext cx="2074076" cy="973868"/>
            <a:chOff x="925609" y="2978352"/>
            <a:chExt cx="2074076" cy="973868"/>
          </a:xfrm>
        </p:grpSpPr>
        <p:sp>
          <p:nvSpPr>
            <p:cNvPr id="100" name="箭头: 五边形 99"/>
            <p:cNvSpPr/>
            <p:nvPr/>
          </p:nvSpPr>
          <p:spPr>
            <a:xfrm>
              <a:off x="925609" y="3140460"/>
              <a:ext cx="782006" cy="711506"/>
            </a:xfrm>
            <a:prstGeom prst="homePlate">
              <a:avLst>
                <a:gd name="adj" fmla="val 47080"/>
              </a:avLst>
            </a:prstGeom>
            <a:solidFill>
              <a:schemeClr val="bg1"/>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1" name="businessman_208985"/>
            <p:cNvSpPr>
              <a:spLocks noChangeAspect="1"/>
            </p:cNvSpPr>
            <p:nvPr/>
          </p:nvSpPr>
          <p:spPr bwMode="auto">
            <a:xfrm>
              <a:off x="1053358" y="3374938"/>
              <a:ext cx="334938" cy="270689"/>
            </a:xfrm>
            <a:custGeom>
              <a:avLst/>
              <a:gdLst>
                <a:gd name="connsiteX0" fmla="*/ 0 w 590140"/>
                <a:gd name="connsiteY0" fmla="*/ 455765 h 476939"/>
                <a:gd name="connsiteX1" fmla="*/ 590140 w 590140"/>
                <a:gd name="connsiteY1" fmla="*/ 455765 h 476939"/>
                <a:gd name="connsiteX2" fmla="*/ 590140 w 590140"/>
                <a:gd name="connsiteY2" fmla="*/ 476939 h 476939"/>
                <a:gd name="connsiteX3" fmla="*/ 0 w 590140"/>
                <a:gd name="connsiteY3" fmla="*/ 476939 h 476939"/>
                <a:gd name="connsiteX4" fmla="*/ 135090 w 590140"/>
                <a:gd name="connsiteY4" fmla="*/ 371068 h 476939"/>
                <a:gd name="connsiteX5" fmla="*/ 145702 w 590140"/>
                <a:gd name="connsiteY5" fmla="*/ 371068 h 476939"/>
                <a:gd name="connsiteX6" fmla="*/ 145702 w 590140"/>
                <a:gd name="connsiteY6" fmla="*/ 441920 h 476939"/>
                <a:gd name="connsiteX7" fmla="*/ 100022 w 590140"/>
                <a:gd name="connsiteY7" fmla="*/ 441920 h 476939"/>
                <a:gd name="connsiteX8" fmla="*/ 100022 w 590140"/>
                <a:gd name="connsiteY8" fmla="*/ 405574 h 476939"/>
                <a:gd name="connsiteX9" fmla="*/ 204265 w 590140"/>
                <a:gd name="connsiteY9" fmla="*/ 299697 h 476939"/>
                <a:gd name="connsiteX10" fmla="*/ 225456 w 590140"/>
                <a:gd name="connsiteY10" fmla="*/ 299697 h 476939"/>
                <a:gd name="connsiteX11" fmla="*/ 249871 w 590140"/>
                <a:gd name="connsiteY11" fmla="*/ 304760 h 476939"/>
                <a:gd name="connsiteX12" fmla="*/ 249871 w 590140"/>
                <a:gd name="connsiteY12" fmla="*/ 441920 h 476939"/>
                <a:gd name="connsiteX13" fmla="*/ 204265 w 590140"/>
                <a:gd name="connsiteY13" fmla="*/ 441920 h 476939"/>
                <a:gd name="connsiteX14" fmla="*/ 352707 w 590140"/>
                <a:gd name="connsiteY14" fmla="*/ 276672 h 476939"/>
                <a:gd name="connsiteX15" fmla="*/ 352707 w 590140"/>
                <a:gd name="connsiteY15" fmla="*/ 441920 h 476939"/>
                <a:gd name="connsiteX16" fmla="*/ 307027 w 590140"/>
                <a:gd name="connsiteY16" fmla="*/ 441920 h 476939"/>
                <a:gd name="connsiteX17" fmla="*/ 307027 w 590140"/>
                <a:gd name="connsiteY17" fmla="*/ 299687 h 476939"/>
                <a:gd name="connsiteX18" fmla="*/ 352707 w 590140"/>
                <a:gd name="connsiteY18" fmla="*/ 276672 h 476939"/>
                <a:gd name="connsiteX19" fmla="*/ 266083 w 590140"/>
                <a:gd name="connsiteY19" fmla="*/ 73306 h 476939"/>
                <a:gd name="connsiteX20" fmla="*/ 205636 w 590140"/>
                <a:gd name="connsiteY20" fmla="*/ 98510 h 476939"/>
                <a:gd name="connsiteX21" fmla="*/ 205636 w 590140"/>
                <a:gd name="connsiteY21" fmla="*/ 219584 h 476939"/>
                <a:gd name="connsiteX22" fmla="*/ 326876 w 590140"/>
                <a:gd name="connsiteY22" fmla="*/ 219584 h 476939"/>
                <a:gd name="connsiteX23" fmla="*/ 326876 w 590140"/>
                <a:gd name="connsiteY23" fmla="*/ 98510 h 476939"/>
                <a:gd name="connsiteX24" fmla="*/ 266083 w 590140"/>
                <a:gd name="connsiteY24" fmla="*/ 73306 h 476939"/>
                <a:gd name="connsiteX25" fmla="*/ 406161 w 590140"/>
                <a:gd name="connsiteY25" fmla="*/ 72259 h 476939"/>
                <a:gd name="connsiteX26" fmla="*/ 451841 w 590140"/>
                <a:gd name="connsiteY26" fmla="*/ 72259 h 476939"/>
                <a:gd name="connsiteX27" fmla="*/ 451841 w 590140"/>
                <a:gd name="connsiteY27" fmla="*/ 441920 h 476939"/>
                <a:gd name="connsiteX28" fmla="*/ 406161 w 590140"/>
                <a:gd name="connsiteY28" fmla="*/ 441920 h 476939"/>
                <a:gd name="connsiteX29" fmla="*/ 406161 w 590140"/>
                <a:gd name="connsiteY29" fmla="*/ 197014 h 476939"/>
                <a:gd name="connsiteX30" fmla="*/ 410775 w 590140"/>
                <a:gd name="connsiteY30" fmla="*/ 161107 h 476939"/>
                <a:gd name="connsiteX31" fmla="*/ 406161 w 590140"/>
                <a:gd name="connsiteY31" fmla="*/ 125199 h 476939"/>
                <a:gd name="connsiteX32" fmla="*/ 266256 w 590140"/>
                <a:gd name="connsiteY32" fmla="*/ 39239 h 476939"/>
                <a:gd name="connsiteX33" fmla="*/ 351308 w 590140"/>
                <a:gd name="connsiteY33" fmla="*/ 74111 h 476939"/>
                <a:gd name="connsiteX34" fmla="*/ 351308 w 590140"/>
                <a:gd name="connsiteY34" fmla="*/ 243983 h 476939"/>
                <a:gd name="connsiteX35" fmla="*/ 194111 w 590140"/>
                <a:gd name="connsiteY35" fmla="*/ 255031 h 476939"/>
                <a:gd name="connsiteX36" fmla="*/ 173367 w 590140"/>
                <a:gd name="connsiteY36" fmla="*/ 276208 h 476939"/>
                <a:gd name="connsiteX37" fmla="*/ 165069 w 590140"/>
                <a:gd name="connsiteY37" fmla="*/ 304289 h 476939"/>
                <a:gd name="connsiteX38" fmla="*/ 75637 w 590140"/>
                <a:gd name="connsiteY38" fmla="*/ 393599 h 476939"/>
                <a:gd name="connsiteX39" fmla="*/ 31383 w 590140"/>
                <a:gd name="connsiteY39" fmla="*/ 393599 h 476939"/>
                <a:gd name="connsiteX40" fmla="*/ 31383 w 590140"/>
                <a:gd name="connsiteY40" fmla="*/ 349404 h 476939"/>
                <a:gd name="connsiteX41" fmla="*/ 120814 w 590140"/>
                <a:gd name="connsiteY41" fmla="*/ 260095 h 476939"/>
                <a:gd name="connsiteX42" fmla="*/ 148935 w 590140"/>
                <a:gd name="connsiteY42" fmla="*/ 251809 h 476939"/>
                <a:gd name="connsiteX43" fmla="*/ 170140 w 590140"/>
                <a:gd name="connsiteY43" fmla="*/ 231093 h 476939"/>
                <a:gd name="connsiteX44" fmla="*/ 181204 w 590140"/>
                <a:gd name="connsiteY44" fmla="*/ 74111 h 476939"/>
                <a:gd name="connsiteX45" fmla="*/ 266256 w 590140"/>
                <a:gd name="connsiteY45" fmla="*/ 39239 h 476939"/>
                <a:gd name="connsiteX46" fmla="*/ 501149 w 590140"/>
                <a:gd name="connsiteY46" fmla="*/ 0 h 476939"/>
                <a:gd name="connsiteX47" fmla="*/ 546829 w 590140"/>
                <a:gd name="connsiteY47" fmla="*/ 0 h 476939"/>
                <a:gd name="connsiteX48" fmla="*/ 546829 w 590140"/>
                <a:gd name="connsiteY48" fmla="*/ 441920 h 476939"/>
                <a:gd name="connsiteX49" fmla="*/ 501149 w 590140"/>
                <a:gd name="connsiteY49" fmla="*/ 441920 h 4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40" h="476939">
                  <a:moveTo>
                    <a:pt x="0" y="455765"/>
                  </a:moveTo>
                  <a:lnTo>
                    <a:pt x="590140" y="455765"/>
                  </a:lnTo>
                  <a:lnTo>
                    <a:pt x="590140" y="476939"/>
                  </a:lnTo>
                  <a:lnTo>
                    <a:pt x="0" y="476939"/>
                  </a:lnTo>
                  <a:close/>
                  <a:moveTo>
                    <a:pt x="135090" y="371068"/>
                  </a:moveTo>
                  <a:lnTo>
                    <a:pt x="145702" y="371068"/>
                  </a:lnTo>
                  <a:lnTo>
                    <a:pt x="145702" y="441920"/>
                  </a:lnTo>
                  <a:lnTo>
                    <a:pt x="100022" y="441920"/>
                  </a:lnTo>
                  <a:lnTo>
                    <a:pt x="100022" y="405574"/>
                  </a:lnTo>
                  <a:close/>
                  <a:moveTo>
                    <a:pt x="204265" y="299697"/>
                  </a:moveTo>
                  <a:lnTo>
                    <a:pt x="225456" y="299697"/>
                  </a:lnTo>
                  <a:cubicBezTo>
                    <a:pt x="233748" y="301998"/>
                    <a:pt x="241579" y="303839"/>
                    <a:pt x="249871" y="304760"/>
                  </a:cubicBezTo>
                  <a:lnTo>
                    <a:pt x="249871" y="441920"/>
                  </a:lnTo>
                  <a:lnTo>
                    <a:pt x="204265" y="441920"/>
                  </a:lnTo>
                  <a:close/>
                  <a:moveTo>
                    <a:pt x="352707" y="276672"/>
                  </a:moveTo>
                  <a:lnTo>
                    <a:pt x="352707" y="441920"/>
                  </a:lnTo>
                  <a:lnTo>
                    <a:pt x="307027" y="441920"/>
                  </a:lnTo>
                  <a:lnTo>
                    <a:pt x="307027" y="299687"/>
                  </a:lnTo>
                  <a:cubicBezTo>
                    <a:pt x="323638" y="295084"/>
                    <a:pt x="338865" y="287259"/>
                    <a:pt x="352707" y="276672"/>
                  </a:cubicBezTo>
                  <a:close/>
                  <a:moveTo>
                    <a:pt x="266083" y="73306"/>
                  </a:moveTo>
                  <a:cubicBezTo>
                    <a:pt x="244129" y="73306"/>
                    <a:pt x="222232" y="81707"/>
                    <a:pt x="205636" y="98510"/>
                  </a:cubicBezTo>
                  <a:cubicBezTo>
                    <a:pt x="171984" y="132116"/>
                    <a:pt x="171984" y="186438"/>
                    <a:pt x="205636" y="219584"/>
                  </a:cubicBezTo>
                  <a:cubicBezTo>
                    <a:pt x="238827" y="253190"/>
                    <a:pt x="293224" y="253190"/>
                    <a:pt x="326876" y="219584"/>
                  </a:cubicBezTo>
                  <a:cubicBezTo>
                    <a:pt x="360528" y="186438"/>
                    <a:pt x="360528" y="132116"/>
                    <a:pt x="326876" y="98510"/>
                  </a:cubicBezTo>
                  <a:cubicBezTo>
                    <a:pt x="310050" y="81707"/>
                    <a:pt x="288038" y="73306"/>
                    <a:pt x="266083" y="73306"/>
                  </a:cubicBezTo>
                  <a:close/>
                  <a:moveTo>
                    <a:pt x="406161" y="72259"/>
                  </a:moveTo>
                  <a:lnTo>
                    <a:pt x="451841" y="72259"/>
                  </a:lnTo>
                  <a:lnTo>
                    <a:pt x="451841" y="441920"/>
                  </a:lnTo>
                  <a:lnTo>
                    <a:pt x="406161" y="441920"/>
                  </a:lnTo>
                  <a:lnTo>
                    <a:pt x="406161" y="197014"/>
                  </a:lnTo>
                  <a:cubicBezTo>
                    <a:pt x="409391" y="185505"/>
                    <a:pt x="410775" y="173536"/>
                    <a:pt x="410775" y="161107"/>
                  </a:cubicBezTo>
                  <a:cubicBezTo>
                    <a:pt x="410775" y="148677"/>
                    <a:pt x="409391" y="136708"/>
                    <a:pt x="406161" y="125199"/>
                  </a:cubicBezTo>
                  <a:close/>
                  <a:moveTo>
                    <a:pt x="266256" y="39239"/>
                  </a:moveTo>
                  <a:cubicBezTo>
                    <a:pt x="297027" y="39239"/>
                    <a:pt x="327798" y="50863"/>
                    <a:pt x="351308" y="74111"/>
                  </a:cubicBezTo>
                  <a:cubicBezTo>
                    <a:pt x="397868" y="121067"/>
                    <a:pt x="397868" y="197026"/>
                    <a:pt x="351308" y="243983"/>
                  </a:cubicBezTo>
                  <a:cubicBezTo>
                    <a:pt x="308436" y="286796"/>
                    <a:pt x="241132" y="290479"/>
                    <a:pt x="194111" y="255031"/>
                  </a:cubicBezTo>
                  <a:lnTo>
                    <a:pt x="173367" y="276208"/>
                  </a:lnTo>
                  <a:cubicBezTo>
                    <a:pt x="175211" y="285875"/>
                    <a:pt x="172445" y="296463"/>
                    <a:pt x="165069" y="304289"/>
                  </a:cubicBezTo>
                  <a:lnTo>
                    <a:pt x="75637" y="393599"/>
                  </a:lnTo>
                  <a:cubicBezTo>
                    <a:pt x="63191" y="405568"/>
                    <a:pt x="43368" y="405568"/>
                    <a:pt x="31383" y="393599"/>
                  </a:cubicBezTo>
                  <a:cubicBezTo>
                    <a:pt x="19397" y="381629"/>
                    <a:pt x="19397" y="361834"/>
                    <a:pt x="31383" y="349404"/>
                  </a:cubicBezTo>
                  <a:lnTo>
                    <a:pt x="120814" y="260095"/>
                  </a:lnTo>
                  <a:cubicBezTo>
                    <a:pt x="128651" y="252730"/>
                    <a:pt x="139254" y="249967"/>
                    <a:pt x="148935" y="251809"/>
                  </a:cubicBezTo>
                  <a:lnTo>
                    <a:pt x="170140" y="231093"/>
                  </a:lnTo>
                  <a:cubicBezTo>
                    <a:pt x="134644" y="184136"/>
                    <a:pt x="138332" y="116924"/>
                    <a:pt x="181204" y="74111"/>
                  </a:cubicBezTo>
                  <a:cubicBezTo>
                    <a:pt x="204714" y="50863"/>
                    <a:pt x="235485" y="39239"/>
                    <a:pt x="266256" y="39239"/>
                  </a:cubicBezTo>
                  <a:close/>
                  <a:moveTo>
                    <a:pt x="501149" y="0"/>
                  </a:moveTo>
                  <a:lnTo>
                    <a:pt x="546829" y="0"/>
                  </a:lnTo>
                  <a:lnTo>
                    <a:pt x="546829" y="441920"/>
                  </a:lnTo>
                  <a:lnTo>
                    <a:pt x="501149" y="441920"/>
                  </a:lnTo>
                  <a:close/>
                </a:path>
              </a:pathLst>
            </a:custGeom>
            <a:solidFill>
              <a:schemeClr val="tx1">
                <a:lumMod val="75000"/>
                <a:lumOff val="25000"/>
              </a:schemeClr>
            </a:solidFill>
            <a:ln>
              <a:noFill/>
            </a:ln>
          </p:spPr>
          <p:txBody>
            <a:bodyPr/>
            <a:lstStyle/>
            <a:p>
              <a:endParaRPr lang="zh-CN" altLang="en-US"/>
            </a:p>
          </p:txBody>
        </p:sp>
        <p:sp>
          <p:nvSpPr>
            <p:cNvPr id="102" name="文本框 59"/>
            <p:cNvSpPr txBox="1"/>
            <p:nvPr/>
          </p:nvSpPr>
          <p:spPr>
            <a:xfrm>
              <a:off x="1949787" y="3429000"/>
              <a:ext cx="104989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添加</a:t>
              </a:r>
              <a:endParaRPr lang="en-US" altLang="zh-CN" sz="1400" b="0" dirty="0">
                <a:solidFill>
                  <a:schemeClr val="bg1"/>
                </a:solidFill>
                <a:latin typeface="微软雅黑 Light" panose="020B0502040204020203" pitchFamily="34" charset="-122"/>
                <a:ea typeface="微软雅黑 Light" panose="020B0502040204020203" pitchFamily="34" charset="-122"/>
              </a:endParaRPr>
            </a:p>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文本信息</a:t>
              </a:r>
            </a:p>
          </p:txBody>
        </p:sp>
        <p:sp>
          <p:nvSpPr>
            <p:cNvPr id="103" name="文本框 60"/>
            <p:cNvSpPr txBox="1"/>
            <p:nvPr/>
          </p:nvSpPr>
          <p:spPr>
            <a:xfrm>
              <a:off x="1923606" y="2978352"/>
              <a:ext cx="66120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rPr>
                <a:t>03</a:t>
              </a:r>
              <a:endParaRPr lang="zh-CN" altLang="en-US" sz="3200" b="1" dirty="0">
                <a:solidFill>
                  <a:schemeClr val="bg1"/>
                </a:solidFill>
              </a:endParaRPr>
            </a:p>
          </p:txBody>
        </p:sp>
      </p:grpSp>
      <p:grpSp>
        <p:nvGrpSpPr>
          <p:cNvPr id="104" name="Group 61"/>
          <p:cNvGrpSpPr/>
          <p:nvPr/>
        </p:nvGrpSpPr>
        <p:grpSpPr>
          <a:xfrm>
            <a:off x="9060653" y="3329514"/>
            <a:ext cx="2074076" cy="973868"/>
            <a:chOff x="925609" y="2978352"/>
            <a:chExt cx="2074076" cy="973868"/>
          </a:xfrm>
        </p:grpSpPr>
        <p:sp>
          <p:nvSpPr>
            <p:cNvPr id="105" name="箭头: 五边形 104"/>
            <p:cNvSpPr/>
            <p:nvPr/>
          </p:nvSpPr>
          <p:spPr>
            <a:xfrm>
              <a:off x="925609" y="3140460"/>
              <a:ext cx="782006" cy="711506"/>
            </a:xfrm>
            <a:prstGeom prst="homePlate">
              <a:avLst>
                <a:gd name="adj" fmla="val 47080"/>
              </a:avLst>
            </a:prstGeom>
            <a:solidFill>
              <a:schemeClr val="bg1"/>
            </a:solidFill>
            <a:ln>
              <a:noFill/>
            </a:ln>
            <a:effectLst>
              <a:outerShdw blurRad="1143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6" name="businessman_208985"/>
            <p:cNvSpPr>
              <a:spLocks noChangeAspect="1"/>
            </p:cNvSpPr>
            <p:nvPr/>
          </p:nvSpPr>
          <p:spPr bwMode="auto">
            <a:xfrm>
              <a:off x="1053358" y="3343610"/>
              <a:ext cx="334938" cy="333345"/>
            </a:xfrm>
            <a:custGeom>
              <a:avLst/>
              <a:gdLst>
                <a:gd name="connsiteX0" fmla="*/ 59719 w 604084"/>
                <a:gd name="connsiteY0" fmla="*/ 352290 h 601212"/>
                <a:gd name="connsiteX1" fmla="*/ 35420 w 604084"/>
                <a:gd name="connsiteY1" fmla="*/ 382719 h 601212"/>
                <a:gd name="connsiteX2" fmla="*/ 27733 w 604084"/>
                <a:gd name="connsiteY2" fmla="*/ 409584 h 601212"/>
                <a:gd name="connsiteX3" fmla="*/ 41323 w 604084"/>
                <a:gd name="connsiteY3" fmla="*/ 434119 h 601212"/>
                <a:gd name="connsiteX4" fmla="*/ 42010 w 604084"/>
                <a:gd name="connsiteY4" fmla="*/ 434668 h 601212"/>
                <a:gd name="connsiteX5" fmla="*/ 64798 w 604084"/>
                <a:gd name="connsiteY5" fmla="*/ 442618 h 601212"/>
                <a:gd name="connsiteX6" fmla="*/ 93490 w 604084"/>
                <a:gd name="connsiteY6" fmla="*/ 428911 h 601212"/>
                <a:gd name="connsiteX7" fmla="*/ 117789 w 604084"/>
                <a:gd name="connsiteY7" fmla="*/ 398482 h 601212"/>
                <a:gd name="connsiteX8" fmla="*/ 481781 w 604084"/>
                <a:gd name="connsiteY8" fmla="*/ 309401 h 601212"/>
                <a:gd name="connsiteX9" fmla="*/ 349677 w 604084"/>
                <a:gd name="connsiteY9" fmla="*/ 467956 h 601212"/>
                <a:gd name="connsiteX10" fmla="*/ 481781 w 604084"/>
                <a:gd name="connsiteY10" fmla="*/ 467956 h 601212"/>
                <a:gd name="connsiteX11" fmla="*/ 500182 w 604084"/>
                <a:gd name="connsiteY11" fmla="*/ 258560 h 601212"/>
                <a:gd name="connsiteX12" fmla="*/ 509245 w 604084"/>
                <a:gd name="connsiteY12" fmla="*/ 271442 h 601212"/>
                <a:gd name="connsiteX13" fmla="*/ 509245 w 604084"/>
                <a:gd name="connsiteY13" fmla="*/ 481660 h 601212"/>
                <a:gd name="connsiteX14" fmla="*/ 495513 w 604084"/>
                <a:gd name="connsiteY14" fmla="*/ 495364 h 601212"/>
                <a:gd name="connsiteX15" fmla="*/ 320428 w 604084"/>
                <a:gd name="connsiteY15" fmla="*/ 495364 h 601212"/>
                <a:gd name="connsiteX16" fmla="*/ 308069 w 604084"/>
                <a:gd name="connsiteY16" fmla="*/ 487416 h 601212"/>
                <a:gd name="connsiteX17" fmla="*/ 309854 w 604084"/>
                <a:gd name="connsiteY17" fmla="*/ 472890 h 601212"/>
                <a:gd name="connsiteX18" fmla="*/ 484939 w 604084"/>
                <a:gd name="connsiteY18" fmla="*/ 262671 h 601212"/>
                <a:gd name="connsiteX19" fmla="*/ 500182 w 604084"/>
                <a:gd name="connsiteY19" fmla="*/ 258560 h 601212"/>
                <a:gd name="connsiteX20" fmla="*/ 230987 w 604084"/>
                <a:gd name="connsiteY20" fmla="*/ 181418 h 601212"/>
                <a:gd name="connsiteX21" fmla="*/ 241077 w 604084"/>
                <a:gd name="connsiteY21" fmla="*/ 184383 h 601212"/>
                <a:gd name="connsiteX22" fmla="*/ 243274 w 604084"/>
                <a:gd name="connsiteY22" fmla="*/ 203578 h 601212"/>
                <a:gd name="connsiteX23" fmla="*/ 153494 w 604084"/>
                <a:gd name="connsiteY23" fmla="*/ 316277 h 601212"/>
                <a:gd name="connsiteX24" fmla="*/ 142787 w 604084"/>
                <a:gd name="connsiteY24" fmla="*/ 321350 h 601212"/>
                <a:gd name="connsiteX25" fmla="*/ 134138 w 604084"/>
                <a:gd name="connsiteY25" fmla="*/ 318471 h 601212"/>
                <a:gd name="connsiteX26" fmla="*/ 131942 w 604084"/>
                <a:gd name="connsiteY26" fmla="*/ 299139 h 601212"/>
                <a:gd name="connsiteX27" fmla="*/ 221721 w 604084"/>
                <a:gd name="connsiteY27" fmla="*/ 186577 h 601212"/>
                <a:gd name="connsiteX28" fmla="*/ 230987 w 604084"/>
                <a:gd name="connsiteY28" fmla="*/ 181418 h 601212"/>
                <a:gd name="connsiteX29" fmla="*/ 339635 w 604084"/>
                <a:gd name="connsiteY29" fmla="*/ 60608 h 601212"/>
                <a:gd name="connsiteX30" fmla="*/ 302294 w 604084"/>
                <a:gd name="connsiteY30" fmla="*/ 84457 h 601212"/>
                <a:gd name="connsiteX31" fmla="*/ 308609 w 604084"/>
                <a:gd name="connsiteY31" fmla="*/ 89529 h 601212"/>
                <a:gd name="connsiteX32" fmla="*/ 310806 w 604084"/>
                <a:gd name="connsiteY32" fmla="*/ 108719 h 601212"/>
                <a:gd name="connsiteX33" fmla="*/ 300098 w 604084"/>
                <a:gd name="connsiteY33" fmla="*/ 113927 h 601212"/>
                <a:gd name="connsiteX34" fmla="*/ 291587 w 604084"/>
                <a:gd name="connsiteY34" fmla="*/ 110912 h 601212"/>
                <a:gd name="connsiteX35" fmla="*/ 277721 w 604084"/>
                <a:gd name="connsiteY35" fmla="*/ 99946 h 601212"/>
                <a:gd name="connsiteX36" fmla="*/ 257815 w 604084"/>
                <a:gd name="connsiteY36" fmla="*/ 112694 h 601212"/>
                <a:gd name="connsiteX37" fmla="*/ 307237 w 604084"/>
                <a:gd name="connsiteY37" fmla="*/ 152032 h 601212"/>
                <a:gd name="connsiteX38" fmla="*/ 358579 w 604084"/>
                <a:gd name="connsiteY38" fmla="*/ 16060 h 601212"/>
                <a:gd name="connsiteX39" fmla="*/ 374504 w 604084"/>
                <a:gd name="connsiteY39" fmla="*/ 16883 h 601212"/>
                <a:gd name="connsiteX40" fmla="*/ 378897 w 604084"/>
                <a:gd name="connsiteY40" fmla="*/ 32234 h 601212"/>
                <a:gd name="connsiteX41" fmla="*/ 326593 w 604084"/>
                <a:gd name="connsiteY41" fmla="*/ 179309 h 601212"/>
                <a:gd name="connsiteX42" fmla="*/ 325769 w 604084"/>
                <a:gd name="connsiteY42" fmla="*/ 181091 h 601212"/>
                <a:gd name="connsiteX43" fmla="*/ 325632 w 604084"/>
                <a:gd name="connsiteY43" fmla="*/ 181502 h 601212"/>
                <a:gd name="connsiteX44" fmla="*/ 324671 w 604084"/>
                <a:gd name="connsiteY44" fmla="*/ 182873 h 601212"/>
                <a:gd name="connsiteX45" fmla="*/ 324534 w 604084"/>
                <a:gd name="connsiteY45" fmla="*/ 183147 h 601212"/>
                <a:gd name="connsiteX46" fmla="*/ 324397 w 604084"/>
                <a:gd name="connsiteY46" fmla="*/ 183284 h 601212"/>
                <a:gd name="connsiteX47" fmla="*/ 147716 w 604084"/>
                <a:gd name="connsiteY47" fmla="*/ 404787 h 601212"/>
                <a:gd name="connsiteX48" fmla="*/ 114906 w 604084"/>
                <a:gd name="connsiteY48" fmla="*/ 445907 h 601212"/>
                <a:gd name="connsiteX49" fmla="*/ 64798 w 604084"/>
                <a:gd name="connsiteY49" fmla="*/ 470031 h 601212"/>
                <a:gd name="connsiteX50" fmla="*/ 24987 w 604084"/>
                <a:gd name="connsiteY50" fmla="*/ 456187 h 601212"/>
                <a:gd name="connsiteX51" fmla="*/ 24163 w 604084"/>
                <a:gd name="connsiteY51" fmla="*/ 455502 h 601212"/>
                <a:gd name="connsiteX52" fmla="*/ 414 w 604084"/>
                <a:gd name="connsiteY52" fmla="*/ 412737 h 601212"/>
                <a:gd name="connsiteX53" fmla="*/ 14004 w 604084"/>
                <a:gd name="connsiteY53" fmla="*/ 365722 h 601212"/>
                <a:gd name="connsiteX54" fmla="*/ 46815 w 604084"/>
                <a:gd name="connsiteY54" fmla="*/ 324465 h 601212"/>
                <a:gd name="connsiteX55" fmla="*/ 66034 w 604084"/>
                <a:gd name="connsiteY55" fmla="*/ 322272 h 601212"/>
                <a:gd name="connsiteX56" fmla="*/ 134812 w 604084"/>
                <a:gd name="connsiteY56" fmla="*/ 376962 h 601212"/>
                <a:gd name="connsiteX57" fmla="*/ 294332 w 604084"/>
                <a:gd name="connsiteY57" fmla="*/ 176842 h 601212"/>
                <a:gd name="connsiteX58" fmla="*/ 236400 w 604084"/>
                <a:gd name="connsiteY58" fmla="*/ 130787 h 601212"/>
                <a:gd name="connsiteX59" fmla="*/ 109689 w 604084"/>
                <a:gd name="connsiteY59" fmla="*/ 289649 h 601212"/>
                <a:gd name="connsiteX60" fmla="*/ 90333 w 604084"/>
                <a:gd name="connsiteY60" fmla="*/ 291842 h 601212"/>
                <a:gd name="connsiteX61" fmla="*/ 88136 w 604084"/>
                <a:gd name="connsiteY61" fmla="*/ 272516 h 601212"/>
                <a:gd name="connsiteX62" fmla="*/ 223495 w 604084"/>
                <a:gd name="connsiteY62" fmla="*/ 102962 h 601212"/>
                <a:gd name="connsiteX63" fmla="*/ 223495 w 604084"/>
                <a:gd name="connsiteY63" fmla="*/ 102825 h 601212"/>
                <a:gd name="connsiteX64" fmla="*/ 224044 w 604084"/>
                <a:gd name="connsiteY64" fmla="*/ 102276 h 601212"/>
                <a:gd name="connsiteX65" fmla="*/ 224456 w 604084"/>
                <a:gd name="connsiteY65" fmla="*/ 101865 h 601212"/>
                <a:gd name="connsiteX66" fmla="*/ 225005 w 604084"/>
                <a:gd name="connsiteY66" fmla="*/ 101317 h 601212"/>
                <a:gd name="connsiteX67" fmla="*/ 225417 w 604084"/>
                <a:gd name="connsiteY67" fmla="*/ 100906 h 601212"/>
                <a:gd name="connsiteX68" fmla="*/ 225966 w 604084"/>
                <a:gd name="connsiteY68" fmla="*/ 100494 h 601212"/>
                <a:gd name="connsiteX69" fmla="*/ 226653 w 604084"/>
                <a:gd name="connsiteY69" fmla="*/ 100083 h 601212"/>
                <a:gd name="connsiteX70" fmla="*/ 226790 w 604084"/>
                <a:gd name="connsiteY70" fmla="*/ 99946 h 601212"/>
                <a:gd name="connsiteX71" fmla="*/ 595022 w 604084"/>
                <a:gd name="connsiteY71" fmla="*/ 851 h 601212"/>
                <a:gd name="connsiteX72" fmla="*/ 604084 w 604084"/>
                <a:gd name="connsiteY72" fmla="*/ 13735 h 601212"/>
                <a:gd name="connsiteX73" fmla="*/ 604084 w 604084"/>
                <a:gd name="connsiteY73" fmla="*/ 481688 h 601212"/>
                <a:gd name="connsiteX74" fmla="*/ 590354 w 604084"/>
                <a:gd name="connsiteY74" fmla="*/ 495395 h 601212"/>
                <a:gd name="connsiteX75" fmla="*/ 576624 w 604084"/>
                <a:gd name="connsiteY75" fmla="*/ 481688 h 601212"/>
                <a:gd name="connsiteX76" fmla="*/ 576624 w 604084"/>
                <a:gd name="connsiteY76" fmla="*/ 51703 h 601212"/>
                <a:gd name="connsiteX77" fmla="*/ 141926 w 604084"/>
                <a:gd name="connsiteY77" fmla="*/ 573798 h 601212"/>
                <a:gd name="connsiteX78" fmla="*/ 590354 w 604084"/>
                <a:gd name="connsiteY78" fmla="*/ 573798 h 601212"/>
                <a:gd name="connsiteX79" fmla="*/ 604084 w 604084"/>
                <a:gd name="connsiteY79" fmla="*/ 587505 h 601212"/>
                <a:gd name="connsiteX80" fmla="*/ 590354 w 604084"/>
                <a:gd name="connsiteY80" fmla="*/ 601212 h 601212"/>
                <a:gd name="connsiteX81" fmla="*/ 112680 w 604084"/>
                <a:gd name="connsiteY81" fmla="*/ 601212 h 601212"/>
                <a:gd name="connsiteX82" fmla="*/ 100323 w 604084"/>
                <a:gd name="connsiteY82" fmla="*/ 593399 h 601212"/>
                <a:gd name="connsiteX83" fmla="*/ 102108 w 604084"/>
                <a:gd name="connsiteY83" fmla="*/ 578733 h 601212"/>
                <a:gd name="connsiteX84" fmla="*/ 579782 w 604084"/>
                <a:gd name="connsiteY84" fmla="*/ 4963 h 601212"/>
                <a:gd name="connsiteX85" fmla="*/ 595022 w 604084"/>
                <a:gd name="connsiteY85" fmla="*/ 851 h 60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04084" h="601212">
                  <a:moveTo>
                    <a:pt x="59719" y="352290"/>
                  </a:moveTo>
                  <a:lnTo>
                    <a:pt x="35420" y="382719"/>
                  </a:lnTo>
                  <a:cubicBezTo>
                    <a:pt x="29380" y="390395"/>
                    <a:pt x="26634" y="399989"/>
                    <a:pt x="27733" y="409584"/>
                  </a:cubicBezTo>
                  <a:cubicBezTo>
                    <a:pt x="28831" y="419316"/>
                    <a:pt x="33636" y="427951"/>
                    <a:pt x="41323" y="434119"/>
                  </a:cubicBezTo>
                  <a:lnTo>
                    <a:pt x="42010" y="434668"/>
                  </a:lnTo>
                  <a:cubicBezTo>
                    <a:pt x="48599" y="439876"/>
                    <a:pt x="56424" y="442618"/>
                    <a:pt x="64798" y="442618"/>
                  </a:cubicBezTo>
                  <a:cubicBezTo>
                    <a:pt x="76055" y="442618"/>
                    <a:pt x="86489" y="437683"/>
                    <a:pt x="93490" y="428911"/>
                  </a:cubicBezTo>
                  <a:lnTo>
                    <a:pt x="117789" y="398482"/>
                  </a:lnTo>
                  <a:close/>
                  <a:moveTo>
                    <a:pt x="481781" y="309401"/>
                  </a:moveTo>
                  <a:lnTo>
                    <a:pt x="349677" y="467956"/>
                  </a:lnTo>
                  <a:lnTo>
                    <a:pt x="481781" y="467956"/>
                  </a:lnTo>
                  <a:close/>
                  <a:moveTo>
                    <a:pt x="500182" y="258560"/>
                  </a:moveTo>
                  <a:cubicBezTo>
                    <a:pt x="505538" y="260478"/>
                    <a:pt x="509245" y="265686"/>
                    <a:pt x="509245" y="271442"/>
                  </a:cubicBezTo>
                  <a:lnTo>
                    <a:pt x="509245" y="481660"/>
                  </a:lnTo>
                  <a:cubicBezTo>
                    <a:pt x="509245" y="489197"/>
                    <a:pt x="503066" y="495364"/>
                    <a:pt x="495513" y="495364"/>
                  </a:cubicBezTo>
                  <a:lnTo>
                    <a:pt x="320428" y="495364"/>
                  </a:lnTo>
                  <a:cubicBezTo>
                    <a:pt x="315209" y="495364"/>
                    <a:pt x="310266" y="492212"/>
                    <a:pt x="308069" y="487416"/>
                  </a:cubicBezTo>
                  <a:cubicBezTo>
                    <a:pt x="305734" y="482620"/>
                    <a:pt x="306558" y="477001"/>
                    <a:pt x="309854" y="472890"/>
                  </a:cubicBezTo>
                  <a:lnTo>
                    <a:pt x="484939" y="262671"/>
                  </a:lnTo>
                  <a:cubicBezTo>
                    <a:pt x="488647" y="258286"/>
                    <a:pt x="494689" y="256641"/>
                    <a:pt x="500182" y="258560"/>
                  </a:cubicBezTo>
                  <a:close/>
                  <a:moveTo>
                    <a:pt x="230987" y="181418"/>
                  </a:moveTo>
                  <a:cubicBezTo>
                    <a:pt x="234488" y="181024"/>
                    <a:pt x="238126" y="181984"/>
                    <a:pt x="241077" y="184383"/>
                  </a:cubicBezTo>
                  <a:cubicBezTo>
                    <a:pt x="246980" y="189044"/>
                    <a:pt x="247941" y="197682"/>
                    <a:pt x="243274" y="203578"/>
                  </a:cubicBezTo>
                  <a:lnTo>
                    <a:pt x="153494" y="316277"/>
                  </a:lnTo>
                  <a:cubicBezTo>
                    <a:pt x="150749" y="319568"/>
                    <a:pt x="146768" y="321350"/>
                    <a:pt x="142787" y="321350"/>
                  </a:cubicBezTo>
                  <a:cubicBezTo>
                    <a:pt x="139767" y="321350"/>
                    <a:pt x="136746" y="320391"/>
                    <a:pt x="134138" y="318471"/>
                  </a:cubicBezTo>
                  <a:cubicBezTo>
                    <a:pt x="128235" y="313672"/>
                    <a:pt x="127274" y="305035"/>
                    <a:pt x="131942" y="299139"/>
                  </a:cubicBezTo>
                  <a:lnTo>
                    <a:pt x="221721" y="186577"/>
                  </a:lnTo>
                  <a:cubicBezTo>
                    <a:pt x="224124" y="183560"/>
                    <a:pt x="227487" y="181812"/>
                    <a:pt x="230987" y="181418"/>
                  </a:cubicBezTo>
                  <a:close/>
                  <a:moveTo>
                    <a:pt x="339635" y="60608"/>
                  </a:moveTo>
                  <a:lnTo>
                    <a:pt x="302294" y="84457"/>
                  </a:lnTo>
                  <a:lnTo>
                    <a:pt x="308609" y="89529"/>
                  </a:lnTo>
                  <a:cubicBezTo>
                    <a:pt x="314512" y="94189"/>
                    <a:pt x="315611" y="102825"/>
                    <a:pt x="310806" y="108719"/>
                  </a:cubicBezTo>
                  <a:cubicBezTo>
                    <a:pt x="308060" y="112145"/>
                    <a:pt x="304079" y="113927"/>
                    <a:pt x="300098" y="113927"/>
                  </a:cubicBezTo>
                  <a:cubicBezTo>
                    <a:pt x="297078" y="113927"/>
                    <a:pt x="294058" y="112968"/>
                    <a:pt x="291587" y="110912"/>
                  </a:cubicBezTo>
                  <a:lnTo>
                    <a:pt x="277721" y="99946"/>
                  </a:lnTo>
                  <a:lnTo>
                    <a:pt x="257815" y="112694"/>
                  </a:lnTo>
                  <a:lnTo>
                    <a:pt x="307237" y="152032"/>
                  </a:lnTo>
                  <a:close/>
                  <a:moveTo>
                    <a:pt x="358579" y="16060"/>
                  </a:moveTo>
                  <a:cubicBezTo>
                    <a:pt x="363522" y="12908"/>
                    <a:pt x="369974" y="13182"/>
                    <a:pt x="374504" y="16883"/>
                  </a:cubicBezTo>
                  <a:cubicBezTo>
                    <a:pt x="379172" y="20584"/>
                    <a:pt x="380956" y="26752"/>
                    <a:pt x="378897" y="32234"/>
                  </a:cubicBezTo>
                  <a:lnTo>
                    <a:pt x="326593" y="179309"/>
                  </a:lnTo>
                  <a:cubicBezTo>
                    <a:pt x="326319" y="179995"/>
                    <a:pt x="326044" y="180543"/>
                    <a:pt x="325769" y="181091"/>
                  </a:cubicBezTo>
                  <a:cubicBezTo>
                    <a:pt x="325769" y="181228"/>
                    <a:pt x="325632" y="181365"/>
                    <a:pt x="325632" y="181502"/>
                  </a:cubicBezTo>
                  <a:cubicBezTo>
                    <a:pt x="325358" y="181914"/>
                    <a:pt x="325083" y="182462"/>
                    <a:pt x="324671" y="182873"/>
                  </a:cubicBezTo>
                  <a:cubicBezTo>
                    <a:pt x="324671" y="182873"/>
                    <a:pt x="324534" y="183010"/>
                    <a:pt x="324534" y="183147"/>
                  </a:cubicBezTo>
                  <a:cubicBezTo>
                    <a:pt x="324397" y="183147"/>
                    <a:pt x="324397" y="183147"/>
                    <a:pt x="324397" y="183284"/>
                  </a:cubicBezTo>
                  <a:lnTo>
                    <a:pt x="147716" y="404787"/>
                  </a:lnTo>
                  <a:lnTo>
                    <a:pt x="114906" y="445907"/>
                  </a:lnTo>
                  <a:cubicBezTo>
                    <a:pt x="102688" y="461259"/>
                    <a:pt x="84429" y="470031"/>
                    <a:pt x="64798" y="470031"/>
                  </a:cubicBezTo>
                  <a:cubicBezTo>
                    <a:pt x="50384" y="470031"/>
                    <a:pt x="36244" y="465097"/>
                    <a:pt x="24987" y="456187"/>
                  </a:cubicBezTo>
                  <a:lnTo>
                    <a:pt x="24163" y="455502"/>
                  </a:lnTo>
                  <a:cubicBezTo>
                    <a:pt x="10847" y="444948"/>
                    <a:pt x="2336" y="429733"/>
                    <a:pt x="414" y="412737"/>
                  </a:cubicBezTo>
                  <a:cubicBezTo>
                    <a:pt x="-1508" y="395740"/>
                    <a:pt x="3297" y="379018"/>
                    <a:pt x="14004" y="365722"/>
                  </a:cubicBezTo>
                  <a:lnTo>
                    <a:pt x="46815" y="324465"/>
                  </a:lnTo>
                  <a:cubicBezTo>
                    <a:pt x="51482" y="318571"/>
                    <a:pt x="60131" y="317611"/>
                    <a:pt x="66034" y="322272"/>
                  </a:cubicBezTo>
                  <a:lnTo>
                    <a:pt x="134812" y="376962"/>
                  </a:lnTo>
                  <a:lnTo>
                    <a:pt x="294332" y="176842"/>
                  </a:lnTo>
                  <a:lnTo>
                    <a:pt x="236400" y="130787"/>
                  </a:lnTo>
                  <a:lnTo>
                    <a:pt x="109689" y="289649"/>
                  </a:lnTo>
                  <a:cubicBezTo>
                    <a:pt x="104884" y="295543"/>
                    <a:pt x="96373" y="296503"/>
                    <a:pt x="90333" y="291842"/>
                  </a:cubicBezTo>
                  <a:cubicBezTo>
                    <a:pt x="84429" y="287182"/>
                    <a:pt x="83469" y="278547"/>
                    <a:pt x="88136" y="272516"/>
                  </a:cubicBezTo>
                  <a:lnTo>
                    <a:pt x="223495" y="102962"/>
                  </a:lnTo>
                  <a:cubicBezTo>
                    <a:pt x="223495" y="102962"/>
                    <a:pt x="223495" y="102825"/>
                    <a:pt x="223495" y="102825"/>
                  </a:cubicBezTo>
                  <a:cubicBezTo>
                    <a:pt x="223770" y="102688"/>
                    <a:pt x="223907" y="102413"/>
                    <a:pt x="224044" y="102276"/>
                  </a:cubicBezTo>
                  <a:cubicBezTo>
                    <a:pt x="224182" y="102139"/>
                    <a:pt x="224319" y="102002"/>
                    <a:pt x="224456" y="101865"/>
                  </a:cubicBezTo>
                  <a:cubicBezTo>
                    <a:pt x="224594" y="101591"/>
                    <a:pt x="224868" y="101454"/>
                    <a:pt x="225005" y="101317"/>
                  </a:cubicBezTo>
                  <a:cubicBezTo>
                    <a:pt x="225143" y="101180"/>
                    <a:pt x="225280" y="101043"/>
                    <a:pt x="225417" y="100906"/>
                  </a:cubicBezTo>
                  <a:cubicBezTo>
                    <a:pt x="225692" y="100769"/>
                    <a:pt x="225829" y="100632"/>
                    <a:pt x="225966" y="100494"/>
                  </a:cubicBezTo>
                  <a:cubicBezTo>
                    <a:pt x="226241" y="100357"/>
                    <a:pt x="226378" y="100220"/>
                    <a:pt x="226653" y="100083"/>
                  </a:cubicBezTo>
                  <a:cubicBezTo>
                    <a:pt x="226653" y="100083"/>
                    <a:pt x="226790" y="99946"/>
                    <a:pt x="226790" y="99946"/>
                  </a:cubicBezTo>
                  <a:close/>
                  <a:moveTo>
                    <a:pt x="595022" y="851"/>
                  </a:moveTo>
                  <a:cubicBezTo>
                    <a:pt x="600514" y="2770"/>
                    <a:pt x="604084" y="7978"/>
                    <a:pt x="604084" y="13735"/>
                  </a:cubicBezTo>
                  <a:lnTo>
                    <a:pt x="604084" y="481688"/>
                  </a:lnTo>
                  <a:cubicBezTo>
                    <a:pt x="604084" y="489227"/>
                    <a:pt x="597906" y="495395"/>
                    <a:pt x="590354" y="495395"/>
                  </a:cubicBezTo>
                  <a:cubicBezTo>
                    <a:pt x="582802" y="495395"/>
                    <a:pt x="576624" y="489227"/>
                    <a:pt x="576624" y="481688"/>
                  </a:cubicBezTo>
                  <a:lnTo>
                    <a:pt x="576624" y="51703"/>
                  </a:lnTo>
                  <a:lnTo>
                    <a:pt x="141926" y="573798"/>
                  </a:lnTo>
                  <a:lnTo>
                    <a:pt x="590354" y="573798"/>
                  </a:lnTo>
                  <a:cubicBezTo>
                    <a:pt x="597906" y="573798"/>
                    <a:pt x="604084" y="579967"/>
                    <a:pt x="604084" y="587505"/>
                  </a:cubicBezTo>
                  <a:cubicBezTo>
                    <a:pt x="604084" y="595044"/>
                    <a:pt x="597906" y="601212"/>
                    <a:pt x="590354" y="601212"/>
                  </a:cubicBezTo>
                  <a:lnTo>
                    <a:pt x="112680" y="601212"/>
                  </a:lnTo>
                  <a:cubicBezTo>
                    <a:pt x="107325" y="601212"/>
                    <a:pt x="102520" y="598197"/>
                    <a:pt x="100323" y="593399"/>
                  </a:cubicBezTo>
                  <a:cubicBezTo>
                    <a:pt x="97989" y="588602"/>
                    <a:pt x="98675" y="582845"/>
                    <a:pt x="102108" y="578733"/>
                  </a:cubicBezTo>
                  <a:lnTo>
                    <a:pt x="579782" y="4963"/>
                  </a:lnTo>
                  <a:cubicBezTo>
                    <a:pt x="583489" y="577"/>
                    <a:pt x="589530" y="-1205"/>
                    <a:pt x="595022" y="851"/>
                  </a:cubicBezTo>
                  <a:close/>
                </a:path>
              </a:pathLst>
            </a:custGeom>
            <a:solidFill>
              <a:schemeClr val="tx1">
                <a:lumMod val="75000"/>
                <a:lumOff val="25000"/>
              </a:schemeClr>
            </a:solidFill>
            <a:ln>
              <a:noFill/>
            </a:ln>
          </p:spPr>
          <p:txBody>
            <a:bodyPr/>
            <a:lstStyle/>
            <a:p>
              <a:endParaRPr lang="zh-CN" altLang="en-US"/>
            </a:p>
          </p:txBody>
        </p:sp>
        <p:sp>
          <p:nvSpPr>
            <p:cNvPr id="107" name="文本框 67"/>
            <p:cNvSpPr txBox="1"/>
            <p:nvPr/>
          </p:nvSpPr>
          <p:spPr>
            <a:xfrm>
              <a:off x="1949787" y="3429000"/>
              <a:ext cx="104989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添加</a:t>
              </a:r>
              <a:endParaRPr lang="en-US" altLang="zh-CN" sz="1400" b="0" dirty="0">
                <a:solidFill>
                  <a:schemeClr val="bg1"/>
                </a:solidFill>
                <a:latin typeface="微软雅黑 Light" panose="020B0502040204020203" pitchFamily="34" charset="-122"/>
                <a:ea typeface="微软雅黑 Light" panose="020B0502040204020203" pitchFamily="34" charset="-122"/>
              </a:endParaRPr>
            </a:p>
            <a:p>
              <a:pPr>
                <a:lnSpc>
                  <a:spcPct val="100000"/>
                </a:lnSpc>
              </a:pPr>
              <a:r>
                <a:rPr lang="zh-CN" altLang="en-US" sz="1400" b="0" dirty="0">
                  <a:solidFill>
                    <a:schemeClr val="bg1"/>
                  </a:solidFill>
                  <a:latin typeface="微软雅黑 Light" panose="020B0502040204020203" pitchFamily="34" charset="-122"/>
                  <a:ea typeface="微软雅黑 Light" panose="020B0502040204020203" pitchFamily="34" charset="-122"/>
                </a:rPr>
                <a:t>文本信息</a:t>
              </a:r>
            </a:p>
          </p:txBody>
        </p:sp>
        <p:sp>
          <p:nvSpPr>
            <p:cNvPr id="108" name="文本框 68"/>
            <p:cNvSpPr txBox="1"/>
            <p:nvPr/>
          </p:nvSpPr>
          <p:spPr>
            <a:xfrm>
              <a:off x="1923606" y="2978352"/>
              <a:ext cx="66120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rPr>
                <a:t>04</a:t>
              </a:r>
              <a:endParaRPr lang="zh-CN" altLang="en-US" sz="3200" b="1" dirty="0">
                <a:solidFill>
                  <a:schemeClr val="bg1"/>
                </a:solidFill>
              </a:endParaRPr>
            </a:p>
          </p:txBody>
        </p:sp>
      </p:grpSp>
      <p:sp>
        <p:nvSpPr>
          <p:cNvPr id="114" name="矩形 113"/>
          <p:cNvSpPr/>
          <p:nvPr/>
        </p:nvSpPr>
        <p:spPr>
          <a:xfrm>
            <a:off x="4451558" y="5473717"/>
            <a:ext cx="2642314" cy="783590"/>
          </a:xfrm>
          <a:prstGeom prst="rect">
            <a:avLst/>
          </a:prstGeom>
        </p:spPr>
        <p:txBody>
          <a:bodyPr wrap="square">
            <a:spAutoFit/>
          </a:bodyPr>
          <a:lstStyle/>
          <a:p>
            <a:pPr>
              <a:lnSpc>
                <a:spcPct val="150000"/>
              </a:lnSpc>
              <a:buClr>
                <a:schemeClr val="accent1">
                  <a:lumMod val="75000"/>
                </a:schemeClr>
              </a:buClr>
              <a:buSzPct val="70000"/>
            </a:pPr>
            <a:r>
              <a:rPr lang="zh-CN" altLang="en-US" sz="1000">
                <a:solidFill>
                  <a:schemeClr val="tx1">
                    <a:lumMod val="75000"/>
                    <a:lumOff val="25000"/>
                  </a:schemeClr>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endParaRPr kumimoji="1" lang="zh-CN" altLang="en-US" sz="10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5" name="文本框 114"/>
          <p:cNvSpPr txBox="1"/>
          <p:nvPr/>
        </p:nvSpPr>
        <p:spPr>
          <a:xfrm>
            <a:off x="4427763" y="5039150"/>
            <a:ext cx="2874439" cy="42354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pPr algn="ctr"/>
            <a:r>
              <a:rPr lang="zh-CN" altLang="en-US" sz="1800" dirty="0">
                <a:solidFill>
                  <a:schemeClr val="tx1">
                    <a:lumMod val="75000"/>
                    <a:lumOff val="25000"/>
                  </a:schemeClr>
                </a:solidFill>
              </a:rPr>
              <a:t>添加文本信息</a:t>
            </a:r>
          </a:p>
        </p:txBody>
      </p:sp>
      <p:sp>
        <p:nvSpPr>
          <p:cNvPr id="116" name="矩形 115"/>
          <p:cNvSpPr/>
          <p:nvPr/>
        </p:nvSpPr>
        <p:spPr>
          <a:xfrm>
            <a:off x="7256027" y="2074482"/>
            <a:ext cx="2642314" cy="783590"/>
          </a:xfrm>
          <a:prstGeom prst="rect">
            <a:avLst/>
          </a:prstGeom>
        </p:spPr>
        <p:txBody>
          <a:bodyPr wrap="square">
            <a:spAutoFit/>
          </a:bodyPr>
          <a:lstStyle/>
          <a:p>
            <a:pPr>
              <a:lnSpc>
                <a:spcPct val="150000"/>
              </a:lnSpc>
              <a:buClr>
                <a:schemeClr val="accent1">
                  <a:lumMod val="75000"/>
                </a:schemeClr>
              </a:buClr>
              <a:buSzPct val="70000"/>
            </a:pPr>
            <a:r>
              <a:rPr lang="zh-CN" altLang="en-US" sz="1000">
                <a:solidFill>
                  <a:schemeClr val="tx1">
                    <a:lumMod val="75000"/>
                    <a:lumOff val="25000"/>
                  </a:schemeClr>
                </a:solidFill>
                <a:latin typeface="微软雅黑" panose="020B0503020204020204" charset="-122"/>
                <a:ea typeface="微软雅黑" panose="020B0503020204020204" charset="-122"/>
                <a:sym typeface="+mn-ea"/>
              </a:rPr>
              <a:t>在此处输入文字或粘贴复制到文本框里，在此处输入文字或粘贴复制到文本框里，在此处输入文字或粘贴复制到文本框里。</a:t>
            </a:r>
            <a:endParaRPr kumimoji="1" lang="zh-CN" altLang="en-US" sz="10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7" name="文本框 116"/>
          <p:cNvSpPr txBox="1"/>
          <p:nvPr/>
        </p:nvSpPr>
        <p:spPr>
          <a:xfrm>
            <a:off x="7232232" y="1639915"/>
            <a:ext cx="2874439" cy="42354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pPr algn="ctr"/>
            <a:r>
              <a:rPr lang="zh-CN" altLang="en-US" sz="1800" dirty="0">
                <a:solidFill>
                  <a:schemeClr val="tx1">
                    <a:lumMod val="75000"/>
                    <a:lumOff val="25000"/>
                  </a:schemeClr>
                </a:solidFill>
              </a:rPr>
              <a:t>添加文本信息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31445" y="88265"/>
            <a:ext cx="1739900" cy="939800"/>
            <a:chOff x="207" y="139"/>
            <a:chExt cx="2740" cy="1480"/>
          </a:xfrm>
        </p:grpSpPr>
        <p:sp>
          <p:nvSpPr>
            <p:cNvPr id="14" name="矩形 13"/>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6" name="矩形 15"/>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5" name="矩形 4"/>
          <p:cNvSpPr/>
          <p:nvPr/>
        </p:nvSpPr>
        <p:spPr>
          <a:xfrm>
            <a:off x="1220628" y="5433386"/>
            <a:ext cx="3443212" cy="650240"/>
          </a:xfrm>
          <a:prstGeom prst="rect">
            <a:avLst/>
          </a:prstGeom>
        </p:spPr>
        <p:txBody>
          <a:bodyPr wrap="square">
            <a:spAutoFit/>
          </a:bodyPr>
          <a:lstStyle/>
          <a:p>
            <a:pPr algn="ctr">
              <a:lnSpc>
                <a:spcPct val="130000"/>
              </a:lnSpc>
            </a:pPr>
            <a:r>
              <a:rPr lang="zh-CN" altLang="en-US" sz="1400" dirty="0">
                <a:solidFill>
                  <a:schemeClr val="tx1">
                    <a:lumMod val="75000"/>
                    <a:lumOff val="25000"/>
                  </a:schemeClr>
                </a:solidFill>
                <a:latin typeface="微软雅黑" panose="020B0503020204020204" charset="-122"/>
                <a:ea typeface="微软雅黑" panose="020B0503020204020204" charset="-122"/>
              </a:rPr>
              <a:t>标题数字等都可以通过点击和重新输入进行</a:t>
            </a:r>
            <a:r>
              <a:rPr lang="zh-CN" altLang="en-US" sz="1400">
                <a:solidFill>
                  <a:schemeClr val="tx1">
                    <a:lumMod val="75000"/>
                    <a:lumOff val="25000"/>
                  </a:schemeClr>
                </a:solidFill>
                <a:latin typeface="微软雅黑" panose="020B0503020204020204" charset="-122"/>
                <a:ea typeface="微软雅黑" panose="020B0503020204020204" charset="-122"/>
              </a:rPr>
              <a:t>更改。建议参考原模板风格字体字号。</a:t>
            </a:r>
            <a:endParaRPr kumimoji="1"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6" name="文本框 5"/>
          <p:cNvSpPr txBox="1"/>
          <p:nvPr/>
        </p:nvSpPr>
        <p:spPr>
          <a:xfrm>
            <a:off x="1394339" y="5064054"/>
            <a:ext cx="2951952" cy="369332"/>
          </a:xfrm>
          <a:prstGeom prst="rect">
            <a:avLst/>
          </a:prstGeom>
          <a:noFill/>
        </p:spPr>
        <p:txBody>
          <a:bodyPr wrap="square" rtlCol="0">
            <a:spAutoFit/>
          </a:bodyPr>
          <a:lstStyle/>
          <a:p>
            <a:pPr algn="ctr"/>
            <a:r>
              <a:rPr lang="zh-CN" altLang="en-US">
                <a:solidFill>
                  <a:schemeClr val="tx1">
                    <a:lumMod val="75000"/>
                    <a:lumOff val="25000"/>
                  </a:schemeClr>
                </a:solidFill>
                <a:latin typeface="微软雅黑" panose="020B0503020204020204" charset="-122"/>
                <a:ea typeface="微软雅黑" panose="020B0503020204020204" charset="-122"/>
              </a:rPr>
              <a:t>输入文本</a:t>
            </a:r>
            <a:r>
              <a:rPr lang="zh-CN" altLang="en-US" dirty="0">
                <a:solidFill>
                  <a:schemeClr val="tx1">
                    <a:lumMod val="75000"/>
                    <a:lumOff val="25000"/>
                  </a:schemeClr>
                </a:solidFill>
                <a:latin typeface="微软雅黑" panose="020B0503020204020204" charset="-122"/>
                <a:ea typeface="微软雅黑" panose="020B0503020204020204" charset="-122"/>
              </a:rPr>
              <a:t>信息</a:t>
            </a:r>
          </a:p>
        </p:txBody>
      </p:sp>
      <p:sp>
        <p:nvSpPr>
          <p:cNvPr id="7" name="矩形 6"/>
          <p:cNvSpPr/>
          <p:nvPr/>
        </p:nvSpPr>
        <p:spPr>
          <a:xfrm>
            <a:off x="5913930" y="2852477"/>
            <a:ext cx="5036047" cy="906723"/>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charset="-122"/>
                <a:ea typeface="微软雅黑" panose="020B0503020204020204" charset="-122"/>
              </a:rPr>
              <a:t>标题数字等都可以通过点击和重新输入进行</a:t>
            </a:r>
            <a:r>
              <a:rPr lang="zh-CN" altLang="en-US" sz="1400">
                <a:solidFill>
                  <a:schemeClr val="tx1">
                    <a:lumMod val="75000"/>
                    <a:lumOff val="25000"/>
                  </a:schemeClr>
                </a:solidFill>
                <a:latin typeface="微软雅黑" panose="020B0503020204020204" charset="-122"/>
                <a:ea typeface="微软雅黑" panose="020B0503020204020204" charset="-122"/>
              </a:rPr>
              <a:t>更改，菜单开始栏设置中可以对字体、行距、大小、间距等</a:t>
            </a:r>
            <a:r>
              <a:rPr lang="zh-CN" altLang="en-US" sz="1400" dirty="0">
                <a:solidFill>
                  <a:schemeClr val="tx1">
                    <a:lumMod val="75000"/>
                    <a:lumOff val="25000"/>
                  </a:schemeClr>
                </a:solidFill>
                <a:latin typeface="微软雅黑" panose="020B0503020204020204" charset="-122"/>
                <a:ea typeface="微软雅黑" panose="020B0503020204020204" charset="-122"/>
              </a:rPr>
              <a:t>进行</a:t>
            </a:r>
            <a:r>
              <a:rPr lang="zh-CN" altLang="en-US" sz="1400">
                <a:solidFill>
                  <a:schemeClr val="tx1">
                    <a:lumMod val="75000"/>
                    <a:lumOff val="25000"/>
                  </a:schemeClr>
                </a:solidFill>
                <a:latin typeface="微软雅黑" panose="020B0503020204020204" charset="-122"/>
                <a:ea typeface="微软雅黑" panose="020B0503020204020204" charset="-122"/>
              </a:rPr>
              <a:t>修改。建议参考原模板风格字体字号。</a:t>
            </a:r>
            <a:endParaRPr kumimoji="1"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8" name="矩形 7"/>
          <p:cNvSpPr/>
          <p:nvPr/>
        </p:nvSpPr>
        <p:spPr>
          <a:xfrm>
            <a:off x="5913929" y="4526663"/>
            <a:ext cx="5036047" cy="906723"/>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charset="-122"/>
                <a:ea typeface="微软雅黑" panose="020B0503020204020204" charset="-122"/>
              </a:rPr>
              <a:t>标题数字等都可以通过点击和重新输入进行</a:t>
            </a:r>
            <a:r>
              <a:rPr lang="zh-CN" altLang="en-US" sz="1400">
                <a:solidFill>
                  <a:schemeClr val="tx1">
                    <a:lumMod val="75000"/>
                    <a:lumOff val="25000"/>
                  </a:schemeClr>
                </a:solidFill>
                <a:latin typeface="微软雅黑" panose="020B0503020204020204" charset="-122"/>
                <a:ea typeface="微软雅黑" panose="020B0503020204020204" charset="-122"/>
              </a:rPr>
              <a:t>更改，菜单开始栏设置中可以对字体、行距、大小、间距等</a:t>
            </a:r>
            <a:r>
              <a:rPr lang="zh-CN" altLang="en-US" sz="1400" dirty="0">
                <a:solidFill>
                  <a:schemeClr val="tx1">
                    <a:lumMod val="75000"/>
                    <a:lumOff val="25000"/>
                  </a:schemeClr>
                </a:solidFill>
                <a:latin typeface="微软雅黑" panose="020B0503020204020204" charset="-122"/>
                <a:ea typeface="微软雅黑" panose="020B0503020204020204" charset="-122"/>
              </a:rPr>
              <a:t>进行</a:t>
            </a:r>
            <a:r>
              <a:rPr lang="zh-CN" altLang="en-US" sz="1400">
                <a:solidFill>
                  <a:schemeClr val="tx1">
                    <a:lumMod val="75000"/>
                    <a:lumOff val="25000"/>
                  </a:schemeClr>
                </a:solidFill>
                <a:latin typeface="微软雅黑" panose="020B0503020204020204" charset="-122"/>
                <a:ea typeface="微软雅黑" panose="020B0503020204020204" charset="-122"/>
              </a:rPr>
              <a:t>修改。建议参考原模板风格字体字号。</a:t>
            </a:r>
            <a:endParaRPr kumimoji="1"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9" name="flower_90034"/>
          <p:cNvSpPr>
            <a:spLocks noChangeAspect="1"/>
          </p:cNvSpPr>
          <p:nvPr/>
        </p:nvSpPr>
        <p:spPr bwMode="auto">
          <a:xfrm>
            <a:off x="5521049" y="2852477"/>
            <a:ext cx="386784" cy="421893"/>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44" h="6493">
                <a:moveTo>
                  <a:pt x="4865" y="279"/>
                </a:moveTo>
                <a:cubicBezTo>
                  <a:pt x="4860" y="279"/>
                  <a:pt x="4856" y="279"/>
                  <a:pt x="4852" y="279"/>
                </a:cubicBezTo>
                <a:cubicBezTo>
                  <a:pt x="4260" y="286"/>
                  <a:pt x="3785" y="773"/>
                  <a:pt x="3792" y="1364"/>
                </a:cubicBezTo>
                <a:cubicBezTo>
                  <a:pt x="3796" y="1769"/>
                  <a:pt x="4028" y="2120"/>
                  <a:pt x="4364" y="2299"/>
                </a:cubicBezTo>
                <a:cubicBezTo>
                  <a:pt x="3997" y="2842"/>
                  <a:pt x="3733" y="3632"/>
                  <a:pt x="3576" y="4654"/>
                </a:cubicBezTo>
                <a:cubicBezTo>
                  <a:pt x="3576" y="4651"/>
                  <a:pt x="3575" y="4647"/>
                  <a:pt x="3575" y="4644"/>
                </a:cubicBezTo>
                <a:cubicBezTo>
                  <a:pt x="3415" y="3556"/>
                  <a:pt x="3134" y="2716"/>
                  <a:pt x="2739" y="2140"/>
                </a:cubicBezTo>
                <a:cubicBezTo>
                  <a:pt x="3096" y="1948"/>
                  <a:pt x="3339" y="1571"/>
                  <a:pt x="3339" y="1138"/>
                </a:cubicBezTo>
                <a:cubicBezTo>
                  <a:pt x="3339" y="510"/>
                  <a:pt x="2829" y="0"/>
                  <a:pt x="2202" y="0"/>
                </a:cubicBezTo>
                <a:cubicBezTo>
                  <a:pt x="1591" y="0"/>
                  <a:pt x="1092" y="483"/>
                  <a:pt x="1065" y="1087"/>
                </a:cubicBezTo>
                <a:cubicBezTo>
                  <a:pt x="1079" y="1086"/>
                  <a:pt x="1092" y="1086"/>
                  <a:pt x="1106" y="1086"/>
                </a:cubicBezTo>
                <a:cubicBezTo>
                  <a:pt x="1648" y="1086"/>
                  <a:pt x="2125" y="1432"/>
                  <a:pt x="2295" y="1947"/>
                </a:cubicBezTo>
                <a:cubicBezTo>
                  <a:pt x="2330" y="2052"/>
                  <a:pt x="2349" y="2159"/>
                  <a:pt x="2355" y="2265"/>
                </a:cubicBezTo>
                <a:cubicBezTo>
                  <a:pt x="2399" y="2259"/>
                  <a:pt x="2441" y="2250"/>
                  <a:pt x="2483" y="2240"/>
                </a:cubicBezTo>
                <a:cubicBezTo>
                  <a:pt x="2869" y="2778"/>
                  <a:pt x="3153" y="3614"/>
                  <a:pt x="3310" y="4679"/>
                </a:cubicBezTo>
                <a:cubicBezTo>
                  <a:pt x="3349" y="4945"/>
                  <a:pt x="3376" y="5198"/>
                  <a:pt x="3395" y="5424"/>
                </a:cubicBezTo>
                <a:cubicBezTo>
                  <a:pt x="3332" y="5262"/>
                  <a:pt x="3259" y="5087"/>
                  <a:pt x="3176" y="4905"/>
                </a:cubicBezTo>
                <a:cubicBezTo>
                  <a:pt x="2773" y="4019"/>
                  <a:pt x="2320" y="3382"/>
                  <a:pt x="1829" y="3007"/>
                </a:cubicBezTo>
                <a:cubicBezTo>
                  <a:pt x="2063" y="2753"/>
                  <a:pt x="2157" y="2382"/>
                  <a:pt x="2042" y="2030"/>
                </a:cubicBezTo>
                <a:cubicBezTo>
                  <a:pt x="1908" y="1625"/>
                  <a:pt x="1532" y="1352"/>
                  <a:pt x="1106" y="1352"/>
                </a:cubicBezTo>
                <a:cubicBezTo>
                  <a:pt x="1002" y="1352"/>
                  <a:pt x="898" y="1369"/>
                  <a:pt x="798" y="1402"/>
                </a:cubicBezTo>
                <a:cubicBezTo>
                  <a:pt x="282" y="1572"/>
                  <a:pt x="0" y="2130"/>
                  <a:pt x="170" y="2646"/>
                </a:cubicBezTo>
                <a:cubicBezTo>
                  <a:pt x="303" y="3051"/>
                  <a:pt x="679" y="3324"/>
                  <a:pt x="1106" y="3324"/>
                </a:cubicBezTo>
                <a:cubicBezTo>
                  <a:pt x="1210" y="3324"/>
                  <a:pt x="1314" y="3307"/>
                  <a:pt x="1414" y="3274"/>
                </a:cubicBezTo>
                <a:cubicBezTo>
                  <a:pt x="1486" y="3250"/>
                  <a:pt x="1553" y="3219"/>
                  <a:pt x="1615" y="3181"/>
                </a:cubicBezTo>
                <a:cubicBezTo>
                  <a:pt x="2797" y="4029"/>
                  <a:pt x="3435" y="6370"/>
                  <a:pt x="3441" y="6395"/>
                </a:cubicBezTo>
                <a:lnTo>
                  <a:pt x="3442" y="6394"/>
                </a:lnTo>
                <a:cubicBezTo>
                  <a:pt x="3457" y="6451"/>
                  <a:pt x="3508" y="6493"/>
                  <a:pt x="3569" y="6493"/>
                </a:cubicBezTo>
                <a:cubicBezTo>
                  <a:pt x="3569" y="6493"/>
                  <a:pt x="3570" y="6493"/>
                  <a:pt x="3570" y="6493"/>
                </a:cubicBezTo>
                <a:cubicBezTo>
                  <a:pt x="3643" y="6493"/>
                  <a:pt x="3703" y="6435"/>
                  <a:pt x="3704" y="6362"/>
                </a:cubicBezTo>
                <a:cubicBezTo>
                  <a:pt x="3704" y="6358"/>
                  <a:pt x="3704" y="6347"/>
                  <a:pt x="3704" y="6327"/>
                </a:cubicBezTo>
                <a:cubicBezTo>
                  <a:pt x="3707" y="6021"/>
                  <a:pt x="3757" y="3612"/>
                  <a:pt x="4621" y="2396"/>
                </a:cubicBezTo>
                <a:cubicBezTo>
                  <a:pt x="4699" y="2414"/>
                  <a:pt x="4780" y="2424"/>
                  <a:pt x="4864" y="2424"/>
                </a:cubicBezTo>
                <a:cubicBezTo>
                  <a:pt x="4868" y="2424"/>
                  <a:pt x="4873" y="2424"/>
                  <a:pt x="4877" y="2424"/>
                </a:cubicBezTo>
                <a:cubicBezTo>
                  <a:pt x="5468" y="2417"/>
                  <a:pt x="5944" y="1931"/>
                  <a:pt x="5937" y="1339"/>
                </a:cubicBezTo>
                <a:cubicBezTo>
                  <a:pt x="5930" y="755"/>
                  <a:pt x="5449" y="279"/>
                  <a:pt x="4865" y="279"/>
                </a:cubicBezTo>
                <a:close/>
              </a:path>
            </a:pathLst>
          </a:custGeom>
          <a:solidFill>
            <a:srgbClr val="A20000"/>
          </a:solidFill>
          <a:ln>
            <a:noFill/>
          </a:ln>
        </p:spPr>
        <p:txBody>
          <a:bodyPr/>
          <a:lstStyle/>
          <a:p>
            <a:endParaRPr lang="zh-CN" altLang="en-US"/>
          </a:p>
        </p:txBody>
      </p:sp>
      <p:sp>
        <p:nvSpPr>
          <p:cNvPr id="10" name="flower_90034"/>
          <p:cNvSpPr>
            <a:spLocks noChangeAspect="1"/>
          </p:cNvSpPr>
          <p:nvPr/>
        </p:nvSpPr>
        <p:spPr bwMode="auto">
          <a:xfrm>
            <a:off x="5533139" y="4589600"/>
            <a:ext cx="386784" cy="421893"/>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44" h="6493">
                <a:moveTo>
                  <a:pt x="4865" y="279"/>
                </a:moveTo>
                <a:cubicBezTo>
                  <a:pt x="4860" y="279"/>
                  <a:pt x="4856" y="279"/>
                  <a:pt x="4852" y="279"/>
                </a:cubicBezTo>
                <a:cubicBezTo>
                  <a:pt x="4260" y="286"/>
                  <a:pt x="3785" y="773"/>
                  <a:pt x="3792" y="1364"/>
                </a:cubicBezTo>
                <a:cubicBezTo>
                  <a:pt x="3796" y="1769"/>
                  <a:pt x="4028" y="2120"/>
                  <a:pt x="4364" y="2299"/>
                </a:cubicBezTo>
                <a:cubicBezTo>
                  <a:pt x="3997" y="2842"/>
                  <a:pt x="3733" y="3632"/>
                  <a:pt x="3576" y="4654"/>
                </a:cubicBezTo>
                <a:cubicBezTo>
                  <a:pt x="3576" y="4651"/>
                  <a:pt x="3575" y="4647"/>
                  <a:pt x="3575" y="4644"/>
                </a:cubicBezTo>
                <a:cubicBezTo>
                  <a:pt x="3415" y="3556"/>
                  <a:pt x="3134" y="2716"/>
                  <a:pt x="2739" y="2140"/>
                </a:cubicBezTo>
                <a:cubicBezTo>
                  <a:pt x="3096" y="1948"/>
                  <a:pt x="3339" y="1571"/>
                  <a:pt x="3339" y="1138"/>
                </a:cubicBezTo>
                <a:cubicBezTo>
                  <a:pt x="3339" y="510"/>
                  <a:pt x="2829" y="0"/>
                  <a:pt x="2202" y="0"/>
                </a:cubicBezTo>
                <a:cubicBezTo>
                  <a:pt x="1591" y="0"/>
                  <a:pt x="1092" y="483"/>
                  <a:pt x="1065" y="1087"/>
                </a:cubicBezTo>
                <a:cubicBezTo>
                  <a:pt x="1079" y="1086"/>
                  <a:pt x="1092" y="1086"/>
                  <a:pt x="1106" y="1086"/>
                </a:cubicBezTo>
                <a:cubicBezTo>
                  <a:pt x="1648" y="1086"/>
                  <a:pt x="2125" y="1432"/>
                  <a:pt x="2295" y="1947"/>
                </a:cubicBezTo>
                <a:cubicBezTo>
                  <a:pt x="2330" y="2052"/>
                  <a:pt x="2349" y="2159"/>
                  <a:pt x="2355" y="2265"/>
                </a:cubicBezTo>
                <a:cubicBezTo>
                  <a:pt x="2399" y="2259"/>
                  <a:pt x="2441" y="2250"/>
                  <a:pt x="2483" y="2240"/>
                </a:cubicBezTo>
                <a:cubicBezTo>
                  <a:pt x="2869" y="2778"/>
                  <a:pt x="3153" y="3614"/>
                  <a:pt x="3310" y="4679"/>
                </a:cubicBezTo>
                <a:cubicBezTo>
                  <a:pt x="3349" y="4945"/>
                  <a:pt x="3376" y="5198"/>
                  <a:pt x="3395" y="5424"/>
                </a:cubicBezTo>
                <a:cubicBezTo>
                  <a:pt x="3332" y="5262"/>
                  <a:pt x="3259" y="5087"/>
                  <a:pt x="3176" y="4905"/>
                </a:cubicBezTo>
                <a:cubicBezTo>
                  <a:pt x="2773" y="4019"/>
                  <a:pt x="2320" y="3382"/>
                  <a:pt x="1829" y="3007"/>
                </a:cubicBezTo>
                <a:cubicBezTo>
                  <a:pt x="2063" y="2753"/>
                  <a:pt x="2157" y="2382"/>
                  <a:pt x="2042" y="2030"/>
                </a:cubicBezTo>
                <a:cubicBezTo>
                  <a:pt x="1908" y="1625"/>
                  <a:pt x="1532" y="1352"/>
                  <a:pt x="1106" y="1352"/>
                </a:cubicBezTo>
                <a:cubicBezTo>
                  <a:pt x="1002" y="1352"/>
                  <a:pt x="898" y="1369"/>
                  <a:pt x="798" y="1402"/>
                </a:cubicBezTo>
                <a:cubicBezTo>
                  <a:pt x="282" y="1572"/>
                  <a:pt x="0" y="2130"/>
                  <a:pt x="170" y="2646"/>
                </a:cubicBezTo>
                <a:cubicBezTo>
                  <a:pt x="303" y="3051"/>
                  <a:pt x="679" y="3324"/>
                  <a:pt x="1106" y="3324"/>
                </a:cubicBezTo>
                <a:cubicBezTo>
                  <a:pt x="1210" y="3324"/>
                  <a:pt x="1314" y="3307"/>
                  <a:pt x="1414" y="3274"/>
                </a:cubicBezTo>
                <a:cubicBezTo>
                  <a:pt x="1486" y="3250"/>
                  <a:pt x="1553" y="3219"/>
                  <a:pt x="1615" y="3181"/>
                </a:cubicBezTo>
                <a:cubicBezTo>
                  <a:pt x="2797" y="4029"/>
                  <a:pt x="3435" y="6370"/>
                  <a:pt x="3441" y="6395"/>
                </a:cubicBezTo>
                <a:lnTo>
                  <a:pt x="3442" y="6394"/>
                </a:lnTo>
                <a:cubicBezTo>
                  <a:pt x="3457" y="6451"/>
                  <a:pt x="3508" y="6493"/>
                  <a:pt x="3569" y="6493"/>
                </a:cubicBezTo>
                <a:cubicBezTo>
                  <a:pt x="3569" y="6493"/>
                  <a:pt x="3570" y="6493"/>
                  <a:pt x="3570" y="6493"/>
                </a:cubicBezTo>
                <a:cubicBezTo>
                  <a:pt x="3643" y="6493"/>
                  <a:pt x="3703" y="6435"/>
                  <a:pt x="3704" y="6362"/>
                </a:cubicBezTo>
                <a:cubicBezTo>
                  <a:pt x="3704" y="6358"/>
                  <a:pt x="3704" y="6347"/>
                  <a:pt x="3704" y="6327"/>
                </a:cubicBezTo>
                <a:cubicBezTo>
                  <a:pt x="3707" y="6021"/>
                  <a:pt x="3757" y="3612"/>
                  <a:pt x="4621" y="2396"/>
                </a:cubicBezTo>
                <a:cubicBezTo>
                  <a:pt x="4699" y="2414"/>
                  <a:pt x="4780" y="2424"/>
                  <a:pt x="4864" y="2424"/>
                </a:cubicBezTo>
                <a:cubicBezTo>
                  <a:pt x="4868" y="2424"/>
                  <a:pt x="4873" y="2424"/>
                  <a:pt x="4877" y="2424"/>
                </a:cubicBezTo>
                <a:cubicBezTo>
                  <a:pt x="5468" y="2417"/>
                  <a:pt x="5944" y="1931"/>
                  <a:pt x="5937" y="1339"/>
                </a:cubicBezTo>
                <a:cubicBezTo>
                  <a:pt x="5930" y="755"/>
                  <a:pt x="5449" y="279"/>
                  <a:pt x="4865" y="279"/>
                </a:cubicBezTo>
                <a:close/>
              </a:path>
            </a:pathLst>
          </a:custGeom>
          <a:solidFill>
            <a:srgbClr val="A20000"/>
          </a:solidFill>
          <a:ln>
            <a:noFill/>
          </a:ln>
        </p:spPr>
        <p:txBody>
          <a:bodyPr/>
          <a:lstStyle/>
          <a:p>
            <a:endParaRPr lang="zh-CN" altLang="en-US"/>
          </a:p>
        </p:txBody>
      </p:sp>
      <p:cxnSp>
        <p:nvCxnSpPr>
          <p:cNvPr id="11" name="直接连接符 10"/>
          <p:cNvCxnSpPr/>
          <p:nvPr/>
        </p:nvCxnSpPr>
        <p:spPr>
          <a:xfrm>
            <a:off x="5533139" y="3977525"/>
            <a:ext cx="5565816" cy="0"/>
          </a:xfrm>
          <a:prstGeom prst="line">
            <a:avLst/>
          </a:prstGeom>
          <a:ln>
            <a:solidFill>
              <a:schemeClr val="tx1">
                <a:lumMod val="65000"/>
                <a:lumOff val="35000"/>
                <a:alpha val="67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1394460" y="2181225"/>
            <a:ext cx="2757170" cy="2652395"/>
          </a:xfrm>
          <a:prstGeom prst="ellipse">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31445" y="88265"/>
            <a:ext cx="1739900" cy="939800"/>
            <a:chOff x="207" y="139"/>
            <a:chExt cx="2740" cy="1480"/>
          </a:xfrm>
        </p:grpSpPr>
        <p:sp>
          <p:nvSpPr>
            <p:cNvPr id="14" name="矩形 13"/>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6" name="矩形 15"/>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4" name="big-heart_77483"/>
          <p:cNvSpPr>
            <a:spLocks noChangeAspect="1"/>
          </p:cNvSpPr>
          <p:nvPr/>
        </p:nvSpPr>
        <p:spPr bwMode="auto">
          <a:xfrm>
            <a:off x="5230190" y="1592407"/>
            <a:ext cx="1730349" cy="2703455"/>
          </a:xfrm>
          <a:custGeom>
            <a:avLst/>
            <a:gdLst>
              <a:gd name="connsiteX0" fmla="*/ 162214 w 380114"/>
              <a:gd name="connsiteY0" fmla="*/ 543113 h 593879"/>
              <a:gd name="connsiteX1" fmla="*/ 167057 w 380114"/>
              <a:gd name="connsiteY1" fmla="*/ 553589 h 593879"/>
              <a:gd name="connsiteX2" fmla="*/ 191268 w 380114"/>
              <a:gd name="connsiteY2" fmla="*/ 561647 h 593879"/>
              <a:gd name="connsiteX3" fmla="*/ 213058 w 380114"/>
              <a:gd name="connsiteY3" fmla="*/ 554395 h 593879"/>
              <a:gd name="connsiteX4" fmla="*/ 217900 w 380114"/>
              <a:gd name="connsiteY4" fmla="*/ 543113 h 593879"/>
              <a:gd name="connsiteX5" fmla="*/ 200952 w 380114"/>
              <a:gd name="connsiteY5" fmla="*/ 545531 h 593879"/>
              <a:gd name="connsiteX6" fmla="*/ 190461 w 380114"/>
              <a:gd name="connsiteY6" fmla="*/ 545531 h 593879"/>
              <a:gd name="connsiteX7" fmla="*/ 189654 w 380114"/>
              <a:gd name="connsiteY7" fmla="*/ 545531 h 593879"/>
              <a:gd name="connsiteX8" fmla="*/ 178355 w 380114"/>
              <a:gd name="connsiteY8" fmla="*/ 545531 h 593879"/>
              <a:gd name="connsiteX9" fmla="*/ 162214 w 380114"/>
              <a:gd name="connsiteY9" fmla="*/ 543113 h 593879"/>
              <a:gd name="connsiteX10" fmla="*/ 119442 w 380114"/>
              <a:gd name="connsiteY10" fmla="*/ 435941 h 593879"/>
              <a:gd name="connsiteX11" fmla="*/ 123477 w 380114"/>
              <a:gd name="connsiteY11" fmla="*/ 444805 h 593879"/>
              <a:gd name="connsiteX12" fmla="*/ 118635 w 380114"/>
              <a:gd name="connsiteY12" fmla="*/ 460921 h 593879"/>
              <a:gd name="connsiteX13" fmla="*/ 118635 w 380114"/>
              <a:gd name="connsiteY13" fmla="*/ 464144 h 593879"/>
              <a:gd name="connsiteX14" fmla="*/ 126705 w 380114"/>
              <a:gd name="connsiteY14" fmla="*/ 476231 h 593879"/>
              <a:gd name="connsiteX15" fmla="*/ 121056 w 380114"/>
              <a:gd name="connsiteY15" fmla="*/ 492347 h 593879"/>
              <a:gd name="connsiteX16" fmla="*/ 120249 w 380114"/>
              <a:gd name="connsiteY16" fmla="*/ 495571 h 593879"/>
              <a:gd name="connsiteX17" fmla="*/ 180776 w 380114"/>
              <a:gd name="connsiteY17" fmla="*/ 513298 h 593879"/>
              <a:gd name="connsiteX18" fmla="*/ 189654 w 380114"/>
              <a:gd name="connsiteY18" fmla="*/ 513298 h 593879"/>
              <a:gd name="connsiteX19" fmla="*/ 198531 w 380114"/>
              <a:gd name="connsiteY19" fmla="*/ 513298 h 593879"/>
              <a:gd name="connsiteX20" fmla="*/ 259866 w 380114"/>
              <a:gd name="connsiteY20" fmla="*/ 495571 h 593879"/>
              <a:gd name="connsiteX21" fmla="*/ 259866 w 380114"/>
              <a:gd name="connsiteY21" fmla="*/ 493153 h 593879"/>
              <a:gd name="connsiteX22" fmla="*/ 253410 w 380114"/>
              <a:gd name="connsiteY22" fmla="*/ 476231 h 593879"/>
              <a:gd name="connsiteX23" fmla="*/ 261480 w 380114"/>
              <a:gd name="connsiteY23" fmla="*/ 464144 h 593879"/>
              <a:gd name="connsiteX24" fmla="*/ 262287 w 380114"/>
              <a:gd name="connsiteY24" fmla="*/ 463338 h 593879"/>
              <a:gd name="connsiteX25" fmla="*/ 261480 w 380114"/>
              <a:gd name="connsiteY25" fmla="*/ 460921 h 593879"/>
              <a:gd name="connsiteX26" fmla="*/ 255831 w 380114"/>
              <a:gd name="connsiteY26" fmla="*/ 444805 h 593879"/>
              <a:gd name="connsiteX27" fmla="*/ 260673 w 380114"/>
              <a:gd name="connsiteY27" fmla="*/ 435941 h 593879"/>
              <a:gd name="connsiteX28" fmla="*/ 248567 w 380114"/>
              <a:gd name="connsiteY28" fmla="*/ 440776 h 593879"/>
              <a:gd name="connsiteX29" fmla="*/ 242918 w 380114"/>
              <a:gd name="connsiteY29" fmla="*/ 443193 h 593879"/>
              <a:gd name="connsiteX30" fmla="*/ 233234 w 380114"/>
              <a:gd name="connsiteY30" fmla="*/ 445611 h 593879"/>
              <a:gd name="connsiteX31" fmla="*/ 228391 w 380114"/>
              <a:gd name="connsiteY31" fmla="*/ 447222 h 593879"/>
              <a:gd name="connsiteX32" fmla="*/ 193689 w 380114"/>
              <a:gd name="connsiteY32" fmla="*/ 451251 h 593879"/>
              <a:gd name="connsiteX33" fmla="*/ 186426 w 380114"/>
              <a:gd name="connsiteY33" fmla="*/ 451251 h 593879"/>
              <a:gd name="connsiteX34" fmla="*/ 119442 w 380114"/>
              <a:gd name="connsiteY34" fmla="*/ 435941 h 593879"/>
              <a:gd name="connsiteX35" fmla="*/ 113738 w 380114"/>
              <a:gd name="connsiteY35" fmla="*/ 231313 h 593879"/>
              <a:gd name="connsiteX36" fmla="*/ 119386 w 380114"/>
              <a:gd name="connsiteY36" fmla="*/ 231313 h 593879"/>
              <a:gd name="connsiteX37" fmla="*/ 259791 w 380114"/>
              <a:gd name="connsiteY37" fmla="*/ 231313 h 593879"/>
              <a:gd name="connsiteX38" fmla="*/ 266247 w 380114"/>
              <a:gd name="connsiteY38" fmla="*/ 231313 h 593879"/>
              <a:gd name="connsiteX39" fmla="*/ 268667 w 380114"/>
              <a:gd name="connsiteY39" fmla="*/ 236953 h 593879"/>
              <a:gd name="connsiteX40" fmla="*/ 240425 w 380114"/>
              <a:gd name="connsiteY40" fmla="*/ 386032 h 593879"/>
              <a:gd name="connsiteX41" fmla="*/ 235583 w 380114"/>
              <a:gd name="connsiteY41" fmla="*/ 390061 h 593879"/>
              <a:gd name="connsiteX42" fmla="*/ 233970 w 380114"/>
              <a:gd name="connsiteY42" fmla="*/ 390061 h 593879"/>
              <a:gd name="connsiteX43" fmla="*/ 229935 w 380114"/>
              <a:gd name="connsiteY43" fmla="*/ 383615 h 593879"/>
              <a:gd name="connsiteX44" fmla="*/ 255757 w 380114"/>
              <a:gd name="connsiteY44" fmla="*/ 248235 h 593879"/>
              <a:gd name="connsiteX45" fmla="*/ 123421 w 380114"/>
              <a:gd name="connsiteY45" fmla="*/ 247429 h 593879"/>
              <a:gd name="connsiteX46" fmla="*/ 143594 w 380114"/>
              <a:gd name="connsiteY46" fmla="*/ 384420 h 593879"/>
              <a:gd name="connsiteX47" fmla="*/ 138753 w 380114"/>
              <a:gd name="connsiteY47" fmla="*/ 390061 h 593879"/>
              <a:gd name="connsiteX48" fmla="*/ 133104 w 380114"/>
              <a:gd name="connsiteY48" fmla="*/ 386032 h 593879"/>
              <a:gd name="connsiteX49" fmla="*/ 111317 w 380114"/>
              <a:gd name="connsiteY49" fmla="*/ 236953 h 593879"/>
              <a:gd name="connsiteX50" fmla="*/ 113738 w 380114"/>
              <a:gd name="connsiteY50" fmla="*/ 231313 h 593879"/>
              <a:gd name="connsiteX51" fmla="*/ 189654 w 380114"/>
              <a:gd name="connsiteY51" fmla="*/ 32232 h 593879"/>
              <a:gd name="connsiteX52" fmla="*/ 32281 w 380114"/>
              <a:gd name="connsiteY52" fmla="*/ 190170 h 593879"/>
              <a:gd name="connsiteX53" fmla="*/ 78282 w 380114"/>
              <a:gd name="connsiteY53" fmla="*/ 301371 h 593879"/>
              <a:gd name="connsiteX54" fmla="*/ 91195 w 380114"/>
              <a:gd name="connsiteY54" fmla="*/ 330380 h 593879"/>
              <a:gd name="connsiteX55" fmla="*/ 190461 w 380114"/>
              <a:gd name="connsiteY55" fmla="*/ 418213 h 593879"/>
              <a:gd name="connsiteX56" fmla="*/ 191268 w 380114"/>
              <a:gd name="connsiteY56" fmla="*/ 418213 h 593879"/>
              <a:gd name="connsiteX57" fmla="*/ 230006 w 380114"/>
              <a:gd name="connsiteY57" fmla="*/ 413378 h 593879"/>
              <a:gd name="connsiteX58" fmla="*/ 231620 w 380114"/>
              <a:gd name="connsiteY58" fmla="*/ 412573 h 593879"/>
              <a:gd name="connsiteX59" fmla="*/ 288919 w 380114"/>
              <a:gd name="connsiteY59" fmla="*/ 330380 h 593879"/>
              <a:gd name="connsiteX60" fmla="*/ 301832 w 380114"/>
              <a:gd name="connsiteY60" fmla="*/ 301371 h 593879"/>
              <a:gd name="connsiteX61" fmla="*/ 347833 w 380114"/>
              <a:gd name="connsiteY61" fmla="*/ 190170 h 593879"/>
              <a:gd name="connsiteX62" fmla="*/ 189654 w 380114"/>
              <a:gd name="connsiteY62" fmla="*/ 32232 h 593879"/>
              <a:gd name="connsiteX63" fmla="*/ 189654 w 380114"/>
              <a:gd name="connsiteY63" fmla="*/ 0 h 593879"/>
              <a:gd name="connsiteX64" fmla="*/ 380114 w 380114"/>
              <a:gd name="connsiteY64" fmla="*/ 190170 h 593879"/>
              <a:gd name="connsiteX65" fmla="*/ 324429 w 380114"/>
              <a:gd name="connsiteY65" fmla="*/ 324740 h 593879"/>
              <a:gd name="connsiteX66" fmla="*/ 321201 w 380114"/>
              <a:gd name="connsiteY66" fmla="*/ 331992 h 593879"/>
              <a:gd name="connsiteX67" fmla="*/ 290533 w 380114"/>
              <a:gd name="connsiteY67" fmla="*/ 412573 h 593879"/>
              <a:gd name="connsiteX68" fmla="*/ 293761 w 380114"/>
              <a:gd name="connsiteY68" fmla="*/ 418213 h 593879"/>
              <a:gd name="connsiteX69" fmla="*/ 292147 w 380114"/>
              <a:gd name="connsiteY69" fmla="*/ 449640 h 593879"/>
              <a:gd name="connsiteX70" fmla="*/ 289726 w 380114"/>
              <a:gd name="connsiteY70" fmla="*/ 480260 h 593879"/>
              <a:gd name="connsiteX71" fmla="*/ 277621 w 380114"/>
              <a:gd name="connsiteY71" fmla="*/ 522162 h 593879"/>
              <a:gd name="connsiteX72" fmla="*/ 250181 w 380114"/>
              <a:gd name="connsiteY72" fmla="*/ 535055 h 593879"/>
              <a:gd name="connsiteX73" fmla="*/ 237269 w 380114"/>
              <a:gd name="connsiteY73" fmla="*/ 576151 h 593879"/>
              <a:gd name="connsiteX74" fmla="*/ 192075 w 380114"/>
              <a:gd name="connsiteY74" fmla="*/ 593879 h 593879"/>
              <a:gd name="connsiteX75" fmla="*/ 190461 w 380114"/>
              <a:gd name="connsiteY75" fmla="*/ 593879 h 593879"/>
              <a:gd name="connsiteX76" fmla="*/ 143653 w 380114"/>
              <a:gd name="connsiteY76" fmla="*/ 575345 h 593879"/>
              <a:gd name="connsiteX77" fmla="*/ 129126 w 380114"/>
              <a:gd name="connsiteY77" fmla="*/ 535055 h 593879"/>
              <a:gd name="connsiteX78" fmla="*/ 101686 w 380114"/>
              <a:gd name="connsiteY78" fmla="*/ 522162 h 593879"/>
              <a:gd name="connsiteX79" fmla="*/ 90388 w 380114"/>
              <a:gd name="connsiteY79" fmla="*/ 481066 h 593879"/>
              <a:gd name="connsiteX80" fmla="*/ 90388 w 380114"/>
              <a:gd name="connsiteY80" fmla="*/ 480260 h 593879"/>
              <a:gd name="connsiteX81" fmla="*/ 87967 w 380114"/>
              <a:gd name="connsiteY81" fmla="*/ 449640 h 593879"/>
              <a:gd name="connsiteX82" fmla="*/ 85546 w 380114"/>
              <a:gd name="connsiteY82" fmla="*/ 418213 h 593879"/>
              <a:gd name="connsiteX83" fmla="*/ 89581 w 380114"/>
              <a:gd name="connsiteY83" fmla="*/ 411767 h 593879"/>
              <a:gd name="connsiteX84" fmla="*/ 58913 w 380114"/>
              <a:gd name="connsiteY84" fmla="*/ 331992 h 593879"/>
              <a:gd name="connsiteX85" fmla="*/ 55685 w 380114"/>
              <a:gd name="connsiteY85" fmla="*/ 324740 h 593879"/>
              <a:gd name="connsiteX86" fmla="*/ 0 w 380114"/>
              <a:gd name="connsiteY86" fmla="*/ 190170 h 593879"/>
              <a:gd name="connsiteX87" fmla="*/ 189654 w 380114"/>
              <a:gd name="connsiteY87"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114" h="593879">
                <a:moveTo>
                  <a:pt x="162214" y="543113"/>
                </a:moveTo>
                <a:cubicBezTo>
                  <a:pt x="163022" y="546336"/>
                  <a:pt x="164636" y="550365"/>
                  <a:pt x="167057" y="553589"/>
                </a:cubicBezTo>
                <a:cubicBezTo>
                  <a:pt x="171899" y="558424"/>
                  <a:pt x="179969" y="561647"/>
                  <a:pt x="191268" y="561647"/>
                </a:cubicBezTo>
                <a:cubicBezTo>
                  <a:pt x="200952" y="561647"/>
                  <a:pt x="209023" y="559229"/>
                  <a:pt x="213058" y="554395"/>
                </a:cubicBezTo>
                <a:cubicBezTo>
                  <a:pt x="216286" y="551171"/>
                  <a:pt x="217900" y="546336"/>
                  <a:pt x="217900" y="543113"/>
                </a:cubicBezTo>
                <a:cubicBezTo>
                  <a:pt x="213058" y="543919"/>
                  <a:pt x="207409" y="544725"/>
                  <a:pt x="200952" y="545531"/>
                </a:cubicBezTo>
                <a:cubicBezTo>
                  <a:pt x="196110" y="545531"/>
                  <a:pt x="191268" y="545531"/>
                  <a:pt x="190461" y="545531"/>
                </a:cubicBezTo>
                <a:lnTo>
                  <a:pt x="189654" y="545531"/>
                </a:lnTo>
                <a:cubicBezTo>
                  <a:pt x="188847" y="545531"/>
                  <a:pt x="184004" y="545531"/>
                  <a:pt x="178355" y="545531"/>
                </a:cubicBezTo>
                <a:cubicBezTo>
                  <a:pt x="172706" y="544725"/>
                  <a:pt x="167057" y="543919"/>
                  <a:pt x="162214" y="543113"/>
                </a:cubicBezTo>
                <a:close/>
                <a:moveTo>
                  <a:pt x="119442" y="435941"/>
                </a:moveTo>
                <a:cubicBezTo>
                  <a:pt x="121863" y="438358"/>
                  <a:pt x="123477" y="441582"/>
                  <a:pt x="123477" y="444805"/>
                </a:cubicBezTo>
                <a:cubicBezTo>
                  <a:pt x="125091" y="452863"/>
                  <a:pt x="121056" y="457698"/>
                  <a:pt x="118635" y="460921"/>
                </a:cubicBezTo>
                <a:cubicBezTo>
                  <a:pt x="117828" y="462533"/>
                  <a:pt x="117828" y="463338"/>
                  <a:pt x="118635" y="464144"/>
                </a:cubicBezTo>
                <a:cubicBezTo>
                  <a:pt x="122670" y="466562"/>
                  <a:pt x="125898" y="471397"/>
                  <a:pt x="126705" y="476231"/>
                </a:cubicBezTo>
                <a:cubicBezTo>
                  <a:pt x="128319" y="484289"/>
                  <a:pt x="123477" y="489124"/>
                  <a:pt x="121056" y="492347"/>
                </a:cubicBezTo>
                <a:cubicBezTo>
                  <a:pt x="119442" y="493959"/>
                  <a:pt x="120249" y="495571"/>
                  <a:pt x="120249" y="495571"/>
                </a:cubicBezTo>
                <a:cubicBezTo>
                  <a:pt x="120249" y="495571"/>
                  <a:pt x="144460" y="510075"/>
                  <a:pt x="180776" y="513298"/>
                </a:cubicBezTo>
                <a:cubicBezTo>
                  <a:pt x="185619" y="513298"/>
                  <a:pt x="188847" y="513298"/>
                  <a:pt x="189654" y="513298"/>
                </a:cubicBezTo>
                <a:cubicBezTo>
                  <a:pt x="191268" y="513298"/>
                  <a:pt x="194496" y="513298"/>
                  <a:pt x="198531" y="513298"/>
                </a:cubicBezTo>
                <a:cubicBezTo>
                  <a:pt x="236462" y="510075"/>
                  <a:pt x="259866" y="495571"/>
                  <a:pt x="259866" y="495571"/>
                </a:cubicBezTo>
                <a:cubicBezTo>
                  <a:pt x="259866" y="495571"/>
                  <a:pt x="259866" y="493959"/>
                  <a:pt x="259866" y="493153"/>
                </a:cubicBezTo>
                <a:cubicBezTo>
                  <a:pt x="256638" y="489124"/>
                  <a:pt x="251796" y="484289"/>
                  <a:pt x="253410" y="476231"/>
                </a:cubicBezTo>
                <a:cubicBezTo>
                  <a:pt x="254217" y="471397"/>
                  <a:pt x="257445" y="466562"/>
                  <a:pt x="261480" y="464144"/>
                </a:cubicBezTo>
                <a:lnTo>
                  <a:pt x="262287" y="463338"/>
                </a:lnTo>
                <a:cubicBezTo>
                  <a:pt x="262287" y="463338"/>
                  <a:pt x="262287" y="462533"/>
                  <a:pt x="261480" y="460921"/>
                </a:cubicBezTo>
                <a:cubicBezTo>
                  <a:pt x="259059" y="457698"/>
                  <a:pt x="255024" y="452057"/>
                  <a:pt x="255831" y="444805"/>
                </a:cubicBezTo>
                <a:cubicBezTo>
                  <a:pt x="256638" y="441582"/>
                  <a:pt x="258252" y="438358"/>
                  <a:pt x="260673" y="435941"/>
                </a:cubicBezTo>
                <a:cubicBezTo>
                  <a:pt x="257445" y="437553"/>
                  <a:pt x="253410" y="439164"/>
                  <a:pt x="248567" y="440776"/>
                </a:cubicBezTo>
                <a:cubicBezTo>
                  <a:pt x="246953" y="441582"/>
                  <a:pt x="244532" y="442387"/>
                  <a:pt x="242918" y="443193"/>
                </a:cubicBezTo>
                <a:cubicBezTo>
                  <a:pt x="239690" y="443999"/>
                  <a:pt x="236462" y="444805"/>
                  <a:pt x="233234" y="445611"/>
                </a:cubicBezTo>
                <a:cubicBezTo>
                  <a:pt x="231620" y="446417"/>
                  <a:pt x="230006" y="446417"/>
                  <a:pt x="228391" y="447222"/>
                </a:cubicBezTo>
                <a:cubicBezTo>
                  <a:pt x="217900" y="448834"/>
                  <a:pt x="206601" y="451251"/>
                  <a:pt x="193689" y="451251"/>
                </a:cubicBezTo>
                <a:lnTo>
                  <a:pt x="186426" y="451251"/>
                </a:lnTo>
                <a:cubicBezTo>
                  <a:pt x="155758" y="450446"/>
                  <a:pt x="131547" y="442387"/>
                  <a:pt x="119442" y="435941"/>
                </a:cubicBezTo>
                <a:close/>
                <a:moveTo>
                  <a:pt x="113738" y="231313"/>
                </a:moveTo>
                <a:cubicBezTo>
                  <a:pt x="115352" y="230507"/>
                  <a:pt x="117773" y="230507"/>
                  <a:pt x="119386" y="231313"/>
                </a:cubicBezTo>
                <a:cubicBezTo>
                  <a:pt x="122614" y="233730"/>
                  <a:pt x="191203" y="288527"/>
                  <a:pt x="259791" y="231313"/>
                </a:cubicBezTo>
                <a:cubicBezTo>
                  <a:pt x="261405" y="230507"/>
                  <a:pt x="264633" y="229701"/>
                  <a:pt x="266247" y="231313"/>
                </a:cubicBezTo>
                <a:cubicBezTo>
                  <a:pt x="267860" y="232118"/>
                  <a:pt x="269474" y="234536"/>
                  <a:pt x="268667" y="236953"/>
                </a:cubicBezTo>
                <a:lnTo>
                  <a:pt x="240425" y="386032"/>
                </a:lnTo>
                <a:cubicBezTo>
                  <a:pt x="240425" y="388450"/>
                  <a:pt x="238004" y="390061"/>
                  <a:pt x="235583" y="390061"/>
                </a:cubicBezTo>
                <a:cubicBezTo>
                  <a:pt x="234777" y="390061"/>
                  <a:pt x="234777" y="390061"/>
                  <a:pt x="233970" y="390061"/>
                </a:cubicBezTo>
                <a:cubicBezTo>
                  <a:pt x="231549" y="389255"/>
                  <a:pt x="229128" y="386838"/>
                  <a:pt x="229935" y="383615"/>
                </a:cubicBezTo>
                <a:lnTo>
                  <a:pt x="255757" y="248235"/>
                </a:lnTo>
                <a:cubicBezTo>
                  <a:pt x="200079" y="285303"/>
                  <a:pt x="146015" y="260323"/>
                  <a:pt x="123421" y="247429"/>
                </a:cubicBezTo>
                <a:lnTo>
                  <a:pt x="143594" y="384420"/>
                </a:lnTo>
                <a:cubicBezTo>
                  <a:pt x="144401" y="386838"/>
                  <a:pt x="141980" y="390061"/>
                  <a:pt x="138753" y="390061"/>
                </a:cubicBezTo>
                <a:cubicBezTo>
                  <a:pt x="136332" y="390867"/>
                  <a:pt x="133104" y="388450"/>
                  <a:pt x="133104" y="386032"/>
                </a:cubicBezTo>
                <a:lnTo>
                  <a:pt x="111317" y="236953"/>
                </a:lnTo>
                <a:cubicBezTo>
                  <a:pt x="110510" y="234536"/>
                  <a:pt x="112124" y="232118"/>
                  <a:pt x="113738" y="231313"/>
                </a:cubicBezTo>
                <a:close/>
                <a:moveTo>
                  <a:pt x="189654" y="32232"/>
                </a:moveTo>
                <a:cubicBezTo>
                  <a:pt x="102493" y="32232"/>
                  <a:pt x="32281" y="103143"/>
                  <a:pt x="32281" y="190170"/>
                </a:cubicBezTo>
                <a:cubicBezTo>
                  <a:pt x="32281" y="232072"/>
                  <a:pt x="48422" y="271557"/>
                  <a:pt x="78282" y="301371"/>
                </a:cubicBezTo>
                <a:cubicBezTo>
                  <a:pt x="85546" y="308624"/>
                  <a:pt x="90388" y="320711"/>
                  <a:pt x="91195" y="330380"/>
                </a:cubicBezTo>
                <a:cubicBezTo>
                  <a:pt x="92002" y="363419"/>
                  <a:pt x="106529" y="417407"/>
                  <a:pt x="190461" y="418213"/>
                </a:cubicBezTo>
                <a:lnTo>
                  <a:pt x="191268" y="418213"/>
                </a:lnTo>
                <a:cubicBezTo>
                  <a:pt x="206601" y="418213"/>
                  <a:pt x="219514" y="416602"/>
                  <a:pt x="230006" y="413378"/>
                </a:cubicBezTo>
                <a:cubicBezTo>
                  <a:pt x="230813" y="413378"/>
                  <a:pt x="230813" y="412573"/>
                  <a:pt x="231620" y="412573"/>
                </a:cubicBezTo>
                <a:cubicBezTo>
                  <a:pt x="278428" y="398068"/>
                  <a:pt x="288112" y="356972"/>
                  <a:pt x="288919" y="330380"/>
                </a:cubicBezTo>
                <a:cubicBezTo>
                  <a:pt x="289726" y="320711"/>
                  <a:pt x="294568" y="308624"/>
                  <a:pt x="301832" y="301371"/>
                </a:cubicBezTo>
                <a:cubicBezTo>
                  <a:pt x="331692" y="271557"/>
                  <a:pt x="347833" y="232072"/>
                  <a:pt x="347833" y="190170"/>
                </a:cubicBezTo>
                <a:cubicBezTo>
                  <a:pt x="347833" y="103143"/>
                  <a:pt x="276814" y="32232"/>
                  <a:pt x="189654" y="32232"/>
                </a:cubicBezTo>
                <a:close/>
                <a:moveTo>
                  <a:pt x="189654" y="0"/>
                </a:moveTo>
                <a:cubicBezTo>
                  <a:pt x="294568" y="0"/>
                  <a:pt x="380114" y="85415"/>
                  <a:pt x="380114" y="190170"/>
                </a:cubicBezTo>
                <a:cubicBezTo>
                  <a:pt x="380114" y="240936"/>
                  <a:pt x="360745" y="288479"/>
                  <a:pt x="324429" y="324740"/>
                </a:cubicBezTo>
                <a:cubicBezTo>
                  <a:pt x="322815" y="325546"/>
                  <a:pt x="321201" y="329575"/>
                  <a:pt x="321201" y="331992"/>
                </a:cubicBezTo>
                <a:cubicBezTo>
                  <a:pt x="320394" y="348108"/>
                  <a:pt x="316358" y="384369"/>
                  <a:pt x="290533" y="412573"/>
                </a:cubicBezTo>
                <a:cubicBezTo>
                  <a:pt x="292147" y="414184"/>
                  <a:pt x="292954" y="416602"/>
                  <a:pt x="293761" y="418213"/>
                </a:cubicBezTo>
                <a:cubicBezTo>
                  <a:pt x="298604" y="428689"/>
                  <a:pt x="296990" y="440776"/>
                  <a:pt x="292147" y="449640"/>
                </a:cubicBezTo>
                <a:cubicBezTo>
                  <a:pt x="296182" y="460115"/>
                  <a:pt x="294568" y="471397"/>
                  <a:pt x="289726" y="480260"/>
                </a:cubicBezTo>
                <a:cubicBezTo>
                  <a:pt x="296182" y="495571"/>
                  <a:pt x="290533" y="514104"/>
                  <a:pt x="277621" y="522162"/>
                </a:cubicBezTo>
                <a:cubicBezTo>
                  <a:pt x="276007" y="522968"/>
                  <a:pt x="266322" y="529415"/>
                  <a:pt x="250181" y="535055"/>
                </a:cubicBezTo>
                <a:cubicBezTo>
                  <a:pt x="250988" y="539084"/>
                  <a:pt x="251796" y="560035"/>
                  <a:pt x="237269" y="576151"/>
                </a:cubicBezTo>
                <a:cubicBezTo>
                  <a:pt x="226777" y="587433"/>
                  <a:pt x="211444" y="593879"/>
                  <a:pt x="192075" y="593879"/>
                </a:cubicBezTo>
                <a:cubicBezTo>
                  <a:pt x="191268" y="593879"/>
                  <a:pt x="191268" y="593879"/>
                  <a:pt x="190461" y="593879"/>
                </a:cubicBezTo>
                <a:cubicBezTo>
                  <a:pt x="170285" y="593073"/>
                  <a:pt x="154144" y="587433"/>
                  <a:pt x="143653" y="575345"/>
                </a:cubicBezTo>
                <a:cubicBezTo>
                  <a:pt x="128319" y="558424"/>
                  <a:pt x="129126" y="537473"/>
                  <a:pt x="129126" y="535055"/>
                </a:cubicBezTo>
                <a:cubicBezTo>
                  <a:pt x="112985" y="528609"/>
                  <a:pt x="102493" y="522968"/>
                  <a:pt x="101686" y="522162"/>
                </a:cubicBezTo>
                <a:cubicBezTo>
                  <a:pt x="89581" y="514104"/>
                  <a:pt x="83932" y="496376"/>
                  <a:pt x="90388" y="481066"/>
                </a:cubicBezTo>
                <a:cubicBezTo>
                  <a:pt x="90388" y="480260"/>
                  <a:pt x="90388" y="480260"/>
                  <a:pt x="90388" y="480260"/>
                </a:cubicBezTo>
                <a:cubicBezTo>
                  <a:pt x="85546" y="472202"/>
                  <a:pt x="83932" y="460115"/>
                  <a:pt x="87967" y="449640"/>
                </a:cubicBezTo>
                <a:cubicBezTo>
                  <a:pt x="82317" y="440776"/>
                  <a:pt x="81510" y="428689"/>
                  <a:pt x="85546" y="418213"/>
                </a:cubicBezTo>
                <a:cubicBezTo>
                  <a:pt x="87160" y="415796"/>
                  <a:pt x="87967" y="414184"/>
                  <a:pt x="89581" y="411767"/>
                </a:cubicBezTo>
                <a:cubicBezTo>
                  <a:pt x="63756" y="383564"/>
                  <a:pt x="59720" y="347302"/>
                  <a:pt x="58913" y="331992"/>
                </a:cubicBezTo>
                <a:cubicBezTo>
                  <a:pt x="58913" y="329575"/>
                  <a:pt x="57299" y="325546"/>
                  <a:pt x="55685" y="324740"/>
                </a:cubicBezTo>
                <a:cubicBezTo>
                  <a:pt x="19369" y="288479"/>
                  <a:pt x="0" y="240936"/>
                  <a:pt x="0" y="190170"/>
                </a:cubicBezTo>
                <a:cubicBezTo>
                  <a:pt x="0" y="85415"/>
                  <a:pt x="84739" y="0"/>
                  <a:pt x="189654" y="0"/>
                </a:cubicBezTo>
                <a:close/>
              </a:path>
            </a:pathLst>
          </a:custGeom>
          <a:solidFill>
            <a:srgbClr val="A20000"/>
          </a:solidFill>
          <a:ln>
            <a:noFill/>
          </a:ln>
        </p:spPr>
        <p:txBody>
          <a:bodyPr/>
          <a:lstStyle/>
          <a:p>
            <a:endParaRPr lang="zh-CN" altLang="en-US">
              <a:solidFill>
                <a:schemeClr val="tx1">
                  <a:lumMod val="75000"/>
                  <a:lumOff val="25000"/>
                </a:schemeClr>
              </a:solidFill>
            </a:endParaRPr>
          </a:p>
        </p:txBody>
      </p:sp>
      <p:sp>
        <p:nvSpPr>
          <p:cNvPr id="3" name="big-heart_77483"/>
          <p:cNvSpPr>
            <a:spLocks noChangeAspect="1"/>
          </p:cNvSpPr>
          <p:nvPr/>
        </p:nvSpPr>
        <p:spPr bwMode="auto">
          <a:xfrm>
            <a:off x="9324689" y="2469936"/>
            <a:ext cx="912641" cy="1425888"/>
          </a:xfrm>
          <a:custGeom>
            <a:avLst/>
            <a:gdLst>
              <a:gd name="connsiteX0" fmla="*/ 162214 w 380114"/>
              <a:gd name="connsiteY0" fmla="*/ 543113 h 593879"/>
              <a:gd name="connsiteX1" fmla="*/ 167057 w 380114"/>
              <a:gd name="connsiteY1" fmla="*/ 553589 h 593879"/>
              <a:gd name="connsiteX2" fmla="*/ 191268 w 380114"/>
              <a:gd name="connsiteY2" fmla="*/ 561647 h 593879"/>
              <a:gd name="connsiteX3" fmla="*/ 213058 w 380114"/>
              <a:gd name="connsiteY3" fmla="*/ 554395 h 593879"/>
              <a:gd name="connsiteX4" fmla="*/ 217900 w 380114"/>
              <a:gd name="connsiteY4" fmla="*/ 543113 h 593879"/>
              <a:gd name="connsiteX5" fmla="*/ 200952 w 380114"/>
              <a:gd name="connsiteY5" fmla="*/ 545531 h 593879"/>
              <a:gd name="connsiteX6" fmla="*/ 190461 w 380114"/>
              <a:gd name="connsiteY6" fmla="*/ 545531 h 593879"/>
              <a:gd name="connsiteX7" fmla="*/ 189654 w 380114"/>
              <a:gd name="connsiteY7" fmla="*/ 545531 h 593879"/>
              <a:gd name="connsiteX8" fmla="*/ 178355 w 380114"/>
              <a:gd name="connsiteY8" fmla="*/ 545531 h 593879"/>
              <a:gd name="connsiteX9" fmla="*/ 162214 w 380114"/>
              <a:gd name="connsiteY9" fmla="*/ 543113 h 593879"/>
              <a:gd name="connsiteX10" fmla="*/ 119442 w 380114"/>
              <a:gd name="connsiteY10" fmla="*/ 435941 h 593879"/>
              <a:gd name="connsiteX11" fmla="*/ 123477 w 380114"/>
              <a:gd name="connsiteY11" fmla="*/ 444805 h 593879"/>
              <a:gd name="connsiteX12" fmla="*/ 118635 w 380114"/>
              <a:gd name="connsiteY12" fmla="*/ 460921 h 593879"/>
              <a:gd name="connsiteX13" fmla="*/ 118635 w 380114"/>
              <a:gd name="connsiteY13" fmla="*/ 464144 h 593879"/>
              <a:gd name="connsiteX14" fmla="*/ 126705 w 380114"/>
              <a:gd name="connsiteY14" fmla="*/ 476231 h 593879"/>
              <a:gd name="connsiteX15" fmla="*/ 121056 w 380114"/>
              <a:gd name="connsiteY15" fmla="*/ 492347 h 593879"/>
              <a:gd name="connsiteX16" fmla="*/ 120249 w 380114"/>
              <a:gd name="connsiteY16" fmla="*/ 495571 h 593879"/>
              <a:gd name="connsiteX17" fmla="*/ 180776 w 380114"/>
              <a:gd name="connsiteY17" fmla="*/ 513298 h 593879"/>
              <a:gd name="connsiteX18" fmla="*/ 189654 w 380114"/>
              <a:gd name="connsiteY18" fmla="*/ 513298 h 593879"/>
              <a:gd name="connsiteX19" fmla="*/ 198531 w 380114"/>
              <a:gd name="connsiteY19" fmla="*/ 513298 h 593879"/>
              <a:gd name="connsiteX20" fmla="*/ 259866 w 380114"/>
              <a:gd name="connsiteY20" fmla="*/ 495571 h 593879"/>
              <a:gd name="connsiteX21" fmla="*/ 259866 w 380114"/>
              <a:gd name="connsiteY21" fmla="*/ 493153 h 593879"/>
              <a:gd name="connsiteX22" fmla="*/ 253410 w 380114"/>
              <a:gd name="connsiteY22" fmla="*/ 476231 h 593879"/>
              <a:gd name="connsiteX23" fmla="*/ 261480 w 380114"/>
              <a:gd name="connsiteY23" fmla="*/ 464144 h 593879"/>
              <a:gd name="connsiteX24" fmla="*/ 262287 w 380114"/>
              <a:gd name="connsiteY24" fmla="*/ 463338 h 593879"/>
              <a:gd name="connsiteX25" fmla="*/ 261480 w 380114"/>
              <a:gd name="connsiteY25" fmla="*/ 460921 h 593879"/>
              <a:gd name="connsiteX26" fmla="*/ 255831 w 380114"/>
              <a:gd name="connsiteY26" fmla="*/ 444805 h 593879"/>
              <a:gd name="connsiteX27" fmla="*/ 260673 w 380114"/>
              <a:gd name="connsiteY27" fmla="*/ 435941 h 593879"/>
              <a:gd name="connsiteX28" fmla="*/ 248567 w 380114"/>
              <a:gd name="connsiteY28" fmla="*/ 440776 h 593879"/>
              <a:gd name="connsiteX29" fmla="*/ 242918 w 380114"/>
              <a:gd name="connsiteY29" fmla="*/ 443193 h 593879"/>
              <a:gd name="connsiteX30" fmla="*/ 233234 w 380114"/>
              <a:gd name="connsiteY30" fmla="*/ 445611 h 593879"/>
              <a:gd name="connsiteX31" fmla="*/ 228391 w 380114"/>
              <a:gd name="connsiteY31" fmla="*/ 447222 h 593879"/>
              <a:gd name="connsiteX32" fmla="*/ 193689 w 380114"/>
              <a:gd name="connsiteY32" fmla="*/ 451251 h 593879"/>
              <a:gd name="connsiteX33" fmla="*/ 186426 w 380114"/>
              <a:gd name="connsiteY33" fmla="*/ 451251 h 593879"/>
              <a:gd name="connsiteX34" fmla="*/ 119442 w 380114"/>
              <a:gd name="connsiteY34" fmla="*/ 435941 h 593879"/>
              <a:gd name="connsiteX35" fmla="*/ 113738 w 380114"/>
              <a:gd name="connsiteY35" fmla="*/ 231313 h 593879"/>
              <a:gd name="connsiteX36" fmla="*/ 119386 w 380114"/>
              <a:gd name="connsiteY36" fmla="*/ 231313 h 593879"/>
              <a:gd name="connsiteX37" fmla="*/ 259791 w 380114"/>
              <a:gd name="connsiteY37" fmla="*/ 231313 h 593879"/>
              <a:gd name="connsiteX38" fmla="*/ 266247 w 380114"/>
              <a:gd name="connsiteY38" fmla="*/ 231313 h 593879"/>
              <a:gd name="connsiteX39" fmla="*/ 268667 w 380114"/>
              <a:gd name="connsiteY39" fmla="*/ 236953 h 593879"/>
              <a:gd name="connsiteX40" fmla="*/ 240425 w 380114"/>
              <a:gd name="connsiteY40" fmla="*/ 386032 h 593879"/>
              <a:gd name="connsiteX41" fmla="*/ 235583 w 380114"/>
              <a:gd name="connsiteY41" fmla="*/ 390061 h 593879"/>
              <a:gd name="connsiteX42" fmla="*/ 233970 w 380114"/>
              <a:gd name="connsiteY42" fmla="*/ 390061 h 593879"/>
              <a:gd name="connsiteX43" fmla="*/ 229935 w 380114"/>
              <a:gd name="connsiteY43" fmla="*/ 383615 h 593879"/>
              <a:gd name="connsiteX44" fmla="*/ 255757 w 380114"/>
              <a:gd name="connsiteY44" fmla="*/ 248235 h 593879"/>
              <a:gd name="connsiteX45" fmla="*/ 123421 w 380114"/>
              <a:gd name="connsiteY45" fmla="*/ 247429 h 593879"/>
              <a:gd name="connsiteX46" fmla="*/ 143594 w 380114"/>
              <a:gd name="connsiteY46" fmla="*/ 384420 h 593879"/>
              <a:gd name="connsiteX47" fmla="*/ 138753 w 380114"/>
              <a:gd name="connsiteY47" fmla="*/ 390061 h 593879"/>
              <a:gd name="connsiteX48" fmla="*/ 133104 w 380114"/>
              <a:gd name="connsiteY48" fmla="*/ 386032 h 593879"/>
              <a:gd name="connsiteX49" fmla="*/ 111317 w 380114"/>
              <a:gd name="connsiteY49" fmla="*/ 236953 h 593879"/>
              <a:gd name="connsiteX50" fmla="*/ 113738 w 380114"/>
              <a:gd name="connsiteY50" fmla="*/ 231313 h 593879"/>
              <a:gd name="connsiteX51" fmla="*/ 189654 w 380114"/>
              <a:gd name="connsiteY51" fmla="*/ 32232 h 593879"/>
              <a:gd name="connsiteX52" fmla="*/ 32281 w 380114"/>
              <a:gd name="connsiteY52" fmla="*/ 190170 h 593879"/>
              <a:gd name="connsiteX53" fmla="*/ 78282 w 380114"/>
              <a:gd name="connsiteY53" fmla="*/ 301371 h 593879"/>
              <a:gd name="connsiteX54" fmla="*/ 91195 w 380114"/>
              <a:gd name="connsiteY54" fmla="*/ 330380 h 593879"/>
              <a:gd name="connsiteX55" fmla="*/ 190461 w 380114"/>
              <a:gd name="connsiteY55" fmla="*/ 418213 h 593879"/>
              <a:gd name="connsiteX56" fmla="*/ 191268 w 380114"/>
              <a:gd name="connsiteY56" fmla="*/ 418213 h 593879"/>
              <a:gd name="connsiteX57" fmla="*/ 230006 w 380114"/>
              <a:gd name="connsiteY57" fmla="*/ 413378 h 593879"/>
              <a:gd name="connsiteX58" fmla="*/ 231620 w 380114"/>
              <a:gd name="connsiteY58" fmla="*/ 412573 h 593879"/>
              <a:gd name="connsiteX59" fmla="*/ 288919 w 380114"/>
              <a:gd name="connsiteY59" fmla="*/ 330380 h 593879"/>
              <a:gd name="connsiteX60" fmla="*/ 301832 w 380114"/>
              <a:gd name="connsiteY60" fmla="*/ 301371 h 593879"/>
              <a:gd name="connsiteX61" fmla="*/ 347833 w 380114"/>
              <a:gd name="connsiteY61" fmla="*/ 190170 h 593879"/>
              <a:gd name="connsiteX62" fmla="*/ 189654 w 380114"/>
              <a:gd name="connsiteY62" fmla="*/ 32232 h 593879"/>
              <a:gd name="connsiteX63" fmla="*/ 189654 w 380114"/>
              <a:gd name="connsiteY63" fmla="*/ 0 h 593879"/>
              <a:gd name="connsiteX64" fmla="*/ 380114 w 380114"/>
              <a:gd name="connsiteY64" fmla="*/ 190170 h 593879"/>
              <a:gd name="connsiteX65" fmla="*/ 324429 w 380114"/>
              <a:gd name="connsiteY65" fmla="*/ 324740 h 593879"/>
              <a:gd name="connsiteX66" fmla="*/ 321201 w 380114"/>
              <a:gd name="connsiteY66" fmla="*/ 331992 h 593879"/>
              <a:gd name="connsiteX67" fmla="*/ 290533 w 380114"/>
              <a:gd name="connsiteY67" fmla="*/ 412573 h 593879"/>
              <a:gd name="connsiteX68" fmla="*/ 293761 w 380114"/>
              <a:gd name="connsiteY68" fmla="*/ 418213 h 593879"/>
              <a:gd name="connsiteX69" fmla="*/ 292147 w 380114"/>
              <a:gd name="connsiteY69" fmla="*/ 449640 h 593879"/>
              <a:gd name="connsiteX70" fmla="*/ 289726 w 380114"/>
              <a:gd name="connsiteY70" fmla="*/ 480260 h 593879"/>
              <a:gd name="connsiteX71" fmla="*/ 277621 w 380114"/>
              <a:gd name="connsiteY71" fmla="*/ 522162 h 593879"/>
              <a:gd name="connsiteX72" fmla="*/ 250181 w 380114"/>
              <a:gd name="connsiteY72" fmla="*/ 535055 h 593879"/>
              <a:gd name="connsiteX73" fmla="*/ 237269 w 380114"/>
              <a:gd name="connsiteY73" fmla="*/ 576151 h 593879"/>
              <a:gd name="connsiteX74" fmla="*/ 192075 w 380114"/>
              <a:gd name="connsiteY74" fmla="*/ 593879 h 593879"/>
              <a:gd name="connsiteX75" fmla="*/ 190461 w 380114"/>
              <a:gd name="connsiteY75" fmla="*/ 593879 h 593879"/>
              <a:gd name="connsiteX76" fmla="*/ 143653 w 380114"/>
              <a:gd name="connsiteY76" fmla="*/ 575345 h 593879"/>
              <a:gd name="connsiteX77" fmla="*/ 129126 w 380114"/>
              <a:gd name="connsiteY77" fmla="*/ 535055 h 593879"/>
              <a:gd name="connsiteX78" fmla="*/ 101686 w 380114"/>
              <a:gd name="connsiteY78" fmla="*/ 522162 h 593879"/>
              <a:gd name="connsiteX79" fmla="*/ 90388 w 380114"/>
              <a:gd name="connsiteY79" fmla="*/ 481066 h 593879"/>
              <a:gd name="connsiteX80" fmla="*/ 90388 w 380114"/>
              <a:gd name="connsiteY80" fmla="*/ 480260 h 593879"/>
              <a:gd name="connsiteX81" fmla="*/ 87967 w 380114"/>
              <a:gd name="connsiteY81" fmla="*/ 449640 h 593879"/>
              <a:gd name="connsiteX82" fmla="*/ 85546 w 380114"/>
              <a:gd name="connsiteY82" fmla="*/ 418213 h 593879"/>
              <a:gd name="connsiteX83" fmla="*/ 89581 w 380114"/>
              <a:gd name="connsiteY83" fmla="*/ 411767 h 593879"/>
              <a:gd name="connsiteX84" fmla="*/ 58913 w 380114"/>
              <a:gd name="connsiteY84" fmla="*/ 331992 h 593879"/>
              <a:gd name="connsiteX85" fmla="*/ 55685 w 380114"/>
              <a:gd name="connsiteY85" fmla="*/ 324740 h 593879"/>
              <a:gd name="connsiteX86" fmla="*/ 0 w 380114"/>
              <a:gd name="connsiteY86" fmla="*/ 190170 h 593879"/>
              <a:gd name="connsiteX87" fmla="*/ 189654 w 380114"/>
              <a:gd name="connsiteY87"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114" h="593879">
                <a:moveTo>
                  <a:pt x="162214" y="543113"/>
                </a:moveTo>
                <a:cubicBezTo>
                  <a:pt x="163022" y="546336"/>
                  <a:pt x="164636" y="550365"/>
                  <a:pt x="167057" y="553589"/>
                </a:cubicBezTo>
                <a:cubicBezTo>
                  <a:pt x="171899" y="558424"/>
                  <a:pt x="179969" y="561647"/>
                  <a:pt x="191268" y="561647"/>
                </a:cubicBezTo>
                <a:cubicBezTo>
                  <a:pt x="200952" y="561647"/>
                  <a:pt x="209023" y="559229"/>
                  <a:pt x="213058" y="554395"/>
                </a:cubicBezTo>
                <a:cubicBezTo>
                  <a:pt x="216286" y="551171"/>
                  <a:pt x="217900" y="546336"/>
                  <a:pt x="217900" y="543113"/>
                </a:cubicBezTo>
                <a:cubicBezTo>
                  <a:pt x="213058" y="543919"/>
                  <a:pt x="207409" y="544725"/>
                  <a:pt x="200952" y="545531"/>
                </a:cubicBezTo>
                <a:cubicBezTo>
                  <a:pt x="196110" y="545531"/>
                  <a:pt x="191268" y="545531"/>
                  <a:pt x="190461" y="545531"/>
                </a:cubicBezTo>
                <a:lnTo>
                  <a:pt x="189654" y="545531"/>
                </a:lnTo>
                <a:cubicBezTo>
                  <a:pt x="188847" y="545531"/>
                  <a:pt x="184004" y="545531"/>
                  <a:pt x="178355" y="545531"/>
                </a:cubicBezTo>
                <a:cubicBezTo>
                  <a:pt x="172706" y="544725"/>
                  <a:pt x="167057" y="543919"/>
                  <a:pt x="162214" y="543113"/>
                </a:cubicBezTo>
                <a:close/>
                <a:moveTo>
                  <a:pt x="119442" y="435941"/>
                </a:moveTo>
                <a:cubicBezTo>
                  <a:pt x="121863" y="438358"/>
                  <a:pt x="123477" y="441582"/>
                  <a:pt x="123477" y="444805"/>
                </a:cubicBezTo>
                <a:cubicBezTo>
                  <a:pt x="125091" y="452863"/>
                  <a:pt x="121056" y="457698"/>
                  <a:pt x="118635" y="460921"/>
                </a:cubicBezTo>
                <a:cubicBezTo>
                  <a:pt x="117828" y="462533"/>
                  <a:pt x="117828" y="463338"/>
                  <a:pt x="118635" y="464144"/>
                </a:cubicBezTo>
                <a:cubicBezTo>
                  <a:pt x="122670" y="466562"/>
                  <a:pt x="125898" y="471397"/>
                  <a:pt x="126705" y="476231"/>
                </a:cubicBezTo>
                <a:cubicBezTo>
                  <a:pt x="128319" y="484289"/>
                  <a:pt x="123477" y="489124"/>
                  <a:pt x="121056" y="492347"/>
                </a:cubicBezTo>
                <a:cubicBezTo>
                  <a:pt x="119442" y="493959"/>
                  <a:pt x="120249" y="495571"/>
                  <a:pt x="120249" y="495571"/>
                </a:cubicBezTo>
                <a:cubicBezTo>
                  <a:pt x="120249" y="495571"/>
                  <a:pt x="144460" y="510075"/>
                  <a:pt x="180776" y="513298"/>
                </a:cubicBezTo>
                <a:cubicBezTo>
                  <a:pt x="185619" y="513298"/>
                  <a:pt x="188847" y="513298"/>
                  <a:pt x="189654" y="513298"/>
                </a:cubicBezTo>
                <a:cubicBezTo>
                  <a:pt x="191268" y="513298"/>
                  <a:pt x="194496" y="513298"/>
                  <a:pt x="198531" y="513298"/>
                </a:cubicBezTo>
                <a:cubicBezTo>
                  <a:pt x="236462" y="510075"/>
                  <a:pt x="259866" y="495571"/>
                  <a:pt x="259866" y="495571"/>
                </a:cubicBezTo>
                <a:cubicBezTo>
                  <a:pt x="259866" y="495571"/>
                  <a:pt x="259866" y="493959"/>
                  <a:pt x="259866" y="493153"/>
                </a:cubicBezTo>
                <a:cubicBezTo>
                  <a:pt x="256638" y="489124"/>
                  <a:pt x="251796" y="484289"/>
                  <a:pt x="253410" y="476231"/>
                </a:cubicBezTo>
                <a:cubicBezTo>
                  <a:pt x="254217" y="471397"/>
                  <a:pt x="257445" y="466562"/>
                  <a:pt x="261480" y="464144"/>
                </a:cubicBezTo>
                <a:lnTo>
                  <a:pt x="262287" y="463338"/>
                </a:lnTo>
                <a:cubicBezTo>
                  <a:pt x="262287" y="463338"/>
                  <a:pt x="262287" y="462533"/>
                  <a:pt x="261480" y="460921"/>
                </a:cubicBezTo>
                <a:cubicBezTo>
                  <a:pt x="259059" y="457698"/>
                  <a:pt x="255024" y="452057"/>
                  <a:pt x="255831" y="444805"/>
                </a:cubicBezTo>
                <a:cubicBezTo>
                  <a:pt x="256638" y="441582"/>
                  <a:pt x="258252" y="438358"/>
                  <a:pt x="260673" y="435941"/>
                </a:cubicBezTo>
                <a:cubicBezTo>
                  <a:pt x="257445" y="437553"/>
                  <a:pt x="253410" y="439164"/>
                  <a:pt x="248567" y="440776"/>
                </a:cubicBezTo>
                <a:cubicBezTo>
                  <a:pt x="246953" y="441582"/>
                  <a:pt x="244532" y="442387"/>
                  <a:pt x="242918" y="443193"/>
                </a:cubicBezTo>
                <a:cubicBezTo>
                  <a:pt x="239690" y="443999"/>
                  <a:pt x="236462" y="444805"/>
                  <a:pt x="233234" y="445611"/>
                </a:cubicBezTo>
                <a:cubicBezTo>
                  <a:pt x="231620" y="446417"/>
                  <a:pt x="230006" y="446417"/>
                  <a:pt x="228391" y="447222"/>
                </a:cubicBezTo>
                <a:cubicBezTo>
                  <a:pt x="217900" y="448834"/>
                  <a:pt x="206601" y="451251"/>
                  <a:pt x="193689" y="451251"/>
                </a:cubicBezTo>
                <a:lnTo>
                  <a:pt x="186426" y="451251"/>
                </a:lnTo>
                <a:cubicBezTo>
                  <a:pt x="155758" y="450446"/>
                  <a:pt x="131547" y="442387"/>
                  <a:pt x="119442" y="435941"/>
                </a:cubicBezTo>
                <a:close/>
                <a:moveTo>
                  <a:pt x="113738" y="231313"/>
                </a:moveTo>
                <a:cubicBezTo>
                  <a:pt x="115352" y="230507"/>
                  <a:pt x="117773" y="230507"/>
                  <a:pt x="119386" y="231313"/>
                </a:cubicBezTo>
                <a:cubicBezTo>
                  <a:pt x="122614" y="233730"/>
                  <a:pt x="191203" y="288527"/>
                  <a:pt x="259791" y="231313"/>
                </a:cubicBezTo>
                <a:cubicBezTo>
                  <a:pt x="261405" y="230507"/>
                  <a:pt x="264633" y="229701"/>
                  <a:pt x="266247" y="231313"/>
                </a:cubicBezTo>
                <a:cubicBezTo>
                  <a:pt x="267860" y="232118"/>
                  <a:pt x="269474" y="234536"/>
                  <a:pt x="268667" y="236953"/>
                </a:cubicBezTo>
                <a:lnTo>
                  <a:pt x="240425" y="386032"/>
                </a:lnTo>
                <a:cubicBezTo>
                  <a:pt x="240425" y="388450"/>
                  <a:pt x="238004" y="390061"/>
                  <a:pt x="235583" y="390061"/>
                </a:cubicBezTo>
                <a:cubicBezTo>
                  <a:pt x="234777" y="390061"/>
                  <a:pt x="234777" y="390061"/>
                  <a:pt x="233970" y="390061"/>
                </a:cubicBezTo>
                <a:cubicBezTo>
                  <a:pt x="231549" y="389255"/>
                  <a:pt x="229128" y="386838"/>
                  <a:pt x="229935" y="383615"/>
                </a:cubicBezTo>
                <a:lnTo>
                  <a:pt x="255757" y="248235"/>
                </a:lnTo>
                <a:cubicBezTo>
                  <a:pt x="200079" y="285303"/>
                  <a:pt x="146015" y="260323"/>
                  <a:pt x="123421" y="247429"/>
                </a:cubicBezTo>
                <a:lnTo>
                  <a:pt x="143594" y="384420"/>
                </a:lnTo>
                <a:cubicBezTo>
                  <a:pt x="144401" y="386838"/>
                  <a:pt x="141980" y="390061"/>
                  <a:pt x="138753" y="390061"/>
                </a:cubicBezTo>
                <a:cubicBezTo>
                  <a:pt x="136332" y="390867"/>
                  <a:pt x="133104" y="388450"/>
                  <a:pt x="133104" y="386032"/>
                </a:cubicBezTo>
                <a:lnTo>
                  <a:pt x="111317" y="236953"/>
                </a:lnTo>
                <a:cubicBezTo>
                  <a:pt x="110510" y="234536"/>
                  <a:pt x="112124" y="232118"/>
                  <a:pt x="113738" y="231313"/>
                </a:cubicBezTo>
                <a:close/>
                <a:moveTo>
                  <a:pt x="189654" y="32232"/>
                </a:moveTo>
                <a:cubicBezTo>
                  <a:pt x="102493" y="32232"/>
                  <a:pt x="32281" y="103143"/>
                  <a:pt x="32281" y="190170"/>
                </a:cubicBezTo>
                <a:cubicBezTo>
                  <a:pt x="32281" y="232072"/>
                  <a:pt x="48422" y="271557"/>
                  <a:pt x="78282" y="301371"/>
                </a:cubicBezTo>
                <a:cubicBezTo>
                  <a:pt x="85546" y="308624"/>
                  <a:pt x="90388" y="320711"/>
                  <a:pt x="91195" y="330380"/>
                </a:cubicBezTo>
                <a:cubicBezTo>
                  <a:pt x="92002" y="363419"/>
                  <a:pt x="106529" y="417407"/>
                  <a:pt x="190461" y="418213"/>
                </a:cubicBezTo>
                <a:lnTo>
                  <a:pt x="191268" y="418213"/>
                </a:lnTo>
                <a:cubicBezTo>
                  <a:pt x="206601" y="418213"/>
                  <a:pt x="219514" y="416602"/>
                  <a:pt x="230006" y="413378"/>
                </a:cubicBezTo>
                <a:cubicBezTo>
                  <a:pt x="230813" y="413378"/>
                  <a:pt x="230813" y="412573"/>
                  <a:pt x="231620" y="412573"/>
                </a:cubicBezTo>
                <a:cubicBezTo>
                  <a:pt x="278428" y="398068"/>
                  <a:pt x="288112" y="356972"/>
                  <a:pt x="288919" y="330380"/>
                </a:cubicBezTo>
                <a:cubicBezTo>
                  <a:pt x="289726" y="320711"/>
                  <a:pt x="294568" y="308624"/>
                  <a:pt x="301832" y="301371"/>
                </a:cubicBezTo>
                <a:cubicBezTo>
                  <a:pt x="331692" y="271557"/>
                  <a:pt x="347833" y="232072"/>
                  <a:pt x="347833" y="190170"/>
                </a:cubicBezTo>
                <a:cubicBezTo>
                  <a:pt x="347833" y="103143"/>
                  <a:pt x="276814" y="32232"/>
                  <a:pt x="189654" y="32232"/>
                </a:cubicBezTo>
                <a:close/>
                <a:moveTo>
                  <a:pt x="189654" y="0"/>
                </a:moveTo>
                <a:cubicBezTo>
                  <a:pt x="294568" y="0"/>
                  <a:pt x="380114" y="85415"/>
                  <a:pt x="380114" y="190170"/>
                </a:cubicBezTo>
                <a:cubicBezTo>
                  <a:pt x="380114" y="240936"/>
                  <a:pt x="360745" y="288479"/>
                  <a:pt x="324429" y="324740"/>
                </a:cubicBezTo>
                <a:cubicBezTo>
                  <a:pt x="322815" y="325546"/>
                  <a:pt x="321201" y="329575"/>
                  <a:pt x="321201" y="331992"/>
                </a:cubicBezTo>
                <a:cubicBezTo>
                  <a:pt x="320394" y="348108"/>
                  <a:pt x="316358" y="384369"/>
                  <a:pt x="290533" y="412573"/>
                </a:cubicBezTo>
                <a:cubicBezTo>
                  <a:pt x="292147" y="414184"/>
                  <a:pt x="292954" y="416602"/>
                  <a:pt x="293761" y="418213"/>
                </a:cubicBezTo>
                <a:cubicBezTo>
                  <a:pt x="298604" y="428689"/>
                  <a:pt x="296990" y="440776"/>
                  <a:pt x="292147" y="449640"/>
                </a:cubicBezTo>
                <a:cubicBezTo>
                  <a:pt x="296182" y="460115"/>
                  <a:pt x="294568" y="471397"/>
                  <a:pt x="289726" y="480260"/>
                </a:cubicBezTo>
                <a:cubicBezTo>
                  <a:pt x="296182" y="495571"/>
                  <a:pt x="290533" y="514104"/>
                  <a:pt x="277621" y="522162"/>
                </a:cubicBezTo>
                <a:cubicBezTo>
                  <a:pt x="276007" y="522968"/>
                  <a:pt x="266322" y="529415"/>
                  <a:pt x="250181" y="535055"/>
                </a:cubicBezTo>
                <a:cubicBezTo>
                  <a:pt x="250988" y="539084"/>
                  <a:pt x="251796" y="560035"/>
                  <a:pt x="237269" y="576151"/>
                </a:cubicBezTo>
                <a:cubicBezTo>
                  <a:pt x="226777" y="587433"/>
                  <a:pt x="211444" y="593879"/>
                  <a:pt x="192075" y="593879"/>
                </a:cubicBezTo>
                <a:cubicBezTo>
                  <a:pt x="191268" y="593879"/>
                  <a:pt x="191268" y="593879"/>
                  <a:pt x="190461" y="593879"/>
                </a:cubicBezTo>
                <a:cubicBezTo>
                  <a:pt x="170285" y="593073"/>
                  <a:pt x="154144" y="587433"/>
                  <a:pt x="143653" y="575345"/>
                </a:cubicBezTo>
                <a:cubicBezTo>
                  <a:pt x="128319" y="558424"/>
                  <a:pt x="129126" y="537473"/>
                  <a:pt x="129126" y="535055"/>
                </a:cubicBezTo>
                <a:cubicBezTo>
                  <a:pt x="112985" y="528609"/>
                  <a:pt x="102493" y="522968"/>
                  <a:pt x="101686" y="522162"/>
                </a:cubicBezTo>
                <a:cubicBezTo>
                  <a:pt x="89581" y="514104"/>
                  <a:pt x="83932" y="496376"/>
                  <a:pt x="90388" y="481066"/>
                </a:cubicBezTo>
                <a:cubicBezTo>
                  <a:pt x="90388" y="480260"/>
                  <a:pt x="90388" y="480260"/>
                  <a:pt x="90388" y="480260"/>
                </a:cubicBezTo>
                <a:cubicBezTo>
                  <a:pt x="85546" y="472202"/>
                  <a:pt x="83932" y="460115"/>
                  <a:pt x="87967" y="449640"/>
                </a:cubicBezTo>
                <a:cubicBezTo>
                  <a:pt x="82317" y="440776"/>
                  <a:pt x="81510" y="428689"/>
                  <a:pt x="85546" y="418213"/>
                </a:cubicBezTo>
                <a:cubicBezTo>
                  <a:pt x="87160" y="415796"/>
                  <a:pt x="87967" y="414184"/>
                  <a:pt x="89581" y="411767"/>
                </a:cubicBezTo>
                <a:cubicBezTo>
                  <a:pt x="63756" y="383564"/>
                  <a:pt x="59720" y="347302"/>
                  <a:pt x="58913" y="331992"/>
                </a:cubicBezTo>
                <a:cubicBezTo>
                  <a:pt x="58913" y="329575"/>
                  <a:pt x="57299" y="325546"/>
                  <a:pt x="55685" y="324740"/>
                </a:cubicBezTo>
                <a:cubicBezTo>
                  <a:pt x="19369" y="288479"/>
                  <a:pt x="0" y="240936"/>
                  <a:pt x="0" y="190170"/>
                </a:cubicBezTo>
                <a:cubicBezTo>
                  <a:pt x="0" y="85415"/>
                  <a:pt x="84739" y="0"/>
                  <a:pt x="189654" y="0"/>
                </a:cubicBezTo>
                <a:close/>
              </a:path>
            </a:pathLst>
          </a:custGeom>
          <a:solidFill>
            <a:srgbClr val="A20000"/>
          </a:solidFill>
          <a:ln>
            <a:noFill/>
          </a:ln>
        </p:spPr>
        <p:txBody>
          <a:bodyPr/>
          <a:lstStyle/>
          <a:p>
            <a:endParaRPr lang="zh-CN" altLang="en-US">
              <a:solidFill>
                <a:schemeClr val="tx1">
                  <a:lumMod val="75000"/>
                  <a:lumOff val="25000"/>
                </a:schemeClr>
              </a:solidFill>
            </a:endParaRPr>
          </a:p>
        </p:txBody>
      </p:sp>
      <p:sp>
        <p:nvSpPr>
          <p:cNvPr id="12" name="big-heart_77483"/>
          <p:cNvSpPr>
            <a:spLocks noChangeAspect="1"/>
          </p:cNvSpPr>
          <p:nvPr/>
        </p:nvSpPr>
        <p:spPr bwMode="auto">
          <a:xfrm>
            <a:off x="1953398" y="2559525"/>
            <a:ext cx="912641" cy="1425888"/>
          </a:xfrm>
          <a:custGeom>
            <a:avLst/>
            <a:gdLst>
              <a:gd name="connsiteX0" fmla="*/ 162214 w 380114"/>
              <a:gd name="connsiteY0" fmla="*/ 543113 h 593879"/>
              <a:gd name="connsiteX1" fmla="*/ 167057 w 380114"/>
              <a:gd name="connsiteY1" fmla="*/ 553589 h 593879"/>
              <a:gd name="connsiteX2" fmla="*/ 191268 w 380114"/>
              <a:gd name="connsiteY2" fmla="*/ 561647 h 593879"/>
              <a:gd name="connsiteX3" fmla="*/ 213058 w 380114"/>
              <a:gd name="connsiteY3" fmla="*/ 554395 h 593879"/>
              <a:gd name="connsiteX4" fmla="*/ 217900 w 380114"/>
              <a:gd name="connsiteY4" fmla="*/ 543113 h 593879"/>
              <a:gd name="connsiteX5" fmla="*/ 200952 w 380114"/>
              <a:gd name="connsiteY5" fmla="*/ 545531 h 593879"/>
              <a:gd name="connsiteX6" fmla="*/ 190461 w 380114"/>
              <a:gd name="connsiteY6" fmla="*/ 545531 h 593879"/>
              <a:gd name="connsiteX7" fmla="*/ 189654 w 380114"/>
              <a:gd name="connsiteY7" fmla="*/ 545531 h 593879"/>
              <a:gd name="connsiteX8" fmla="*/ 178355 w 380114"/>
              <a:gd name="connsiteY8" fmla="*/ 545531 h 593879"/>
              <a:gd name="connsiteX9" fmla="*/ 162214 w 380114"/>
              <a:gd name="connsiteY9" fmla="*/ 543113 h 593879"/>
              <a:gd name="connsiteX10" fmla="*/ 119442 w 380114"/>
              <a:gd name="connsiteY10" fmla="*/ 435941 h 593879"/>
              <a:gd name="connsiteX11" fmla="*/ 123477 w 380114"/>
              <a:gd name="connsiteY11" fmla="*/ 444805 h 593879"/>
              <a:gd name="connsiteX12" fmla="*/ 118635 w 380114"/>
              <a:gd name="connsiteY12" fmla="*/ 460921 h 593879"/>
              <a:gd name="connsiteX13" fmla="*/ 118635 w 380114"/>
              <a:gd name="connsiteY13" fmla="*/ 464144 h 593879"/>
              <a:gd name="connsiteX14" fmla="*/ 126705 w 380114"/>
              <a:gd name="connsiteY14" fmla="*/ 476231 h 593879"/>
              <a:gd name="connsiteX15" fmla="*/ 121056 w 380114"/>
              <a:gd name="connsiteY15" fmla="*/ 492347 h 593879"/>
              <a:gd name="connsiteX16" fmla="*/ 120249 w 380114"/>
              <a:gd name="connsiteY16" fmla="*/ 495571 h 593879"/>
              <a:gd name="connsiteX17" fmla="*/ 180776 w 380114"/>
              <a:gd name="connsiteY17" fmla="*/ 513298 h 593879"/>
              <a:gd name="connsiteX18" fmla="*/ 189654 w 380114"/>
              <a:gd name="connsiteY18" fmla="*/ 513298 h 593879"/>
              <a:gd name="connsiteX19" fmla="*/ 198531 w 380114"/>
              <a:gd name="connsiteY19" fmla="*/ 513298 h 593879"/>
              <a:gd name="connsiteX20" fmla="*/ 259866 w 380114"/>
              <a:gd name="connsiteY20" fmla="*/ 495571 h 593879"/>
              <a:gd name="connsiteX21" fmla="*/ 259866 w 380114"/>
              <a:gd name="connsiteY21" fmla="*/ 493153 h 593879"/>
              <a:gd name="connsiteX22" fmla="*/ 253410 w 380114"/>
              <a:gd name="connsiteY22" fmla="*/ 476231 h 593879"/>
              <a:gd name="connsiteX23" fmla="*/ 261480 w 380114"/>
              <a:gd name="connsiteY23" fmla="*/ 464144 h 593879"/>
              <a:gd name="connsiteX24" fmla="*/ 262287 w 380114"/>
              <a:gd name="connsiteY24" fmla="*/ 463338 h 593879"/>
              <a:gd name="connsiteX25" fmla="*/ 261480 w 380114"/>
              <a:gd name="connsiteY25" fmla="*/ 460921 h 593879"/>
              <a:gd name="connsiteX26" fmla="*/ 255831 w 380114"/>
              <a:gd name="connsiteY26" fmla="*/ 444805 h 593879"/>
              <a:gd name="connsiteX27" fmla="*/ 260673 w 380114"/>
              <a:gd name="connsiteY27" fmla="*/ 435941 h 593879"/>
              <a:gd name="connsiteX28" fmla="*/ 248567 w 380114"/>
              <a:gd name="connsiteY28" fmla="*/ 440776 h 593879"/>
              <a:gd name="connsiteX29" fmla="*/ 242918 w 380114"/>
              <a:gd name="connsiteY29" fmla="*/ 443193 h 593879"/>
              <a:gd name="connsiteX30" fmla="*/ 233234 w 380114"/>
              <a:gd name="connsiteY30" fmla="*/ 445611 h 593879"/>
              <a:gd name="connsiteX31" fmla="*/ 228391 w 380114"/>
              <a:gd name="connsiteY31" fmla="*/ 447222 h 593879"/>
              <a:gd name="connsiteX32" fmla="*/ 193689 w 380114"/>
              <a:gd name="connsiteY32" fmla="*/ 451251 h 593879"/>
              <a:gd name="connsiteX33" fmla="*/ 186426 w 380114"/>
              <a:gd name="connsiteY33" fmla="*/ 451251 h 593879"/>
              <a:gd name="connsiteX34" fmla="*/ 119442 w 380114"/>
              <a:gd name="connsiteY34" fmla="*/ 435941 h 593879"/>
              <a:gd name="connsiteX35" fmla="*/ 113738 w 380114"/>
              <a:gd name="connsiteY35" fmla="*/ 231313 h 593879"/>
              <a:gd name="connsiteX36" fmla="*/ 119386 w 380114"/>
              <a:gd name="connsiteY36" fmla="*/ 231313 h 593879"/>
              <a:gd name="connsiteX37" fmla="*/ 259791 w 380114"/>
              <a:gd name="connsiteY37" fmla="*/ 231313 h 593879"/>
              <a:gd name="connsiteX38" fmla="*/ 266247 w 380114"/>
              <a:gd name="connsiteY38" fmla="*/ 231313 h 593879"/>
              <a:gd name="connsiteX39" fmla="*/ 268667 w 380114"/>
              <a:gd name="connsiteY39" fmla="*/ 236953 h 593879"/>
              <a:gd name="connsiteX40" fmla="*/ 240425 w 380114"/>
              <a:gd name="connsiteY40" fmla="*/ 386032 h 593879"/>
              <a:gd name="connsiteX41" fmla="*/ 235583 w 380114"/>
              <a:gd name="connsiteY41" fmla="*/ 390061 h 593879"/>
              <a:gd name="connsiteX42" fmla="*/ 233970 w 380114"/>
              <a:gd name="connsiteY42" fmla="*/ 390061 h 593879"/>
              <a:gd name="connsiteX43" fmla="*/ 229935 w 380114"/>
              <a:gd name="connsiteY43" fmla="*/ 383615 h 593879"/>
              <a:gd name="connsiteX44" fmla="*/ 255757 w 380114"/>
              <a:gd name="connsiteY44" fmla="*/ 248235 h 593879"/>
              <a:gd name="connsiteX45" fmla="*/ 123421 w 380114"/>
              <a:gd name="connsiteY45" fmla="*/ 247429 h 593879"/>
              <a:gd name="connsiteX46" fmla="*/ 143594 w 380114"/>
              <a:gd name="connsiteY46" fmla="*/ 384420 h 593879"/>
              <a:gd name="connsiteX47" fmla="*/ 138753 w 380114"/>
              <a:gd name="connsiteY47" fmla="*/ 390061 h 593879"/>
              <a:gd name="connsiteX48" fmla="*/ 133104 w 380114"/>
              <a:gd name="connsiteY48" fmla="*/ 386032 h 593879"/>
              <a:gd name="connsiteX49" fmla="*/ 111317 w 380114"/>
              <a:gd name="connsiteY49" fmla="*/ 236953 h 593879"/>
              <a:gd name="connsiteX50" fmla="*/ 113738 w 380114"/>
              <a:gd name="connsiteY50" fmla="*/ 231313 h 593879"/>
              <a:gd name="connsiteX51" fmla="*/ 189654 w 380114"/>
              <a:gd name="connsiteY51" fmla="*/ 32232 h 593879"/>
              <a:gd name="connsiteX52" fmla="*/ 32281 w 380114"/>
              <a:gd name="connsiteY52" fmla="*/ 190170 h 593879"/>
              <a:gd name="connsiteX53" fmla="*/ 78282 w 380114"/>
              <a:gd name="connsiteY53" fmla="*/ 301371 h 593879"/>
              <a:gd name="connsiteX54" fmla="*/ 91195 w 380114"/>
              <a:gd name="connsiteY54" fmla="*/ 330380 h 593879"/>
              <a:gd name="connsiteX55" fmla="*/ 190461 w 380114"/>
              <a:gd name="connsiteY55" fmla="*/ 418213 h 593879"/>
              <a:gd name="connsiteX56" fmla="*/ 191268 w 380114"/>
              <a:gd name="connsiteY56" fmla="*/ 418213 h 593879"/>
              <a:gd name="connsiteX57" fmla="*/ 230006 w 380114"/>
              <a:gd name="connsiteY57" fmla="*/ 413378 h 593879"/>
              <a:gd name="connsiteX58" fmla="*/ 231620 w 380114"/>
              <a:gd name="connsiteY58" fmla="*/ 412573 h 593879"/>
              <a:gd name="connsiteX59" fmla="*/ 288919 w 380114"/>
              <a:gd name="connsiteY59" fmla="*/ 330380 h 593879"/>
              <a:gd name="connsiteX60" fmla="*/ 301832 w 380114"/>
              <a:gd name="connsiteY60" fmla="*/ 301371 h 593879"/>
              <a:gd name="connsiteX61" fmla="*/ 347833 w 380114"/>
              <a:gd name="connsiteY61" fmla="*/ 190170 h 593879"/>
              <a:gd name="connsiteX62" fmla="*/ 189654 w 380114"/>
              <a:gd name="connsiteY62" fmla="*/ 32232 h 593879"/>
              <a:gd name="connsiteX63" fmla="*/ 189654 w 380114"/>
              <a:gd name="connsiteY63" fmla="*/ 0 h 593879"/>
              <a:gd name="connsiteX64" fmla="*/ 380114 w 380114"/>
              <a:gd name="connsiteY64" fmla="*/ 190170 h 593879"/>
              <a:gd name="connsiteX65" fmla="*/ 324429 w 380114"/>
              <a:gd name="connsiteY65" fmla="*/ 324740 h 593879"/>
              <a:gd name="connsiteX66" fmla="*/ 321201 w 380114"/>
              <a:gd name="connsiteY66" fmla="*/ 331992 h 593879"/>
              <a:gd name="connsiteX67" fmla="*/ 290533 w 380114"/>
              <a:gd name="connsiteY67" fmla="*/ 412573 h 593879"/>
              <a:gd name="connsiteX68" fmla="*/ 293761 w 380114"/>
              <a:gd name="connsiteY68" fmla="*/ 418213 h 593879"/>
              <a:gd name="connsiteX69" fmla="*/ 292147 w 380114"/>
              <a:gd name="connsiteY69" fmla="*/ 449640 h 593879"/>
              <a:gd name="connsiteX70" fmla="*/ 289726 w 380114"/>
              <a:gd name="connsiteY70" fmla="*/ 480260 h 593879"/>
              <a:gd name="connsiteX71" fmla="*/ 277621 w 380114"/>
              <a:gd name="connsiteY71" fmla="*/ 522162 h 593879"/>
              <a:gd name="connsiteX72" fmla="*/ 250181 w 380114"/>
              <a:gd name="connsiteY72" fmla="*/ 535055 h 593879"/>
              <a:gd name="connsiteX73" fmla="*/ 237269 w 380114"/>
              <a:gd name="connsiteY73" fmla="*/ 576151 h 593879"/>
              <a:gd name="connsiteX74" fmla="*/ 192075 w 380114"/>
              <a:gd name="connsiteY74" fmla="*/ 593879 h 593879"/>
              <a:gd name="connsiteX75" fmla="*/ 190461 w 380114"/>
              <a:gd name="connsiteY75" fmla="*/ 593879 h 593879"/>
              <a:gd name="connsiteX76" fmla="*/ 143653 w 380114"/>
              <a:gd name="connsiteY76" fmla="*/ 575345 h 593879"/>
              <a:gd name="connsiteX77" fmla="*/ 129126 w 380114"/>
              <a:gd name="connsiteY77" fmla="*/ 535055 h 593879"/>
              <a:gd name="connsiteX78" fmla="*/ 101686 w 380114"/>
              <a:gd name="connsiteY78" fmla="*/ 522162 h 593879"/>
              <a:gd name="connsiteX79" fmla="*/ 90388 w 380114"/>
              <a:gd name="connsiteY79" fmla="*/ 481066 h 593879"/>
              <a:gd name="connsiteX80" fmla="*/ 90388 w 380114"/>
              <a:gd name="connsiteY80" fmla="*/ 480260 h 593879"/>
              <a:gd name="connsiteX81" fmla="*/ 87967 w 380114"/>
              <a:gd name="connsiteY81" fmla="*/ 449640 h 593879"/>
              <a:gd name="connsiteX82" fmla="*/ 85546 w 380114"/>
              <a:gd name="connsiteY82" fmla="*/ 418213 h 593879"/>
              <a:gd name="connsiteX83" fmla="*/ 89581 w 380114"/>
              <a:gd name="connsiteY83" fmla="*/ 411767 h 593879"/>
              <a:gd name="connsiteX84" fmla="*/ 58913 w 380114"/>
              <a:gd name="connsiteY84" fmla="*/ 331992 h 593879"/>
              <a:gd name="connsiteX85" fmla="*/ 55685 w 380114"/>
              <a:gd name="connsiteY85" fmla="*/ 324740 h 593879"/>
              <a:gd name="connsiteX86" fmla="*/ 0 w 380114"/>
              <a:gd name="connsiteY86" fmla="*/ 190170 h 593879"/>
              <a:gd name="connsiteX87" fmla="*/ 189654 w 380114"/>
              <a:gd name="connsiteY87"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114" h="593879">
                <a:moveTo>
                  <a:pt x="162214" y="543113"/>
                </a:moveTo>
                <a:cubicBezTo>
                  <a:pt x="163022" y="546336"/>
                  <a:pt x="164636" y="550365"/>
                  <a:pt x="167057" y="553589"/>
                </a:cubicBezTo>
                <a:cubicBezTo>
                  <a:pt x="171899" y="558424"/>
                  <a:pt x="179969" y="561647"/>
                  <a:pt x="191268" y="561647"/>
                </a:cubicBezTo>
                <a:cubicBezTo>
                  <a:pt x="200952" y="561647"/>
                  <a:pt x="209023" y="559229"/>
                  <a:pt x="213058" y="554395"/>
                </a:cubicBezTo>
                <a:cubicBezTo>
                  <a:pt x="216286" y="551171"/>
                  <a:pt x="217900" y="546336"/>
                  <a:pt x="217900" y="543113"/>
                </a:cubicBezTo>
                <a:cubicBezTo>
                  <a:pt x="213058" y="543919"/>
                  <a:pt x="207409" y="544725"/>
                  <a:pt x="200952" y="545531"/>
                </a:cubicBezTo>
                <a:cubicBezTo>
                  <a:pt x="196110" y="545531"/>
                  <a:pt x="191268" y="545531"/>
                  <a:pt x="190461" y="545531"/>
                </a:cubicBezTo>
                <a:lnTo>
                  <a:pt x="189654" y="545531"/>
                </a:lnTo>
                <a:cubicBezTo>
                  <a:pt x="188847" y="545531"/>
                  <a:pt x="184004" y="545531"/>
                  <a:pt x="178355" y="545531"/>
                </a:cubicBezTo>
                <a:cubicBezTo>
                  <a:pt x="172706" y="544725"/>
                  <a:pt x="167057" y="543919"/>
                  <a:pt x="162214" y="543113"/>
                </a:cubicBezTo>
                <a:close/>
                <a:moveTo>
                  <a:pt x="119442" y="435941"/>
                </a:moveTo>
                <a:cubicBezTo>
                  <a:pt x="121863" y="438358"/>
                  <a:pt x="123477" y="441582"/>
                  <a:pt x="123477" y="444805"/>
                </a:cubicBezTo>
                <a:cubicBezTo>
                  <a:pt x="125091" y="452863"/>
                  <a:pt x="121056" y="457698"/>
                  <a:pt x="118635" y="460921"/>
                </a:cubicBezTo>
                <a:cubicBezTo>
                  <a:pt x="117828" y="462533"/>
                  <a:pt x="117828" y="463338"/>
                  <a:pt x="118635" y="464144"/>
                </a:cubicBezTo>
                <a:cubicBezTo>
                  <a:pt x="122670" y="466562"/>
                  <a:pt x="125898" y="471397"/>
                  <a:pt x="126705" y="476231"/>
                </a:cubicBezTo>
                <a:cubicBezTo>
                  <a:pt x="128319" y="484289"/>
                  <a:pt x="123477" y="489124"/>
                  <a:pt x="121056" y="492347"/>
                </a:cubicBezTo>
                <a:cubicBezTo>
                  <a:pt x="119442" y="493959"/>
                  <a:pt x="120249" y="495571"/>
                  <a:pt x="120249" y="495571"/>
                </a:cubicBezTo>
                <a:cubicBezTo>
                  <a:pt x="120249" y="495571"/>
                  <a:pt x="144460" y="510075"/>
                  <a:pt x="180776" y="513298"/>
                </a:cubicBezTo>
                <a:cubicBezTo>
                  <a:pt x="185619" y="513298"/>
                  <a:pt x="188847" y="513298"/>
                  <a:pt x="189654" y="513298"/>
                </a:cubicBezTo>
                <a:cubicBezTo>
                  <a:pt x="191268" y="513298"/>
                  <a:pt x="194496" y="513298"/>
                  <a:pt x="198531" y="513298"/>
                </a:cubicBezTo>
                <a:cubicBezTo>
                  <a:pt x="236462" y="510075"/>
                  <a:pt x="259866" y="495571"/>
                  <a:pt x="259866" y="495571"/>
                </a:cubicBezTo>
                <a:cubicBezTo>
                  <a:pt x="259866" y="495571"/>
                  <a:pt x="259866" y="493959"/>
                  <a:pt x="259866" y="493153"/>
                </a:cubicBezTo>
                <a:cubicBezTo>
                  <a:pt x="256638" y="489124"/>
                  <a:pt x="251796" y="484289"/>
                  <a:pt x="253410" y="476231"/>
                </a:cubicBezTo>
                <a:cubicBezTo>
                  <a:pt x="254217" y="471397"/>
                  <a:pt x="257445" y="466562"/>
                  <a:pt x="261480" y="464144"/>
                </a:cubicBezTo>
                <a:lnTo>
                  <a:pt x="262287" y="463338"/>
                </a:lnTo>
                <a:cubicBezTo>
                  <a:pt x="262287" y="463338"/>
                  <a:pt x="262287" y="462533"/>
                  <a:pt x="261480" y="460921"/>
                </a:cubicBezTo>
                <a:cubicBezTo>
                  <a:pt x="259059" y="457698"/>
                  <a:pt x="255024" y="452057"/>
                  <a:pt x="255831" y="444805"/>
                </a:cubicBezTo>
                <a:cubicBezTo>
                  <a:pt x="256638" y="441582"/>
                  <a:pt x="258252" y="438358"/>
                  <a:pt x="260673" y="435941"/>
                </a:cubicBezTo>
                <a:cubicBezTo>
                  <a:pt x="257445" y="437553"/>
                  <a:pt x="253410" y="439164"/>
                  <a:pt x="248567" y="440776"/>
                </a:cubicBezTo>
                <a:cubicBezTo>
                  <a:pt x="246953" y="441582"/>
                  <a:pt x="244532" y="442387"/>
                  <a:pt x="242918" y="443193"/>
                </a:cubicBezTo>
                <a:cubicBezTo>
                  <a:pt x="239690" y="443999"/>
                  <a:pt x="236462" y="444805"/>
                  <a:pt x="233234" y="445611"/>
                </a:cubicBezTo>
                <a:cubicBezTo>
                  <a:pt x="231620" y="446417"/>
                  <a:pt x="230006" y="446417"/>
                  <a:pt x="228391" y="447222"/>
                </a:cubicBezTo>
                <a:cubicBezTo>
                  <a:pt x="217900" y="448834"/>
                  <a:pt x="206601" y="451251"/>
                  <a:pt x="193689" y="451251"/>
                </a:cubicBezTo>
                <a:lnTo>
                  <a:pt x="186426" y="451251"/>
                </a:lnTo>
                <a:cubicBezTo>
                  <a:pt x="155758" y="450446"/>
                  <a:pt x="131547" y="442387"/>
                  <a:pt x="119442" y="435941"/>
                </a:cubicBezTo>
                <a:close/>
                <a:moveTo>
                  <a:pt x="113738" y="231313"/>
                </a:moveTo>
                <a:cubicBezTo>
                  <a:pt x="115352" y="230507"/>
                  <a:pt x="117773" y="230507"/>
                  <a:pt x="119386" y="231313"/>
                </a:cubicBezTo>
                <a:cubicBezTo>
                  <a:pt x="122614" y="233730"/>
                  <a:pt x="191203" y="288527"/>
                  <a:pt x="259791" y="231313"/>
                </a:cubicBezTo>
                <a:cubicBezTo>
                  <a:pt x="261405" y="230507"/>
                  <a:pt x="264633" y="229701"/>
                  <a:pt x="266247" y="231313"/>
                </a:cubicBezTo>
                <a:cubicBezTo>
                  <a:pt x="267860" y="232118"/>
                  <a:pt x="269474" y="234536"/>
                  <a:pt x="268667" y="236953"/>
                </a:cubicBezTo>
                <a:lnTo>
                  <a:pt x="240425" y="386032"/>
                </a:lnTo>
                <a:cubicBezTo>
                  <a:pt x="240425" y="388450"/>
                  <a:pt x="238004" y="390061"/>
                  <a:pt x="235583" y="390061"/>
                </a:cubicBezTo>
                <a:cubicBezTo>
                  <a:pt x="234777" y="390061"/>
                  <a:pt x="234777" y="390061"/>
                  <a:pt x="233970" y="390061"/>
                </a:cubicBezTo>
                <a:cubicBezTo>
                  <a:pt x="231549" y="389255"/>
                  <a:pt x="229128" y="386838"/>
                  <a:pt x="229935" y="383615"/>
                </a:cubicBezTo>
                <a:lnTo>
                  <a:pt x="255757" y="248235"/>
                </a:lnTo>
                <a:cubicBezTo>
                  <a:pt x="200079" y="285303"/>
                  <a:pt x="146015" y="260323"/>
                  <a:pt x="123421" y="247429"/>
                </a:cubicBezTo>
                <a:lnTo>
                  <a:pt x="143594" y="384420"/>
                </a:lnTo>
                <a:cubicBezTo>
                  <a:pt x="144401" y="386838"/>
                  <a:pt x="141980" y="390061"/>
                  <a:pt x="138753" y="390061"/>
                </a:cubicBezTo>
                <a:cubicBezTo>
                  <a:pt x="136332" y="390867"/>
                  <a:pt x="133104" y="388450"/>
                  <a:pt x="133104" y="386032"/>
                </a:cubicBezTo>
                <a:lnTo>
                  <a:pt x="111317" y="236953"/>
                </a:lnTo>
                <a:cubicBezTo>
                  <a:pt x="110510" y="234536"/>
                  <a:pt x="112124" y="232118"/>
                  <a:pt x="113738" y="231313"/>
                </a:cubicBezTo>
                <a:close/>
                <a:moveTo>
                  <a:pt x="189654" y="32232"/>
                </a:moveTo>
                <a:cubicBezTo>
                  <a:pt x="102493" y="32232"/>
                  <a:pt x="32281" y="103143"/>
                  <a:pt x="32281" y="190170"/>
                </a:cubicBezTo>
                <a:cubicBezTo>
                  <a:pt x="32281" y="232072"/>
                  <a:pt x="48422" y="271557"/>
                  <a:pt x="78282" y="301371"/>
                </a:cubicBezTo>
                <a:cubicBezTo>
                  <a:pt x="85546" y="308624"/>
                  <a:pt x="90388" y="320711"/>
                  <a:pt x="91195" y="330380"/>
                </a:cubicBezTo>
                <a:cubicBezTo>
                  <a:pt x="92002" y="363419"/>
                  <a:pt x="106529" y="417407"/>
                  <a:pt x="190461" y="418213"/>
                </a:cubicBezTo>
                <a:lnTo>
                  <a:pt x="191268" y="418213"/>
                </a:lnTo>
                <a:cubicBezTo>
                  <a:pt x="206601" y="418213"/>
                  <a:pt x="219514" y="416602"/>
                  <a:pt x="230006" y="413378"/>
                </a:cubicBezTo>
                <a:cubicBezTo>
                  <a:pt x="230813" y="413378"/>
                  <a:pt x="230813" y="412573"/>
                  <a:pt x="231620" y="412573"/>
                </a:cubicBezTo>
                <a:cubicBezTo>
                  <a:pt x="278428" y="398068"/>
                  <a:pt x="288112" y="356972"/>
                  <a:pt x="288919" y="330380"/>
                </a:cubicBezTo>
                <a:cubicBezTo>
                  <a:pt x="289726" y="320711"/>
                  <a:pt x="294568" y="308624"/>
                  <a:pt x="301832" y="301371"/>
                </a:cubicBezTo>
                <a:cubicBezTo>
                  <a:pt x="331692" y="271557"/>
                  <a:pt x="347833" y="232072"/>
                  <a:pt x="347833" y="190170"/>
                </a:cubicBezTo>
                <a:cubicBezTo>
                  <a:pt x="347833" y="103143"/>
                  <a:pt x="276814" y="32232"/>
                  <a:pt x="189654" y="32232"/>
                </a:cubicBezTo>
                <a:close/>
                <a:moveTo>
                  <a:pt x="189654" y="0"/>
                </a:moveTo>
                <a:cubicBezTo>
                  <a:pt x="294568" y="0"/>
                  <a:pt x="380114" y="85415"/>
                  <a:pt x="380114" y="190170"/>
                </a:cubicBezTo>
                <a:cubicBezTo>
                  <a:pt x="380114" y="240936"/>
                  <a:pt x="360745" y="288479"/>
                  <a:pt x="324429" y="324740"/>
                </a:cubicBezTo>
                <a:cubicBezTo>
                  <a:pt x="322815" y="325546"/>
                  <a:pt x="321201" y="329575"/>
                  <a:pt x="321201" y="331992"/>
                </a:cubicBezTo>
                <a:cubicBezTo>
                  <a:pt x="320394" y="348108"/>
                  <a:pt x="316358" y="384369"/>
                  <a:pt x="290533" y="412573"/>
                </a:cubicBezTo>
                <a:cubicBezTo>
                  <a:pt x="292147" y="414184"/>
                  <a:pt x="292954" y="416602"/>
                  <a:pt x="293761" y="418213"/>
                </a:cubicBezTo>
                <a:cubicBezTo>
                  <a:pt x="298604" y="428689"/>
                  <a:pt x="296990" y="440776"/>
                  <a:pt x="292147" y="449640"/>
                </a:cubicBezTo>
                <a:cubicBezTo>
                  <a:pt x="296182" y="460115"/>
                  <a:pt x="294568" y="471397"/>
                  <a:pt x="289726" y="480260"/>
                </a:cubicBezTo>
                <a:cubicBezTo>
                  <a:pt x="296182" y="495571"/>
                  <a:pt x="290533" y="514104"/>
                  <a:pt x="277621" y="522162"/>
                </a:cubicBezTo>
                <a:cubicBezTo>
                  <a:pt x="276007" y="522968"/>
                  <a:pt x="266322" y="529415"/>
                  <a:pt x="250181" y="535055"/>
                </a:cubicBezTo>
                <a:cubicBezTo>
                  <a:pt x="250988" y="539084"/>
                  <a:pt x="251796" y="560035"/>
                  <a:pt x="237269" y="576151"/>
                </a:cubicBezTo>
                <a:cubicBezTo>
                  <a:pt x="226777" y="587433"/>
                  <a:pt x="211444" y="593879"/>
                  <a:pt x="192075" y="593879"/>
                </a:cubicBezTo>
                <a:cubicBezTo>
                  <a:pt x="191268" y="593879"/>
                  <a:pt x="191268" y="593879"/>
                  <a:pt x="190461" y="593879"/>
                </a:cubicBezTo>
                <a:cubicBezTo>
                  <a:pt x="170285" y="593073"/>
                  <a:pt x="154144" y="587433"/>
                  <a:pt x="143653" y="575345"/>
                </a:cubicBezTo>
                <a:cubicBezTo>
                  <a:pt x="128319" y="558424"/>
                  <a:pt x="129126" y="537473"/>
                  <a:pt x="129126" y="535055"/>
                </a:cubicBezTo>
                <a:cubicBezTo>
                  <a:pt x="112985" y="528609"/>
                  <a:pt x="102493" y="522968"/>
                  <a:pt x="101686" y="522162"/>
                </a:cubicBezTo>
                <a:cubicBezTo>
                  <a:pt x="89581" y="514104"/>
                  <a:pt x="83932" y="496376"/>
                  <a:pt x="90388" y="481066"/>
                </a:cubicBezTo>
                <a:cubicBezTo>
                  <a:pt x="90388" y="480260"/>
                  <a:pt x="90388" y="480260"/>
                  <a:pt x="90388" y="480260"/>
                </a:cubicBezTo>
                <a:cubicBezTo>
                  <a:pt x="85546" y="472202"/>
                  <a:pt x="83932" y="460115"/>
                  <a:pt x="87967" y="449640"/>
                </a:cubicBezTo>
                <a:cubicBezTo>
                  <a:pt x="82317" y="440776"/>
                  <a:pt x="81510" y="428689"/>
                  <a:pt x="85546" y="418213"/>
                </a:cubicBezTo>
                <a:cubicBezTo>
                  <a:pt x="87160" y="415796"/>
                  <a:pt x="87967" y="414184"/>
                  <a:pt x="89581" y="411767"/>
                </a:cubicBezTo>
                <a:cubicBezTo>
                  <a:pt x="63756" y="383564"/>
                  <a:pt x="59720" y="347302"/>
                  <a:pt x="58913" y="331992"/>
                </a:cubicBezTo>
                <a:cubicBezTo>
                  <a:pt x="58913" y="329575"/>
                  <a:pt x="57299" y="325546"/>
                  <a:pt x="55685" y="324740"/>
                </a:cubicBezTo>
                <a:cubicBezTo>
                  <a:pt x="19369" y="288479"/>
                  <a:pt x="0" y="240936"/>
                  <a:pt x="0" y="190170"/>
                </a:cubicBezTo>
                <a:cubicBezTo>
                  <a:pt x="0" y="85415"/>
                  <a:pt x="84739" y="0"/>
                  <a:pt x="189654" y="0"/>
                </a:cubicBezTo>
                <a:close/>
              </a:path>
            </a:pathLst>
          </a:custGeom>
          <a:solidFill>
            <a:srgbClr val="A20000"/>
          </a:solidFill>
          <a:ln>
            <a:noFill/>
          </a:ln>
        </p:spPr>
        <p:txBody>
          <a:bodyPr/>
          <a:lstStyle/>
          <a:p>
            <a:endParaRPr lang="zh-CN" altLang="en-US">
              <a:solidFill>
                <a:schemeClr val="tx1">
                  <a:lumMod val="75000"/>
                  <a:lumOff val="25000"/>
                </a:schemeClr>
              </a:solidFill>
            </a:endParaRPr>
          </a:p>
        </p:txBody>
      </p:sp>
      <p:sp>
        <p:nvSpPr>
          <p:cNvPr id="18" name="文本框 17"/>
          <p:cNvSpPr txBox="1"/>
          <p:nvPr/>
        </p:nvSpPr>
        <p:spPr>
          <a:xfrm>
            <a:off x="5319018" y="4486774"/>
            <a:ext cx="2262485" cy="46037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r>
              <a:rPr lang="zh-CN" altLang="en-US" sz="2000" spc="-150">
                <a:solidFill>
                  <a:schemeClr val="tx1">
                    <a:lumMod val="75000"/>
                    <a:lumOff val="25000"/>
                  </a:schemeClr>
                </a:solidFill>
              </a:rPr>
              <a:t>输入文本</a:t>
            </a:r>
            <a:r>
              <a:rPr lang="zh-CN" altLang="en-US" sz="2000" spc="-150" dirty="0">
                <a:solidFill>
                  <a:schemeClr val="tx1">
                    <a:lumMod val="75000"/>
                    <a:lumOff val="25000"/>
                  </a:schemeClr>
                </a:solidFill>
              </a:rPr>
              <a:t>信息</a:t>
            </a:r>
          </a:p>
        </p:txBody>
      </p:sp>
      <p:sp>
        <p:nvSpPr>
          <p:cNvPr id="19" name="矩形 18"/>
          <p:cNvSpPr/>
          <p:nvPr/>
        </p:nvSpPr>
        <p:spPr>
          <a:xfrm>
            <a:off x="4721762" y="4932217"/>
            <a:ext cx="2859741" cy="906723"/>
          </a:xfrm>
          <a:prstGeom prst="rect">
            <a:avLst/>
          </a:prstGeom>
        </p:spPr>
        <p:txBody>
          <a:bodyPr wrap="square">
            <a:spAutoFit/>
          </a:bodyPr>
          <a:lstStyle/>
          <a:p>
            <a:pPr algn="ctr">
              <a:lnSpc>
                <a:spcPct val="130000"/>
              </a:lnSpc>
            </a:pPr>
            <a:r>
              <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rPr>
              <a:t>标题数字等都可以通过点击和重新输入进行</a:t>
            </a:r>
            <a:r>
              <a:rPr lang="zh-CN" altLang="en-US" sz="1400">
                <a:solidFill>
                  <a:schemeClr val="tx1">
                    <a:lumMod val="75000"/>
                    <a:lumOff val="25000"/>
                  </a:schemeClr>
                </a:solidFill>
                <a:latin typeface="微软雅黑 Light" panose="020B0502040204020203" pitchFamily="34" charset="-122"/>
                <a:ea typeface="微软雅黑 Light" panose="020B0502040204020203" pitchFamily="34" charset="-122"/>
              </a:rPr>
              <a:t>更改。建议参考原模板风格字体字号</a:t>
            </a:r>
            <a:endParaRPr kumimoji="1"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
        <p:nvSpPr>
          <p:cNvPr id="20" name="文本框 19"/>
          <p:cNvSpPr txBox="1"/>
          <p:nvPr/>
        </p:nvSpPr>
        <p:spPr>
          <a:xfrm>
            <a:off x="9031742" y="4073140"/>
            <a:ext cx="2262485" cy="46037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r>
              <a:rPr lang="zh-CN" altLang="en-US" sz="2000" spc="-150">
                <a:solidFill>
                  <a:schemeClr val="tx1">
                    <a:lumMod val="75000"/>
                    <a:lumOff val="25000"/>
                  </a:schemeClr>
                </a:solidFill>
              </a:rPr>
              <a:t>输入文本</a:t>
            </a:r>
            <a:r>
              <a:rPr lang="zh-CN" altLang="en-US" sz="2000" spc="-150" dirty="0">
                <a:solidFill>
                  <a:schemeClr val="tx1">
                    <a:lumMod val="75000"/>
                    <a:lumOff val="25000"/>
                  </a:schemeClr>
                </a:solidFill>
              </a:rPr>
              <a:t>信息</a:t>
            </a:r>
          </a:p>
        </p:txBody>
      </p:sp>
      <p:sp>
        <p:nvSpPr>
          <p:cNvPr id="21" name="矩形 20"/>
          <p:cNvSpPr/>
          <p:nvPr/>
        </p:nvSpPr>
        <p:spPr>
          <a:xfrm>
            <a:off x="8434486" y="4518583"/>
            <a:ext cx="2859741" cy="906723"/>
          </a:xfrm>
          <a:prstGeom prst="rect">
            <a:avLst/>
          </a:prstGeom>
        </p:spPr>
        <p:txBody>
          <a:bodyPr wrap="square">
            <a:spAutoFit/>
          </a:bodyPr>
          <a:lstStyle/>
          <a:p>
            <a:pPr algn="ctr">
              <a:lnSpc>
                <a:spcPct val="130000"/>
              </a:lnSpc>
            </a:pPr>
            <a:r>
              <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rPr>
              <a:t>标题数字等都可以通过点击和重新输入进行</a:t>
            </a:r>
            <a:r>
              <a:rPr lang="zh-CN" altLang="en-US" sz="1400">
                <a:solidFill>
                  <a:schemeClr val="tx1">
                    <a:lumMod val="75000"/>
                    <a:lumOff val="25000"/>
                  </a:schemeClr>
                </a:solidFill>
                <a:latin typeface="微软雅黑 Light" panose="020B0502040204020203" pitchFamily="34" charset="-122"/>
                <a:ea typeface="微软雅黑 Light" panose="020B0502040204020203" pitchFamily="34" charset="-122"/>
              </a:rPr>
              <a:t>更改。建议参考原模板风格字体字号</a:t>
            </a:r>
            <a:endParaRPr kumimoji="1"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
        <p:nvSpPr>
          <p:cNvPr id="22" name="文本框 21"/>
          <p:cNvSpPr txBox="1"/>
          <p:nvPr/>
        </p:nvSpPr>
        <p:spPr>
          <a:xfrm>
            <a:off x="1492446" y="4158415"/>
            <a:ext cx="2262485" cy="46037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charset="-122"/>
                <a:ea typeface="微软雅黑" panose="020B0503020204020204" charset="-122"/>
              </a:defRPr>
            </a:lvl1pPr>
          </a:lstStyle>
          <a:p>
            <a:r>
              <a:rPr lang="zh-CN" altLang="en-US" sz="2000" spc="-150">
                <a:solidFill>
                  <a:schemeClr val="tx1">
                    <a:lumMod val="75000"/>
                    <a:lumOff val="25000"/>
                  </a:schemeClr>
                </a:solidFill>
              </a:rPr>
              <a:t>输入文本</a:t>
            </a:r>
            <a:r>
              <a:rPr lang="zh-CN" altLang="en-US" sz="2000" spc="-150" dirty="0">
                <a:solidFill>
                  <a:schemeClr val="tx1">
                    <a:lumMod val="75000"/>
                    <a:lumOff val="25000"/>
                  </a:schemeClr>
                </a:solidFill>
              </a:rPr>
              <a:t>信息</a:t>
            </a:r>
          </a:p>
        </p:txBody>
      </p:sp>
      <p:sp>
        <p:nvSpPr>
          <p:cNvPr id="23" name="矩形 22"/>
          <p:cNvSpPr/>
          <p:nvPr/>
        </p:nvSpPr>
        <p:spPr>
          <a:xfrm>
            <a:off x="895190" y="4603858"/>
            <a:ext cx="2859741" cy="906723"/>
          </a:xfrm>
          <a:prstGeom prst="rect">
            <a:avLst/>
          </a:prstGeom>
        </p:spPr>
        <p:txBody>
          <a:bodyPr wrap="square">
            <a:spAutoFit/>
          </a:bodyPr>
          <a:lstStyle/>
          <a:p>
            <a:pPr algn="ctr">
              <a:lnSpc>
                <a:spcPct val="130000"/>
              </a:lnSpc>
            </a:pPr>
            <a:r>
              <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rPr>
              <a:t>标题数字等都可以通过点击和重新输入进行</a:t>
            </a:r>
            <a:r>
              <a:rPr lang="zh-CN" altLang="en-US" sz="1400">
                <a:solidFill>
                  <a:schemeClr val="tx1">
                    <a:lumMod val="75000"/>
                    <a:lumOff val="25000"/>
                  </a:schemeClr>
                </a:solidFill>
                <a:latin typeface="微软雅黑 Light" panose="020B0502040204020203" pitchFamily="34" charset="-122"/>
                <a:ea typeface="微软雅黑 Light" panose="020B0502040204020203" pitchFamily="34" charset="-122"/>
              </a:rPr>
              <a:t>更改。建议参考原模板风格字体字号</a:t>
            </a:r>
            <a:endParaRPr kumimoji="1"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cxnSp>
        <p:nvCxnSpPr>
          <p:cNvPr id="24" name="直接连接符 23"/>
          <p:cNvCxnSpPr/>
          <p:nvPr/>
        </p:nvCxnSpPr>
        <p:spPr>
          <a:xfrm>
            <a:off x="3238676" y="3221790"/>
            <a:ext cx="1483086" cy="0"/>
          </a:xfrm>
          <a:prstGeom prst="line">
            <a:avLst/>
          </a:prstGeom>
          <a:ln w="15875">
            <a:solidFill>
              <a:srgbClr val="A2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548656" y="3213684"/>
            <a:ext cx="1483086" cy="0"/>
          </a:xfrm>
          <a:prstGeom prst="line">
            <a:avLst/>
          </a:prstGeom>
          <a:ln w="15875">
            <a:solidFill>
              <a:srgbClr val="A2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26" name="稻壳儿榴莲果果" descr="未标题-14"/>
          <p:cNvPicPr>
            <a:picLocks noChangeAspect="1"/>
          </p:cNvPicPr>
          <p:nvPr userDrawn="1"/>
        </p:nvPicPr>
        <p:blipFill rotWithShape="1">
          <a:blip r:embed="rId3"/>
          <a:srcRect l="26856" t="10826" r="11649" b="4282"/>
          <a:stretch>
            <a:fillRect/>
          </a:stretch>
        </p:blipFill>
        <p:spPr>
          <a:xfrm flipH="1">
            <a:off x="0" y="-86995"/>
            <a:ext cx="4749800" cy="3688715"/>
          </a:xfrm>
          <a:prstGeom prst="rect">
            <a:avLst/>
          </a:prstGeom>
        </p:spPr>
      </p:pic>
      <p:sp>
        <p:nvSpPr>
          <p:cNvPr id="6" name="矩形 5"/>
          <p:cNvSpPr/>
          <p:nvPr/>
        </p:nvSpPr>
        <p:spPr>
          <a:xfrm>
            <a:off x="3940988" y="2152007"/>
            <a:ext cx="7232130" cy="3507740"/>
          </a:xfrm>
          <a:prstGeom prst="rect">
            <a:avLst/>
          </a:prstGeom>
          <a:noFill/>
        </p:spPr>
        <p:txBody>
          <a:bodyPr vert="horz" wrap="square" rtlCol="0">
            <a:spAutoFit/>
            <a:scene3d>
              <a:camera prst="orthographicFront"/>
              <a:lightRig rig="threePt" dir="t"/>
            </a:scene3d>
          </a:bodyPr>
          <a:lstStyle/>
          <a:p>
            <a:pPr algn="just">
              <a:lnSpc>
                <a:spcPct val="150000"/>
              </a:lnSpc>
            </a:pPr>
            <a:r>
              <a:rPr lang="zh-CN" altLang="en-US" sz="4800" dirty="0">
                <a:solidFill>
                  <a:srgbClr val="DABD82"/>
                </a:solidFill>
                <a:latin typeface="微软雅黑" panose="020B0503020204020204" charset="-122"/>
                <a:ea typeface="微软雅黑" panose="020B0503020204020204" charset="-122"/>
              </a:rPr>
              <a:t>前言</a:t>
            </a:r>
          </a:p>
          <a:p>
            <a:pPr algn="just">
              <a:lnSpc>
                <a:spcPct val="150000"/>
              </a:lnSpc>
            </a:pPr>
            <a:r>
              <a:rPr lang="zh-CN" altLang="en-US" sz="2000" dirty="0">
                <a:solidFill>
                  <a:schemeClr val="bg1"/>
                </a:solidFill>
                <a:latin typeface="思源黑体 CN Normal" panose="020B0400000000000000" pitchFamily="34" charset="-122"/>
                <a:ea typeface="思源黑体 CN Normal" panose="020B0400000000000000" pitchFamily="34" charset="-122"/>
              </a:rPr>
              <a:t>每年农历八月十五日，是传统的中秋佳节。这时是一年秋季的中期，所以被称为中秋。八月十五的月亮比其他几个月的满月更圆，更明亮，此夜，人们仰望天空如玉如盘的朗朗明月，自然会期盼家人团聚。远在他乡的游子，也借此寄托自己对故乡和亲人的思念之情。</a:t>
            </a:r>
          </a:p>
        </p:txBody>
      </p:sp>
      <p:pic>
        <p:nvPicPr>
          <p:cNvPr id="2" name="稻壳儿榴莲果果"/>
          <p:cNvPicPr>
            <a:picLocks noChangeAspect="1"/>
          </p:cNvPicPr>
          <p:nvPr/>
        </p:nvPicPr>
        <p:blipFill rotWithShape="1">
          <a:blip r:embed="rId4" cstate="print">
            <a:extLst>
              <a:ext uri="{28A0092B-C50C-407E-A947-70E740481C1C}">
                <a14:useLocalDpi xmlns:a14="http://schemas.microsoft.com/office/drawing/2010/main" val="0"/>
              </a:ext>
            </a:extLst>
          </a:blip>
          <a:srcRect t="56698" r="5883" b="27655"/>
          <a:stretch>
            <a:fillRect/>
          </a:stretch>
        </p:blipFill>
        <p:spPr>
          <a:xfrm>
            <a:off x="6603678" y="1834515"/>
            <a:ext cx="5912807" cy="1310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中秋国庆"/>
          <p:cNvPicPr>
            <a:picLocks noChangeAspect="1"/>
          </p:cNvPicPr>
          <p:nvPr/>
        </p:nvPicPr>
        <p:blipFill>
          <a:blip r:embed="rId2"/>
          <a:srcRect t="56635" b="1172"/>
          <a:stretch>
            <a:fillRect/>
          </a:stretch>
        </p:blipFill>
        <p:spPr>
          <a:xfrm>
            <a:off x="0" y="-1270"/>
            <a:ext cx="12192635" cy="6859270"/>
          </a:xfrm>
          <a:prstGeom prst="rect">
            <a:avLst/>
          </a:prstGeom>
        </p:spPr>
      </p:pic>
      <p:sp>
        <p:nvSpPr>
          <p:cNvPr id="14" name="TextBox 13"/>
          <p:cNvSpPr txBox="1"/>
          <p:nvPr/>
        </p:nvSpPr>
        <p:spPr>
          <a:xfrm>
            <a:off x="6096020" y="5377533"/>
            <a:ext cx="3980481" cy="583565"/>
          </a:xfrm>
          <a:prstGeom prst="rect">
            <a:avLst/>
          </a:prstGeom>
          <a:noFill/>
        </p:spPr>
        <p:txBody>
          <a:bodyPr vert="horz" wrap="square" rtlCol="0">
            <a:spAutoFit/>
          </a:bodyPr>
          <a:lstStyle/>
          <a:p>
            <a:pPr algn="ctr"/>
            <a:r>
              <a:rPr lang="en-US" altLang="zh-CN" sz="1600" dirty="0" smtClean="0">
                <a:solidFill>
                  <a:srgbClr val="FFCA50"/>
                </a:solidFill>
                <a:latin typeface="微软雅黑" panose="020B0503020204020204" charset="-122"/>
                <a:ea typeface="微软雅黑" panose="020B0503020204020204" charset="-122"/>
              </a:rPr>
              <a:t>MID AUTUMN FESTIVAL MOON</a:t>
            </a:r>
          </a:p>
          <a:p>
            <a:pPr algn="ctr"/>
            <a:r>
              <a:rPr lang="en-US" altLang="zh-CN" sz="1600" dirty="0" smtClean="0">
                <a:solidFill>
                  <a:srgbClr val="FFCA50"/>
                </a:solidFill>
                <a:latin typeface="微软雅黑" panose="020B0503020204020204" charset="-122"/>
                <a:ea typeface="微软雅黑" panose="020B0503020204020204" charset="-122"/>
              </a:rPr>
              <a:t> STRONG AFFECTIONS</a:t>
            </a:r>
            <a:endParaRPr lang="en-US" altLang="zh-CN" sz="1600" b="1" dirty="0" smtClean="0">
              <a:solidFill>
                <a:srgbClr val="FFCA50"/>
              </a:solidFill>
              <a:latin typeface="微软雅黑" panose="020B0503020204020204" charset="-122"/>
              <a:ea typeface="微软雅黑" panose="020B0503020204020204" charset="-122"/>
            </a:endParaRPr>
          </a:p>
        </p:txBody>
      </p:sp>
      <p:pic>
        <p:nvPicPr>
          <p:cNvPr id="20" name="稻壳儿榴莲果果"/>
          <p:cNvPicPr>
            <a:picLocks noChangeAspect="1"/>
          </p:cNvPicPr>
          <p:nvPr/>
        </p:nvPicPr>
        <p:blipFill rotWithShape="1">
          <a:blip r:embed="rId3" cstate="print">
            <a:extLst>
              <a:ext uri="{28A0092B-C50C-407E-A947-70E740481C1C}">
                <a14:useLocalDpi xmlns:a14="http://schemas.microsoft.com/office/drawing/2010/main" val="0"/>
              </a:ext>
            </a:extLst>
          </a:blip>
          <a:srcRect t="24311" r="5883" b="27655"/>
          <a:stretch>
            <a:fillRect/>
          </a:stretch>
        </p:blipFill>
        <p:spPr>
          <a:xfrm>
            <a:off x="876300" y="1638263"/>
            <a:ext cx="5912807" cy="4023360"/>
          </a:xfrm>
          <a:prstGeom prst="rect">
            <a:avLst/>
          </a:prstGeom>
        </p:spPr>
      </p:pic>
      <p:sp>
        <p:nvSpPr>
          <p:cNvPr id="21" name="稻壳儿榴莲果果"/>
          <p:cNvSpPr txBox="1"/>
          <p:nvPr/>
        </p:nvSpPr>
        <p:spPr>
          <a:xfrm>
            <a:off x="3202458" y="771964"/>
            <a:ext cx="2737485" cy="4940300"/>
          </a:xfrm>
          <a:prstGeom prst="rect">
            <a:avLst/>
          </a:prstGeom>
          <a:noFill/>
        </p:spPr>
        <p:txBody>
          <a:bodyPr vert="eaVert" wrap="none" rtlCol="0">
            <a:spAutoFit/>
          </a:bodyPr>
          <a:lstStyle/>
          <a:p>
            <a:r>
              <a:rPr lang="zh-CN" altLang="en-US" sz="16600" dirty="0" smtClean="0">
                <a:solidFill>
                  <a:srgbClr val="E4BD82"/>
                </a:solidFill>
                <a:latin typeface="字魂虎啸手书" panose="00000500000000000000" charset="-122"/>
                <a:ea typeface="字魂虎啸手书" panose="00000500000000000000" charset="-122"/>
                <a:cs typeface="字魂虎啸手书" panose="00000500000000000000" charset="-122"/>
              </a:rPr>
              <a:t>中 秋</a:t>
            </a:r>
          </a:p>
        </p:txBody>
      </p:sp>
      <p:sp>
        <p:nvSpPr>
          <p:cNvPr id="22" name="稻壳儿榴莲果果"/>
          <p:cNvSpPr/>
          <p:nvPr/>
        </p:nvSpPr>
        <p:spPr>
          <a:xfrm>
            <a:off x="3039392" y="1732946"/>
            <a:ext cx="656101" cy="4106849"/>
          </a:xfrm>
          <a:prstGeom prst="rect">
            <a:avLst/>
          </a:prstGeom>
          <a:noFill/>
          <a:ln>
            <a:noFill/>
          </a:ln>
        </p:spPr>
        <p:txBody>
          <a:bodyPr vert="eaVert" lIns="60941" tIns="30462" rIns="60941" bIns="30462"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Pct val="25000"/>
              <a:buFontTx/>
            </a:pPr>
            <a:r>
              <a:rPr lang="zh-CN" altLang="en-US"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中国风教学通用</a:t>
            </a:r>
            <a:r>
              <a:rPr lang="en-US" altLang="zh-CN"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PPT</a:t>
            </a:r>
            <a:r>
              <a:rPr lang="zh-CN" altLang="en-US" sz="2800"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模板</a:t>
            </a:r>
            <a:endParaRPr lang="zh-CN" altLang="en-US" sz="2800" kern="0" dirty="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endParaRPr>
          </a:p>
        </p:txBody>
      </p:sp>
      <p:sp>
        <p:nvSpPr>
          <p:cNvPr id="24" name="稻壳儿榴莲果果"/>
          <p:cNvSpPr/>
          <p:nvPr/>
        </p:nvSpPr>
        <p:spPr>
          <a:xfrm>
            <a:off x="2863792" y="4041206"/>
            <a:ext cx="328050" cy="2037954"/>
          </a:xfrm>
          <a:prstGeom prst="rect">
            <a:avLst/>
          </a:prstGeom>
          <a:noFill/>
          <a:ln>
            <a:noFill/>
          </a:ln>
        </p:spPr>
        <p:txBody>
          <a:bodyPr vert="eaVert" lIns="60941" tIns="30462" rIns="60941" bIns="30462"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Tx/>
              <a:buSzPct val="25000"/>
              <a:buFontTx/>
            </a:pPr>
            <a:r>
              <a:rPr lang="zh-CN" altLang="en-US" kern="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老师：</a:t>
            </a:r>
            <a:r>
              <a:rPr lang="en-US" altLang="zh-CN" kern="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rPr>
              <a:t>PPT818</a:t>
            </a:r>
            <a:endParaRPr lang="en-US" altLang="zh-CN" kern="0" dirty="0" smtClean="0">
              <a:solidFill>
                <a:schemeClr val="bg1"/>
              </a:solidFill>
              <a:latin typeface="汉仪中黑简" panose="02010600000101010101" charset="-122"/>
              <a:ea typeface="汉仪中黑简" panose="02010600000101010101" charset="-122"/>
              <a:cs typeface="汉仪中黑简" panose="02010600000101010101" charset="-122"/>
              <a:sym typeface="Rockwell Condensed" panose="02060603050405020104" charset="0"/>
            </a:endParaRPr>
          </a:p>
        </p:txBody>
      </p:sp>
      <p:pic>
        <p:nvPicPr>
          <p:cNvPr id="26" name="稻壳儿榴莲果果" descr="未标题-14"/>
          <p:cNvPicPr>
            <a:picLocks noChangeAspect="1"/>
          </p:cNvPicPr>
          <p:nvPr userDrawn="1"/>
        </p:nvPicPr>
        <p:blipFill rotWithShape="1">
          <a:blip r:embed="rId4"/>
          <a:srcRect l="26856" t="10826" r="11649" b="4282"/>
          <a:stretch>
            <a:fillRect/>
          </a:stretch>
        </p:blipFill>
        <p:spPr>
          <a:xfrm>
            <a:off x="7328535" y="-90170"/>
            <a:ext cx="4864100" cy="3776980"/>
          </a:xfrm>
          <a:prstGeom prst="rect">
            <a:avLst/>
          </a:prstGeom>
        </p:spPr>
      </p:pic>
      <p:pic>
        <p:nvPicPr>
          <p:cNvPr id="28" name="图片 27" descr="JIA水印白色版logo"/>
          <p:cNvPicPr>
            <a:picLocks noChangeAspect="1"/>
          </p:cNvPicPr>
          <p:nvPr/>
        </p:nvPicPr>
        <p:blipFill>
          <a:blip r:embed="rId5"/>
          <a:stretch>
            <a:fillRect/>
          </a:stretch>
        </p:blipFill>
        <p:spPr>
          <a:xfrm>
            <a:off x="10222865" y="133350"/>
            <a:ext cx="2261235" cy="5067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3" name="图片 2" descr="中秋国庆"/>
          <p:cNvPicPr>
            <a:picLocks noChangeAspect="1"/>
          </p:cNvPicPr>
          <p:nvPr/>
        </p:nvPicPr>
        <p:blipFill>
          <a:blip r:embed="rId3"/>
          <a:srcRect t="61072" r="74803" b="19698"/>
          <a:stretch>
            <a:fillRect/>
          </a:stretch>
        </p:blipFill>
        <p:spPr>
          <a:xfrm flipH="1">
            <a:off x="9182735" y="3566160"/>
            <a:ext cx="3009265" cy="3062605"/>
          </a:xfrm>
          <a:prstGeom prst="rect">
            <a:avLst/>
          </a:prstGeom>
        </p:spPr>
      </p:pic>
      <p:grpSp>
        <p:nvGrpSpPr>
          <p:cNvPr id="11" name="组合 10"/>
          <p:cNvGrpSpPr/>
          <p:nvPr/>
        </p:nvGrpSpPr>
        <p:grpSpPr>
          <a:xfrm>
            <a:off x="1353782" y="1311533"/>
            <a:ext cx="5526679" cy="4646189"/>
            <a:chOff x="2612" y="3758"/>
            <a:chExt cx="5943" cy="4996"/>
          </a:xfrm>
        </p:grpSpPr>
        <p:grpSp>
          <p:nvGrpSpPr>
            <p:cNvPr id="22" name="组合 21"/>
            <p:cNvGrpSpPr/>
            <p:nvPr/>
          </p:nvGrpSpPr>
          <p:grpSpPr>
            <a:xfrm>
              <a:off x="3549" y="3758"/>
              <a:ext cx="4695" cy="887"/>
              <a:chOff x="1687475" y="2641467"/>
              <a:chExt cx="2981236" cy="563245"/>
            </a:xfrm>
          </p:grpSpPr>
          <p:sp>
            <p:nvSpPr>
              <p:cNvPr id="7" name="文本框 6"/>
              <p:cNvSpPr txBox="1"/>
              <p:nvPr/>
            </p:nvSpPr>
            <p:spPr>
              <a:xfrm>
                <a:off x="1687475" y="2995307"/>
                <a:ext cx="2981236" cy="209405"/>
              </a:xfrm>
              <a:prstGeom prst="rect">
                <a:avLst/>
              </a:prstGeom>
              <a:noFill/>
            </p:spPr>
            <p:txBody>
              <a:bodyPr vert="horz" wrap="square" rtlCol="0">
                <a:spAutoFit/>
              </a:bodyPr>
              <a:lstStyle/>
              <a:p>
                <a:r>
                  <a:rPr lang="en-US" altLang="zh-CN" sz="1400" dirty="0" smtClean="0">
                    <a:solidFill>
                      <a:schemeClr val="bg1"/>
                    </a:solidFill>
                    <a:latin typeface="微软雅黑" panose="020B0503020204020204" charset="-122"/>
                    <a:ea typeface="微软雅黑" panose="020B0503020204020204" charset="-122"/>
                  </a:rPr>
                  <a:t>The Mid-autumn Festival Of Beginning</a:t>
                </a:r>
              </a:p>
            </p:txBody>
          </p:sp>
          <p:sp>
            <p:nvSpPr>
              <p:cNvPr id="36" name="文本框 35"/>
              <p:cNvSpPr txBox="1"/>
              <p:nvPr/>
            </p:nvSpPr>
            <p:spPr>
              <a:xfrm>
                <a:off x="1690066" y="2641467"/>
                <a:ext cx="2246226" cy="313159"/>
              </a:xfrm>
              <a:prstGeom prst="rect">
                <a:avLst/>
              </a:prstGeom>
              <a:noFill/>
            </p:spPr>
            <p:txBody>
              <a:bodyPr vert="horz" wrap="square" rtlCol="0">
                <a:spAutoFit/>
              </a:bodyPr>
              <a:lstStyle/>
              <a:p>
                <a:pPr>
                  <a:lnSpc>
                    <a:spcPts val="3000"/>
                  </a:lnSpc>
                </a:pPr>
                <a:r>
                  <a:rPr lang="zh-CN" altLang="en-US" sz="2800" dirty="0" smtClean="0">
                    <a:solidFill>
                      <a:schemeClr val="bg1"/>
                    </a:solidFill>
                    <a:latin typeface="微软雅黑" panose="020B0503020204020204" charset="-122"/>
                    <a:ea typeface="微软雅黑" panose="020B0503020204020204" charset="-122"/>
                  </a:rPr>
                  <a:t>中秋节起源</a:t>
                </a:r>
              </a:p>
            </p:txBody>
          </p:sp>
        </p:grpSp>
        <p:grpSp>
          <p:nvGrpSpPr>
            <p:cNvPr id="23" name="组合 22"/>
            <p:cNvGrpSpPr/>
            <p:nvPr/>
          </p:nvGrpSpPr>
          <p:grpSpPr>
            <a:xfrm>
              <a:off x="3549" y="5099"/>
              <a:ext cx="4694" cy="896"/>
              <a:chOff x="3377785" y="2702542"/>
              <a:chExt cx="2980567" cy="569266"/>
            </a:xfrm>
          </p:grpSpPr>
          <p:sp>
            <p:nvSpPr>
              <p:cNvPr id="29" name="文本框 28"/>
              <p:cNvSpPr txBox="1"/>
              <p:nvPr/>
            </p:nvSpPr>
            <p:spPr>
              <a:xfrm>
                <a:off x="3377785" y="3062403"/>
                <a:ext cx="2980567" cy="209405"/>
              </a:xfrm>
              <a:prstGeom prst="rect">
                <a:avLst/>
              </a:prstGeom>
              <a:noFill/>
            </p:spPr>
            <p:txBody>
              <a:bodyPr vert="horz" wrap="square" rtlCol="0">
                <a:spAutoFit/>
              </a:bodyPr>
              <a:lstStyle/>
              <a:p>
                <a:r>
                  <a:rPr lang="en-US" altLang="zh-CN" sz="1400" dirty="0">
                    <a:solidFill>
                      <a:schemeClr val="bg1"/>
                    </a:solidFill>
                    <a:latin typeface="微软雅黑" panose="020B0503020204020204" charset="-122"/>
                    <a:ea typeface="微软雅黑" panose="020B0503020204020204" charset="-122"/>
                  </a:rPr>
                  <a:t>The Mid-autumn </a:t>
                </a:r>
                <a:r>
                  <a:rPr lang="en-US" altLang="zh-CN" sz="1400" dirty="0" smtClean="0">
                    <a:solidFill>
                      <a:schemeClr val="bg1"/>
                    </a:solidFill>
                    <a:latin typeface="微软雅黑" panose="020B0503020204020204" charset="-122"/>
                    <a:ea typeface="微软雅黑" panose="020B0503020204020204" charset="-122"/>
                  </a:rPr>
                  <a:t>Festival Of </a:t>
                </a:r>
                <a:r>
                  <a:rPr lang="en-US" altLang="zh-CN" sz="1400" dirty="0" err="1" smtClean="0">
                    <a:solidFill>
                      <a:schemeClr val="bg1"/>
                    </a:solidFill>
                    <a:latin typeface="微软雅黑" panose="020B0503020204020204" charset="-122"/>
                    <a:ea typeface="微软雅黑" panose="020B0503020204020204" charset="-122"/>
                  </a:rPr>
                  <a:t>Trddition</a:t>
                </a:r>
              </a:p>
            </p:txBody>
          </p:sp>
          <p:sp>
            <p:nvSpPr>
              <p:cNvPr id="37" name="文本框 36"/>
              <p:cNvSpPr txBox="1"/>
              <p:nvPr/>
            </p:nvSpPr>
            <p:spPr>
              <a:xfrm>
                <a:off x="3392684" y="2702542"/>
                <a:ext cx="2218631" cy="313277"/>
              </a:xfrm>
              <a:prstGeom prst="rect">
                <a:avLst/>
              </a:prstGeom>
              <a:noFill/>
            </p:spPr>
            <p:txBody>
              <a:bodyPr vert="horz" wrap="square" rtlCol="0">
                <a:spAutoFit/>
              </a:bodyPr>
              <a:lstStyle/>
              <a:p>
                <a:pPr>
                  <a:lnSpc>
                    <a:spcPts val="3000"/>
                  </a:lnSpc>
                </a:pPr>
                <a:r>
                  <a:rPr lang="zh-CN" altLang="en-US" sz="2800" dirty="0" smtClean="0">
                    <a:solidFill>
                      <a:schemeClr val="bg1"/>
                    </a:solidFill>
                    <a:latin typeface="微软雅黑" panose="020B0503020204020204" charset="-122"/>
                    <a:ea typeface="微软雅黑" panose="020B0503020204020204" charset="-122"/>
                  </a:rPr>
                  <a:t>中秋节传统</a:t>
                </a:r>
              </a:p>
            </p:txBody>
          </p:sp>
        </p:grpSp>
        <p:grpSp>
          <p:nvGrpSpPr>
            <p:cNvPr id="24" name="组合 23"/>
            <p:cNvGrpSpPr/>
            <p:nvPr/>
          </p:nvGrpSpPr>
          <p:grpSpPr>
            <a:xfrm>
              <a:off x="3549" y="6450"/>
              <a:ext cx="4477" cy="886"/>
              <a:chOff x="5009632" y="2678477"/>
              <a:chExt cx="2842806" cy="562331"/>
            </a:xfrm>
          </p:grpSpPr>
          <p:sp>
            <p:nvSpPr>
              <p:cNvPr id="32" name="文本框 31"/>
              <p:cNvSpPr txBox="1"/>
              <p:nvPr/>
            </p:nvSpPr>
            <p:spPr>
              <a:xfrm>
                <a:off x="5009632" y="3031403"/>
                <a:ext cx="2842806" cy="209405"/>
              </a:xfrm>
              <a:prstGeom prst="rect">
                <a:avLst/>
              </a:prstGeom>
              <a:noFill/>
            </p:spPr>
            <p:txBody>
              <a:bodyPr vert="horz" wrap="square" rtlCol="0">
                <a:spAutoFit/>
              </a:bodyPr>
              <a:lstStyle/>
              <a:p>
                <a:r>
                  <a:rPr lang="en-US" altLang="zh-CN" sz="1400" dirty="0">
                    <a:solidFill>
                      <a:schemeClr val="bg1"/>
                    </a:solidFill>
                    <a:latin typeface="微软雅黑" panose="020B0503020204020204" charset="-122"/>
                    <a:ea typeface="微软雅黑" panose="020B0503020204020204" charset="-122"/>
                  </a:rPr>
                  <a:t>The Mid-autumn </a:t>
                </a:r>
                <a:r>
                  <a:rPr lang="en-US" altLang="zh-CN" sz="1400" dirty="0" smtClean="0">
                    <a:solidFill>
                      <a:schemeClr val="bg1"/>
                    </a:solidFill>
                    <a:latin typeface="微软雅黑" panose="020B0503020204020204" charset="-122"/>
                    <a:ea typeface="微软雅黑" panose="020B0503020204020204" charset="-122"/>
                  </a:rPr>
                  <a:t>Festival Of Convention</a:t>
                </a:r>
              </a:p>
            </p:txBody>
          </p:sp>
          <p:sp>
            <p:nvSpPr>
              <p:cNvPr id="39" name="文本框 38"/>
              <p:cNvSpPr txBox="1"/>
              <p:nvPr/>
            </p:nvSpPr>
            <p:spPr>
              <a:xfrm>
                <a:off x="5056946" y="2678477"/>
                <a:ext cx="2655460" cy="313141"/>
              </a:xfrm>
              <a:prstGeom prst="rect">
                <a:avLst/>
              </a:prstGeom>
              <a:noFill/>
            </p:spPr>
            <p:txBody>
              <a:bodyPr vert="horz" wrap="square" rtlCol="0">
                <a:spAutoFit/>
              </a:bodyPr>
              <a:lstStyle/>
              <a:p>
                <a:pPr>
                  <a:lnSpc>
                    <a:spcPts val="3000"/>
                  </a:lnSpc>
                </a:pPr>
                <a:r>
                  <a:rPr lang="zh-CN" altLang="en-US" sz="2800" dirty="0" smtClean="0">
                    <a:solidFill>
                      <a:schemeClr val="bg1"/>
                    </a:solidFill>
                    <a:latin typeface="微软雅黑" panose="020B0503020204020204" charset="-122"/>
                    <a:ea typeface="微软雅黑" panose="020B0503020204020204" charset="-122"/>
                  </a:rPr>
                  <a:t>中秋节习俗</a:t>
                </a:r>
              </a:p>
            </p:txBody>
          </p:sp>
        </p:grpSp>
        <p:grpSp>
          <p:nvGrpSpPr>
            <p:cNvPr id="25" name="组合 24"/>
            <p:cNvGrpSpPr/>
            <p:nvPr/>
          </p:nvGrpSpPr>
          <p:grpSpPr>
            <a:xfrm>
              <a:off x="3549" y="7789"/>
              <a:ext cx="5005" cy="883"/>
              <a:chOff x="7282544" y="3027717"/>
              <a:chExt cx="3178362" cy="560750"/>
            </a:xfrm>
          </p:grpSpPr>
          <p:sp>
            <p:nvSpPr>
              <p:cNvPr id="33" name="文本框 32"/>
              <p:cNvSpPr txBox="1"/>
              <p:nvPr/>
            </p:nvSpPr>
            <p:spPr>
              <a:xfrm>
                <a:off x="7306607" y="3379062"/>
                <a:ext cx="3154299" cy="209405"/>
              </a:xfrm>
              <a:prstGeom prst="rect">
                <a:avLst/>
              </a:prstGeom>
              <a:noFill/>
            </p:spPr>
            <p:txBody>
              <a:bodyPr vert="horz" wrap="square" rtlCol="0">
                <a:spAutoFit/>
              </a:bodyPr>
              <a:lstStyle/>
              <a:p>
                <a:r>
                  <a:rPr lang="en-US" altLang="zh-CN" sz="1400" dirty="0">
                    <a:solidFill>
                      <a:schemeClr val="bg1"/>
                    </a:solidFill>
                    <a:latin typeface="微软雅黑" panose="020B0503020204020204" charset="-122"/>
                    <a:ea typeface="微软雅黑" panose="020B0503020204020204" charset="-122"/>
                  </a:rPr>
                  <a:t>The Mid-autumn </a:t>
                </a:r>
                <a:r>
                  <a:rPr lang="en-US" altLang="zh-CN" sz="1400" dirty="0" smtClean="0">
                    <a:solidFill>
                      <a:schemeClr val="bg1"/>
                    </a:solidFill>
                    <a:latin typeface="微软雅黑" panose="020B0503020204020204" charset="-122"/>
                    <a:ea typeface="微软雅黑" panose="020B0503020204020204" charset="-122"/>
                  </a:rPr>
                  <a:t>Festival Of Inheritance</a:t>
                </a:r>
              </a:p>
            </p:txBody>
          </p:sp>
          <p:sp>
            <p:nvSpPr>
              <p:cNvPr id="40" name="文本框 39"/>
              <p:cNvSpPr txBox="1"/>
              <p:nvPr/>
            </p:nvSpPr>
            <p:spPr>
              <a:xfrm>
                <a:off x="7282544" y="3027717"/>
                <a:ext cx="2889604" cy="313109"/>
              </a:xfrm>
              <a:prstGeom prst="rect">
                <a:avLst/>
              </a:prstGeom>
              <a:noFill/>
            </p:spPr>
            <p:txBody>
              <a:bodyPr vert="horz" wrap="square" rtlCol="0">
                <a:spAutoFit/>
              </a:bodyPr>
              <a:lstStyle/>
              <a:p>
                <a:pPr>
                  <a:lnSpc>
                    <a:spcPts val="3000"/>
                  </a:lnSpc>
                </a:pPr>
                <a:r>
                  <a:rPr lang="zh-CN" altLang="en-US" sz="2800" dirty="0" smtClean="0">
                    <a:solidFill>
                      <a:schemeClr val="bg1"/>
                    </a:solidFill>
                    <a:latin typeface="微软雅黑" panose="020B0503020204020204" charset="-122"/>
                    <a:ea typeface="微软雅黑" panose="020B0503020204020204" charset="-122"/>
                  </a:rPr>
                  <a:t>中秋节文化</a:t>
                </a:r>
                <a:r>
                  <a:rPr lang="zh-CN" altLang="en-US" sz="2800" dirty="0">
                    <a:solidFill>
                      <a:schemeClr val="bg1"/>
                    </a:solidFill>
                    <a:latin typeface="微软雅黑" panose="020B0503020204020204" charset="-122"/>
                    <a:ea typeface="微软雅黑" panose="020B0503020204020204" charset="-122"/>
                  </a:rPr>
                  <a:t>传承</a:t>
                </a:r>
              </a:p>
            </p:txBody>
          </p:sp>
        </p:grpSp>
        <p:grpSp>
          <p:nvGrpSpPr>
            <p:cNvPr id="4" name="组合 3"/>
            <p:cNvGrpSpPr/>
            <p:nvPr/>
          </p:nvGrpSpPr>
          <p:grpSpPr>
            <a:xfrm>
              <a:off x="2612" y="5163"/>
              <a:ext cx="877" cy="877"/>
              <a:chOff x="6828917" y="2264940"/>
              <a:chExt cx="556984" cy="556984"/>
            </a:xfrm>
          </p:grpSpPr>
          <p:sp>
            <p:nvSpPr>
              <p:cNvPr id="41" name="文本框 39"/>
              <p:cNvSpPr txBox="1"/>
              <p:nvPr/>
            </p:nvSpPr>
            <p:spPr>
              <a:xfrm>
                <a:off x="6865839" y="2381164"/>
                <a:ext cx="479618" cy="324730"/>
              </a:xfrm>
              <a:prstGeom prst="rect">
                <a:avLst/>
              </a:prstGeom>
              <a:noFill/>
            </p:spPr>
            <p:txBody>
              <a:bodyPr wrap="square" rtlCol="0">
                <a:spAutoFit/>
              </a:bodyPr>
              <a:lstStyle/>
              <a:p>
                <a:pPr algn="ctr">
                  <a:lnSpc>
                    <a:spcPts val="3000"/>
                  </a:lnSpc>
                </a:pPr>
                <a:r>
                  <a:rPr lang="zh-CN" altLang="en-US" sz="2400" spc="300" dirty="0">
                    <a:solidFill>
                      <a:schemeClr val="bg1"/>
                    </a:solidFill>
                    <a:latin typeface="微软雅黑" panose="020B0503020204020204" charset="-122"/>
                    <a:ea typeface="微软雅黑" panose="020B0503020204020204" charset="-122"/>
                  </a:rPr>
                  <a:t>贰</a:t>
                </a:r>
              </a:p>
            </p:txBody>
          </p:sp>
          <p:sp>
            <p:nvSpPr>
              <p:cNvPr id="10" name="菱形 9"/>
              <p:cNvSpPr/>
              <p:nvPr/>
            </p:nvSpPr>
            <p:spPr>
              <a:xfrm>
                <a:off x="6828917" y="2264940"/>
                <a:ext cx="556984" cy="556984"/>
              </a:xfrm>
              <a:prstGeom prst="diamond">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grpSp>
        <p:grpSp>
          <p:nvGrpSpPr>
            <p:cNvPr id="5" name="组合 4"/>
            <p:cNvGrpSpPr/>
            <p:nvPr/>
          </p:nvGrpSpPr>
          <p:grpSpPr>
            <a:xfrm>
              <a:off x="2612" y="3807"/>
              <a:ext cx="877" cy="877"/>
              <a:chOff x="6847599" y="1373582"/>
              <a:chExt cx="556984" cy="556984"/>
            </a:xfrm>
          </p:grpSpPr>
          <p:sp>
            <p:nvSpPr>
              <p:cNvPr id="38" name="文本框 39"/>
              <p:cNvSpPr txBox="1"/>
              <p:nvPr/>
            </p:nvSpPr>
            <p:spPr>
              <a:xfrm>
                <a:off x="6880269" y="1489806"/>
                <a:ext cx="479618" cy="324730"/>
              </a:xfrm>
              <a:prstGeom prst="rect">
                <a:avLst/>
              </a:prstGeom>
              <a:noFill/>
            </p:spPr>
            <p:txBody>
              <a:bodyPr wrap="square" rtlCol="0">
                <a:spAutoFit/>
              </a:bodyPr>
              <a:lstStyle/>
              <a:p>
                <a:pPr algn="ctr">
                  <a:lnSpc>
                    <a:spcPts val="3000"/>
                  </a:lnSpc>
                </a:pPr>
                <a:r>
                  <a:rPr lang="zh-CN" altLang="en-US" sz="2400" spc="300" dirty="0" smtClean="0">
                    <a:solidFill>
                      <a:schemeClr val="bg1"/>
                    </a:solidFill>
                    <a:latin typeface="微软雅黑" panose="020B0503020204020204" charset="-122"/>
                    <a:ea typeface="微软雅黑" panose="020B0503020204020204" charset="-122"/>
                  </a:rPr>
                  <a:t>壹</a:t>
                </a:r>
              </a:p>
            </p:txBody>
          </p:sp>
          <p:sp>
            <p:nvSpPr>
              <p:cNvPr id="42" name="菱形 41"/>
              <p:cNvSpPr/>
              <p:nvPr/>
            </p:nvSpPr>
            <p:spPr>
              <a:xfrm>
                <a:off x="6847599" y="1373582"/>
                <a:ext cx="556984" cy="556984"/>
              </a:xfrm>
              <a:prstGeom prst="diamond">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a:xfrm>
              <a:off x="2612" y="6520"/>
              <a:ext cx="877" cy="877"/>
              <a:chOff x="6824004" y="3141120"/>
              <a:chExt cx="556984" cy="556984"/>
            </a:xfrm>
          </p:grpSpPr>
          <p:sp>
            <p:nvSpPr>
              <p:cNvPr id="44" name="文本框 39"/>
              <p:cNvSpPr txBox="1"/>
              <p:nvPr/>
            </p:nvSpPr>
            <p:spPr>
              <a:xfrm>
                <a:off x="6858274" y="3257344"/>
                <a:ext cx="479618" cy="324730"/>
              </a:xfrm>
              <a:prstGeom prst="rect">
                <a:avLst/>
              </a:prstGeom>
              <a:noFill/>
            </p:spPr>
            <p:txBody>
              <a:bodyPr wrap="square" rtlCol="0">
                <a:spAutoFit/>
              </a:bodyPr>
              <a:lstStyle/>
              <a:p>
                <a:pPr algn="ctr">
                  <a:lnSpc>
                    <a:spcPts val="3000"/>
                  </a:lnSpc>
                </a:pPr>
                <a:r>
                  <a:rPr lang="zh-CN" altLang="en-US" sz="2400" spc="300" dirty="0">
                    <a:solidFill>
                      <a:schemeClr val="bg1"/>
                    </a:solidFill>
                    <a:latin typeface="微软雅黑" panose="020B0503020204020204" charset="-122"/>
                    <a:ea typeface="微软雅黑" panose="020B0503020204020204" charset="-122"/>
                  </a:rPr>
                  <a:t>叁</a:t>
                </a:r>
              </a:p>
            </p:txBody>
          </p:sp>
          <p:sp>
            <p:nvSpPr>
              <p:cNvPr id="43" name="菱形 42"/>
              <p:cNvSpPr/>
              <p:nvPr/>
            </p:nvSpPr>
            <p:spPr>
              <a:xfrm>
                <a:off x="6824004" y="3141120"/>
                <a:ext cx="556984" cy="556984"/>
              </a:xfrm>
              <a:prstGeom prst="diamond">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grpSp>
        <p:grpSp>
          <p:nvGrpSpPr>
            <p:cNvPr id="9" name="组合 8"/>
            <p:cNvGrpSpPr/>
            <p:nvPr/>
          </p:nvGrpSpPr>
          <p:grpSpPr>
            <a:xfrm>
              <a:off x="2612" y="7877"/>
              <a:ext cx="877" cy="877"/>
              <a:chOff x="6847599" y="4029767"/>
              <a:chExt cx="556984" cy="556984"/>
            </a:xfrm>
          </p:grpSpPr>
          <p:sp>
            <p:nvSpPr>
              <p:cNvPr id="45" name="文本框 39"/>
              <p:cNvSpPr txBox="1"/>
              <p:nvPr/>
            </p:nvSpPr>
            <p:spPr>
              <a:xfrm>
                <a:off x="6886670" y="4145991"/>
                <a:ext cx="479618" cy="324730"/>
              </a:xfrm>
              <a:prstGeom prst="rect">
                <a:avLst/>
              </a:prstGeom>
              <a:noFill/>
            </p:spPr>
            <p:txBody>
              <a:bodyPr wrap="square" rtlCol="0">
                <a:spAutoFit/>
              </a:bodyPr>
              <a:lstStyle/>
              <a:p>
                <a:pPr algn="ctr">
                  <a:lnSpc>
                    <a:spcPts val="3000"/>
                  </a:lnSpc>
                </a:pPr>
                <a:r>
                  <a:rPr lang="zh-CN" altLang="en-US" sz="2400" spc="300" dirty="0">
                    <a:solidFill>
                      <a:schemeClr val="bg1"/>
                    </a:solidFill>
                    <a:latin typeface="微软雅黑" panose="020B0503020204020204" charset="-122"/>
                    <a:ea typeface="微软雅黑" panose="020B0503020204020204" charset="-122"/>
                  </a:rPr>
                  <a:t>肆</a:t>
                </a:r>
              </a:p>
            </p:txBody>
          </p:sp>
          <p:sp>
            <p:nvSpPr>
              <p:cNvPr id="50" name="菱形 49"/>
              <p:cNvSpPr/>
              <p:nvPr/>
            </p:nvSpPr>
            <p:spPr>
              <a:xfrm>
                <a:off x="6847599" y="4029767"/>
                <a:ext cx="556984" cy="556984"/>
              </a:xfrm>
              <a:prstGeom prst="diamond">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grpSp>
      </p:grpSp>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95332" y="2558461"/>
            <a:ext cx="2534222" cy="4158846"/>
          </a:xfrm>
          <a:prstGeom prst="rect">
            <a:avLst/>
          </a:prstGeom>
        </p:spPr>
      </p:pic>
      <p:pic>
        <p:nvPicPr>
          <p:cNvPr id="14" name="稻壳儿榴莲果果"/>
          <p:cNvPicPr>
            <a:picLocks noChangeAspect="1"/>
          </p:cNvPicPr>
          <p:nvPr/>
        </p:nvPicPr>
        <p:blipFill rotWithShape="1">
          <a:blip r:embed="rId5" cstate="print">
            <a:extLst>
              <a:ext uri="{28A0092B-C50C-407E-A947-70E740481C1C}">
                <a14:useLocalDpi xmlns:a14="http://schemas.microsoft.com/office/drawing/2010/main" val="0"/>
              </a:ext>
            </a:extLst>
          </a:blip>
          <a:srcRect t="56698" r="5883" b="27655"/>
          <a:stretch>
            <a:fillRect/>
          </a:stretch>
        </p:blipFill>
        <p:spPr>
          <a:xfrm>
            <a:off x="6171878" y="1224915"/>
            <a:ext cx="5912807" cy="1310640"/>
          </a:xfrm>
          <a:prstGeom prst="rect">
            <a:avLst/>
          </a:prstGeom>
        </p:spPr>
      </p:pic>
      <p:sp>
        <p:nvSpPr>
          <p:cNvPr id="15" name="稻壳儿榴莲果果"/>
          <p:cNvSpPr txBox="1"/>
          <p:nvPr/>
        </p:nvSpPr>
        <p:spPr>
          <a:xfrm>
            <a:off x="7466027" y="755454"/>
            <a:ext cx="2646878" cy="1569660"/>
          </a:xfrm>
          <a:prstGeom prst="rect">
            <a:avLst/>
          </a:prstGeom>
          <a:noFill/>
        </p:spPr>
        <p:txBody>
          <a:bodyPr vert="horz" wrap="none" rtlCol="0">
            <a:spAutoFit/>
          </a:bodyPr>
          <a:lstStyle/>
          <a:p>
            <a:r>
              <a:rPr lang="zh-CN" altLang="en-US" sz="9600" dirty="0">
                <a:solidFill>
                  <a:srgbClr val="E4BD82"/>
                </a:solidFill>
                <a:latin typeface="字魂虎啸手书" panose="00000500000000000000" charset="-122"/>
                <a:ea typeface="字魂虎啸手书" panose="00000500000000000000" charset="-122"/>
              </a:rPr>
              <a:t>目录</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3" name="图片 2" descr="中秋国庆"/>
          <p:cNvPicPr>
            <a:picLocks noChangeAspect="1"/>
          </p:cNvPicPr>
          <p:nvPr/>
        </p:nvPicPr>
        <p:blipFill>
          <a:blip r:embed="rId3"/>
          <a:srcRect t="61072" r="74803" b="19698"/>
          <a:stretch>
            <a:fillRect/>
          </a:stretch>
        </p:blipFill>
        <p:spPr>
          <a:xfrm flipH="1">
            <a:off x="9182735" y="3566160"/>
            <a:ext cx="3009265" cy="3062605"/>
          </a:xfrm>
          <a:prstGeom prst="rect">
            <a:avLst/>
          </a:prstGeom>
        </p:spPr>
      </p:pic>
      <p:pic>
        <p:nvPicPr>
          <p:cNvPr id="14" name="稻壳儿榴莲果果"/>
          <p:cNvPicPr>
            <a:picLocks noChangeAspect="1"/>
          </p:cNvPicPr>
          <p:nvPr/>
        </p:nvPicPr>
        <p:blipFill rotWithShape="1">
          <a:blip r:embed="rId4" cstate="print">
            <a:extLst>
              <a:ext uri="{28A0092B-C50C-407E-A947-70E740481C1C}">
                <a14:useLocalDpi xmlns:a14="http://schemas.microsoft.com/office/drawing/2010/main" val="0"/>
              </a:ext>
            </a:extLst>
          </a:blip>
          <a:srcRect t="56698" r="5883" b="27655"/>
          <a:stretch>
            <a:fillRect/>
          </a:stretch>
        </p:blipFill>
        <p:spPr>
          <a:xfrm>
            <a:off x="3396293" y="1898015"/>
            <a:ext cx="5912807" cy="1310640"/>
          </a:xfrm>
          <a:prstGeom prst="rect">
            <a:avLst/>
          </a:prstGeom>
        </p:spPr>
      </p:pic>
      <p:sp>
        <p:nvSpPr>
          <p:cNvPr id="2" name="稻壳儿榴莲果果"/>
          <p:cNvSpPr/>
          <p:nvPr/>
        </p:nvSpPr>
        <p:spPr>
          <a:xfrm>
            <a:off x="3947379" y="3566216"/>
            <a:ext cx="4297680" cy="9220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dirty="0">
                <a:solidFill>
                  <a:schemeClr val="bg1"/>
                </a:solidFill>
                <a:latin typeface="字魂虎啸手书" panose="00000500000000000000" charset="-122"/>
                <a:ea typeface="字魂虎啸手书" panose="00000500000000000000" charset="-122"/>
                <a:cs typeface="阿里巴巴普惠体 R" panose="00020600040101010101" pitchFamily="18" charset="-122"/>
              </a:rPr>
              <a:t>输入标题内容</a:t>
            </a:r>
          </a:p>
        </p:txBody>
      </p:sp>
      <p:sp>
        <p:nvSpPr>
          <p:cNvPr id="6" name="稻壳儿榴莲果果"/>
          <p:cNvSpPr/>
          <p:nvPr/>
        </p:nvSpPr>
        <p:spPr>
          <a:xfrm>
            <a:off x="5490607" y="2141521"/>
            <a:ext cx="1210588" cy="132343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000" dirty="0" smtClean="0">
                <a:solidFill>
                  <a:srgbClr val="DABD82"/>
                </a:solidFill>
                <a:latin typeface="字魂虎啸手书" panose="00000500000000000000" charset="-122"/>
                <a:ea typeface="字魂虎啸手书" panose="00000500000000000000" charset="-122"/>
                <a:cs typeface="阿里巴巴普惠体 R" panose="00020600040101010101" pitchFamily="18" charset="-122"/>
              </a:rPr>
              <a:t>壹</a:t>
            </a:r>
          </a:p>
        </p:txBody>
      </p:sp>
      <p:grpSp>
        <p:nvGrpSpPr>
          <p:cNvPr id="16" name="组合 15"/>
          <p:cNvGrpSpPr/>
          <p:nvPr/>
        </p:nvGrpSpPr>
        <p:grpSpPr>
          <a:xfrm>
            <a:off x="-447677" y="-748265"/>
            <a:ext cx="3139861" cy="3169993"/>
            <a:chOff x="-1181" y="1685"/>
            <a:chExt cx="6638" cy="6702"/>
          </a:xfrm>
        </p:grpSpPr>
        <p:sp>
          <p:nvSpPr>
            <p:cNvPr id="12" name="椭圆 11"/>
            <p:cNvSpPr/>
            <p:nvPr/>
          </p:nvSpPr>
          <p:spPr>
            <a:xfrm>
              <a:off x="-1002" y="1984"/>
              <a:ext cx="6403" cy="6403"/>
            </a:xfrm>
            <a:prstGeom prst="ellipse">
              <a:avLst/>
            </a:prstGeom>
            <a:noFill/>
            <a:ln w="57150">
              <a:solidFill>
                <a:srgbClr val="DAB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稻壳儿榴莲果果" descr="桂花1"/>
            <p:cNvPicPr>
              <a:picLocks noChangeAspect="1"/>
            </p:cNvPicPr>
            <p:nvPr/>
          </p:nvPicPr>
          <p:blipFill rotWithShape="1">
            <a:blip r:embed="rId5"/>
            <a:srcRect l="16343" t="-34447" r="37652" b="52665"/>
            <a:stretch>
              <a:fillRect/>
            </a:stretch>
          </p:blipFill>
          <p:spPr>
            <a:xfrm rot="20089859">
              <a:off x="-1181" y="1685"/>
              <a:ext cx="6638" cy="6638"/>
            </a:xfrm>
            <a:prstGeom prst="ellipse">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445" y="88265"/>
            <a:ext cx="1739900" cy="939800"/>
            <a:chOff x="207" y="139"/>
            <a:chExt cx="2740" cy="1480"/>
          </a:xfrm>
        </p:grpSpPr>
        <p:sp>
          <p:nvSpPr>
            <p:cNvPr id="3" name="矩形 2"/>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4" name="矩形 13"/>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p:nvPicPr>
          <p:blipFill rotWithShape="1">
            <a:blip r:embed="rId36"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grpSp>
        <p:nvGrpSpPr>
          <p:cNvPr id="6" name="PA-千图PPT彼岸天：ID 8661124库_组合 2"/>
          <p:cNvGrpSpPr/>
          <p:nvPr>
            <p:custDataLst>
              <p:tags r:id="rId1"/>
            </p:custDataLst>
          </p:nvPr>
        </p:nvGrpSpPr>
        <p:grpSpPr>
          <a:xfrm>
            <a:off x="3902075" y="1845945"/>
            <a:ext cx="4387850" cy="3938905"/>
            <a:chOff x="6496865" y="1843493"/>
            <a:chExt cx="4062372" cy="3646916"/>
          </a:xfrm>
          <a:solidFill>
            <a:srgbClr val="A20000"/>
          </a:solidFill>
        </p:grpSpPr>
        <p:sp>
          <p:nvSpPr>
            <p:cNvPr id="32" name="PA-椭圆 1"/>
            <p:cNvSpPr/>
            <p:nvPr>
              <p:custDataLst>
                <p:tags r:id="rId25"/>
              </p:custDataLst>
            </p:nvPr>
          </p:nvSpPr>
          <p:spPr>
            <a:xfrm>
              <a:off x="7173976" y="2312876"/>
              <a:ext cx="2708151" cy="2708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charset="-122"/>
                <a:ea typeface="微软雅黑" panose="020B0503020204020204" charset="-122"/>
                <a:cs typeface="字魂36号-正文宋楷" panose="00000500000000000000" pitchFamily="2" charset="-122"/>
              </a:endParaRPr>
            </a:p>
          </p:txBody>
        </p:sp>
        <p:sp>
          <p:nvSpPr>
            <p:cNvPr id="33" name="PA-椭圆 3"/>
            <p:cNvSpPr/>
            <p:nvPr>
              <p:custDataLst>
                <p:tags r:id="rId26"/>
              </p:custDataLst>
            </p:nvPr>
          </p:nvSpPr>
          <p:spPr>
            <a:xfrm>
              <a:off x="7601583" y="2740485"/>
              <a:ext cx="1852934" cy="1852931"/>
            </a:xfrm>
            <a:prstGeom prst="ellipse">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charset="-122"/>
                <a:ea typeface="微软雅黑" panose="020B0503020204020204" charset="-122"/>
                <a:cs typeface="字魂36号-正文宋楷" panose="00000500000000000000" pitchFamily="2" charset="-122"/>
              </a:endParaRPr>
            </a:p>
          </p:txBody>
        </p:sp>
        <p:sp>
          <p:nvSpPr>
            <p:cNvPr id="38" name="PA-Freeform: Shape 11"/>
            <p:cNvSpPr/>
            <p:nvPr>
              <p:custDataLst>
                <p:tags r:id="rId27"/>
              </p:custDataLst>
            </p:nvPr>
          </p:nvSpPr>
          <p:spPr>
            <a:xfrm rot="19800000" flipH="1">
              <a:off x="7308340" y="1843494"/>
              <a:ext cx="890476" cy="1005067"/>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39" name="PA-Freeform: Shape 18"/>
            <p:cNvSpPr/>
            <p:nvPr>
              <p:custDataLst>
                <p:tags r:id="rId28"/>
              </p:custDataLst>
            </p:nvPr>
          </p:nvSpPr>
          <p:spPr>
            <a:xfrm rot="1800000" flipH="1" flipV="1">
              <a:off x="7308340" y="4485341"/>
              <a:ext cx="890476" cy="1005067"/>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vert="vert"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40" name="PA-Freeform: Shape 23"/>
            <p:cNvSpPr/>
            <p:nvPr>
              <p:custDataLst>
                <p:tags r:id="rId29"/>
              </p:custDataLst>
            </p:nvPr>
          </p:nvSpPr>
          <p:spPr>
            <a:xfrm rot="16200000">
              <a:off x="6554161" y="3164417"/>
              <a:ext cx="890475" cy="1005068"/>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vert="eaVert"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41" name="PA-Freeform: Shape 32"/>
            <p:cNvSpPr/>
            <p:nvPr>
              <p:custDataLst>
                <p:tags r:id="rId30"/>
              </p:custDataLst>
            </p:nvPr>
          </p:nvSpPr>
          <p:spPr>
            <a:xfrm rot="5400000" flipH="1">
              <a:off x="9611465" y="3164417"/>
              <a:ext cx="890475" cy="1005068"/>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42" name="PA-Freeform: Shape 35"/>
            <p:cNvSpPr/>
            <p:nvPr>
              <p:custDataLst>
                <p:tags r:id="rId31"/>
              </p:custDataLst>
            </p:nvPr>
          </p:nvSpPr>
          <p:spPr>
            <a:xfrm rot="19800000" flipV="1">
              <a:off x="8857285" y="4485342"/>
              <a:ext cx="890476" cy="1005067"/>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43" name="PA-Freeform: Shape 53"/>
            <p:cNvSpPr/>
            <p:nvPr>
              <p:custDataLst>
                <p:tags r:id="rId32"/>
              </p:custDataLst>
            </p:nvPr>
          </p:nvSpPr>
          <p:spPr>
            <a:xfrm rot="1800000">
              <a:off x="8857285" y="1843493"/>
              <a:ext cx="890476" cy="1005067"/>
            </a:xfrm>
            <a:custGeom>
              <a:avLst/>
              <a:gdLst/>
              <a:ahLst/>
              <a:cxnLst/>
              <a:rect l="l" t="t" r="r" b="b"/>
              <a:pathLst>
                <a:path w="943662" h="1065099">
                  <a:moveTo>
                    <a:pt x="471831" y="0"/>
                  </a:moveTo>
                  <a:cubicBezTo>
                    <a:pt x="732416" y="0"/>
                    <a:pt x="943662" y="211246"/>
                    <a:pt x="943662" y="471831"/>
                  </a:cubicBezTo>
                  <a:cubicBezTo>
                    <a:pt x="943662" y="704412"/>
                    <a:pt x="775380" y="897689"/>
                    <a:pt x="553732" y="935406"/>
                  </a:cubicBezTo>
                  <a:lnTo>
                    <a:pt x="478510" y="1065099"/>
                  </a:lnTo>
                  <a:lnTo>
                    <a:pt x="404117" y="936836"/>
                  </a:lnTo>
                  <a:cubicBezTo>
                    <a:pt x="175468" y="905837"/>
                    <a:pt x="0" y="709325"/>
                    <a:pt x="0" y="471831"/>
                  </a:cubicBezTo>
                  <a:cubicBezTo>
                    <a:pt x="0" y="211246"/>
                    <a:pt x="211246" y="0"/>
                    <a:pt x="471831"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ko-KR" altLang="en-US" sz="1100">
                  <a:latin typeface="微软雅黑" panose="020B0503020204020204" charset="-122"/>
                  <a:ea typeface="微软雅黑" panose="020B0503020204020204" charset="-122"/>
                  <a:cs typeface="字魂36号-正文宋楷" panose="00000500000000000000" pitchFamily="2" charset="-122"/>
                </a:rPr>
                <a:t>关键词</a:t>
              </a:r>
            </a:p>
          </p:txBody>
        </p:sp>
        <p:sp>
          <p:nvSpPr>
            <p:cNvPr id="44" name="PA-文本框 82"/>
            <p:cNvSpPr txBox="1"/>
            <p:nvPr>
              <p:custDataLst>
                <p:tags r:id="rId33"/>
              </p:custDataLst>
            </p:nvPr>
          </p:nvSpPr>
          <p:spPr bwMode="auto">
            <a:xfrm>
              <a:off x="7913293" y="3543222"/>
              <a:ext cx="1231106" cy="246221"/>
            </a:xfrm>
            <a:prstGeom prst="rect">
              <a:avLst/>
            </a:prstGeom>
            <a:grpFill/>
            <a:ln>
              <a:noFill/>
            </a:ln>
            <a:scene3d>
              <a:camera prst="orthographicFront">
                <a:rot lat="0" lon="0" rev="0"/>
              </a:camera>
              <a:lightRig rig="threePt" dir="t"/>
            </a:scene3d>
            <a:sp3d prstMaterial="matte">
              <a:bevelT w="1270" h="1270"/>
            </a:sp3d>
          </p:spPr>
          <p:txBody>
            <a:bodyPr wrap="none" lIns="0" tIns="0" rIns="0" bIns="0" anchor="t" anchorCtr="0">
              <a:normAutofit/>
            </a:bodyPr>
            <a:lstStyle/>
            <a:p>
              <a:pPr algn="ctr">
                <a:buClr>
                  <a:prstClr val="white"/>
                </a:buClr>
                <a:defRPr/>
              </a:pPr>
              <a:r>
                <a:rPr lang="zh-CN" altLang="en-US" sz="1600" b="1" dirty="0">
                  <a:solidFill>
                    <a:schemeClr val="bg1"/>
                  </a:solidFill>
                  <a:latin typeface="微软雅黑" panose="020B0503020204020204" charset="-122"/>
                  <a:ea typeface="微软雅黑" panose="020B0503020204020204" charset="-122"/>
                  <a:cs typeface="字魂36号-正文宋楷" panose="00000500000000000000" pitchFamily="2" charset="-122"/>
                </a:rPr>
                <a:t>输入标题文本</a:t>
              </a:r>
            </a:p>
          </p:txBody>
        </p:sp>
      </p:grpSp>
      <p:grpSp>
        <p:nvGrpSpPr>
          <p:cNvPr id="10" name="PA-千图PPT彼岸天：ID 8661124库_组合 27"/>
          <p:cNvGrpSpPr/>
          <p:nvPr>
            <p:custDataLst>
              <p:tags r:id="rId2"/>
            </p:custDataLst>
          </p:nvPr>
        </p:nvGrpSpPr>
        <p:grpSpPr>
          <a:xfrm>
            <a:off x="978535" y="2990215"/>
            <a:ext cx="10384155" cy="1445895"/>
            <a:chOff x="1307468" y="2924944"/>
            <a:chExt cx="9613068" cy="1338747"/>
          </a:xfrm>
        </p:grpSpPr>
        <p:grpSp>
          <p:nvGrpSpPr>
            <p:cNvPr id="11" name="Group 29"/>
            <p:cNvGrpSpPr/>
            <p:nvPr/>
          </p:nvGrpSpPr>
          <p:grpSpPr>
            <a:xfrm>
              <a:off x="8472264" y="2924944"/>
              <a:ext cx="2448272" cy="1338747"/>
              <a:chOff x="8472264" y="2924944"/>
              <a:chExt cx="2448272" cy="1338747"/>
            </a:xfrm>
          </p:grpSpPr>
          <p:cxnSp>
            <p:nvCxnSpPr>
              <p:cNvPr id="12" name="PA-直接连接符 42"/>
              <p:cNvCxnSpPr/>
              <p:nvPr>
                <p:custDataLst>
                  <p:tags r:id="rId23"/>
                </p:custDataLst>
              </p:nvPr>
            </p:nvCxnSpPr>
            <p:spPr>
              <a:xfrm>
                <a:off x="8472264" y="2924944"/>
                <a:ext cx="2448272" cy="0"/>
              </a:xfrm>
              <a:prstGeom prst="line">
                <a:avLst/>
              </a:prstGeom>
              <a:ln>
                <a:solidFill>
                  <a:srgbClr val="9A7039"/>
                </a:solidFill>
              </a:ln>
            </p:spPr>
            <p:style>
              <a:lnRef idx="1">
                <a:schemeClr val="accent1"/>
              </a:lnRef>
              <a:fillRef idx="0">
                <a:schemeClr val="accent1"/>
              </a:fillRef>
              <a:effectRef idx="0">
                <a:schemeClr val="accent1"/>
              </a:effectRef>
              <a:fontRef idx="minor">
                <a:schemeClr val="tx1"/>
              </a:fontRef>
            </p:style>
          </p:cxnSp>
          <p:cxnSp>
            <p:nvCxnSpPr>
              <p:cNvPr id="13" name="PA-直接连接符 43"/>
              <p:cNvCxnSpPr/>
              <p:nvPr>
                <p:custDataLst>
                  <p:tags r:id="rId24"/>
                </p:custDataLst>
              </p:nvPr>
            </p:nvCxnSpPr>
            <p:spPr>
              <a:xfrm>
                <a:off x="8472264" y="4263691"/>
                <a:ext cx="2448272" cy="0"/>
              </a:xfrm>
              <a:prstGeom prst="line">
                <a:avLst/>
              </a:prstGeom>
              <a:ln>
                <a:solidFill>
                  <a:srgbClr val="9A7039"/>
                </a:solidFill>
              </a:ln>
            </p:spPr>
            <p:style>
              <a:lnRef idx="1">
                <a:schemeClr val="accent1"/>
              </a:lnRef>
              <a:fillRef idx="0">
                <a:schemeClr val="accent1"/>
              </a:fillRef>
              <a:effectRef idx="0">
                <a:schemeClr val="accent1"/>
              </a:effectRef>
              <a:fontRef idx="minor">
                <a:schemeClr val="tx1"/>
              </a:fontRef>
            </p:style>
          </p:cxnSp>
        </p:grpSp>
        <p:grpSp>
          <p:nvGrpSpPr>
            <p:cNvPr id="16" name="Group 34"/>
            <p:cNvGrpSpPr/>
            <p:nvPr/>
          </p:nvGrpSpPr>
          <p:grpSpPr>
            <a:xfrm>
              <a:off x="1307468" y="2924944"/>
              <a:ext cx="2448272" cy="1338747"/>
              <a:chOff x="1307468" y="2924944"/>
              <a:chExt cx="2448272" cy="1338747"/>
            </a:xfrm>
          </p:grpSpPr>
          <p:cxnSp>
            <p:nvCxnSpPr>
              <p:cNvPr id="17" name="PA-直接连接符 36"/>
              <p:cNvCxnSpPr/>
              <p:nvPr>
                <p:custDataLst>
                  <p:tags r:id="rId21"/>
                </p:custDataLst>
              </p:nvPr>
            </p:nvCxnSpPr>
            <p:spPr>
              <a:xfrm>
                <a:off x="1307468" y="2924944"/>
                <a:ext cx="2448272" cy="0"/>
              </a:xfrm>
              <a:prstGeom prst="line">
                <a:avLst/>
              </a:prstGeom>
              <a:ln>
                <a:solidFill>
                  <a:srgbClr val="9A7039"/>
                </a:solidFill>
              </a:ln>
            </p:spPr>
            <p:style>
              <a:lnRef idx="1">
                <a:schemeClr val="accent1"/>
              </a:lnRef>
              <a:fillRef idx="0">
                <a:schemeClr val="accent1"/>
              </a:fillRef>
              <a:effectRef idx="0">
                <a:schemeClr val="accent1"/>
              </a:effectRef>
              <a:fontRef idx="minor">
                <a:schemeClr val="tx1"/>
              </a:fontRef>
            </p:style>
          </p:cxnSp>
          <p:cxnSp>
            <p:nvCxnSpPr>
              <p:cNvPr id="18" name="PA-直接连接符 37"/>
              <p:cNvCxnSpPr/>
              <p:nvPr>
                <p:custDataLst>
                  <p:tags r:id="rId22"/>
                </p:custDataLst>
              </p:nvPr>
            </p:nvCxnSpPr>
            <p:spPr>
              <a:xfrm>
                <a:off x="1307468" y="4263691"/>
                <a:ext cx="2448272" cy="0"/>
              </a:xfrm>
              <a:prstGeom prst="line">
                <a:avLst/>
              </a:prstGeom>
              <a:ln>
                <a:solidFill>
                  <a:srgbClr val="9A7039"/>
                </a:solidFill>
              </a:ln>
            </p:spPr>
            <p:style>
              <a:lnRef idx="1">
                <a:schemeClr val="accent1"/>
              </a:lnRef>
              <a:fillRef idx="0">
                <a:schemeClr val="accent1"/>
              </a:fillRef>
              <a:effectRef idx="0">
                <a:schemeClr val="accent1"/>
              </a:effectRef>
              <a:fontRef idx="minor">
                <a:schemeClr val="tx1"/>
              </a:fontRef>
            </p:style>
          </p:cxnSp>
        </p:grpSp>
      </p:grpSp>
      <p:grpSp>
        <p:nvGrpSpPr>
          <p:cNvPr id="49" name="PA-组合 48"/>
          <p:cNvGrpSpPr/>
          <p:nvPr>
            <p:custDataLst>
              <p:tags r:id="rId3"/>
            </p:custDataLst>
          </p:nvPr>
        </p:nvGrpSpPr>
        <p:grpSpPr>
          <a:xfrm>
            <a:off x="939800" y="1978660"/>
            <a:ext cx="2683510" cy="836295"/>
            <a:chOff x="5354323" y="1967781"/>
            <a:chExt cx="2209130" cy="816897"/>
          </a:xfrm>
        </p:grpSpPr>
        <p:sp>
          <p:nvSpPr>
            <p:cNvPr id="50" name="PA-矩形 49"/>
            <p:cNvSpPr/>
            <p:nvPr>
              <p:custDataLst>
                <p:tags r:id="rId19"/>
              </p:custDataLst>
            </p:nvPr>
          </p:nvSpPr>
          <p:spPr>
            <a:xfrm>
              <a:off x="5354323" y="2332365"/>
              <a:ext cx="2209130" cy="452313"/>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51" name="PA-矩形 50"/>
            <p:cNvSpPr/>
            <p:nvPr>
              <p:custDataLst>
                <p:tags r:id="rId20"/>
              </p:custDataLst>
            </p:nvPr>
          </p:nvSpPr>
          <p:spPr>
            <a:xfrm>
              <a:off x="5354323" y="1967781"/>
              <a:ext cx="2084387" cy="396826"/>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grpSp>
        <p:nvGrpSpPr>
          <p:cNvPr id="52" name="PA-组合 51"/>
          <p:cNvGrpSpPr/>
          <p:nvPr>
            <p:custDataLst>
              <p:tags r:id="rId4"/>
            </p:custDataLst>
          </p:nvPr>
        </p:nvGrpSpPr>
        <p:grpSpPr>
          <a:xfrm>
            <a:off x="943610" y="3206750"/>
            <a:ext cx="2680335" cy="1038225"/>
            <a:chOff x="5354323" y="1967781"/>
            <a:chExt cx="2206516" cy="1013935"/>
          </a:xfrm>
        </p:grpSpPr>
        <p:sp>
          <p:nvSpPr>
            <p:cNvPr id="53" name="PA-矩形 52"/>
            <p:cNvSpPr/>
            <p:nvPr>
              <p:custDataLst>
                <p:tags r:id="rId17"/>
              </p:custDataLst>
            </p:nvPr>
          </p:nvSpPr>
          <p:spPr>
            <a:xfrm>
              <a:off x="5354323" y="2332365"/>
              <a:ext cx="2206516" cy="649351"/>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54" name="PA-矩形 53"/>
            <p:cNvSpPr/>
            <p:nvPr>
              <p:custDataLst>
                <p:tags r:id="rId18"/>
              </p:custDataLst>
            </p:nvPr>
          </p:nvSpPr>
          <p:spPr>
            <a:xfrm>
              <a:off x="5354323" y="1967781"/>
              <a:ext cx="2084387" cy="376055"/>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grpSp>
        <p:nvGrpSpPr>
          <p:cNvPr id="55" name="PA-组合 54"/>
          <p:cNvGrpSpPr/>
          <p:nvPr>
            <p:custDataLst>
              <p:tags r:id="rId5"/>
            </p:custDataLst>
          </p:nvPr>
        </p:nvGrpSpPr>
        <p:grpSpPr>
          <a:xfrm>
            <a:off x="932180" y="4552315"/>
            <a:ext cx="2691130" cy="955675"/>
            <a:chOff x="5354323" y="1967781"/>
            <a:chExt cx="2215403" cy="933161"/>
          </a:xfrm>
        </p:grpSpPr>
        <p:sp>
          <p:nvSpPr>
            <p:cNvPr id="56" name="PA-矩形 55"/>
            <p:cNvSpPr/>
            <p:nvPr>
              <p:custDataLst>
                <p:tags r:id="rId15"/>
              </p:custDataLst>
            </p:nvPr>
          </p:nvSpPr>
          <p:spPr>
            <a:xfrm>
              <a:off x="5354323" y="2332365"/>
              <a:ext cx="2215403" cy="568577"/>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57" name="PA-矩形 56"/>
            <p:cNvSpPr/>
            <p:nvPr>
              <p:custDataLst>
                <p:tags r:id="rId16"/>
              </p:custDataLst>
            </p:nvPr>
          </p:nvSpPr>
          <p:spPr>
            <a:xfrm>
              <a:off x="5354323" y="1967781"/>
              <a:ext cx="2084387" cy="376055"/>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grpSp>
        <p:nvGrpSpPr>
          <p:cNvPr id="58" name="PA-组合 57"/>
          <p:cNvGrpSpPr/>
          <p:nvPr>
            <p:custDataLst>
              <p:tags r:id="rId6"/>
            </p:custDataLst>
          </p:nvPr>
        </p:nvGrpSpPr>
        <p:grpSpPr>
          <a:xfrm>
            <a:off x="9080500" y="1978660"/>
            <a:ext cx="2661920" cy="836295"/>
            <a:chOff x="5354323" y="1967781"/>
            <a:chExt cx="2191357" cy="816861"/>
          </a:xfrm>
        </p:grpSpPr>
        <p:sp>
          <p:nvSpPr>
            <p:cNvPr id="59" name="PA-矩形 58"/>
            <p:cNvSpPr/>
            <p:nvPr>
              <p:custDataLst>
                <p:tags r:id="rId13"/>
              </p:custDataLst>
            </p:nvPr>
          </p:nvSpPr>
          <p:spPr>
            <a:xfrm>
              <a:off x="5354323" y="2332365"/>
              <a:ext cx="2191357" cy="452277"/>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60" name="PA-矩形 59"/>
            <p:cNvSpPr/>
            <p:nvPr>
              <p:custDataLst>
                <p:tags r:id="rId14"/>
              </p:custDataLst>
            </p:nvPr>
          </p:nvSpPr>
          <p:spPr>
            <a:xfrm>
              <a:off x="5354323" y="1967781"/>
              <a:ext cx="2084387" cy="376055"/>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grpSp>
        <p:nvGrpSpPr>
          <p:cNvPr id="61" name="PA-组合 60"/>
          <p:cNvGrpSpPr/>
          <p:nvPr>
            <p:custDataLst>
              <p:tags r:id="rId7"/>
            </p:custDataLst>
          </p:nvPr>
        </p:nvGrpSpPr>
        <p:grpSpPr>
          <a:xfrm>
            <a:off x="9084310" y="3206750"/>
            <a:ext cx="2658110" cy="909320"/>
            <a:chOff x="5354323" y="1967781"/>
            <a:chExt cx="2188220" cy="887633"/>
          </a:xfrm>
        </p:grpSpPr>
        <p:sp>
          <p:nvSpPr>
            <p:cNvPr id="62" name="PA-矩形 61"/>
            <p:cNvSpPr/>
            <p:nvPr>
              <p:custDataLst>
                <p:tags r:id="rId11"/>
              </p:custDataLst>
            </p:nvPr>
          </p:nvSpPr>
          <p:spPr>
            <a:xfrm>
              <a:off x="5354323" y="2332365"/>
              <a:ext cx="2188220" cy="523049"/>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63" name="PA-矩形 62"/>
            <p:cNvSpPr/>
            <p:nvPr>
              <p:custDataLst>
                <p:tags r:id="rId12"/>
              </p:custDataLst>
            </p:nvPr>
          </p:nvSpPr>
          <p:spPr>
            <a:xfrm>
              <a:off x="5354323" y="1967781"/>
              <a:ext cx="2084387" cy="376055"/>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grpSp>
        <p:nvGrpSpPr>
          <p:cNvPr id="64" name="PA-组合 63"/>
          <p:cNvGrpSpPr/>
          <p:nvPr>
            <p:custDataLst>
              <p:tags r:id="rId8"/>
            </p:custDataLst>
          </p:nvPr>
        </p:nvGrpSpPr>
        <p:grpSpPr>
          <a:xfrm>
            <a:off x="9073515" y="4552315"/>
            <a:ext cx="2668905" cy="955675"/>
            <a:chOff x="5354323" y="1967781"/>
            <a:chExt cx="2197107" cy="933161"/>
          </a:xfrm>
        </p:grpSpPr>
        <p:sp>
          <p:nvSpPr>
            <p:cNvPr id="65" name="PA-矩形 64"/>
            <p:cNvSpPr/>
            <p:nvPr>
              <p:custDataLst>
                <p:tags r:id="rId9"/>
              </p:custDataLst>
            </p:nvPr>
          </p:nvSpPr>
          <p:spPr>
            <a:xfrm>
              <a:off x="5354323" y="2332365"/>
              <a:ext cx="2197107" cy="568577"/>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r>
                <a:rPr lang="zh-CN" altLang="en-US"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输入替换内容</a:t>
              </a:r>
              <a:r>
                <a:rPr lang="en-US" altLang="zh-CN" sz="133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点击文字可编辑</a:t>
              </a:r>
            </a:p>
          </p:txBody>
        </p:sp>
        <p:sp>
          <p:nvSpPr>
            <p:cNvPr id="66" name="PA-矩形 65"/>
            <p:cNvSpPr/>
            <p:nvPr>
              <p:custDataLst>
                <p:tags r:id="rId10"/>
              </p:custDataLst>
            </p:nvPr>
          </p:nvSpPr>
          <p:spPr>
            <a:xfrm>
              <a:off x="5354323" y="1967781"/>
              <a:ext cx="2084387" cy="396826"/>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705"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rPr>
                <a:t>小标题</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0575" y="4732655"/>
            <a:ext cx="10287000" cy="45719"/>
          </a:xfrm>
          <a:prstGeom prst="rect">
            <a:avLst/>
          </a:prstGeom>
          <a:solidFill>
            <a:srgbClr val="A20000"/>
          </a:solid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endParaRPr>
          </a:p>
        </p:txBody>
      </p:sp>
      <p:sp>
        <p:nvSpPr>
          <p:cNvPr id="8" name="矩形 7"/>
          <p:cNvSpPr/>
          <p:nvPr/>
        </p:nvSpPr>
        <p:spPr>
          <a:xfrm>
            <a:off x="790575" y="4903355"/>
            <a:ext cx="10382250" cy="2416175"/>
          </a:xfrm>
          <a:prstGeom prst="rect">
            <a:avLst/>
          </a:prstGeom>
        </p:spPr>
        <p:txBody>
          <a:bodyPr wrap="square">
            <a:spAutoFit/>
          </a:bodyPr>
          <a:lstStyle/>
          <a:p>
            <a:pPr>
              <a:lnSpc>
                <a:spcPct val="120000"/>
              </a:lnSpc>
            </a:pP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endPar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endPar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endPar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endParaRPr lang="en-US" altLang="zh-CN"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endParaRPr lang="en-US" altLang="zh-CN"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p:txBody>
      </p:sp>
      <p:sp>
        <p:nvSpPr>
          <p:cNvPr id="9" name="矩形 8"/>
          <p:cNvSpPr/>
          <p:nvPr/>
        </p:nvSpPr>
        <p:spPr>
          <a:xfrm>
            <a:off x="790575" y="2138482"/>
            <a:ext cx="4991099" cy="2414905"/>
          </a:xfrm>
          <a:prstGeom prst="rect">
            <a:avLst/>
          </a:prstGeom>
        </p:spPr>
        <p:txBody>
          <a:bodyPr wrap="square">
            <a:spAutoFit/>
          </a:bodyPr>
          <a:lstStyle/>
          <a:p>
            <a:pPr>
              <a:lnSpc>
                <a:spcPct val="150000"/>
              </a:lnSpc>
            </a:pPr>
            <a:r>
              <a:rPr lang="zh-CN" altLang="en-US" sz="2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输入标题内容</a:t>
            </a:r>
          </a:p>
          <a:p>
            <a:pPr>
              <a:lnSpc>
                <a:spcPct val="12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endPar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r>
              <a:rPr lang="zh-CN" altLang="en-US"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输入替换内容</a:t>
            </a:r>
            <a:r>
              <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sym typeface="+mn-ea"/>
              </a:rPr>
              <a:t>点击文字可编辑</a:t>
            </a:r>
            <a:endParaRPr lang="en-US" altLang="zh-CN" sz="1600"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a:p>
            <a:pPr>
              <a:lnSpc>
                <a:spcPct val="120000"/>
              </a:lnSpc>
            </a:pPr>
            <a:endParaRPr lang="en-US" altLang="zh-CN" sz="1600" b="1" dirty="0">
              <a:solidFill>
                <a:schemeClr val="tx1">
                  <a:lumMod val="85000"/>
                  <a:lumOff val="15000"/>
                </a:schemeClr>
              </a:solidFill>
              <a:latin typeface="微软雅黑" panose="020B0503020204020204" charset="-122"/>
              <a:ea typeface="微软雅黑" panose="020B0503020204020204" charset="-122"/>
              <a:cs typeface="字魂36号-正文宋楷" panose="00000500000000000000" pitchFamily="2" charset="-122"/>
            </a:endParaRPr>
          </a:p>
        </p:txBody>
      </p:sp>
      <p:grpSp>
        <p:nvGrpSpPr>
          <p:cNvPr id="2" name="组合 1"/>
          <p:cNvGrpSpPr/>
          <p:nvPr/>
        </p:nvGrpSpPr>
        <p:grpSpPr>
          <a:xfrm>
            <a:off x="131445" y="88265"/>
            <a:ext cx="1739900" cy="939800"/>
            <a:chOff x="207" y="139"/>
            <a:chExt cx="2740" cy="1480"/>
          </a:xfrm>
        </p:grpSpPr>
        <p:sp>
          <p:nvSpPr>
            <p:cNvPr id="3" name="矩形 2"/>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4" name="矩形 13"/>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15" name="矩形 14"/>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21" name="矩形 20"/>
          <p:cNvSpPr/>
          <p:nvPr/>
        </p:nvSpPr>
        <p:spPr>
          <a:xfrm>
            <a:off x="6316345" y="1383273"/>
            <a:ext cx="4599158" cy="3022531"/>
          </a:xfrm>
          <a:prstGeom prst="rect">
            <a:avLst/>
          </a:prstGeom>
          <a:blipFill dpi="0" rotWithShape="1">
            <a:blip r:embed="rId4"/>
            <a:srcRect/>
            <a:tile tx="-127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445" y="88265"/>
            <a:ext cx="1739900" cy="939800"/>
            <a:chOff x="207" y="139"/>
            <a:chExt cx="2740" cy="1480"/>
          </a:xfrm>
        </p:grpSpPr>
        <p:sp>
          <p:nvSpPr>
            <p:cNvPr id="4" name="矩形 3"/>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7" name="矩形 6"/>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8" name="矩形 7"/>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9" name="图片 8"/>
            <p:cNvPicPr>
              <a:picLocks noChangeAspect="1"/>
            </p:cNvPicPr>
            <p:nvPr/>
          </p:nvPicPr>
          <p:blipFill rotWithShape="1">
            <a:blip r:embed="rId25"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grpSp>
        <p:nvGrpSpPr>
          <p:cNvPr id="109" name="PA-组合 108"/>
          <p:cNvGrpSpPr/>
          <p:nvPr>
            <p:custDataLst>
              <p:tags r:id="rId1"/>
            </p:custDataLst>
          </p:nvPr>
        </p:nvGrpSpPr>
        <p:grpSpPr>
          <a:xfrm>
            <a:off x="402665" y="2305851"/>
            <a:ext cx="11713480" cy="2931161"/>
            <a:chOff x="1230141" y="1437624"/>
            <a:chExt cx="6791144" cy="1699404"/>
          </a:xfrm>
        </p:grpSpPr>
        <p:grpSp>
          <p:nvGrpSpPr>
            <p:cNvPr id="110" name="组合 109"/>
            <p:cNvGrpSpPr/>
            <p:nvPr/>
          </p:nvGrpSpPr>
          <p:grpSpPr>
            <a:xfrm>
              <a:off x="1713976" y="1437624"/>
              <a:ext cx="849866" cy="849865"/>
              <a:chOff x="3561416" y="2805766"/>
              <a:chExt cx="1246469" cy="1246469"/>
            </a:xfrm>
          </p:grpSpPr>
          <p:sp>
            <p:nvSpPr>
              <p:cNvPr id="111" name="PA-椭圆 110"/>
              <p:cNvSpPr/>
              <p:nvPr>
                <p:custDataLst>
                  <p:tags r:id="rId22"/>
                </p:custDataLst>
              </p:nvPr>
            </p:nvSpPr>
            <p:spPr>
              <a:xfrm>
                <a:off x="3561416" y="2805766"/>
                <a:ext cx="1246469" cy="1246469"/>
              </a:xfrm>
              <a:prstGeom prst="ellipse">
                <a:avLst/>
              </a:prstGeom>
              <a:solidFill>
                <a:srgbClr val="A2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sp>
            <p:nvSpPr>
              <p:cNvPr id="112" name="PA-弦形 111"/>
              <p:cNvSpPr/>
              <p:nvPr>
                <p:custDataLst>
                  <p:tags r:id="rId23"/>
                </p:custDataLst>
              </p:nvPr>
            </p:nvSpPr>
            <p:spPr>
              <a:xfrm>
                <a:off x="3686064" y="2930413"/>
                <a:ext cx="997173" cy="997173"/>
              </a:xfrm>
              <a:prstGeom prst="chord">
                <a:avLst>
                  <a:gd name="adj1" fmla="val 1168272"/>
                  <a:gd name="adj2" fmla="val 9631728"/>
                </a:avLst>
              </a:prstGeom>
              <a:solidFill>
                <a:schemeClr val="bg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grpSp>
          <p:nvGrpSpPr>
            <p:cNvPr id="113" name="组合 112"/>
            <p:cNvGrpSpPr/>
            <p:nvPr/>
          </p:nvGrpSpPr>
          <p:grpSpPr>
            <a:xfrm>
              <a:off x="4165473" y="1437624"/>
              <a:ext cx="849866" cy="849865"/>
              <a:chOff x="5472766" y="2805766"/>
              <a:chExt cx="1246469" cy="1246469"/>
            </a:xfrm>
          </p:grpSpPr>
          <p:sp>
            <p:nvSpPr>
              <p:cNvPr id="114" name="PA-椭圆 113"/>
              <p:cNvSpPr/>
              <p:nvPr>
                <p:custDataLst>
                  <p:tags r:id="rId20"/>
                </p:custDataLst>
              </p:nvPr>
            </p:nvSpPr>
            <p:spPr>
              <a:xfrm>
                <a:off x="5472766" y="2805766"/>
                <a:ext cx="1246469" cy="1246469"/>
              </a:xfrm>
              <a:prstGeom prst="ellipse">
                <a:avLst/>
              </a:prstGeom>
              <a:solidFill>
                <a:srgbClr val="A2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sp>
            <p:nvSpPr>
              <p:cNvPr id="115" name="PA-弦形 114"/>
              <p:cNvSpPr/>
              <p:nvPr>
                <p:custDataLst>
                  <p:tags r:id="rId21"/>
                </p:custDataLst>
              </p:nvPr>
            </p:nvSpPr>
            <p:spPr>
              <a:xfrm>
                <a:off x="5597414" y="2930413"/>
                <a:ext cx="997173" cy="997173"/>
              </a:xfrm>
              <a:prstGeom prst="chord">
                <a:avLst>
                  <a:gd name="adj1" fmla="val 20431728"/>
                  <a:gd name="adj2" fmla="val 11968272"/>
                </a:avLst>
              </a:prstGeom>
              <a:solidFill>
                <a:schemeClr val="bg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grpSp>
          <p:nvGrpSpPr>
            <p:cNvPr id="116" name="组合 115"/>
            <p:cNvGrpSpPr/>
            <p:nvPr/>
          </p:nvGrpSpPr>
          <p:grpSpPr>
            <a:xfrm>
              <a:off x="6616969" y="1437624"/>
              <a:ext cx="849866" cy="849865"/>
              <a:chOff x="7384116" y="2805766"/>
              <a:chExt cx="1246469" cy="1246469"/>
            </a:xfrm>
          </p:grpSpPr>
          <p:sp>
            <p:nvSpPr>
              <p:cNvPr id="117" name="PA-椭圆 116"/>
              <p:cNvSpPr/>
              <p:nvPr>
                <p:custDataLst>
                  <p:tags r:id="rId18"/>
                </p:custDataLst>
              </p:nvPr>
            </p:nvSpPr>
            <p:spPr>
              <a:xfrm>
                <a:off x="7384116" y="2805766"/>
                <a:ext cx="1246469" cy="1246469"/>
              </a:xfrm>
              <a:prstGeom prst="ellipse">
                <a:avLst/>
              </a:prstGeom>
              <a:solidFill>
                <a:srgbClr val="A2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sp>
            <p:nvSpPr>
              <p:cNvPr id="118" name="PA-弦形 117"/>
              <p:cNvSpPr/>
              <p:nvPr>
                <p:custDataLst>
                  <p:tags r:id="rId19"/>
                </p:custDataLst>
              </p:nvPr>
            </p:nvSpPr>
            <p:spPr>
              <a:xfrm>
                <a:off x="7508764" y="2930413"/>
                <a:ext cx="997173" cy="997173"/>
              </a:xfrm>
              <a:prstGeom prst="chord">
                <a:avLst>
                  <a:gd name="adj1" fmla="val 16200000"/>
                  <a:gd name="adj2" fmla="val 16200000"/>
                </a:avLst>
              </a:prstGeom>
              <a:solidFill>
                <a:schemeClr val="bg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grpSp>
          <p:nvGrpSpPr>
            <p:cNvPr id="119" name="组合 118"/>
            <p:cNvGrpSpPr/>
            <p:nvPr/>
          </p:nvGrpSpPr>
          <p:grpSpPr>
            <a:xfrm>
              <a:off x="2644684" y="1862555"/>
              <a:ext cx="1459435" cy="980873"/>
              <a:chOff x="3707080" y="4328050"/>
              <a:chExt cx="1945914" cy="1307831"/>
            </a:xfrm>
          </p:grpSpPr>
          <p:cxnSp>
            <p:nvCxnSpPr>
              <p:cNvPr id="120" name="PA-直接连接符 119"/>
              <p:cNvCxnSpPr/>
              <p:nvPr>
                <p:custDataLst>
                  <p:tags r:id="rId15"/>
                </p:custDataLst>
              </p:nvPr>
            </p:nvCxnSpPr>
            <p:spPr>
              <a:xfrm>
                <a:off x="3707080" y="4384928"/>
                <a:ext cx="541319" cy="671945"/>
              </a:xfrm>
              <a:prstGeom prst="line">
                <a:avLst/>
              </a:prstGeom>
              <a:ln>
                <a:solidFill>
                  <a:srgbClr val="A2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PA-直接连接符 120"/>
              <p:cNvCxnSpPr/>
              <p:nvPr>
                <p:custDataLst>
                  <p:tags r:id="rId16"/>
                </p:custDataLst>
              </p:nvPr>
            </p:nvCxnSpPr>
            <p:spPr>
              <a:xfrm flipH="1">
                <a:off x="5055499" y="4328050"/>
                <a:ext cx="597495" cy="742677"/>
              </a:xfrm>
              <a:prstGeom prst="line">
                <a:avLst/>
              </a:prstGeom>
              <a:ln>
                <a:solidFill>
                  <a:srgbClr val="A2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PA-椭圆 121"/>
              <p:cNvSpPr/>
              <p:nvPr>
                <p:custDataLst>
                  <p:tags r:id="rId17"/>
                </p:custDataLst>
              </p:nvPr>
            </p:nvSpPr>
            <p:spPr>
              <a:xfrm>
                <a:off x="4319138" y="4996246"/>
                <a:ext cx="639635" cy="639635"/>
              </a:xfrm>
              <a:prstGeom prst="ellipse">
                <a:avLst/>
              </a:prstGeom>
              <a:solidFill>
                <a:srgbClr val="A2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grpSp>
          <p:nvGrpSpPr>
            <p:cNvPr id="123" name="组合 122"/>
            <p:cNvGrpSpPr/>
            <p:nvPr/>
          </p:nvGrpSpPr>
          <p:grpSpPr>
            <a:xfrm>
              <a:off x="5096181" y="1849202"/>
              <a:ext cx="1448413" cy="980874"/>
              <a:chOff x="6636397" y="4052235"/>
              <a:chExt cx="2124339" cy="1438614"/>
            </a:xfrm>
          </p:grpSpPr>
          <p:cxnSp>
            <p:nvCxnSpPr>
              <p:cNvPr id="124" name="PA-直接连接符 123"/>
              <p:cNvCxnSpPr/>
              <p:nvPr>
                <p:custDataLst>
                  <p:tags r:id="rId12"/>
                </p:custDataLst>
              </p:nvPr>
            </p:nvCxnSpPr>
            <p:spPr>
              <a:xfrm>
                <a:off x="6636397" y="4114800"/>
                <a:ext cx="595451" cy="739140"/>
              </a:xfrm>
              <a:prstGeom prst="line">
                <a:avLst/>
              </a:prstGeom>
              <a:ln>
                <a:solidFill>
                  <a:srgbClr val="A2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PA-直接连接符 124"/>
              <p:cNvCxnSpPr/>
              <p:nvPr>
                <p:custDataLst>
                  <p:tags r:id="rId13"/>
                </p:custDataLst>
              </p:nvPr>
            </p:nvCxnSpPr>
            <p:spPr>
              <a:xfrm flipH="1">
                <a:off x="8103492" y="4052235"/>
                <a:ext cx="657244" cy="816945"/>
              </a:xfrm>
              <a:prstGeom prst="line">
                <a:avLst/>
              </a:prstGeom>
              <a:ln>
                <a:solidFill>
                  <a:srgbClr val="A2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PA-椭圆 125"/>
              <p:cNvSpPr/>
              <p:nvPr>
                <p:custDataLst>
                  <p:tags r:id="rId14"/>
                </p:custDataLst>
              </p:nvPr>
            </p:nvSpPr>
            <p:spPr>
              <a:xfrm>
                <a:off x="7309661" y="4787252"/>
                <a:ext cx="703599" cy="703597"/>
              </a:xfrm>
              <a:prstGeom prst="ellipse">
                <a:avLst/>
              </a:prstGeom>
              <a:solidFill>
                <a:srgbClr val="A2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sp>
          <p:nvSpPr>
            <p:cNvPr id="127" name="PA-矩形 126"/>
            <p:cNvSpPr/>
            <p:nvPr>
              <p:custDataLst>
                <p:tags r:id="rId4"/>
              </p:custDataLst>
            </p:nvPr>
          </p:nvSpPr>
          <p:spPr>
            <a:xfrm>
              <a:off x="1230141" y="2371191"/>
              <a:ext cx="1383564" cy="253916"/>
            </a:xfrm>
            <a:prstGeom prst="rect">
              <a:avLst/>
            </a:prstGeom>
            <a:ln>
              <a:noFill/>
            </a:ln>
          </p:spPr>
          <p:txBody>
            <a:bodyPr wrap="none">
              <a:normAutofit/>
            </a:bodyPr>
            <a:lstStyle/>
            <a:p>
              <a:pPr algn="r">
                <a:buClr>
                  <a:srgbClr val="E24848"/>
                </a:buClr>
                <a:defRPr/>
              </a:pPr>
              <a:r>
                <a:rPr lang="zh-CN" altLang="en-US" sz="2000" b="1" noProof="1">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标题文本预设</a:t>
              </a:r>
            </a:p>
          </p:txBody>
        </p:sp>
        <p:sp>
          <p:nvSpPr>
            <p:cNvPr id="128" name="PA-矩形 127"/>
            <p:cNvSpPr/>
            <p:nvPr>
              <p:custDataLst>
                <p:tags r:id="rId5"/>
              </p:custDataLst>
            </p:nvPr>
          </p:nvSpPr>
          <p:spPr>
            <a:xfrm>
              <a:off x="1537182" y="2684197"/>
              <a:ext cx="1183987" cy="452831"/>
            </a:xfrm>
            <a:prstGeom prst="rect">
              <a:avLst/>
            </a:prstGeom>
            <a:ln>
              <a:noFill/>
            </a:ln>
          </p:spPr>
          <p:txBody>
            <a:bodyPr wrap="square">
              <a:noAutofit/>
            </a:bodyPr>
            <a:lstStyle/>
            <a:p>
              <a:r>
                <a:rPr lang="zh-CN" altLang="en-US" sz="1600" spc="-31" dirty="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点击输入文字信息点击输入文字信息点击输入文字信息</a:t>
              </a:r>
            </a:p>
          </p:txBody>
        </p:sp>
        <p:sp>
          <p:nvSpPr>
            <p:cNvPr id="129" name="PA-矩形 128"/>
            <p:cNvSpPr/>
            <p:nvPr>
              <p:custDataLst>
                <p:tags r:id="rId6"/>
              </p:custDataLst>
            </p:nvPr>
          </p:nvSpPr>
          <p:spPr>
            <a:xfrm>
              <a:off x="3754700" y="2339641"/>
              <a:ext cx="1688838" cy="253916"/>
            </a:xfrm>
            <a:prstGeom prst="rect">
              <a:avLst/>
            </a:prstGeom>
            <a:ln>
              <a:noFill/>
            </a:ln>
          </p:spPr>
          <p:txBody>
            <a:bodyPr wrap="none">
              <a:normAutofit/>
            </a:bodyPr>
            <a:lstStyle/>
            <a:p>
              <a:pPr algn="ctr">
                <a:buClr>
                  <a:srgbClr val="E24848"/>
                </a:buClr>
                <a:defRPr/>
              </a:pPr>
              <a:r>
                <a:rPr lang="zh-CN" altLang="en-US" sz="2000" b="1" noProof="1">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标题文本预设</a:t>
              </a:r>
            </a:p>
          </p:txBody>
        </p:sp>
        <p:sp>
          <p:nvSpPr>
            <p:cNvPr id="130" name="PA-矩形 129"/>
            <p:cNvSpPr/>
            <p:nvPr>
              <p:custDataLst>
                <p:tags r:id="rId7"/>
              </p:custDataLst>
            </p:nvPr>
          </p:nvSpPr>
          <p:spPr>
            <a:xfrm>
              <a:off x="2998344" y="2104397"/>
              <a:ext cx="732624" cy="207749"/>
            </a:xfrm>
            <a:prstGeom prst="rect">
              <a:avLst/>
            </a:prstGeom>
            <a:ln>
              <a:noFill/>
            </a:ln>
          </p:spPr>
          <p:txBody>
            <a:bodyPr wrap="none">
              <a:normAutofit/>
            </a:bodyPr>
            <a:lstStyle/>
            <a:p>
              <a:pPr algn="ctr">
                <a:buClr>
                  <a:srgbClr val="E24848"/>
                </a:buClr>
                <a:defRPr/>
              </a:pPr>
              <a:r>
                <a:rPr lang="zh-CN" altLang="en-US" sz="1600" noProof="1">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关键词</a:t>
              </a:r>
            </a:p>
          </p:txBody>
        </p:sp>
        <p:sp>
          <p:nvSpPr>
            <p:cNvPr id="131" name="PA-矩形 130"/>
            <p:cNvSpPr/>
            <p:nvPr>
              <p:custDataLst>
                <p:tags r:id="rId8"/>
              </p:custDataLst>
            </p:nvPr>
          </p:nvSpPr>
          <p:spPr>
            <a:xfrm>
              <a:off x="6637721" y="2309495"/>
              <a:ext cx="1383564" cy="253916"/>
            </a:xfrm>
            <a:prstGeom prst="rect">
              <a:avLst/>
            </a:prstGeom>
            <a:ln>
              <a:noFill/>
            </a:ln>
          </p:spPr>
          <p:txBody>
            <a:bodyPr wrap="none">
              <a:normAutofit/>
            </a:bodyPr>
            <a:lstStyle/>
            <a:p>
              <a:pPr>
                <a:buClr>
                  <a:srgbClr val="E24848"/>
                </a:buClr>
                <a:defRPr/>
              </a:pPr>
              <a:r>
                <a:rPr lang="zh-CN" altLang="en-US" sz="2000" b="1" noProof="1">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标题文本预设</a:t>
              </a:r>
            </a:p>
          </p:txBody>
        </p:sp>
        <p:sp>
          <p:nvSpPr>
            <p:cNvPr id="132" name="PA-矩形 131"/>
            <p:cNvSpPr/>
            <p:nvPr>
              <p:custDataLst>
                <p:tags r:id="rId9"/>
              </p:custDataLst>
            </p:nvPr>
          </p:nvSpPr>
          <p:spPr>
            <a:xfrm>
              <a:off x="5443541" y="2104397"/>
              <a:ext cx="732624" cy="207749"/>
            </a:xfrm>
            <a:prstGeom prst="rect">
              <a:avLst/>
            </a:prstGeom>
            <a:ln>
              <a:noFill/>
            </a:ln>
          </p:spPr>
          <p:txBody>
            <a:bodyPr wrap="none">
              <a:normAutofit/>
            </a:bodyPr>
            <a:lstStyle/>
            <a:p>
              <a:pPr algn="ctr">
                <a:buClr>
                  <a:srgbClr val="E24848"/>
                </a:buClr>
                <a:defRPr/>
              </a:pPr>
              <a:r>
                <a:rPr lang="zh-CN" altLang="en-US" sz="1600" noProof="1">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关键词</a:t>
              </a:r>
            </a:p>
          </p:txBody>
        </p:sp>
        <p:sp>
          <p:nvSpPr>
            <p:cNvPr id="133" name="PA-任意多边形: 形状 16"/>
            <p:cNvSpPr/>
            <p:nvPr>
              <p:custDataLst>
                <p:tags r:id="rId10"/>
              </p:custDataLst>
            </p:nvPr>
          </p:nvSpPr>
          <p:spPr bwMode="auto">
            <a:xfrm>
              <a:off x="5693108" y="2488529"/>
              <a:ext cx="203961" cy="203365"/>
            </a:xfrm>
            <a:custGeom>
              <a:avLst/>
              <a:gdLst>
                <a:gd name="connsiteX0" fmla="*/ 15478 w 330200"/>
                <a:gd name="connsiteY0" fmla="*/ 259385 h 329235"/>
                <a:gd name="connsiteX1" fmla="*/ 314722 w 330200"/>
                <a:gd name="connsiteY1" fmla="*/ 259385 h 329235"/>
                <a:gd name="connsiteX2" fmla="*/ 330200 w 330200"/>
                <a:gd name="connsiteY2" fmla="*/ 274907 h 329235"/>
                <a:gd name="connsiteX3" fmla="*/ 330200 w 330200"/>
                <a:gd name="connsiteY3" fmla="*/ 313713 h 329235"/>
                <a:gd name="connsiteX4" fmla="*/ 314722 w 330200"/>
                <a:gd name="connsiteY4" fmla="*/ 329235 h 329235"/>
                <a:gd name="connsiteX5" fmla="*/ 15478 w 330200"/>
                <a:gd name="connsiteY5" fmla="*/ 329235 h 329235"/>
                <a:gd name="connsiteX6" fmla="*/ 0 w 330200"/>
                <a:gd name="connsiteY6" fmla="*/ 313713 h 329235"/>
                <a:gd name="connsiteX7" fmla="*/ 0 w 330200"/>
                <a:gd name="connsiteY7" fmla="*/ 274907 h 329235"/>
                <a:gd name="connsiteX8" fmla="*/ 15478 w 330200"/>
                <a:gd name="connsiteY8" fmla="*/ 259385 h 329235"/>
                <a:gd name="connsiteX9" fmla="*/ 157348 w 330200"/>
                <a:gd name="connsiteY9" fmla="*/ 2893 h 329235"/>
                <a:gd name="connsiteX10" fmla="*/ 172854 w 330200"/>
                <a:gd name="connsiteY10" fmla="*/ 2893 h 329235"/>
                <a:gd name="connsiteX11" fmla="*/ 322743 w 330200"/>
                <a:gd name="connsiteY11" fmla="*/ 101912 h 329235"/>
                <a:gd name="connsiteX12" fmla="*/ 329204 w 330200"/>
                <a:gd name="connsiteY12" fmla="*/ 118630 h 329235"/>
                <a:gd name="connsiteX13" fmla="*/ 314990 w 330200"/>
                <a:gd name="connsiteY13" fmla="*/ 128917 h 329235"/>
                <a:gd name="connsiteX14" fmla="*/ 299484 w 330200"/>
                <a:gd name="connsiteY14" fmla="*/ 128917 h 329235"/>
                <a:gd name="connsiteX15" fmla="*/ 299484 w 330200"/>
                <a:gd name="connsiteY15" fmla="*/ 229223 h 329235"/>
                <a:gd name="connsiteX16" fmla="*/ 269765 w 330200"/>
                <a:gd name="connsiteY16" fmla="*/ 229223 h 329235"/>
                <a:gd name="connsiteX17" fmla="*/ 269765 w 330200"/>
                <a:gd name="connsiteY17" fmla="*/ 128917 h 329235"/>
                <a:gd name="connsiteX18" fmla="*/ 220663 w 330200"/>
                <a:gd name="connsiteY18" fmla="*/ 128917 h 329235"/>
                <a:gd name="connsiteX19" fmla="*/ 220663 w 330200"/>
                <a:gd name="connsiteY19" fmla="*/ 229223 h 329235"/>
                <a:gd name="connsiteX20" fmla="*/ 189652 w 330200"/>
                <a:gd name="connsiteY20" fmla="*/ 229223 h 329235"/>
                <a:gd name="connsiteX21" fmla="*/ 189652 w 330200"/>
                <a:gd name="connsiteY21" fmla="*/ 128917 h 329235"/>
                <a:gd name="connsiteX22" fmla="*/ 140550 w 330200"/>
                <a:gd name="connsiteY22" fmla="*/ 128917 h 329235"/>
                <a:gd name="connsiteX23" fmla="*/ 140550 w 330200"/>
                <a:gd name="connsiteY23" fmla="*/ 229223 h 329235"/>
                <a:gd name="connsiteX24" fmla="*/ 109538 w 330200"/>
                <a:gd name="connsiteY24" fmla="*/ 229223 h 329235"/>
                <a:gd name="connsiteX25" fmla="*/ 109538 w 330200"/>
                <a:gd name="connsiteY25" fmla="*/ 128917 h 329235"/>
                <a:gd name="connsiteX26" fmla="*/ 60436 w 330200"/>
                <a:gd name="connsiteY26" fmla="*/ 128917 h 329235"/>
                <a:gd name="connsiteX27" fmla="*/ 60436 w 330200"/>
                <a:gd name="connsiteY27" fmla="*/ 229223 h 329235"/>
                <a:gd name="connsiteX28" fmla="*/ 30717 w 330200"/>
                <a:gd name="connsiteY28" fmla="*/ 229223 h 329235"/>
                <a:gd name="connsiteX29" fmla="*/ 30717 w 330200"/>
                <a:gd name="connsiteY29" fmla="*/ 128917 h 329235"/>
                <a:gd name="connsiteX30" fmla="*/ 15211 w 330200"/>
                <a:gd name="connsiteY30" fmla="*/ 128917 h 329235"/>
                <a:gd name="connsiteX31" fmla="*/ 997 w 330200"/>
                <a:gd name="connsiteY31" fmla="*/ 118630 h 329235"/>
                <a:gd name="connsiteX32" fmla="*/ 7458 w 330200"/>
                <a:gd name="connsiteY32" fmla="*/ 101912 h 329235"/>
                <a:gd name="connsiteX33" fmla="*/ 157348 w 330200"/>
                <a:gd name="connsiteY33" fmla="*/ 2893 h 3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200" h="329235">
                  <a:moveTo>
                    <a:pt x="15478" y="259385"/>
                  </a:moveTo>
                  <a:cubicBezTo>
                    <a:pt x="15478" y="259385"/>
                    <a:pt x="15478" y="259385"/>
                    <a:pt x="314722" y="259385"/>
                  </a:cubicBezTo>
                  <a:cubicBezTo>
                    <a:pt x="322461" y="259385"/>
                    <a:pt x="330200" y="265853"/>
                    <a:pt x="330200" y="274907"/>
                  </a:cubicBezTo>
                  <a:cubicBezTo>
                    <a:pt x="330200" y="274907"/>
                    <a:pt x="330200" y="274907"/>
                    <a:pt x="330200" y="313713"/>
                  </a:cubicBezTo>
                  <a:cubicBezTo>
                    <a:pt x="330200" y="322768"/>
                    <a:pt x="322461" y="329235"/>
                    <a:pt x="314722" y="329235"/>
                  </a:cubicBezTo>
                  <a:cubicBezTo>
                    <a:pt x="314722" y="329235"/>
                    <a:pt x="314722" y="329235"/>
                    <a:pt x="15478" y="329235"/>
                  </a:cubicBezTo>
                  <a:cubicBezTo>
                    <a:pt x="7739" y="329235"/>
                    <a:pt x="0" y="322768"/>
                    <a:pt x="0" y="313713"/>
                  </a:cubicBezTo>
                  <a:cubicBezTo>
                    <a:pt x="0" y="313713"/>
                    <a:pt x="0" y="313713"/>
                    <a:pt x="0" y="274907"/>
                  </a:cubicBezTo>
                  <a:cubicBezTo>
                    <a:pt x="0" y="265853"/>
                    <a:pt x="7739" y="259385"/>
                    <a:pt x="15478" y="259385"/>
                  </a:cubicBezTo>
                  <a:close/>
                  <a:moveTo>
                    <a:pt x="157348" y="2893"/>
                  </a:moveTo>
                  <a:cubicBezTo>
                    <a:pt x="161224" y="-965"/>
                    <a:pt x="168977" y="-965"/>
                    <a:pt x="172854" y="2893"/>
                  </a:cubicBezTo>
                  <a:cubicBezTo>
                    <a:pt x="172854" y="2893"/>
                    <a:pt x="172854" y="2893"/>
                    <a:pt x="322743" y="101912"/>
                  </a:cubicBezTo>
                  <a:cubicBezTo>
                    <a:pt x="329204" y="105770"/>
                    <a:pt x="331788" y="112200"/>
                    <a:pt x="329204" y="118630"/>
                  </a:cubicBezTo>
                  <a:cubicBezTo>
                    <a:pt x="327912" y="125060"/>
                    <a:pt x="321451" y="128917"/>
                    <a:pt x="314990" y="128917"/>
                  </a:cubicBezTo>
                  <a:cubicBezTo>
                    <a:pt x="314990" y="128917"/>
                    <a:pt x="314990" y="128917"/>
                    <a:pt x="299484" y="128917"/>
                  </a:cubicBezTo>
                  <a:cubicBezTo>
                    <a:pt x="299484" y="128917"/>
                    <a:pt x="299484" y="128917"/>
                    <a:pt x="299484" y="229223"/>
                  </a:cubicBezTo>
                  <a:cubicBezTo>
                    <a:pt x="299484" y="229223"/>
                    <a:pt x="299484" y="229223"/>
                    <a:pt x="269765" y="229223"/>
                  </a:cubicBezTo>
                  <a:cubicBezTo>
                    <a:pt x="269765" y="229223"/>
                    <a:pt x="269765" y="229223"/>
                    <a:pt x="269765" y="128917"/>
                  </a:cubicBezTo>
                  <a:cubicBezTo>
                    <a:pt x="269765" y="128917"/>
                    <a:pt x="269765" y="128917"/>
                    <a:pt x="220663" y="128917"/>
                  </a:cubicBezTo>
                  <a:cubicBezTo>
                    <a:pt x="220663" y="128917"/>
                    <a:pt x="220663" y="128917"/>
                    <a:pt x="220663" y="229223"/>
                  </a:cubicBezTo>
                  <a:cubicBezTo>
                    <a:pt x="220663" y="229223"/>
                    <a:pt x="220663" y="229223"/>
                    <a:pt x="189652" y="229223"/>
                  </a:cubicBezTo>
                  <a:cubicBezTo>
                    <a:pt x="189652" y="229223"/>
                    <a:pt x="189652" y="229223"/>
                    <a:pt x="189652" y="128917"/>
                  </a:cubicBezTo>
                  <a:cubicBezTo>
                    <a:pt x="189652" y="128917"/>
                    <a:pt x="189652" y="128917"/>
                    <a:pt x="140550" y="128917"/>
                  </a:cubicBezTo>
                  <a:cubicBezTo>
                    <a:pt x="140550" y="128917"/>
                    <a:pt x="140550" y="128917"/>
                    <a:pt x="140550" y="229223"/>
                  </a:cubicBezTo>
                  <a:cubicBezTo>
                    <a:pt x="140550" y="229223"/>
                    <a:pt x="140550" y="229223"/>
                    <a:pt x="109538" y="229223"/>
                  </a:cubicBezTo>
                  <a:cubicBezTo>
                    <a:pt x="109538" y="229223"/>
                    <a:pt x="109538" y="229223"/>
                    <a:pt x="109538" y="128917"/>
                  </a:cubicBezTo>
                  <a:cubicBezTo>
                    <a:pt x="109538" y="128917"/>
                    <a:pt x="109538" y="128917"/>
                    <a:pt x="60436" y="128917"/>
                  </a:cubicBezTo>
                  <a:cubicBezTo>
                    <a:pt x="60436" y="128917"/>
                    <a:pt x="60436" y="128917"/>
                    <a:pt x="60436" y="229223"/>
                  </a:cubicBezTo>
                  <a:cubicBezTo>
                    <a:pt x="60436" y="229223"/>
                    <a:pt x="60436" y="229223"/>
                    <a:pt x="30717" y="229223"/>
                  </a:cubicBezTo>
                  <a:cubicBezTo>
                    <a:pt x="30717" y="229223"/>
                    <a:pt x="30717" y="229223"/>
                    <a:pt x="30717" y="128917"/>
                  </a:cubicBezTo>
                  <a:cubicBezTo>
                    <a:pt x="30717" y="128917"/>
                    <a:pt x="30717" y="128917"/>
                    <a:pt x="15211" y="128917"/>
                  </a:cubicBezTo>
                  <a:cubicBezTo>
                    <a:pt x="8750" y="128917"/>
                    <a:pt x="2290" y="125060"/>
                    <a:pt x="997" y="118630"/>
                  </a:cubicBezTo>
                  <a:cubicBezTo>
                    <a:pt x="-1587" y="112200"/>
                    <a:pt x="997" y="105770"/>
                    <a:pt x="7458" y="101912"/>
                  </a:cubicBezTo>
                  <a:cubicBezTo>
                    <a:pt x="7458" y="101912"/>
                    <a:pt x="7458" y="101912"/>
                    <a:pt x="157348" y="289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sp>
          <p:nvSpPr>
            <p:cNvPr id="134" name="PA-任意多边形: 形状 17"/>
            <p:cNvSpPr/>
            <p:nvPr>
              <p:custDataLst>
                <p:tags r:id="rId11"/>
              </p:custDataLst>
            </p:nvPr>
          </p:nvSpPr>
          <p:spPr bwMode="auto">
            <a:xfrm>
              <a:off x="3241610" y="2488529"/>
              <a:ext cx="203961" cy="203365"/>
            </a:xfrm>
            <a:custGeom>
              <a:avLst/>
              <a:gdLst>
                <a:gd name="connsiteX0" fmla="*/ 15478 w 330200"/>
                <a:gd name="connsiteY0" fmla="*/ 259385 h 329235"/>
                <a:gd name="connsiteX1" fmla="*/ 314722 w 330200"/>
                <a:gd name="connsiteY1" fmla="*/ 259385 h 329235"/>
                <a:gd name="connsiteX2" fmla="*/ 330200 w 330200"/>
                <a:gd name="connsiteY2" fmla="*/ 274907 h 329235"/>
                <a:gd name="connsiteX3" fmla="*/ 330200 w 330200"/>
                <a:gd name="connsiteY3" fmla="*/ 313713 h 329235"/>
                <a:gd name="connsiteX4" fmla="*/ 314722 w 330200"/>
                <a:gd name="connsiteY4" fmla="*/ 329235 h 329235"/>
                <a:gd name="connsiteX5" fmla="*/ 15478 w 330200"/>
                <a:gd name="connsiteY5" fmla="*/ 329235 h 329235"/>
                <a:gd name="connsiteX6" fmla="*/ 0 w 330200"/>
                <a:gd name="connsiteY6" fmla="*/ 313713 h 329235"/>
                <a:gd name="connsiteX7" fmla="*/ 0 w 330200"/>
                <a:gd name="connsiteY7" fmla="*/ 274907 h 329235"/>
                <a:gd name="connsiteX8" fmla="*/ 15478 w 330200"/>
                <a:gd name="connsiteY8" fmla="*/ 259385 h 329235"/>
                <a:gd name="connsiteX9" fmla="*/ 157348 w 330200"/>
                <a:gd name="connsiteY9" fmla="*/ 2893 h 329235"/>
                <a:gd name="connsiteX10" fmla="*/ 172854 w 330200"/>
                <a:gd name="connsiteY10" fmla="*/ 2893 h 329235"/>
                <a:gd name="connsiteX11" fmla="*/ 322743 w 330200"/>
                <a:gd name="connsiteY11" fmla="*/ 101912 h 329235"/>
                <a:gd name="connsiteX12" fmla="*/ 329204 w 330200"/>
                <a:gd name="connsiteY12" fmla="*/ 118630 h 329235"/>
                <a:gd name="connsiteX13" fmla="*/ 314990 w 330200"/>
                <a:gd name="connsiteY13" fmla="*/ 128917 h 329235"/>
                <a:gd name="connsiteX14" fmla="*/ 299484 w 330200"/>
                <a:gd name="connsiteY14" fmla="*/ 128917 h 329235"/>
                <a:gd name="connsiteX15" fmla="*/ 299484 w 330200"/>
                <a:gd name="connsiteY15" fmla="*/ 229223 h 329235"/>
                <a:gd name="connsiteX16" fmla="*/ 269765 w 330200"/>
                <a:gd name="connsiteY16" fmla="*/ 229223 h 329235"/>
                <a:gd name="connsiteX17" fmla="*/ 269765 w 330200"/>
                <a:gd name="connsiteY17" fmla="*/ 128917 h 329235"/>
                <a:gd name="connsiteX18" fmla="*/ 220663 w 330200"/>
                <a:gd name="connsiteY18" fmla="*/ 128917 h 329235"/>
                <a:gd name="connsiteX19" fmla="*/ 220663 w 330200"/>
                <a:gd name="connsiteY19" fmla="*/ 229223 h 329235"/>
                <a:gd name="connsiteX20" fmla="*/ 189652 w 330200"/>
                <a:gd name="connsiteY20" fmla="*/ 229223 h 329235"/>
                <a:gd name="connsiteX21" fmla="*/ 189652 w 330200"/>
                <a:gd name="connsiteY21" fmla="*/ 128917 h 329235"/>
                <a:gd name="connsiteX22" fmla="*/ 140550 w 330200"/>
                <a:gd name="connsiteY22" fmla="*/ 128917 h 329235"/>
                <a:gd name="connsiteX23" fmla="*/ 140550 w 330200"/>
                <a:gd name="connsiteY23" fmla="*/ 229223 h 329235"/>
                <a:gd name="connsiteX24" fmla="*/ 109538 w 330200"/>
                <a:gd name="connsiteY24" fmla="*/ 229223 h 329235"/>
                <a:gd name="connsiteX25" fmla="*/ 109538 w 330200"/>
                <a:gd name="connsiteY25" fmla="*/ 128917 h 329235"/>
                <a:gd name="connsiteX26" fmla="*/ 60436 w 330200"/>
                <a:gd name="connsiteY26" fmla="*/ 128917 h 329235"/>
                <a:gd name="connsiteX27" fmla="*/ 60436 w 330200"/>
                <a:gd name="connsiteY27" fmla="*/ 229223 h 329235"/>
                <a:gd name="connsiteX28" fmla="*/ 30717 w 330200"/>
                <a:gd name="connsiteY28" fmla="*/ 229223 h 329235"/>
                <a:gd name="connsiteX29" fmla="*/ 30717 w 330200"/>
                <a:gd name="connsiteY29" fmla="*/ 128917 h 329235"/>
                <a:gd name="connsiteX30" fmla="*/ 15211 w 330200"/>
                <a:gd name="connsiteY30" fmla="*/ 128917 h 329235"/>
                <a:gd name="connsiteX31" fmla="*/ 997 w 330200"/>
                <a:gd name="connsiteY31" fmla="*/ 118630 h 329235"/>
                <a:gd name="connsiteX32" fmla="*/ 7458 w 330200"/>
                <a:gd name="connsiteY32" fmla="*/ 101912 h 329235"/>
                <a:gd name="connsiteX33" fmla="*/ 157348 w 330200"/>
                <a:gd name="connsiteY33" fmla="*/ 2893 h 3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200" h="329235">
                  <a:moveTo>
                    <a:pt x="15478" y="259385"/>
                  </a:moveTo>
                  <a:cubicBezTo>
                    <a:pt x="15478" y="259385"/>
                    <a:pt x="15478" y="259385"/>
                    <a:pt x="314722" y="259385"/>
                  </a:cubicBezTo>
                  <a:cubicBezTo>
                    <a:pt x="322461" y="259385"/>
                    <a:pt x="330200" y="265853"/>
                    <a:pt x="330200" y="274907"/>
                  </a:cubicBezTo>
                  <a:cubicBezTo>
                    <a:pt x="330200" y="274907"/>
                    <a:pt x="330200" y="274907"/>
                    <a:pt x="330200" y="313713"/>
                  </a:cubicBezTo>
                  <a:cubicBezTo>
                    <a:pt x="330200" y="322768"/>
                    <a:pt x="322461" y="329235"/>
                    <a:pt x="314722" y="329235"/>
                  </a:cubicBezTo>
                  <a:cubicBezTo>
                    <a:pt x="314722" y="329235"/>
                    <a:pt x="314722" y="329235"/>
                    <a:pt x="15478" y="329235"/>
                  </a:cubicBezTo>
                  <a:cubicBezTo>
                    <a:pt x="7739" y="329235"/>
                    <a:pt x="0" y="322768"/>
                    <a:pt x="0" y="313713"/>
                  </a:cubicBezTo>
                  <a:cubicBezTo>
                    <a:pt x="0" y="313713"/>
                    <a:pt x="0" y="313713"/>
                    <a:pt x="0" y="274907"/>
                  </a:cubicBezTo>
                  <a:cubicBezTo>
                    <a:pt x="0" y="265853"/>
                    <a:pt x="7739" y="259385"/>
                    <a:pt x="15478" y="259385"/>
                  </a:cubicBezTo>
                  <a:close/>
                  <a:moveTo>
                    <a:pt x="157348" y="2893"/>
                  </a:moveTo>
                  <a:cubicBezTo>
                    <a:pt x="161224" y="-965"/>
                    <a:pt x="168977" y="-965"/>
                    <a:pt x="172854" y="2893"/>
                  </a:cubicBezTo>
                  <a:cubicBezTo>
                    <a:pt x="172854" y="2893"/>
                    <a:pt x="172854" y="2893"/>
                    <a:pt x="322743" y="101912"/>
                  </a:cubicBezTo>
                  <a:cubicBezTo>
                    <a:pt x="329204" y="105770"/>
                    <a:pt x="331788" y="112200"/>
                    <a:pt x="329204" y="118630"/>
                  </a:cubicBezTo>
                  <a:cubicBezTo>
                    <a:pt x="327912" y="125060"/>
                    <a:pt x="321451" y="128917"/>
                    <a:pt x="314990" y="128917"/>
                  </a:cubicBezTo>
                  <a:cubicBezTo>
                    <a:pt x="314990" y="128917"/>
                    <a:pt x="314990" y="128917"/>
                    <a:pt x="299484" y="128917"/>
                  </a:cubicBezTo>
                  <a:cubicBezTo>
                    <a:pt x="299484" y="128917"/>
                    <a:pt x="299484" y="128917"/>
                    <a:pt x="299484" y="229223"/>
                  </a:cubicBezTo>
                  <a:cubicBezTo>
                    <a:pt x="299484" y="229223"/>
                    <a:pt x="299484" y="229223"/>
                    <a:pt x="269765" y="229223"/>
                  </a:cubicBezTo>
                  <a:cubicBezTo>
                    <a:pt x="269765" y="229223"/>
                    <a:pt x="269765" y="229223"/>
                    <a:pt x="269765" y="128917"/>
                  </a:cubicBezTo>
                  <a:cubicBezTo>
                    <a:pt x="269765" y="128917"/>
                    <a:pt x="269765" y="128917"/>
                    <a:pt x="220663" y="128917"/>
                  </a:cubicBezTo>
                  <a:cubicBezTo>
                    <a:pt x="220663" y="128917"/>
                    <a:pt x="220663" y="128917"/>
                    <a:pt x="220663" y="229223"/>
                  </a:cubicBezTo>
                  <a:cubicBezTo>
                    <a:pt x="220663" y="229223"/>
                    <a:pt x="220663" y="229223"/>
                    <a:pt x="189652" y="229223"/>
                  </a:cubicBezTo>
                  <a:cubicBezTo>
                    <a:pt x="189652" y="229223"/>
                    <a:pt x="189652" y="229223"/>
                    <a:pt x="189652" y="128917"/>
                  </a:cubicBezTo>
                  <a:cubicBezTo>
                    <a:pt x="189652" y="128917"/>
                    <a:pt x="189652" y="128917"/>
                    <a:pt x="140550" y="128917"/>
                  </a:cubicBezTo>
                  <a:cubicBezTo>
                    <a:pt x="140550" y="128917"/>
                    <a:pt x="140550" y="128917"/>
                    <a:pt x="140550" y="229223"/>
                  </a:cubicBezTo>
                  <a:cubicBezTo>
                    <a:pt x="140550" y="229223"/>
                    <a:pt x="140550" y="229223"/>
                    <a:pt x="109538" y="229223"/>
                  </a:cubicBezTo>
                  <a:cubicBezTo>
                    <a:pt x="109538" y="229223"/>
                    <a:pt x="109538" y="229223"/>
                    <a:pt x="109538" y="128917"/>
                  </a:cubicBezTo>
                  <a:cubicBezTo>
                    <a:pt x="109538" y="128917"/>
                    <a:pt x="109538" y="128917"/>
                    <a:pt x="60436" y="128917"/>
                  </a:cubicBezTo>
                  <a:cubicBezTo>
                    <a:pt x="60436" y="128917"/>
                    <a:pt x="60436" y="128917"/>
                    <a:pt x="60436" y="229223"/>
                  </a:cubicBezTo>
                  <a:cubicBezTo>
                    <a:pt x="60436" y="229223"/>
                    <a:pt x="60436" y="229223"/>
                    <a:pt x="30717" y="229223"/>
                  </a:cubicBezTo>
                  <a:cubicBezTo>
                    <a:pt x="30717" y="229223"/>
                    <a:pt x="30717" y="229223"/>
                    <a:pt x="30717" y="128917"/>
                  </a:cubicBezTo>
                  <a:cubicBezTo>
                    <a:pt x="30717" y="128917"/>
                    <a:pt x="30717" y="128917"/>
                    <a:pt x="15211" y="128917"/>
                  </a:cubicBezTo>
                  <a:cubicBezTo>
                    <a:pt x="8750" y="128917"/>
                    <a:pt x="2290" y="125060"/>
                    <a:pt x="997" y="118630"/>
                  </a:cubicBezTo>
                  <a:cubicBezTo>
                    <a:pt x="-1587" y="112200"/>
                    <a:pt x="997" y="105770"/>
                    <a:pt x="7458" y="101912"/>
                  </a:cubicBezTo>
                  <a:cubicBezTo>
                    <a:pt x="7458" y="101912"/>
                    <a:pt x="7458" y="101912"/>
                    <a:pt x="157348" y="289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endParaRPr>
            </a:p>
          </p:txBody>
        </p:sp>
      </p:grpSp>
      <p:sp>
        <p:nvSpPr>
          <p:cNvPr id="135" name="PA-矩形 134"/>
          <p:cNvSpPr/>
          <p:nvPr>
            <p:custDataLst>
              <p:tags r:id="rId2"/>
            </p:custDataLst>
          </p:nvPr>
        </p:nvSpPr>
        <p:spPr>
          <a:xfrm>
            <a:off x="5264785" y="4389755"/>
            <a:ext cx="2199640" cy="781050"/>
          </a:xfrm>
          <a:prstGeom prst="rect">
            <a:avLst/>
          </a:prstGeom>
          <a:ln>
            <a:noFill/>
          </a:ln>
        </p:spPr>
        <p:txBody>
          <a:bodyPr wrap="square">
            <a:noAutofit/>
          </a:bodyPr>
          <a:lstStyle/>
          <a:p>
            <a:r>
              <a:rPr lang="zh-CN" altLang="en-US" sz="1600" spc="-31" dirty="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点击输入文字信息点击输入文字信息点击输入文字信息</a:t>
            </a:r>
          </a:p>
        </p:txBody>
      </p:sp>
      <p:sp>
        <p:nvSpPr>
          <p:cNvPr id="136" name="PA-矩形 135"/>
          <p:cNvSpPr/>
          <p:nvPr>
            <p:custDataLst>
              <p:tags r:id="rId3"/>
            </p:custDataLst>
          </p:nvPr>
        </p:nvSpPr>
        <p:spPr>
          <a:xfrm>
            <a:off x="9568815" y="4455795"/>
            <a:ext cx="2199005" cy="781050"/>
          </a:xfrm>
          <a:prstGeom prst="rect">
            <a:avLst/>
          </a:prstGeom>
          <a:ln>
            <a:noFill/>
          </a:ln>
        </p:spPr>
        <p:txBody>
          <a:bodyPr wrap="square">
            <a:noAutofit/>
          </a:bodyPr>
          <a:lstStyle/>
          <a:p>
            <a:r>
              <a:rPr lang="zh-CN" altLang="en-US" sz="1600" spc="-31" dirty="0">
                <a:solidFill>
                  <a:schemeClr val="tx1">
                    <a:lumMod val="75000"/>
                    <a:lumOff val="25000"/>
                  </a:schemeClr>
                </a:solidFill>
                <a:latin typeface="微软雅黑" panose="020B0503020204020204" charset="-122"/>
                <a:ea typeface="微软雅黑" panose="020B0503020204020204" charset="-122"/>
                <a:cs typeface="字魂36号-正文宋楷" panose="00000500000000000000" pitchFamily="2" charset="-122"/>
                <a:sym typeface="+mn-lt"/>
              </a:rPr>
              <a:t>点击输入文字信息点击输入文字信息点击输入文字信息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pic>
        <p:nvPicPr>
          <p:cNvPr id="3" name="图片 2" descr="中秋国庆"/>
          <p:cNvPicPr>
            <a:picLocks noChangeAspect="1"/>
          </p:cNvPicPr>
          <p:nvPr/>
        </p:nvPicPr>
        <p:blipFill>
          <a:blip r:embed="rId3"/>
          <a:srcRect t="61072" r="74803" b="19698"/>
          <a:stretch>
            <a:fillRect/>
          </a:stretch>
        </p:blipFill>
        <p:spPr>
          <a:xfrm flipH="1">
            <a:off x="9182735" y="3566160"/>
            <a:ext cx="3009265" cy="3062605"/>
          </a:xfrm>
          <a:prstGeom prst="rect">
            <a:avLst/>
          </a:prstGeom>
        </p:spPr>
      </p:pic>
      <p:pic>
        <p:nvPicPr>
          <p:cNvPr id="14" name="稻壳儿榴莲果果"/>
          <p:cNvPicPr>
            <a:picLocks noChangeAspect="1"/>
          </p:cNvPicPr>
          <p:nvPr/>
        </p:nvPicPr>
        <p:blipFill rotWithShape="1">
          <a:blip r:embed="rId4" cstate="print">
            <a:extLst>
              <a:ext uri="{28A0092B-C50C-407E-A947-70E740481C1C}">
                <a14:useLocalDpi xmlns:a14="http://schemas.microsoft.com/office/drawing/2010/main" val="0"/>
              </a:ext>
            </a:extLst>
          </a:blip>
          <a:srcRect t="56698" r="5883" b="27655"/>
          <a:stretch>
            <a:fillRect/>
          </a:stretch>
        </p:blipFill>
        <p:spPr>
          <a:xfrm>
            <a:off x="3396293" y="1898015"/>
            <a:ext cx="5912807" cy="1310640"/>
          </a:xfrm>
          <a:prstGeom prst="rect">
            <a:avLst/>
          </a:prstGeom>
        </p:spPr>
      </p:pic>
      <p:sp>
        <p:nvSpPr>
          <p:cNvPr id="2" name="稻壳儿榴莲果果"/>
          <p:cNvSpPr/>
          <p:nvPr/>
        </p:nvSpPr>
        <p:spPr>
          <a:xfrm>
            <a:off x="3947379" y="3566216"/>
            <a:ext cx="4297680" cy="9220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dirty="0">
                <a:solidFill>
                  <a:schemeClr val="bg1"/>
                </a:solidFill>
                <a:latin typeface="字魂虎啸手书" panose="00000500000000000000" charset="-122"/>
                <a:ea typeface="字魂虎啸手书" panose="00000500000000000000" charset="-122"/>
                <a:cs typeface="阿里巴巴普惠体 R" panose="00020600040101010101" pitchFamily="18" charset="-122"/>
              </a:rPr>
              <a:t>输入标题内容</a:t>
            </a:r>
          </a:p>
        </p:txBody>
      </p:sp>
      <p:sp>
        <p:nvSpPr>
          <p:cNvPr id="6" name="稻壳儿榴莲果果"/>
          <p:cNvSpPr/>
          <p:nvPr/>
        </p:nvSpPr>
        <p:spPr>
          <a:xfrm>
            <a:off x="5490607" y="2141521"/>
            <a:ext cx="1198880" cy="132207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000" dirty="0" smtClean="0">
                <a:solidFill>
                  <a:srgbClr val="DABD82"/>
                </a:solidFill>
                <a:latin typeface="字魂虎啸手书" panose="00000500000000000000" charset="-122"/>
                <a:ea typeface="字魂虎啸手书" panose="00000500000000000000" charset="-122"/>
                <a:cs typeface="阿里巴巴普惠体 R" panose="00020600040101010101" pitchFamily="18" charset="-122"/>
              </a:rPr>
              <a:t>贰</a:t>
            </a:r>
          </a:p>
        </p:txBody>
      </p:sp>
      <p:grpSp>
        <p:nvGrpSpPr>
          <p:cNvPr id="16" name="组合 15"/>
          <p:cNvGrpSpPr/>
          <p:nvPr/>
        </p:nvGrpSpPr>
        <p:grpSpPr>
          <a:xfrm>
            <a:off x="-447677" y="-748265"/>
            <a:ext cx="3139861" cy="3169993"/>
            <a:chOff x="-1181" y="1685"/>
            <a:chExt cx="6638" cy="6702"/>
          </a:xfrm>
        </p:grpSpPr>
        <p:sp>
          <p:nvSpPr>
            <p:cNvPr id="12" name="椭圆 11"/>
            <p:cNvSpPr/>
            <p:nvPr/>
          </p:nvSpPr>
          <p:spPr>
            <a:xfrm>
              <a:off x="-1002" y="1984"/>
              <a:ext cx="6403" cy="6403"/>
            </a:xfrm>
            <a:prstGeom prst="ellipse">
              <a:avLst/>
            </a:prstGeom>
            <a:noFill/>
            <a:ln w="57150">
              <a:solidFill>
                <a:srgbClr val="DAB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稻壳儿榴莲果果" descr="桂花1"/>
            <p:cNvPicPr>
              <a:picLocks noChangeAspect="1"/>
            </p:cNvPicPr>
            <p:nvPr/>
          </p:nvPicPr>
          <p:blipFill rotWithShape="1">
            <a:blip r:embed="rId5"/>
            <a:srcRect l="16343" t="-34447" r="37652" b="52665"/>
            <a:stretch>
              <a:fillRect/>
            </a:stretch>
          </p:blipFill>
          <p:spPr>
            <a:xfrm rot="20089859">
              <a:off x="-1181" y="1685"/>
              <a:ext cx="6638" cy="6638"/>
            </a:xfrm>
            <a:prstGeom prst="ellipse">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1445" y="88265"/>
            <a:ext cx="1739900" cy="939800"/>
            <a:chOff x="207" y="139"/>
            <a:chExt cx="2740" cy="1480"/>
          </a:xfrm>
        </p:grpSpPr>
        <p:sp>
          <p:nvSpPr>
            <p:cNvPr id="5" name="矩形 4"/>
            <p:cNvSpPr/>
            <p:nvPr/>
          </p:nvSpPr>
          <p:spPr>
            <a:xfrm>
              <a:off x="1468"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7" name="矩形 6"/>
            <p:cNvSpPr/>
            <p:nvPr/>
          </p:nvSpPr>
          <p:spPr>
            <a:xfrm>
              <a:off x="2042"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sp>
          <p:nvSpPr>
            <p:cNvPr id="8" name="矩形 7"/>
            <p:cNvSpPr/>
            <p:nvPr/>
          </p:nvSpPr>
          <p:spPr>
            <a:xfrm>
              <a:off x="2617" y="842"/>
              <a:ext cx="331" cy="331"/>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61722" t="24072" r="27741"/>
            <a:stretch>
              <a:fillRect/>
            </a:stretch>
          </p:blipFill>
          <p:spPr>
            <a:xfrm>
              <a:off x="207" y="139"/>
              <a:ext cx="1038" cy="1481"/>
            </a:xfrm>
            <a:prstGeom prst="rect">
              <a:avLst/>
            </a:prstGeom>
          </p:spPr>
        </p:pic>
      </p:grpSp>
      <p:sp>
        <p:nvSpPr>
          <p:cNvPr id="69" name="矩形 68"/>
          <p:cNvSpPr/>
          <p:nvPr/>
        </p:nvSpPr>
        <p:spPr>
          <a:xfrm>
            <a:off x="7711904" y="4009826"/>
            <a:ext cx="618565" cy="618565"/>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71" name="矩形 70"/>
          <p:cNvSpPr/>
          <p:nvPr/>
        </p:nvSpPr>
        <p:spPr>
          <a:xfrm>
            <a:off x="7711905" y="2403509"/>
            <a:ext cx="618565" cy="618565"/>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68" name="矩形 67"/>
          <p:cNvSpPr/>
          <p:nvPr/>
        </p:nvSpPr>
        <p:spPr>
          <a:xfrm>
            <a:off x="2276456" y="4003333"/>
            <a:ext cx="618565" cy="618565"/>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70" name="矩形 69"/>
          <p:cNvSpPr/>
          <p:nvPr/>
        </p:nvSpPr>
        <p:spPr>
          <a:xfrm>
            <a:off x="2276457" y="2397016"/>
            <a:ext cx="618565" cy="618565"/>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72" name="文本框 71"/>
          <p:cNvSpPr txBox="1"/>
          <p:nvPr/>
        </p:nvSpPr>
        <p:spPr>
          <a:xfrm>
            <a:off x="790788" y="2675521"/>
            <a:ext cx="1825439" cy="369332"/>
          </a:xfrm>
          <a:prstGeom prst="rect">
            <a:avLst/>
          </a:prstGeom>
          <a:noFill/>
        </p:spPr>
        <p:txBody>
          <a:bodyPr wrap="square" rtlCol="0">
            <a:spAutoFit/>
          </a:bodyPr>
          <a:lstStyle/>
          <a:p>
            <a:r>
              <a:rPr lang="zh-CN" altLang="en-US">
                <a:solidFill>
                  <a:schemeClr val="tx1">
                    <a:lumMod val="75000"/>
                    <a:lumOff val="25000"/>
                  </a:schemeClr>
                </a:solidFill>
                <a:latin typeface="微软雅黑" panose="020B0503020204020204" charset="-122"/>
                <a:ea typeface="微软雅黑" panose="020B0503020204020204" charset="-122"/>
              </a:rPr>
              <a:t>输入小标题</a:t>
            </a:r>
          </a:p>
        </p:txBody>
      </p:sp>
      <p:sp>
        <p:nvSpPr>
          <p:cNvPr id="73" name="文本框 72"/>
          <p:cNvSpPr txBox="1"/>
          <p:nvPr/>
        </p:nvSpPr>
        <p:spPr>
          <a:xfrm>
            <a:off x="790787" y="3075631"/>
            <a:ext cx="5357917" cy="705834"/>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tx1">
                    <a:lumMod val="75000"/>
                    <a:lumOff val="25000"/>
                  </a:schemeClr>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74" name="矩形 73"/>
          <p:cNvSpPr/>
          <p:nvPr/>
        </p:nvSpPr>
        <p:spPr>
          <a:xfrm>
            <a:off x="2232377" y="2366238"/>
            <a:ext cx="618565" cy="618565"/>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cxnSp>
        <p:nvCxnSpPr>
          <p:cNvPr id="75" name="直接连接符 74"/>
          <p:cNvCxnSpPr/>
          <p:nvPr/>
        </p:nvCxnSpPr>
        <p:spPr>
          <a:xfrm>
            <a:off x="868312" y="3823996"/>
            <a:ext cx="5202865" cy="0"/>
          </a:xfrm>
          <a:prstGeom prst="line">
            <a:avLst/>
          </a:prstGeom>
          <a:ln w="19050">
            <a:solidFill>
              <a:srgbClr val="A20000"/>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790788" y="4289829"/>
            <a:ext cx="1825439" cy="369332"/>
          </a:xfrm>
          <a:prstGeom prst="rect">
            <a:avLst/>
          </a:prstGeom>
          <a:noFill/>
        </p:spPr>
        <p:txBody>
          <a:bodyPr wrap="square" rtlCol="0">
            <a:spAutoFit/>
          </a:bodyPr>
          <a:lstStyle/>
          <a:p>
            <a:r>
              <a:rPr lang="zh-CN" altLang="en-US">
                <a:solidFill>
                  <a:schemeClr val="tx1">
                    <a:lumMod val="75000"/>
                    <a:lumOff val="25000"/>
                  </a:schemeClr>
                </a:solidFill>
                <a:latin typeface="微软雅黑" panose="020B0503020204020204" charset="-122"/>
                <a:ea typeface="微软雅黑" panose="020B0503020204020204" charset="-122"/>
              </a:rPr>
              <a:t>输入小标题</a:t>
            </a:r>
          </a:p>
        </p:txBody>
      </p:sp>
      <p:sp>
        <p:nvSpPr>
          <p:cNvPr id="77" name="文本框 76"/>
          <p:cNvSpPr txBox="1"/>
          <p:nvPr/>
        </p:nvSpPr>
        <p:spPr>
          <a:xfrm>
            <a:off x="790787" y="4689939"/>
            <a:ext cx="5357917" cy="705834"/>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tx1">
                    <a:lumMod val="75000"/>
                    <a:lumOff val="25000"/>
                  </a:schemeClr>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78" name="矩形 77"/>
          <p:cNvSpPr/>
          <p:nvPr/>
        </p:nvSpPr>
        <p:spPr>
          <a:xfrm>
            <a:off x="2232377" y="3980546"/>
            <a:ext cx="618565" cy="618565"/>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cxnSp>
        <p:nvCxnSpPr>
          <p:cNvPr id="79" name="直接连接符 78"/>
          <p:cNvCxnSpPr/>
          <p:nvPr/>
        </p:nvCxnSpPr>
        <p:spPr>
          <a:xfrm>
            <a:off x="868312" y="5438304"/>
            <a:ext cx="5202865" cy="0"/>
          </a:xfrm>
          <a:prstGeom prst="line">
            <a:avLst/>
          </a:prstGeom>
          <a:ln w="19050">
            <a:solidFill>
              <a:srgbClr val="A20000"/>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6226236" y="2675521"/>
            <a:ext cx="1825439" cy="369332"/>
          </a:xfrm>
          <a:prstGeom prst="rect">
            <a:avLst/>
          </a:prstGeom>
          <a:noFill/>
        </p:spPr>
        <p:txBody>
          <a:bodyPr wrap="square" rtlCol="0">
            <a:spAutoFit/>
          </a:bodyPr>
          <a:lstStyle/>
          <a:p>
            <a:r>
              <a:rPr lang="zh-CN" altLang="en-US">
                <a:solidFill>
                  <a:schemeClr val="tx1">
                    <a:lumMod val="75000"/>
                    <a:lumOff val="25000"/>
                  </a:schemeClr>
                </a:solidFill>
                <a:latin typeface="微软雅黑" panose="020B0503020204020204" charset="-122"/>
                <a:ea typeface="微软雅黑" panose="020B0503020204020204" charset="-122"/>
              </a:rPr>
              <a:t>输入小标题</a:t>
            </a:r>
          </a:p>
        </p:txBody>
      </p:sp>
      <p:sp>
        <p:nvSpPr>
          <p:cNvPr id="81" name="文本框 80"/>
          <p:cNvSpPr txBox="1"/>
          <p:nvPr/>
        </p:nvSpPr>
        <p:spPr>
          <a:xfrm>
            <a:off x="6226235" y="3075631"/>
            <a:ext cx="5357917" cy="705834"/>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tx1">
                    <a:lumMod val="75000"/>
                    <a:lumOff val="25000"/>
                  </a:schemeClr>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82" name="矩形 81"/>
          <p:cNvSpPr/>
          <p:nvPr/>
        </p:nvSpPr>
        <p:spPr>
          <a:xfrm>
            <a:off x="7667825" y="2366238"/>
            <a:ext cx="618565" cy="618565"/>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cxnSp>
        <p:nvCxnSpPr>
          <p:cNvPr id="83" name="直接连接符 82"/>
          <p:cNvCxnSpPr/>
          <p:nvPr/>
        </p:nvCxnSpPr>
        <p:spPr>
          <a:xfrm>
            <a:off x="6303760" y="3823996"/>
            <a:ext cx="5202865" cy="0"/>
          </a:xfrm>
          <a:prstGeom prst="line">
            <a:avLst/>
          </a:prstGeom>
          <a:ln w="19050">
            <a:solidFill>
              <a:srgbClr val="A20000"/>
            </a:solidFill>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6226236" y="4289829"/>
            <a:ext cx="1825439" cy="369332"/>
          </a:xfrm>
          <a:prstGeom prst="rect">
            <a:avLst/>
          </a:prstGeom>
          <a:noFill/>
        </p:spPr>
        <p:txBody>
          <a:bodyPr wrap="square" rtlCol="0">
            <a:spAutoFit/>
          </a:bodyPr>
          <a:lstStyle/>
          <a:p>
            <a:r>
              <a:rPr lang="zh-CN" altLang="en-US">
                <a:solidFill>
                  <a:schemeClr val="tx1">
                    <a:lumMod val="75000"/>
                    <a:lumOff val="25000"/>
                  </a:schemeClr>
                </a:solidFill>
                <a:latin typeface="微软雅黑" panose="020B0503020204020204" charset="-122"/>
                <a:ea typeface="微软雅黑" panose="020B0503020204020204" charset="-122"/>
              </a:rPr>
              <a:t>输入小标题</a:t>
            </a:r>
          </a:p>
        </p:txBody>
      </p:sp>
      <p:sp>
        <p:nvSpPr>
          <p:cNvPr id="85" name="文本框 84"/>
          <p:cNvSpPr txBox="1"/>
          <p:nvPr/>
        </p:nvSpPr>
        <p:spPr>
          <a:xfrm>
            <a:off x="6226235" y="4689939"/>
            <a:ext cx="5357917" cy="705834"/>
          </a:xfrm>
          <a:prstGeom prst="rect">
            <a:avLst/>
          </a:prstGeom>
          <a:noFill/>
        </p:spPr>
        <p:txBody>
          <a:bodyPr wrap="square" rtlCol="0">
            <a:spAutoFit/>
          </a:bodyPr>
          <a:lstStyle/>
          <a:p>
            <a:pPr>
              <a:lnSpc>
                <a:spcPct val="150000"/>
              </a:lnSpc>
              <a:buClr>
                <a:schemeClr val="accent1">
                  <a:lumMod val="75000"/>
                </a:schemeClr>
              </a:buClr>
              <a:buSzPct val="70000"/>
            </a:pPr>
            <a:r>
              <a:rPr lang="zh-CN" altLang="en-US" sz="1400">
                <a:solidFill>
                  <a:schemeClr val="tx1">
                    <a:lumMod val="75000"/>
                    <a:lumOff val="25000"/>
                  </a:schemeClr>
                </a:solidFill>
                <a:latin typeface="微软雅黑" panose="020B0503020204020204" charset="-122"/>
                <a:ea typeface="微软雅黑" panose="020B0503020204020204" charset="-122"/>
              </a:rPr>
              <a:t>在此处输入文字或粘贴复制到文本框里，在此处输入文字或粘贴复制到文本框里，在此处输入文字或粘贴复制到文本框里。</a:t>
            </a:r>
          </a:p>
        </p:txBody>
      </p:sp>
      <p:sp>
        <p:nvSpPr>
          <p:cNvPr id="86" name="矩形 85"/>
          <p:cNvSpPr/>
          <p:nvPr/>
        </p:nvSpPr>
        <p:spPr>
          <a:xfrm>
            <a:off x="7667825" y="3980546"/>
            <a:ext cx="618565" cy="618565"/>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cxnSp>
        <p:nvCxnSpPr>
          <p:cNvPr id="87" name="直接连接符 86"/>
          <p:cNvCxnSpPr/>
          <p:nvPr/>
        </p:nvCxnSpPr>
        <p:spPr>
          <a:xfrm>
            <a:off x="6303760" y="5438304"/>
            <a:ext cx="5202865" cy="0"/>
          </a:xfrm>
          <a:prstGeom prst="line">
            <a:avLst/>
          </a:prstGeom>
          <a:ln w="19050">
            <a:solidFill>
              <a:srgbClr val="A20000"/>
            </a:solidFill>
          </a:ln>
        </p:spPr>
        <p:style>
          <a:lnRef idx="1">
            <a:schemeClr val="accent1"/>
          </a:lnRef>
          <a:fillRef idx="0">
            <a:schemeClr val="accent1"/>
          </a:fillRef>
          <a:effectRef idx="0">
            <a:schemeClr val="accent1"/>
          </a:effectRef>
          <a:fontRef idx="minor">
            <a:schemeClr val="tx1"/>
          </a:fontRef>
        </p:style>
      </p:cxnSp>
      <p:pic>
        <p:nvPicPr>
          <p:cNvPr id="88" name="图形 5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30843" y="4065748"/>
            <a:ext cx="424971" cy="424971"/>
          </a:xfrm>
          <a:prstGeom prst="rect">
            <a:avLst/>
          </a:prstGeom>
        </p:spPr>
      </p:pic>
      <p:pic>
        <p:nvPicPr>
          <p:cNvPr id="89" name="图形 5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313491" y="2488052"/>
            <a:ext cx="404115" cy="404115"/>
          </a:xfrm>
          <a:prstGeom prst="rect">
            <a:avLst/>
          </a:prstGeom>
        </p:spPr>
      </p:pic>
      <p:pic>
        <p:nvPicPr>
          <p:cNvPr id="90" name="图形 5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34907" y="2484448"/>
            <a:ext cx="404929" cy="404929"/>
          </a:xfrm>
          <a:prstGeom prst="rect">
            <a:avLst/>
          </a:prstGeom>
        </p:spPr>
      </p:pic>
      <p:pic>
        <p:nvPicPr>
          <p:cNvPr id="91" name="图形 5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734907" y="4051679"/>
            <a:ext cx="453107" cy="4531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33.xml><?xml version="1.0" encoding="utf-8"?>
<p:tagLst xmlns:a="http://schemas.openxmlformats.org/drawingml/2006/main" xmlns:r="http://schemas.openxmlformats.org/officeDocument/2006/relationships" xmlns:p="http://schemas.openxmlformats.org/presentationml/2006/main">
  <p:tag name="PA" val="v5.2.9"/>
</p:tagLst>
</file>

<file path=ppt/tags/tag34.xml><?xml version="1.0" encoding="utf-8"?>
<p:tagLst xmlns:a="http://schemas.openxmlformats.org/drawingml/2006/main" xmlns:r="http://schemas.openxmlformats.org/officeDocument/2006/relationships" xmlns:p="http://schemas.openxmlformats.org/presentationml/2006/main">
  <p:tag name="PA" val="v5.2.9"/>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9"/>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PA" val="v5.2.9"/>
</p:tagLst>
</file>

<file path=ppt/tags/tag43.xml><?xml version="1.0" encoding="utf-8"?>
<p:tagLst xmlns:a="http://schemas.openxmlformats.org/drawingml/2006/main" xmlns:r="http://schemas.openxmlformats.org/officeDocument/2006/relationships" xmlns:p="http://schemas.openxmlformats.org/presentationml/2006/main">
  <p:tag name="PA" val="v5.2.9"/>
</p:tagLst>
</file>

<file path=ppt/tags/tag44.xml><?xml version="1.0" encoding="utf-8"?>
<p:tagLst xmlns:a="http://schemas.openxmlformats.org/drawingml/2006/main" xmlns:r="http://schemas.openxmlformats.org/officeDocument/2006/relationships" xmlns:p="http://schemas.openxmlformats.org/presentationml/2006/main">
  <p:tag name="PA" val="v5.2.9"/>
</p:tagLst>
</file>

<file path=ppt/tags/tag45.xml><?xml version="1.0" encoding="utf-8"?>
<p:tagLst xmlns:a="http://schemas.openxmlformats.org/drawingml/2006/main" xmlns:r="http://schemas.openxmlformats.org/officeDocument/2006/relationships" xmlns:p="http://schemas.openxmlformats.org/presentationml/2006/main">
  <p:tag name="PA" val="v5.2.9"/>
</p:tagLst>
</file>

<file path=ppt/tags/tag46.xml><?xml version="1.0" encoding="utf-8"?>
<p:tagLst xmlns:a="http://schemas.openxmlformats.org/drawingml/2006/main" xmlns:r="http://schemas.openxmlformats.org/officeDocument/2006/relationships" xmlns:p="http://schemas.openxmlformats.org/presentationml/2006/main">
  <p:tag name="PA" val="v5.2.9"/>
</p:tagLst>
</file>

<file path=ppt/tags/tag47.xml><?xml version="1.0" encoding="utf-8"?>
<p:tagLst xmlns:a="http://schemas.openxmlformats.org/drawingml/2006/main" xmlns:r="http://schemas.openxmlformats.org/officeDocument/2006/relationships" xmlns:p="http://schemas.openxmlformats.org/presentationml/2006/main">
  <p:tag name="PA" val="v5.2.9"/>
</p:tagLst>
</file>

<file path=ppt/tags/tag48.xml><?xml version="1.0" encoding="utf-8"?>
<p:tagLst xmlns:a="http://schemas.openxmlformats.org/drawingml/2006/main" xmlns:r="http://schemas.openxmlformats.org/officeDocument/2006/relationships" xmlns:p="http://schemas.openxmlformats.org/presentationml/2006/main">
  <p:tag name="PA" val="v5.2.9"/>
</p:tagLst>
</file>

<file path=ppt/tags/tag49.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50.xml><?xml version="1.0" encoding="utf-8"?>
<p:tagLst xmlns:a="http://schemas.openxmlformats.org/drawingml/2006/main" xmlns:r="http://schemas.openxmlformats.org/officeDocument/2006/relationships" xmlns:p="http://schemas.openxmlformats.org/presentationml/2006/main">
  <p:tag name="PA" val="v5.2.9"/>
</p:tagLst>
</file>

<file path=ppt/tags/tag51.xml><?xml version="1.0" encoding="utf-8"?>
<p:tagLst xmlns:a="http://schemas.openxmlformats.org/drawingml/2006/main" xmlns:r="http://schemas.openxmlformats.org/officeDocument/2006/relationships" xmlns:p="http://schemas.openxmlformats.org/presentationml/2006/main">
  <p:tag name="PA" val="v5.2.9"/>
</p:tagLst>
</file>

<file path=ppt/tags/tag52.xml><?xml version="1.0" encoding="utf-8"?>
<p:tagLst xmlns:a="http://schemas.openxmlformats.org/drawingml/2006/main" xmlns:r="http://schemas.openxmlformats.org/officeDocument/2006/relationships" xmlns:p="http://schemas.openxmlformats.org/presentationml/2006/main">
  <p:tag name="PA" val="v5.2.9"/>
</p:tagLst>
</file>

<file path=ppt/tags/tag53.xml><?xml version="1.0" encoding="utf-8"?>
<p:tagLst xmlns:a="http://schemas.openxmlformats.org/drawingml/2006/main" xmlns:r="http://schemas.openxmlformats.org/officeDocument/2006/relationships" xmlns:p="http://schemas.openxmlformats.org/presentationml/2006/main">
  <p:tag name="PA" val="v5.2.9"/>
</p:tagLst>
</file>

<file path=ppt/tags/tag54.xml><?xml version="1.0" encoding="utf-8"?>
<p:tagLst xmlns:a="http://schemas.openxmlformats.org/drawingml/2006/main" xmlns:r="http://schemas.openxmlformats.org/officeDocument/2006/relationships" xmlns:p="http://schemas.openxmlformats.org/presentationml/2006/main">
  <p:tag name="PA" val="v5.2.9"/>
</p:tagLst>
</file>

<file path=ppt/tags/tag55.xml><?xml version="1.0" encoding="utf-8"?>
<p:tagLst xmlns:a="http://schemas.openxmlformats.org/drawingml/2006/main" xmlns:r="http://schemas.openxmlformats.org/officeDocument/2006/relationships" xmlns:p="http://schemas.openxmlformats.org/presentationml/2006/main">
  <p:tag name="PA" val="v5.2.9"/>
</p:tagLst>
</file>

<file path=ppt/tags/tag56.xml><?xml version="1.0" encoding="utf-8"?>
<p:tagLst xmlns:a="http://schemas.openxmlformats.org/drawingml/2006/main" xmlns:r="http://schemas.openxmlformats.org/officeDocument/2006/relationships" xmlns:p="http://schemas.openxmlformats.org/presentationml/2006/main">
  <p:tag name="PA" val="v5.2.9"/>
</p:tagLst>
</file>

<file path=ppt/tags/tag57.xml><?xml version="1.0" encoding="utf-8"?>
<p:tagLst xmlns:a="http://schemas.openxmlformats.org/drawingml/2006/main" xmlns:r="http://schemas.openxmlformats.org/officeDocument/2006/relationships" xmlns:p="http://schemas.openxmlformats.org/presentationml/2006/main">
  <p:tag name="PA" val="v5.2.8"/>
  <p:tag name="RESOURCELIBID_ANIM" val="504"/>
</p:tagLst>
</file>

<file path=ppt/tags/tag58.xml><?xml version="1.0" encoding="utf-8"?>
<p:tagLst xmlns:a="http://schemas.openxmlformats.org/drawingml/2006/main" xmlns:r="http://schemas.openxmlformats.org/officeDocument/2006/relationships" xmlns:p="http://schemas.openxmlformats.org/presentationml/2006/main">
  <p:tag name="PA" val="v5.2.8"/>
  <p:tag name="RESOURCELIBID_ANIM" val="504"/>
</p:tagLst>
</file>

<file path=ppt/tags/tag59.xml><?xml version="1.0" encoding="utf-8"?>
<p:tagLst xmlns:a="http://schemas.openxmlformats.org/drawingml/2006/main" xmlns:r="http://schemas.openxmlformats.org/officeDocument/2006/relationships" xmlns:p="http://schemas.openxmlformats.org/presentationml/2006/main">
  <p:tag name="PA" val="v5.2.8"/>
  <p:tag name="RESOURCELIBID_ANIM" val="504"/>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60.xml><?xml version="1.0" encoding="utf-8"?>
<p:tagLst xmlns:a="http://schemas.openxmlformats.org/drawingml/2006/main" xmlns:r="http://schemas.openxmlformats.org/officeDocument/2006/relationships" xmlns:p="http://schemas.openxmlformats.org/presentationml/2006/main">
  <p:tag name="PA" val="v5.2.8"/>
  <p:tag name="RESOURCELIBID_ANIM" val="504"/>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宽屏</PresentationFormat>
  <Paragraphs>136</Paragraphs>
  <Slides>20</Slides>
  <Notes>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阿里巴巴普惠体 R</vt:lpstr>
      <vt:lpstr>等线</vt:lpstr>
      <vt:lpstr>等线 Light</vt:lpstr>
      <vt:lpstr>汉仪中黑简</vt:lpstr>
      <vt:lpstr>思源黑体 CN Normal</vt:lpstr>
      <vt:lpstr>微软雅黑</vt:lpstr>
      <vt:lpstr>微软雅黑 Light</vt:lpstr>
      <vt:lpstr>字魂36号-正文宋楷</vt:lpstr>
      <vt:lpstr>字魂虎啸手书</vt:lpstr>
      <vt:lpstr>Arial</vt:lpstr>
      <vt:lpstr>Rockwell Condensed</vt:lpstr>
      <vt:lpstr>www.2ppt.com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2019-08-23T04:52:00Z</dcterms:created>
  <dcterms:modified xsi:type="dcterms:W3CDTF">2023-01-10T12:10:22Z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1C73357357524A4FB3FB119E0B1BFD9D</vt:lpwstr>
  </property>
  <property fmtid="{A09F084E-AD41-489F-8076-AA5BE3082BCA}" pid="100">
    <vt:ui4>5</vt:ui4>
  </property>
  <property fmtid="{64440492-4C8B-11D1-8B70-080036B11A03}" pid="11">
    <vt:lpwstr>www.2ppt.com-爱PPT提供资源下载</vt:lpwstr>
  </property>
</Properties>
</file>