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314" r:id="rId3"/>
    <p:sldId id="304" r:id="rId4"/>
    <p:sldId id="315" r:id="rId5"/>
    <p:sldId id="324" r:id="rId6"/>
    <p:sldId id="325" r:id="rId7"/>
    <p:sldId id="323" r:id="rId8"/>
    <p:sldId id="321" r:id="rId9"/>
    <p:sldId id="322" r:id="rId10"/>
    <p:sldId id="326" r:id="rId11"/>
    <p:sldId id="327" r:id="rId12"/>
    <p:sldId id="328" r:id="rId13"/>
    <p:sldId id="319" r:id="rId14"/>
    <p:sldId id="301" r:id="rId15"/>
    <p:sldId id="302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CCE8CF"/>
    <a:srgbClr val="CFE5F6"/>
    <a:srgbClr val="E9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5220A09-F190-42B4-BF5F-01C88BF27AF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0C577E13-6331-48AC-85F6-DE791AFB348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605810F-E897-47D1-B915-DDAC752379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9C4AD92D-1665-4060-AED9-B5AD8F129D4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065BC99-584A-4E35-858A-6791B1A1BF01}" type="slidenum">
              <a:rPr lang="zh-CN" altLang="en-US">
                <a:ea typeface="宋体" panose="02010600030101010101" pitchFamily="2" charset="-122"/>
              </a:rPr>
              <a:t>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5C2DBDA-C4D3-4F37-9D17-AF7E9E7AA988}" type="slidenum">
              <a:rPr lang="zh-CN" altLang="en-US">
                <a:ea typeface="宋体" panose="02010600030101010101" pitchFamily="2" charset="-122"/>
              </a:rPr>
              <a:t>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AD92D-1665-4060-AED9-B5AD8F129D4D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9B50C46-6F93-4A34-9635-833F0219FB90}" type="slidenum">
              <a:rPr lang="zh-CN" altLang="en-US">
                <a:ea typeface="宋体" panose="02010600030101010101" pitchFamily="2" charset="-122"/>
              </a:rPr>
              <a:t>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AF7E08C-53BD-48DC-8B05-DBC361C226DC}" type="slidenum">
              <a:rPr lang="zh-CN" altLang="en-US">
                <a:ea typeface="宋体" panose="02010600030101010101" pitchFamily="2" charset="-122"/>
              </a:rPr>
              <a:t>14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1F102BC-6F6F-4C36-A4CF-195278A2E12C}" type="slidenum">
              <a:rPr lang="zh-CN" altLang="en-US">
                <a:ea typeface="宋体" panose="02010600030101010101" pitchFamily="2" charset="-122"/>
              </a:rPr>
              <a:t>15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F875-FB20-4210-A1C4-0FBA271901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0F21-43EB-457B-BFDD-24D98487A9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F875-FB20-4210-A1C4-0FBA271901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0F21-43EB-457B-BFDD-24D98487A9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F875-FB20-4210-A1C4-0FBA271901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0F21-43EB-457B-BFDD-24D98487A9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835697" y="692696"/>
            <a:ext cx="5688632" cy="6215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11" name="KSO_BT1"/>
          <p:cNvSpPr>
            <a:spLocks noGrp="1"/>
          </p:cNvSpPr>
          <p:nvPr>
            <p:ph type="title"/>
          </p:nvPr>
        </p:nvSpPr>
        <p:spPr>
          <a:xfrm>
            <a:off x="390382" y="2131838"/>
            <a:ext cx="8363236" cy="1513186"/>
          </a:xfrm>
          <a:prstGeom prst="rect">
            <a:avLst/>
          </a:prstGeom>
        </p:spPr>
        <p:txBody>
          <a:bodyPr/>
          <a:lstStyle>
            <a:lvl1pPr algn="ctr">
              <a:defRPr sz="4200" baseline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F875-FB20-4210-A1C4-0FBA271901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0F21-43EB-457B-BFDD-24D98487A9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F875-FB20-4210-A1C4-0FBA271901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0F21-43EB-457B-BFDD-24D98487A9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F875-FB20-4210-A1C4-0FBA271901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0F21-43EB-457B-BFDD-24D98487A9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F875-FB20-4210-A1C4-0FBA271901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0F21-43EB-457B-BFDD-24D98487A9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F875-FB20-4210-A1C4-0FBA271901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0F21-43EB-457B-BFDD-24D98487A9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F875-FB20-4210-A1C4-0FBA271901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0F21-43EB-457B-BFDD-24D98487A9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F875-FB20-4210-A1C4-0FBA271901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0F21-43EB-457B-BFDD-24D98487A9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F875-FB20-4210-A1C4-0FBA271901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0F21-43EB-457B-BFDD-24D98487A9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AF875-FB20-4210-A1C4-0FBA271901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10F21-43EB-457B-BFDD-24D98487A9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Lesson15__Let&#8217;s__chant&#35838;&#25991;&#21160;&#30011;.SW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3&#19979;&#35838;&#20214;\Unit3%20This%20is%20my%20father\Lesson15%20&#25945;&#23398;&#35838;&#20214;\daughter_128k.mp3" TargetMode="External"/><Relationship Id="rId1" Type="http://schemas.microsoft.com/office/2007/relationships/media" Target="file:///E:\3&#19979;&#35838;&#20214;\Unit3%20This%20is%20my%20father\Lesson15%20&#25945;&#23398;&#35838;&#20214;\daughter_128k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file:///E:\3&#19979;&#35838;&#20214;\Unit3%20This%20is%20my%20father\Lesson15%20&#25945;&#23398;&#35838;&#20214;\son_128k.mp3" TargetMode="External"/><Relationship Id="rId1" Type="http://schemas.microsoft.com/office/2007/relationships/media" Target="file:///E:\3&#19979;&#35838;&#20214;\Unit3%20This%20is%20my%20father\Lesson15%20&#25945;&#23398;&#35838;&#20214;\son_128k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Lesson15__Just__talk&#35838;&#25991;&#21160;&#30011;.SW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E:\3&#19979;&#35838;&#20214;\Unit3%20This%20is%20my%20father\Lesson15%20&#25945;&#23398;&#35838;&#20214;\L15TALK04_128k.mp3" TargetMode="External"/><Relationship Id="rId13" Type="http://schemas.openxmlformats.org/officeDocument/2006/relationships/image" Target="../media/image5.png"/><Relationship Id="rId3" Type="http://schemas.microsoft.com/office/2007/relationships/media" Target="file:///E:\3&#19979;&#35838;&#20214;\Unit3%20This%20is%20my%20father\Lesson15%20&#25945;&#23398;&#35838;&#20214;\L15TALK02_128k.mp3" TargetMode="External"/><Relationship Id="rId7" Type="http://schemas.microsoft.com/office/2007/relationships/media" Target="file:///E:\3&#19979;&#35838;&#20214;\Unit3%20This%20is%20my%20father\Lesson15%20&#25945;&#23398;&#35838;&#20214;\L15TALK04_128k.mp3" TargetMode="External"/><Relationship Id="rId12" Type="http://schemas.openxmlformats.org/officeDocument/2006/relationships/notesSlide" Target="../notesSlides/notesSlide4.xml"/><Relationship Id="rId2" Type="http://schemas.openxmlformats.org/officeDocument/2006/relationships/audio" Target="file:///E:\3&#19979;&#35838;&#20214;\Unit3%20This%20is%20my%20father\Lesson15%20&#25945;&#23398;&#35838;&#20214;\L15TALK01_128k.mp3" TargetMode="External"/><Relationship Id="rId1" Type="http://schemas.microsoft.com/office/2007/relationships/media" Target="file:///E:\3&#19979;&#35838;&#20214;\Unit3%20This%20is%20my%20father\Lesson15%20&#25945;&#23398;&#35838;&#20214;\L15TALK01_128k.mp3" TargetMode="External"/><Relationship Id="rId6" Type="http://schemas.openxmlformats.org/officeDocument/2006/relationships/audio" Target="file:///E:\3&#19979;&#35838;&#20214;\Unit3%20This%20is%20my%20father\Lesson15%20&#25945;&#23398;&#35838;&#20214;\L15TALK03_128k.mp3" TargetMode="External"/><Relationship Id="rId11" Type="http://schemas.openxmlformats.org/officeDocument/2006/relationships/slideLayout" Target="../slideLayouts/slideLayout7.xml"/><Relationship Id="rId5" Type="http://schemas.microsoft.com/office/2007/relationships/media" Target="file:///E:\3&#19979;&#35838;&#20214;\Unit3%20This%20is%20my%20father\Lesson15%20&#25945;&#23398;&#35838;&#20214;\L15TALK03_128k.mp3" TargetMode="External"/><Relationship Id="rId10" Type="http://schemas.openxmlformats.org/officeDocument/2006/relationships/audio" Target="file:///E:\3&#19979;&#35838;&#20214;\Unit3%20This%20is%20my%20father\Lesson15%20&#25945;&#23398;&#35838;&#20214;\L15TALK05_128k.mp3" TargetMode="External"/><Relationship Id="rId4" Type="http://schemas.openxmlformats.org/officeDocument/2006/relationships/audio" Target="file:///E:\3&#19979;&#35838;&#20214;\Unit3%20This%20is%20my%20father\Lesson15%20&#25945;&#23398;&#35838;&#20214;\L15TALK02_128k.mp3" TargetMode="External"/><Relationship Id="rId9" Type="http://schemas.microsoft.com/office/2007/relationships/media" Target="file:///E:\3&#19979;&#35838;&#20214;\Unit3%20This%20is%20my%20father\Lesson15%20&#25945;&#23398;&#35838;&#20214;\L15TALK05_128k.mp3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395536" y="2492896"/>
            <a:ext cx="8362950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eaLnBrk="1" hangingPunct="1">
              <a:defRPr/>
            </a:pPr>
            <a:r>
              <a:rPr lang="en-US" altLang="zh-CN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Unit3 This is my father.</a:t>
            </a:r>
            <a:endParaRPr lang="zh-CN" altLang="en-US" sz="6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475656" y="1052736"/>
            <a:ext cx="6264696" cy="638969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大宋简" pitchFamily="49" charset="-122"/>
                <a:ea typeface="汉仪大宋简" pitchFamily="49" charset="-122"/>
              </a:rPr>
              <a:t>人教精通版三年级下册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96720" y="5445224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5"/>
          <p:cNvSpPr txBox="1">
            <a:spLocks noChangeArrowheads="1"/>
          </p:cNvSpPr>
          <p:nvPr/>
        </p:nvSpPr>
        <p:spPr bwMode="auto">
          <a:xfrm>
            <a:off x="119856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725488"/>
            <a:ext cx="326707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1862138" y="887413"/>
            <a:ext cx="22685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30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Show time</a:t>
            </a:r>
            <a:endParaRPr lang="en-US" altLang="zh-CN" sz="3000" dirty="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29702" name="Picture 5" descr="Redocn_2012030902155526_conew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06488" y="692150"/>
            <a:ext cx="64611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42988" y="1804988"/>
            <a:ext cx="6991350" cy="1200150"/>
          </a:xfrm>
          <a:prstGeom prst="rect">
            <a:avLst/>
          </a:prstGeom>
          <a:noFill/>
          <a:ln w="63500">
            <a:solidFill>
              <a:schemeClr val="folHlink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Work in three, choose a way you like to read or act the story.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（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人一组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选择你喜欢的方式去读或者表演故事。）</a:t>
            </a:r>
          </a:p>
        </p:txBody>
      </p:sp>
      <p:pic>
        <p:nvPicPr>
          <p:cNvPr id="29704" name="Picture 13" descr="10276358_224703039309_2_conew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26100" y="3392488"/>
            <a:ext cx="11874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5" name="Group 20"/>
          <p:cNvGrpSpPr/>
          <p:nvPr/>
        </p:nvGrpSpPr>
        <p:grpSpPr bwMode="auto">
          <a:xfrm>
            <a:off x="971550" y="2938463"/>
            <a:ext cx="7392988" cy="3011487"/>
            <a:chOff x="-142" y="1643"/>
            <a:chExt cx="6210" cy="2528"/>
          </a:xfrm>
        </p:grpSpPr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-142" y="1918"/>
              <a:ext cx="6017" cy="2253"/>
            </a:xfrm>
            <a:prstGeom prst="roundRect">
              <a:avLst>
                <a:gd name="adj" fmla="val 16667"/>
              </a:avLst>
            </a:prstGeom>
            <a:solidFill>
              <a:srgbClr val="CCE8CF"/>
            </a:solidFill>
            <a:ln w="38100">
              <a:solidFill>
                <a:srgbClr val="FF99CC"/>
              </a:solidFill>
              <a:prstDash val="dash"/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4" y="2245"/>
              <a:ext cx="4490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7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Act out the dialogue.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（表演对话）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31" y="2834"/>
              <a:ext cx="4230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7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Read in roles.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（分角色朗读）</a:t>
              </a: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31" y="3413"/>
              <a:ext cx="4230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7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Read together.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（齐读）</a:t>
              </a:r>
            </a:p>
          </p:txBody>
        </p:sp>
        <p:pic>
          <p:nvPicPr>
            <p:cNvPr id="29710" name="Picture 11" descr="10276358_224703039309_2_conew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539" y="1643"/>
              <a:ext cx="1678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12" descr="10276358_224703039309_2_conew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021" y="3389"/>
              <a:ext cx="907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Picture 15" descr="10276358_224703039309_2_conew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958" y="1959"/>
              <a:ext cx="680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3" name="Picture 16" descr="10276358_224703039309_2_conew1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342" y="2229"/>
              <a:ext cx="726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4" name="Picture 17" descr="10276358_224703039309_2_conew1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222" y="2811"/>
              <a:ext cx="726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5" name="Picture 19" descr="10276358_224703039309_2_conew1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768" y="2811"/>
              <a:ext cx="726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0350" y="128588"/>
            <a:ext cx="25415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本框 5"/>
          <p:cNvSpPr txBox="1">
            <a:spLocks noChangeArrowheads="1"/>
          </p:cNvSpPr>
          <p:nvPr/>
        </p:nvSpPr>
        <p:spPr bwMode="auto">
          <a:xfrm>
            <a:off x="1368425" y="254000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708400" y="1630363"/>
            <a:ext cx="5976938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A: 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This is my ____.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B: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Hi, _____________?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: My name is </a:t>
            </a:r>
            <a:r>
              <a:rPr lang="en-US" altLang="zh-CN" sz="3600" dirty="0" err="1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Tian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Tian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B: 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_____________?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C: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I’m eleven.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8125" y="2071688"/>
            <a:ext cx="3319463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696075" y="1798638"/>
            <a:ext cx="1195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</a:rPr>
              <a:t>son</a:t>
            </a:r>
            <a:endParaRPr lang="zh-CN" alt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003800" y="2613025"/>
            <a:ext cx="3960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</a:rPr>
              <a:t>what’s your name</a:t>
            </a:r>
            <a:endParaRPr lang="zh-CN" alt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356100" y="4256088"/>
            <a:ext cx="3743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</a:rPr>
              <a:t>How old are you</a:t>
            </a:r>
            <a:endParaRPr lang="zh-CN" altLang="en-US"/>
          </a:p>
        </p:txBody>
      </p:sp>
      <p:sp>
        <p:nvSpPr>
          <p:cNvPr id="16" name="云形 15"/>
          <p:cNvSpPr/>
          <p:nvPr/>
        </p:nvSpPr>
        <p:spPr>
          <a:xfrm>
            <a:off x="2447925" y="687388"/>
            <a:ext cx="4284663" cy="92710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ea"/>
              </a:rPr>
              <a:t>句子大练兵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0350" y="128588"/>
            <a:ext cx="25415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5"/>
          <p:cNvSpPr txBox="1">
            <a:spLocks noChangeArrowheads="1"/>
          </p:cNvSpPr>
          <p:nvPr/>
        </p:nvSpPr>
        <p:spPr bwMode="auto">
          <a:xfrm>
            <a:off x="1368425" y="254000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708400" y="1630363"/>
            <a:ext cx="5976938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A: 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This is my _______.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B: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Hi, what’s your name?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: ________ </a:t>
            </a:r>
            <a:r>
              <a:rPr lang="en-US" altLang="zh-CN" sz="3600" dirty="0" err="1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Tian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Xin.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B: 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How old are you?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C: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_____ eleven.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588125" y="1779588"/>
            <a:ext cx="2268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</a:rPr>
              <a:t>daughter</a:t>
            </a:r>
            <a:endParaRPr lang="zh-CN" altLang="en-US" sz="36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560888" y="5084763"/>
            <a:ext cx="1081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</a:rPr>
              <a:t>I’m</a:t>
            </a:r>
            <a:endParaRPr lang="zh-CN" altLang="en-US"/>
          </a:p>
        </p:txBody>
      </p:sp>
      <p:sp>
        <p:nvSpPr>
          <p:cNvPr id="16" name="云形 15"/>
          <p:cNvSpPr/>
          <p:nvPr/>
        </p:nvSpPr>
        <p:spPr>
          <a:xfrm>
            <a:off x="2447925" y="687388"/>
            <a:ext cx="4284663" cy="92710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ea"/>
              </a:rPr>
              <a:t>句子大练兵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175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0350" y="1916113"/>
            <a:ext cx="322421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292600" y="3455988"/>
            <a:ext cx="2366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</a:rPr>
              <a:t>My name’s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31640" y="1124744"/>
            <a:ext cx="6480720" cy="4669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2771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8" y="4581525"/>
            <a:ext cx="1079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标题 1"/>
          <p:cNvSpPr txBox="1"/>
          <p:nvPr/>
        </p:nvSpPr>
        <p:spPr bwMode="auto">
          <a:xfrm>
            <a:off x="3203575" y="404813"/>
            <a:ext cx="27368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chant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2773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文本框 5"/>
          <p:cNvSpPr txBox="1">
            <a:spLocks noChangeArrowheads="1"/>
          </p:cNvSpPr>
          <p:nvPr/>
        </p:nvSpPr>
        <p:spPr bwMode="auto">
          <a:xfrm>
            <a:off x="119856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2295648" y="574973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Summary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335088" y="1439863"/>
            <a:ext cx="6477000" cy="48450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3796" name="图片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775" y="719138"/>
            <a:ext cx="1446213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矩形 7"/>
          <p:cNvSpPr>
            <a:spLocks noChangeArrowheads="1"/>
          </p:cNvSpPr>
          <p:nvPr/>
        </p:nvSpPr>
        <p:spPr bwMode="auto">
          <a:xfrm>
            <a:off x="2951163" y="2849563"/>
            <a:ext cx="5942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876425" y="2927350"/>
            <a:ext cx="5351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本课的重点句型：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876425" y="1655763"/>
            <a:ext cx="5335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本课的重点单词：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286000" y="2138363"/>
            <a:ext cx="21351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daughter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788024" y="2138363"/>
            <a:ext cx="92868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son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273300" y="3527425"/>
            <a:ext cx="46132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—What’s your name?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246313" y="4824413"/>
            <a:ext cx="43656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 How old are you?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262188" y="4176713"/>
            <a:ext cx="32591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—My name’s ...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262188" y="5472113"/>
            <a:ext cx="2045753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 I’m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... 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612900" y="404664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Homework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300192" y="5949280"/>
            <a:ext cx="115212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187450" y="1243013"/>
            <a:ext cx="6781800" cy="44894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258888" y="1760538"/>
            <a:ext cx="6621462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buFontTx/>
              <a:buAutoNum type="arabicPeriod"/>
              <a:defRPr/>
            </a:pP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跟读课文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buFontTx/>
              <a:buAutoNum type="arabicPeriod"/>
              <a:defRPr/>
            </a:pP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模仿本课对话，编写一段新的对话，不少于</a:t>
            </a: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4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句。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buFontTx/>
              <a:buAutoNum type="arabicPeriod"/>
              <a:defRPr/>
            </a:pP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习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16</a:t>
            </a: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  <a:endParaRPr lang="en-US" altLang="zh-CN" sz="28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524000"/>
            <a:ext cx="77755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文本框 5"/>
          <p:cNvSpPr txBox="1">
            <a:spLocks noChangeArrowheads="1"/>
          </p:cNvSpPr>
          <p:nvPr/>
        </p:nvSpPr>
        <p:spPr bwMode="auto">
          <a:xfrm>
            <a:off x="1198563" y="98425"/>
            <a:ext cx="1212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358775" y="1341438"/>
            <a:ext cx="3781425" cy="876300"/>
          </a:xfrm>
          <a:prstGeom prst="wedgeRoundRectCallout">
            <a:avLst>
              <a:gd name="adj1" fmla="val 45718"/>
              <a:gd name="adj2" fmla="val 7216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This is Sun Li.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110038" y="4437063"/>
            <a:ext cx="4732337" cy="936625"/>
          </a:xfrm>
          <a:prstGeom prst="wedgeRoundRectCallout">
            <a:avLst>
              <a:gd name="adj1" fmla="val 7684"/>
              <a:gd name="adj2" fmla="val -8145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This is her ...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296863" y="4724400"/>
            <a:ext cx="3735387" cy="925513"/>
          </a:xfrm>
          <a:prstGeom prst="wedgeRoundRectCallout">
            <a:avLst>
              <a:gd name="adj1" fmla="val -2314"/>
              <a:gd name="adj2" fmla="val -6746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This is her …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08275" y="4864100"/>
            <a:ext cx="1230313" cy="646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son.</a:t>
            </a:r>
            <a:endParaRPr lang="zh-CN" altLang="en-US" sz="36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57963" y="4581525"/>
            <a:ext cx="2284412" cy="646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daughter.</a:t>
            </a:r>
            <a:endParaRPr lang="zh-CN" altLang="en-US" sz="36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27288" y="631825"/>
            <a:ext cx="428466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Do you know them?</a:t>
            </a:r>
            <a:endParaRPr lang="zh-CN" altLang="en-US" sz="3600" dirty="0"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643438" y="1916113"/>
            <a:ext cx="42481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5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Mother and  _______.</a:t>
            </a:r>
            <a:endParaRPr lang="zh-CN" altLang="en-US" sz="54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356100" y="3302000"/>
            <a:ext cx="38163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r>
              <a:rPr lang="en-US" altLang="zh-CN" sz="54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daughter</a:t>
            </a:r>
            <a:endParaRPr lang="zh-CN" altLang="en-US" sz="54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pic>
        <p:nvPicPr>
          <p:cNvPr id="2" name="daughter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4475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24162"/>
            <a:ext cx="3370729" cy="4222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4643438" y="1916113"/>
            <a:ext cx="42481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5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Father and  _______.</a:t>
            </a:r>
            <a:endParaRPr lang="zh-CN" altLang="en-US" sz="54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284663" y="3357563"/>
            <a:ext cx="38163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son</a:t>
            </a:r>
            <a:endParaRPr lang="zh-CN" altLang="en-US" sz="540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pic>
        <p:nvPicPr>
          <p:cNvPr id="3" name="son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037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1" y="870521"/>
            <a:ext cx="3172858" cy="5067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标注 13"/>
          <p:cNvSpPr/>
          <p:nvPr/>
        </p:nvSpPr>
        <p:spPr>
          <a:xfrm>
            <a:off x="3314700" y="1052513"/>
            <a:ext cx="4356100" cy="1008062"/>
          </a:xfrm>
          <a:prstGeom prst="wedgeRoundRectCallout">
            <a:avLst>
              <a:gd name="adj1" fmla="val 55766"/>
              <a:gd name="adj2" fmla="val 9491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bg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What’s your name?</a:t>
            </a:r>
            <a:endParaRPr lang="zh-CN" altLang="en-US" sz="3600" dirty="0">
              <a:solidFill>
                <a:schemeClr val="bg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3555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3557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" y="1393825"/>
            <a:ext cx="3024188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72363" y="796925"/>
            <a:ext cx="156368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72363" y="3344863"/>
            <a:ext cx="1563687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圆角矩形标注 14"/>
          <p:cNvSpPr/>
          <p:nvPr/>
        </p:nvSpPr>
        <p:spPr>
          <a:xfrm>
            <a:off x="3314700" y="3695700"/>
            <a:ext cx="4356100" cy="1008063"/>
          </a:xfrm>
          <a:prstGeom prst="wedgeRoundRectCallout">
            <a:avLst>
              <a:gd name="adj1" fmla="val 55766"/>
              <a:gd name="adj2" fmla="val 9491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bg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How old are you?</a:t>
            </a:r>
            <a:endParaRPr lang="zh-CN" altLang="en-US" sz="3600" dirty="0">
              <a:solidFill>
                <a:schemeClr val="bg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3314700" y="2408238"/>
            <a:ext cx="4157663" cy="1008062"/>
          </a:xfrm>
          <a:prstGeom prst="wedgeRoundRectCallout">
            <a:avLst>
              <a:gd name="adj1" fmla="val -65716"/>
              <a:gd name="adj2" fmla="val 15381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bg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My name’s Angela.</a:t>
            </a:r>
            <a:endParaRPr lang="zh-CN" altLang="en-US" sz="3600" dirty="0">
              <a:solidFill>
                <a:schemeClr val="bg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3314700" y="5051425"/>
            <a:ext cx="2974975" cy="1008063"/>
          </a:xfrm>
          <a:prstGeom prst="wedgeRoundRectCallout">
            <a:avLst>
              <a:gd name="adj1" fmla="val -64119"/>
              <a:gd name="adj2" fmla="val -17602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bg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I’m nine.</a:t>
            </a:r>
            <a:endParaRPr lang="zh-CN" altLang="en-US" sz="3600" dirty="0">
              <a:solidFill>
                <a:schemeClr val="bg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458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1484313"/>
            <a:ext cx="296227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3240088" y="1052513"/>
            <a:ext cx="4356100" cy="1008062"/>
          </a:xfrm>
          <a:prstGeom prst="wedgeRoundRectCallout">
            <a:avLst>
              <a:gd name="adj1" fmla="val 55766"/>
              <a:gd name="adj2" fmla="val 9491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bg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What’s your name?</a:t>
            </a:r>
            <a:endParaRPr lang="zh-CN" altLang="en-US" sz="3600" dirty="0">
              <a:solidFill>
                <a:schemeClr val="bg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97750" y="796925"/>
            <a:ext cx="1563688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97750" y="3344863"/>
            <a:ext cx="1563688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圆角矩形标注 13"/>
          <p:cNvSpPr/>
          <p:nvPr/>
        </p:nvSpPr>
        <p:spPr>
          <a:xfrm>
            <a:off x="3240088" y="3695700"/>
            <a:ext cx="4356100" cy="1008063"/>
          </a:xfrm>
          <a:prstGeom prst="wedgeRoundRectCallout">
            <a:avLst>
              <a:gd name="adj1" fmla="val 55766"/>
              <a:gd name="adj2" fmla="val 9491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bg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How old are you?</a:t>
            </a:r>
            <a:endParaRPr lang="zh-CN" altLang="en-US" sz="3600" dirty="0">
              <a:solidFill>
                <a:schemeClr val="bg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3240088" y="2408238"/>
            <a:ext cx="2974975" cy="1008062"/>
          </a:xfrm>
          <a:prstGeom prst="wedgeRoundRectCallout">
            <a:avLst>
              <a:gd name="adj1" fmla="val -65716"/>
              <a:gd name="adj2" fmla="val 15381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bg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I’m </a:t>
            </a:r>
            <a:r>
              <a:rPr lang="en-US" altLang="zh-CN" sz="3600" dirty="0" err="1">
                <a:solidFill>
                  <a:schemeClr val="bg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Kimi</a:t>
            </a:r>
            <a:r>
              <a:rPr lang="en-US" altLang="zh-CN" sz="3600" dirty="0">
                <a:solidFill>
                  <a:schemeClr val="bg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.</a:t>
            </a:r>
            <a:endParaRPr lang="zh-CN" altLang="en-US" sz="3600" dirty="0">
              <a:solidFill>
                <a:schemeClr val="bg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3240088" y="5051425"/>
            <a:ext cx="2974975" cy="1008063"/>
          </a:xfrm>
          <a:prstGeom prst="wedgeRoundRectCallout">
            <a:avLst>
              <a:gd name="adj1" fmla="val -64119"/>
              <a:gd name="adj2" fmla="val -25848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bg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I’m nine.</a:t>
            </a:r>
            <a:endParaRPr lang="zh-CN" altLang="en-US" sz="3600" dirty="0">
              <a:solidFill>
                <a:schemeClr val="bg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28289" y="1671268"/>
            <a:ext cx="5896039" cy="4422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5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64288" y="4983163"/>
            <a:ext cx="1079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620838" y="603250"/>
            <a:ext cx="3027362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Who are they?</a:t>
            </a:r>
            <a:endParaRPr lang="zh-CN" altLang="en-US" sz="3200" dirty="0"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19250" y="1125538"/>
            <a:ext cx="58245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What are they talking about?</a:t>
            </a:r>
            <a:endParaRPr lang="zh-CN" altLang="en-US" sz="3200" dirty="0"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89144"/>
            <a:ext cx="7776864" cy="5832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252413" y="2382838"/>
            <a:ext cx="2892425" cy="1017587"/>
          </a:xfrm>
          <a:prstGeom prst="wedgeRoundRectCallout">
            <a:avLst>
              <a:gd name="adj1" fmla="val 29855"/>
              <a:gd name="adj2" fmla="val 6953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My name’s Gao Wei.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252413" y="879475"/>
            <a:ext cx="2951162" cy="1066800"/>
          </a:xfrm>
          <a:prstGeom prst="wedgeRoundRectCallout">
            <a:avLst>
              <a:gd name="adj1" fmla="val 43997"/>
              <a:gd name="adj2" fmla="val 7059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Hi, Miss Wu. This is my son.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6094413" y="879475"/>
            <a:ext cx="2770187" cy="1066800"/>
          </a:xfrm>
          <a:prstGeom prst="wedgeRoundRectCallout">
            <a:avLst>
              <a:gd name="adj1" fmla="val -39408"/>
              <a:gd name="adj2" fmla="val 7730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Hello, what’s your name?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282575" y="4581525"/>
            <a:ext cx="2474913" cy="877888"/>
          </a:xfrm>
          <a:prstGeom prst="wedgeRoundRectCallout">
            <a:avLst>
              <a:gd name="adj1" fmla="val 47390"/>
              <a:gd name="adj2" fmla="val -7261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I’m eight.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6084888" y="3679825"/>
            <a:ext cx="2770187" cy="1008063"/>
          </a:xfrm>
          <a:prstGeom prst="wedgeRoundRectCallout">
            <a:avLst>
              <a:gd name="adj1" fmla="val -38122"/>
              <a:gd name="adj2" fmla="val -7584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How old are you?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0" y="1125538"/>
          <a:ext cx="9144000" cy="5111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6165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 marT="45706" marB="45706"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40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Hi, Miss Wu. This is my son.</a:t>
                      </a:r>
                      <a:endParaRPr lang="zh-CN" altLang="en-US" sz="40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06" marB="45706" anchor="ctr"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548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 marT="45706" marB="45706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4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Hello, what’s your name?</a:t>
                      </a:r>
                      <a:endParaRPr lang="zh-CN" altLang="en-US" sz="4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06" marB="45706" anchor="ctr"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513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 marT="45706" marB="45706"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4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My name’s Gao Wei.</a:t>
                      </a:r>
                      <a:endParaRPr lang="zh-CN" altLang="en-US" sz="4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06" marB="45706" anchor="ctr"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262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 marT="45706" marB="45706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4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How old are you?</a:t>
                      </a:r>
                      <a:endParaRPr lang="zh-CN" altLang="en-US" sz="4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06" marB="45706" anchor="ctr"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262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 marT="45706" marB="45706"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4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I’m eight.</a:t>
                      </a:r>
                      <a:endParaRPr lang="zh-CN" altLang="en-US" sz="40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06" marB="45706" anchor="ctr"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标题 4"/>
          <p:cNvSpPr txBox="1"/>
          <p:nvPr/>
        </p:nvSpPr>
        <p:spPr bwMode="auto">
          <a:xfrm>
            <a:off x="3132138" y="476250"/>
            <a:ext cx="2889250" cy="503238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Just talk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7671" name="图片 1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2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L15TALK0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15TALK0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15TALK0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15TALK0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L15TALK05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45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全屏显示(4:3)</PresentationFormat>
  <Paragraphs>91</Paragraphs>
  <Slides>15</Slides>
  <Notes>6</Notes>
  <HiddenSlides>0</HiddenSlides>
  <MMClips>7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汉仪大宋简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WWW.2PPT.COM
</vt:lpstr>
      <vt:lpstr>Unit3 This is my father.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2023-01-16T22:27:24Z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AE9A16591BF144F6A13B451A7E51714A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