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26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C292D-D059-4C99-A952-34468CA12D2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565DA-2FF5-4348-9C3D-E49F562C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565DA-2FF5-4348-9C3D-E49F562CDC3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公式法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package" Target="../embeddings/Microsoft_Word___1.docx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3600" dirty="0" smtClean="0"/>
              <a:t>用</a:t>
            </a:r>
            <a:r>
              <a:rPr lang="zh-CN" altLang="zh-CN" sz="3600" dirty="0"/>
              <a:t>公式法求解一元二次方程</a:t>
            </a:r>
            <a:endParaRPr lang="zh-CN" altLang="en-US" sz="36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523875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第二章</a:t>
            </a:r>
            <a:r>
              <a:rPr lang="zh-CN" altLang="en-US" sz="2400" i="1" dirty="0">
                <a:solidFill>
                  <a:schemeClr val="tx1"/>
                </a:solidFill>
              </a:rPr>
              <a:t>　</a:t>
            </a:r>
            <a:r>
              <a:rPr lang="zh-CN" altLang="en-US" sz="2400" dirty="0">
                <a:solidFill>
                  <a:schemeClr val="tx1"/>
                </a:solidFill>
              </a:rPr>
              <a:t>一元二次方程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45663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/>
              <a:t>第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课时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0" y="438722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29099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一元二次方程的求根公式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用公式法解一元二次方程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首先要确定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下列叙述正确的是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用公式法解方程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A.21	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C.3	D.0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67902" y="210830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572000" y="301265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918661"/>
          <a:ext cx="6096000" cy="349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3865245" imgH="2200910" progId="Word.Document.12">
                  <p:embed/>
                </p:oleObj>
              </mc:Choice>
              <mc:Fallback>
                <p:oleObj name="Document" r:id="rId4" imgW="3865245" imgH="22009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8661"/>
                        <a:ext cx="6096000" cy="3496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964118" y="1213338"/>
            <a:ext cx="233387" cy="213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6345577" y="229593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18846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用公式法解下列方程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22141" y="2014282"/>
          <a:ext cx="6096000" cy="6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3" imgW="3865245" imgH="402590" progId="Word.Document.12">
                  <p:embed/>
                </p:oleObj>
              </mc:Choice>
              <mc:Fallback>
                <p:oleObj name="Document" r:id="rId3" imgW="3865245" imgH="40259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41" y="2014282"/>
                        <a:ext cx="6096000" cy="636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71500" y="2571750"/>
          <a:ext cx="6096000" cy="31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5" imgW="3865245" imgH="201295" progId="Word.Document.12">
                  <p:embed/>
                </p:oleObj>
              </mc:Choice>
              <mc:Fallback>
                <p:oleObj name="Document" r:id="rId5" imgW="3865245" imgH="20129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571750"/>
                        <a:ext cx="6096000" cy="318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722141" y="3138863"/>
          <a:ext cx="6096000" cy="318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7" imgW="3836035" imgH="201295" progId="Word.Document.12">
                  <p:embed/>
                </p:oleObj>
              </mc:Choice>
              <mc:Fallback>
                <p:oleObj name="Document" r:id="rId7" imgW="3836035" imgH="20129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41" y="3138863"/>
                        <a:ext cx="6096000" cy="318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236998"/>
          <a:ext cx="6096000" cy="286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3865245" imgH="1800225" progId="Word.Document.12">
                  <p:embed/>
                </p:oleObj>
              </mc:Choice>
              <mc:Fallback>
                <p:oleObj name="Document" r:id="rId3" imgW="3865245" imgH="180022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36998"/>
                        <a:ext cx="6096000" cy="286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793107" y="123699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343254" y="288453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24401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)(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以上结论都不对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下列方程适合用求根公式法解的是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C.2019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0491" y="149032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3783247" y="239118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617731"/>
          <a:ext cx="6096000" cy="2541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3" imgW="3865245" imgH="1600200" progId="Word.Document.12">
                  <p:embed/>
                </p:oleObj>
              </mc:Choice>
              <mc:Fallback>
                <p:oleObj name="Document" r:id="rId3" imgW="3865245" imgH="160020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17731"/>
                        <a:ext cx="6096000" cy="2541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800643" y="161773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3342331" y="2961752"/>
            <a:ext cx="1229669" cy="431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3342331" y="3393586"/>
            <a:ext cx="1229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21890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某奶茶店每杯奶茶的成本价为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市场调查表明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若每杯定价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则一天可卖出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800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但物价局规定每件商品的利润率不得超过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该店计划一天要盈利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问每杯奶茶应定价多少元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一天可以卖出多少杯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490125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依题意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)(  800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≤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符合题意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200( 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每杯应定价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一天可以卖出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杯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218614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的较小的根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则下面对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的估计正确的是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&lt;a&lt;-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&lt;a&lt;-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&lt;a&lt;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99204" y="223890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200</Words>
  <Application>Microsoft Office PowerPoint</Application>
  <PresentationFormat>全屏显示(16:9)</PresentationFormat>
  <Paragraphs>31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用公式法求解一元二次方程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2023-01-16T22:27:40Z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C0CF3B0423ED47ABBBB47426C87EE84F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