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97" r:id="rId9"/>
    <p:sldId id="298" r:id="rId10"/>
    <p:sldId id="285" r:id="rId11"/>
    <p:sldId id="299" r:id="rId12"/>
    <p:sldId id="286" r:id="rId13"/>
    <p:sldId id="300" r:id="rId14"/>
    <p:sldId id="287" r:id="rId15"/>
    <p:sldId id="288" r:id="rId16"/>
    <p:sldId id="292" r:id="rId17"/>
    <p:sldId id="258" r:id="rId18"/>
  </p:sldIdLst>
  <p:sldSz cx="12192000" cy="6858000"/>
  <p:notesSz cx="6858000" cy="9144000"/>
  <p:embeddedFontLst>
    <p:embeddedFont>
      <p:font typeface="站酷庆科黄油体" panose="02010600030101010101" charset="-122"/>
      <p:regular r:id="rId21"/>
    </p:embeddedFont>
    <p:embeddedFont>
      <p:font typeface="思源黑体 CN Bold" panose="02010600030101010101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楷体" panose="02010609060101010101" pitchFamily="49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97E502E5-BD0B-4165-B932-3DE65D1CB41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E31C0B73-32AA-49CA-8BF5-E3571E76B1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9F34F-B4F5-4724-8D57-92945BF0C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0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3.3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357852" cy="276999"/>
            <a:chOff x="1018050" y="5462070"/>
            <a:chExt cx="3923287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95384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35090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714071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圆柱的体积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1375099" y="1654719"/>
            <a:ext cx="2840650" cy="2009836"/>
          </a:xfrm>
          <a:prstGeom prst="wedgeRoundRectCallout">
            <a:avLst>
              <a:gd name="adj1" fmla="val 26935"/>
              <a:gd name="adj2" fmla="val -29894"/>
              <a:gd name="adj3" fmla="val 16667"/>
            </a:avLst>
          </a:prstGeom>
          <a:solidFill>
            <a:srgbClr val="FFFFFF"/>
          </a:solidFill>
          <a:ln w="19050">
            <a:solidFill>
              <a:srgbClr val="129BF1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思考：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已知什么？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要求什么？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要注意什么？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4493741" y="1529734"/>
            <a:ext cx="2079806" cy="2057370"/>
            <a:chOff x="115" y="1317"/>
            <a:chExt cx="905" cy="982"/>
          </a:xfrm>
        </p:grpSpPr>
        <p:pic>
          <p:nvPicPr>
            <p:cNvPr id="6" name="Picture 7" descr="6B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" y="1516"/>
              <a:ext cx="816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/>
            <p:nvPr/>
          </p:nvGrpSpPr>
          <p:grpSpPr>
            <a:xfrm>
              <a:off x="321" y="1317"/>
              <a:ext cx="518" cy="285"/>
              <a:chOff x="321" y="1317"/>
              <a:chExt cx="518" cy="285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17" y="1317"/>
                <a:ext cx="408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8</a:t>
                </a: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  </a:t>
                </a: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321" y="1367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837" y="1375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323" y="1518"/>
                <a:ext cx="516" cy="0"/>
                <a:chOff x="323" y="1518"/>
                <a:chExt cx="516" cy="0"/>
              </a:xfrm>
            </p:grpSpPr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>
                  <a:off x="595" y="1518"/>
                  <a:ext cx="2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10800000">
                  <a:off x="323" y="1518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8" name="Group 15"/>
            <p:cNvGrpSpPr/>
            <p:nvPr/>
          </p:nvGrpSpPr>
          <p:grpSpPr>
            <a:xfrm>
              <a:off x="115" y="1612"/>
              <a:ext cx="209" cy="561"/>
              <a:chOff x="115" y="1612"/>
              <a:chExt cx="209" cy="561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-31" y="1792"/>
                <a:ext cx="453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10</a:t>
                </a: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  </a:t>
                </a:r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>
                <a:off x="135" y="1612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143" y="2173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 rot="5400000">
                <a:off x="157" y="2098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H="1" flipV="1">
                <a:off x="226" y="1613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pic>
        <p:nvPicPr>
          <p:cNvPr id="26" name="Picture 29" descr="6B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549" y="1486907"/>
            <a:ext cx="2014522" cy="21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椭圆 32"/>
          <p:cNvSpPr/>
          <p:nvPr/>
        </p:nvSpPr>
        <p:spPr>
          <a:xfrm>
            <a:off x="7465816" y="2803101"/>
            <a:ext cx="833766" cy="7033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375099" y="922077"/>
            <a:ext cx="943430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下图的杯子能不能装下这袋牛奶？（数据是从杯子里面测量得到的。）</a:t>
            </a:r>
          </a:p>
        </p:txBody>
      </p:sp>
      <p:grpSp>
        <p:nvGrpSpPr>
          <p:cNvPr id="27" name="组合 9"/>
          <p:cNvGrpSpPr/>
          <p:nvPr/>
        </p:nvGrpSpPr>
        <p:grpSpPr>
          <a:xfrm>
            <a:off x="1456847" y="4353980"/>
            <a:ext cx="6079039" cy="1995112"/>
            <a:chOff x="3000364" y="3714752"/>
            <a:chExt cx="6143636" cy="2539657"/>
          </a:xfrm>
        </p:grpSpPr>
        <p:sp>
          <p:nvSpPr>
            <p:cNvPr id="28" name="单圆角矩形 34"/>
            <p:cNvSpPr/>
            <p:nvPr/>
          </p:nvSpPr>
          <p:spPr>
            <a:xfrm>
              <a:off x="3000364" y="3714752"/>
              <a:ext cx="3214710" cy="2500330"/>
            </a:xfrm>
            <a:prstGeom prst="snip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143208" y="3786189"/>
              <a:ext cx="6000792" cy="2468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杯子的底面积：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3.14 ×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8÷2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r>
                <a:rPr kumimoji="0" lang="en-US" altLang="zh-CN" sz="2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=3.14 ×16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=50.24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cm</a:t>
              </a:r>
              <a:r>
                <a:rPr kumimoji="0" lang="en-US" altLang="zh-CN" sz="2000" b="1" i="0" u="none" strike="noStrike" kern="1200" cap="none" spc="0" normalizeH="0" baseline="4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17744" y="3540782"/>
            <a:ext cx="3646332" cy="3323987"/>
            <a:chOff x="2643174" y="3500438"/>
            <a:chExt cx="4160897" cy="3926565"/>
          </a:xfrm>
        </p:grpSpPr>
        <p:sp>
          <p:nvSpPr>
            <p:cNvPr id="31" name="单圆角矩形 37"/>
            <p:cNvSpPr/>
            <p:nvPr/>
          </p:nvSpPr>
          <p:spPr>
            <a:xfrm>
              <a:off x="2643174" y="3571876"/>
              <a:ext cx="3643338" cy="3214686"/>
            </a:xfrm>
            <a:prstGeom prst="snip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857521" y="3500438"/>
              <a:ext cx="3946550" cy="3926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杯子的容积：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50.24 ×10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=502.4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cm</a:t>
              </a:r>
              <a:r>
                <a:rPr kumimoji="0" lang="en-US" altLang="zh-CN" sz="2000" b="1" i="0" u="none" strike="noStrike" kern="1200" cap="none" spc="0" normalizeH="0" baseline="4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 502.4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mL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502.4 mL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＞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498 mL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答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: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杯子能装下这袋牛奶。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2351584" y="2620265"/>
            <a:ext cx="1612006" cy="468312"/>
          </a:xfrm>
          <a:prstGeom prst="wedgeRoundRectCallout">
            <a:avLst>
              <a:gd name="adj1" fmla="val 61842"/>
              <a:gd name="adj2" fmla="val -1829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杯子的容积。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7218" y="1288093"/>
            <a:ext cx="7992888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下图的杯子能不能装下这袋牛奶？（数据是从杯子里面测量得到的。）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3893551" y="1833207"/>
            <a:ext cx="1626385" cy="1440159"/>
            <a:chOff x="9" y="1317"/>
            <a:chExt cx="1011" cy="982"/>
          </a:xfrm>
        </p:grpSpPr>
        <p:pic>
          <p:nvPicPr>
            <p:cNvPr id="6" name="Picture 7" descr="6B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" y="1516"/>
              <a:ext cx="816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/>
            <p:cNvGrpSpPr/>
            <p:nvPr/>
          </p:nvGrpSpPr>
          <p:grpSpPr>
            <a:xfrm>
              <a:off x="321" y="1317"/>
              <a:ext cx="518" cy="285"/>
              <a:chOff x="321" y="1317"/>
              <a:chExt cx="518" cy="285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17" y="1317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8</a:t>
                </a: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  </a:t>
                </a: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321" y="1367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837" y="1375"/>
                <a:ext cx="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grpSp>
            <p:nvGrpSpPr>
              <p:cNvPr id="17" name="Group 12"/>
              <p:cNvGrpSpPr/>
              <p:nvPr/>
            </p:nvGrpSpPr>
            <p:grpSpPr>
              <a:xfrm>
                <a:off x="323" y="1518"/>
                <a:ext cx="516" cy="0"/>
                <a:chOff x="323" y="1518"/>
                <a:chExt cx="516" cy="0"/>
              </a:xfrm>
            </p:grpSpPr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>
                  <a:off x="595" y="1518"/>
                  <a:ext cx="2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10800000">
                  <a:off x="323" y="1518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8" name="Group 15"/>
            <p:cNvGrpSpPr/>
            <p:nvPr/>
          </p:nvGrpSpPr>
          <p:grpSpPr>
            <a:xfrm>
              <a:off x="9" y="1612"/>
              <a:ext cx="373" cy="561"/>
              <a:chOff x="9" y="1612"/>
              <a:chExt cx="373" cy="561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-31" y="1686"/>
                <a:ext cx="453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1pPr>
                <a:lvl2pPr marL="742950" indent="-28575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2pPr>
                <a:lvl3pPr marL="11430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3pPr>
                <a:lvl4pPr marL="16002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4pPr>
                <a:lvl5pPr marL="2057400" indent="-228600" eaLnBrk="0" hangingPunct="0"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rgbClr val="0099FF"/>
                    </a:solidFill>
                    <a:latin typeface="楷体_GB2312" panose="02010600030101010101" charset="-122"/>
                    <a:ea typeface="楷体_GB2312" panose="02010600030101010101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10</a:t>
                </a: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cm</a:t>
                </a:r>
                <a:r>
                  <a:rPr kumimoji="0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rPr>
                  <a:t>  </a:t>
                </a:r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>
                <a:off x="135" y="1612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143" y="2173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 rot="5400000">
                <a:off x="157" y="2098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H="1" flipV="1">
                <a:off x="226" y="1613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pic>
        <p:nvPicPr>
          <p:cNvPr id="26" name="Picture 29" descr="6B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5911" y="1890838"/>
            <a:ext cx="1135503" cy="118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椭圆 32"/>
          <p:cNvSpPr/>
          <p:nvPr/>
        </p:nvSpPr>
        <p:spPr>
          <a:xfrm>
            <a:off x="6096002" y="2697303"/>
            <a:ext cx="280237" cy="31219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34" name="组合 9"/>
          <p:cNvGrpSpPr/>
          <p:nvPr/>
        </p:nvGrpSpPr>
        <p:grpSpPr>
          <a:xfrm>
            <a:off x="2465235" y="3294477"/>
            <a:ext cx="6079039" cy="1995112"/>
            <a:chOff x="3000364" y="3714752"/>
            <a:chExt cx="6143636" cy="2539657"/>
          </a:xfrm>
        </p:grpSpPr>
        <p:sp>
          <p:nvSpPr>
            <p:cNvPr id="35" name="单圆角矩形 34"/>
            <p:cNvSpPr/>
            <p:nvPr/>
          </p:nvSpPr>
          <p:spPr>
            <a:xfrm>
              <a:off x="3000364" y="3714752"/>
              <a:ext cx="3214710" cy="2500330"/>
            </a:xfrm>
            <a:prstGeom prst="snip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143208" y="3786189"/>
              <a:ext cx="6000792" cy="2468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杯子的底面积：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3.14 ×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8÷2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r>
                <a:rPr kumimoji="0" lang="en-US" altLang="zh-CN" sz="2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=3.14 ×16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=50.24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cm</a:t>
              </a:r>
              <a:r>
                <a:rPr kumimoji="0" lang="en-US" altLang="zh-CN" sz="2000" b="1" i="0" u="none" strike="noStrike" kern="1200" cap="none" spc="0" normalizeH="0" baseline="4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26132" y="2481279"/>
            <a:ext cx="3646332" cy="3323987"/>
            <a:chOff x="2643174" y="3500438"/>
            <a:chExt cx="4160897" cy="3926565"/>
          </a:xfrm>
        </p:grpSpPr>
        <p:sp>
          <p:nvSpPr>
            <p:cNvPr id="38" name="单圆角矩形 37"/>
            <p:cNvSpPr/>
            <p:nvPr/>
          </p:nvSpPr>
          <p:spPr>
            <a:xfrm>
              <a:off x="2643174" y="3571876"/>
              <a:ext cx="3643338" cy="3214686"/>
            </a:xfrm>
            <a:prstGeom prst="snip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2857521" y="3500438"/>
              <a:ext cx="3946550" cy="39265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杯子的容积：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50.24 ×10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=502.4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cm</a:t>
              </a:r>
              <a:r>
                <a:rPr kumimoji="0" lang="en-US" altLang="zh-CN" sz="2000" b="1" i="0" u="none" strike="noStrike" kern="1200" cap="none" spc="0" normalizeH="0" baseline="4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= 502.4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（</a:t>
              </a:r>
              <a:r>
                <a:rPr kumimoji="0" lang="en-US" altLang="zh-CN" sz="2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mL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）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502.4 mL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＞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498 mL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答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: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杯子能装下这袋牛奶。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2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6B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8660" y="2708922"/>
            <a:ext cx="12588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459306" y="1270150"/>
            <a:ext cx="7471881" cy="1179110"/>
          </a:xfrm>
          <a:custGeom>
            <a:avLst/>
            <a:gdLst/>
            <a:ahLst/>
            <a:cxnLst/>
            <a:rect l="l" t="t" r="r" b="b"/>
            <a:pathLst>
              <a:path w="7471881" h="1179110">
                <a:moveTo>
                  <a:pt x="5072270" y="1085735"/>
                </a:moveTo>
                <a:lnTo>
                  <a:pt x="5118323" y="1085735"/>
                </a:lnTo>
                <a:lnTo>
                  <a:pt x="5118323" y="1131767"/>
                </a:lnTo>
                <a:lnTo>
                  <a:pt x="5072270" y="1131767"/>
                </a:lnTo>
                <a:close/>
                <a:moveTo>
                  <a:pt x="2555117" y="1080430"/>
                </a:moveTo>
                <a:cubicBezTo>
                  <a:pt x="2559100" y="1079787"/>
                  <a:pt x="2563502" y="1080085"/>
                  <a:pt x="2568324" y="1081326"/>
                </a:cubicBezTo>
                <a:cubicBezTo>
                  <a:pt x="2577968" y="1083806"/>
                  <a:pt x="2584267" y="1089023"/>
                  <a:pt x="2587221" y="1096974"/>
                </a:cubicBezTo>
                <a:cubicBezTo>
                  <a:pt x="2590175" y="1104926"/>
                  <a:pt x="2589759" y="1114874"/>
                  <a:pt x="2585973" y="1126820"/>
                </a:cubicBezTo>
                <a:cubicBezTo>
                  <a:pt x="2582187" y="1138765"/>
                  <a:pt x="2575311" y="1150191"/>
                  <a:pt x="2565345" y="1161097"/>
                </a:cubicBezTo>
                <a:cubicBezTo>
                  <a:pt x="2555378" y="1172002"/>
                  <a:pt x="2545770" y="1177939"/>
                  <a:pt x="2536521" y="1178907"/>
                </a:cubicBezTo>
                <a:cubicBezTo>
                  <a:pt x="2527272" y="1179875"/>
                  <a:pt x="2525465" y="1177391"/>
                  <a:pt x="2531100" y="1171454"/>
                </a:cubicBezTo>
                <a:cubicBezTo>
                  <a:pt x="2536736" y="1165517"/>
                  <a:pt x="2541931" y="1159526"/>
                  <a:pt x="2546685" y="1153482"/>
                </a:cubicBezTo>
                <a:cubicBezTo>
                  <a:pt x="2551438" y="1147437"/>
                  <a:pt x="2555572" y="1140199"/>
                  <a:pt x="2559085" y="1131767"/>
                </a:cubicBezTo>
                <a:cubicBezTo>
                  <a:pt x="2552761" y="1131767"/>
                  <a:pt x="2547445" y="1130150"/>
                  <a:pt x="2543135" y="1126917"/>
                </a:cubicBezTo>
                <a:cubicBezTo>
                  <a:pt x="2538826" y="1123683"/>
                  <a:pt x="2535908" y="1119453"/>
                  <a:pt x="2534381" y="1114226"/>
                </a:cubicBezTo>
                <a:cubicBezTo>
                  <a:pt x="2532853" y="1108999"/>
                  <a:pt x="2532574" y="1104116"/>
                  <a:pt x="2533542" y="1099577"/>
                </a:cubicBezTo>
                <a:cubicBezTo>
                  <a:pt x="2534510" y="1095038"/>
                  <a:pt x="2538138" y="1090242"/>
                  <a:pt x="2544426" y="1085187"/>
                </a:cubicBezTo>
                <a:cubicBezTo>
                  <a:pt x="2547570" y="1082659"/>
                  <a:pt x="2551134" y="1081074"/>
                  <a:pt x="2555117" y="1080430"/>
                </a:cubicBezTo>
                <a:close/>
                <a:moveTo>
                  <a:pt x="484159" y="1055796"/>
                </a:moveTo>
                <a:cubicBezTo>
                  <a:pt x="485867" y="1055903"/>
                  <a:pt x="488133" y="1056551"/>
                  <a:pt x="490956" y="1057739"/>
                </a:cubicBezTo>
                <a:cubicBezTo>
                  <a:pt x="502249" y="1062493"/>
                  <a:pt x="510541" y="1067093"/>
                  <a:pt x="515833" y="1071538"/>
                </a:cubicBezTo>
                <a:cubicBezTo>
                  <a:pt x="522257" y="1076930"/>
                  <a:pt x="524864" y="1085165"/>
                  <a:pt x="523652" y="1096243"/>
                </a:cubicBezTo>
                <a:cubicBezTo>
                  <a:pt x="522440" y="1107321"/>
                  <a:pt x="517134" y="1108758"/>
                  <a:pt x="507735" y="1100556"/>
                </a:cubicBezTo>
                <a:cubicBezTo>
                  <a:pt x="498334" y="1092353"/>
                  <a:pt x="490365" y="1081978"/>
                  <a:pt x="483825" y="1069430"/>
                </a:cubicBezTo>
                <a:cubicBezTo>
                  <a:pt x="478921" y="1060020"/>
                  <a:pt x="479032" y="1055475"/>
                  <a:pt x="484159" y="1055796"/>
                </a:cubicBezTo>
                <a:close/>
                <a:moveTo>
                  <a:pt x="1242383" y="1042671"/>
                </a:moveTo>
                <a:lnTo>
                  <a:pt x="1205794" y="1046543"/>
                </a:lnTo>
                <a:cubicBezTo>
                  <a:pt x="1203098" y="1051261"/>
                  <a:pt x="1200900" y="1054896"/>
                  <a:pt x="1199201" y="1057449"/>
                </a:cubicBezTo>
                <a:cubicBezTo>
                  <a:pt x="1197501" y="1060002"/>
                  <a:pt x="1197957" y="1061550"/>
                  <a:pt x="1200567" y="1062095"/>
                </a:cubicBezTo>
                <a:cubicBezTo>
                  <a:pt x="1203177" y="1062640"/>
                  <a:pt x="1212455" y="1065114"/>
                  <a:pt x="1228401" y="1069516"/>
                </a:cubicBezTo>
                <a:cubicBezTo>
                  <a:pt x="1232445" y="1064497"/>
                  <a:pt x="1237106" y="1055549"/>
                  <a:pt x="1242383" y="1042671"/>
                </a:cubicBezTo>
                <a:close/>
                <a:moveTo>
                  <a:pt x="4865116" y="1033403"/>
                </a:moveTo>
                <a:cubicBezTo>
                  <a:pt x="4873844" y="1032874"/>
                  <a:pt x="4881434" y="1036208"/>
                  <a:pt x="4887887" y="1043403"/>
                </a:cubicBezTo>
                <a:cubicBezTo>
                  <a:pt x="4896491" y="1052996"/>
                  <a:pt x="4895577" y="1058636"/>
                  <a:pt x="4885145" y="1060321"/>
                </a:cubicBezTo>
                <a:cubicBezTo>
                  <a:pt x="4874712" y="1062006"/>
                  <a:pt x="4859705" y="1063759"/>
                  <a:pt x="4840124" y="1065580"/>
                </a:cubicBezTo>
                <a:cubicBezTo>
                  <a:pt x="4820542" y="1067401"/>
                  <a:pt x="4803474" y="1069631"/>
                  <a:pt x="4788918" y="1072270"/>
                </a:cubicBezTo>
                <a:cubicBezTo>
                  <a:pt x="4774363" y="1074908"/>
                  <a:pt x="4762895" y="1077386"/>
                  <a:pt x="4754513" y="1079701"/>
                </a:cubicBezTo>
                <a:cubicBezTo>
                  <a:pt x="4746131" y="1082017"/>
                  <a:pt x="4736896" y="1078655"/>
                  <a:pt x="4726807" y="1069613"/>
                </a:cubicBezTo>
                <a:cubicBezTo>
                  <a:pt x="4716719" y="1060572"/>
                  <a:pt x="4718895" y="1056051"/>
                  <a:pt x="4733336" y="1056051"/>
                </a:cubicBezTo>
                <a:cubicBezTo>
                  <a:pt x="4745697" y="1056051"/>
                  <a:pt x="4766368" y="1053341"/>
                  <a:pt x="4795350" y="1047920"/>
                </a:cubicBezTo>
                <a:cubicBezTo>
                  <a:pt x="4823141" y="1043589"/>
                  <a:pt x="4843361" y="1039355"/>
                  <a:pt x="4856009" y="1035218"/>
                </a:cubicBezTo>
                <a:cubicBezTo>
                  <a:pt x="4859171" y="1034184"/>
                  <a:pt x="4862207" y="1033579"/>
                  <a:pt x="4865116" y="1033403"/>
                </a:cubicBezTo>
                <a:close/>
                <a:moveTo>
                  <a:pt x="1534721" y="1015690"/>
                </a:moveTo>
                <a:cubicBezTo>
                  <a:pt x="1536216" y="1015570"/>
                  <a:pt x="1538187" y="1015809"/>
                  <a:pt x="1540634" y="1016407"/>
                </a:cubicBezTo>
                <a:cubicBezTo>
                  <a:pt x="1550421" y="1018802"/>
                  <a:pt x="1557649" y="1021839"/>
                  <a:pt x="1562316" y="1025517"/>
                </a:cubicBezTo>
                <a:cubicBezTo>
                  <a:pt x="1566984" y="1029195"/>
                  <a:pt x="1568866" y="1034132"/>
                  <a:pt x="1567963" y="1040327"/>
                </a:cubicBezTo>
                <a:cubicBezTo>
                  <a:pt x="1567060" y="1046522"/>
                  <a:pt x="1566608" y="1057600"/>
                  <a:pt x="1566608" y="1073560"/>
                </a:cubicBezTo>
                <a:lnTo>
                  <a:pt x="1606252" y="1066935"/>
                </a:lnTo>
                <a:cubicBezTo>
                  <a:pt x="1616275" y="1065100"/>
                  <a:pt x="1626428" y="1063271"/>
                  <a:pt x="1636710" y="1061450"/>
                </a:cubicBezTo>
                <a:cubicBezTo>
                  <a:pt x="1646992" y="1059629"/>
                  <a:pt x="1655621" y="1060270"/>
                  <a:pt x="1662597" y="1063375"/>
                </a:cubicBezTo>
                <a:cubicBezTo>
                  <a:pt x="1669574" y="1066480"/>
                  <a:pt x="1673317" y="1071230"/>
                  <a:pt x="1673826" y="1077626"/>
                </a:cubicBezTo>
                <a:cubicBezTo>
                  <a:pt x="1674335" y="1084021"/>
                  <a:pt x="1666559" y="1086993"/>
                  <a:pt x="1650498" y="1086542"/>
                </a:cubicBezTo>
                <a:cubicBezTo>
                  <a:pt x="1634437" y="1086090"/>
                  <a:pt x="1616548" y="1087402"/>
                  <a:pt x="1596830" y="1090478"/>
                </a:cubicBezTo>
                <a:cubicBezTo>
                  <a:pt x="1577112" y="1093554"/>
                  <a:pt x="1563955" y="1098053"/>
                  <a:pt x="1557358" y="1103976"/>
                </a:cubicBezTo>
                <a:cubicBezTo>
                  <a:pt x="1550762" y="1109898"/>
                  <a:pt x="1545679" y="1108579"/>
                  <a:pt x="1542108" y="1100018"/>
                </a:cubicBezTo>
                <a:cubicBezTo>
                  <a:pt x="1538537" y="1091457"/>
                  <a:pt x="1538103" y="1084634"/>
                  <a:pt x="1540807" y="1079551"/>
                </a:cubicBezTo>
                <a:cubicBezTo>
                  <a:pt x="1543510" y="1074467"/>
                  <a:pt x="1544427" y="1066630"/>
                  <a:pt x="1543560" y="1056040"/>
                </a:cubicBezTo>
                <a:cubicBezTo>
                  <a:pt x="1542692" y="1045450"/>
                  <a:pt x="1539541" y="1035598"/>
                  <a:pt x="1534106" y="1026485"/>
                </a:cubicBezTo>
                <a:cubicBezTo>
                  <a:pt x="1530030" y="1019650"/>
                  <a:pt x="1530234" y="1016052"/>
                  <a:pt x="1534721" y="1015690"/>
                </a:cubicBezTo>
                <a:close/>
                <a:moveTo>
                  <a:pt x="3810328" y="1004849"/>
                </a:moveTo>
                <a:cubicBezTo>
                  <a:pt x="3811958" y="1004709"/>
                  <a:pt x="3814183" y="1004930"/>
                  <a:pt x="3817000" y="1005512"/>
                </a:cubicBezTo>
                <a:cubicBezTo>
                  <a:pt x="3828272" y="1007843"/>
                  <a:pt x="3840249" y="1010653"/>
                  <a:pt x="3852933" y="1013944"/>
                </a:cubicBezTo>
                <a:cubicBezTo>
                  <a:pt x="3865617" y="1017236"/>
                  <a:pt x="3875304" y="1023671"/>
                  <a:pt x="3881994" y="1033250"/>
                </a:cubicBezTo>
                <a:cubicBezTo>
                  <a:pt x="3888683" y="1042829"/>
                  <a:pt x="3891448" y="1052193"/>
                  <a:pt x="3890286" y="1061342"/>
                </a:cubicBezTo>
                <a:cubicBezTo>
                  <a:pt x="3889124" y="1070491"/>
                  <a:pt x="3884467" y="1073166"/>
                  <a:pt x="3876315" y="1069366"/>
                </a:cubicBezTo>
                <a:cubicBezTo>
                  <a:pt x="3868163" y="1065566"/>
                  <a:pt x="3856959" y="1057958"/>
                  <a:pt x="3842705" y="1046543"/>
                </a:cubicBezTo>
                <a:cubicBezTo>
                  <a:pt x="3829756" y="1035329"/>
                  <a:pt x="3819416" y="1025105"/>
                  <a:pt x="3811687" y="1015870"/>
                </a:cubicBezTo>
                <a:cubicBezTo>
                  <a:pt x="3805890" y="1008943"/>
                  <a:pt x="3805437" y="1005270"/>
                  <a:pt x="3810328" y="1004849"/>
                </a:cubicBezTo>
                <a:close/>
                <a:moveTo>
                  <a:pt x="4361777" y="992090"/>
                </a:moveTo>
                <a:cubicBezTo>
                  <a:pt x="4360766" y="991624"/>
                  <a:pt x="4350975" y="993377"/>
                  <a:pt x="4332405" y="997349"/>
                </a:cubicBezTo>
                <a:cubicBezTo>
                  <a:pt x="4333309" y="1006269"/>
                  <a:pt x="4333760" y="1015927"/>
                  <a:pt x="4333760" y="1026324"/>
                </a:cubicBezTo>
                <a:cubicBezTo>
                  <a:pt x="4341934" y="1025521"/>
                  <a:pt x="4351370" y="1023585"/>
                  <a:pt x="4362068" y="1020516"/>
                </a:cubicBezTo>
                <a:cubicBezTo>
                  <a:pt x="4362885" y="1010765"/>
                  <a:pt x="4363294" y="1003279"/>
                  <a:pt x="4363294" y="998059"/>
                </a:cubicBezTo>
                <a:cubicBezTo>
                  <a:pt x="4363294" y="994546"/>
                  <a:pt x="4362788" y="992556"/>
                  <a:pt x="4361777" y="992090"/>
                </a:cubicBezTo>
                <a:close/>
                <a:moveTo>
                  <a:pt x="4526619" y="978788"/>
                </a:moveTo>
                <a:cubicBezTo>
                  <a:pt x="4528420" y="979018"/>
                  <a:pt x="4530522" y="979738"/>
                  <a:pt x="4532924" y="980948"/>
                </a:cubicBezTo>
                <a:cubicBezTo>
                  <a:pt x="4542532" y="985787"/>
                  <a:pt x="4548860" y="990000"/>
                  <a:pt x="4551907" y="993585"/>
                </a:cubicBezTo>
                <a:cubicBezTo>
                  <a:pt x="4554954" y="997170"/>
                  <a:pt x="4554062" y="1001171"/>
                  <a:pt x="4549229" y="1005588"/>
                </a:cubicBezTo>
                <a:lnTo>
                  <a:pt x="4537570" y="1012665"/>
                </a:lnTo>
                <a:cubicBezTo>
                  <a:pt x="4546232" y="1012765"/>
                  <a:pt x="4553699" y="1011915"/>
                  <a:pt x="4559973" y="1010116"/>
                </a:cubicBezTo>
                <a:cubicBezTo>
                  <a:pt x="4566247" y="1008316"/>
                  <a:pt x="4572722" y="1009875"/>
                  <a:pt x="4579397" y="1014794"/>
                </a:cubicBezTo>
                <a:cubicBezTo>
                  <a:pt x="4586073" y="1019713"/>
                  <a:pt x="4591120" y="1024470"/>
                  <a:pt x="4594541" y="1029066"/>
                </a:cubicBezTo>
                <a:cubicBezTo>
                  <a:pt x="4597961" y="1033662"/>
                  <a:pt x="4596964" y="1037609"/>
                  <a:pt x="4591551" y="1040908"/>
                </a:cubicBezTo>
                <a:cubicBezTo>
                  <a:pt x="4586137" y="1044206"/>
                  <a:pt x="4579032" y="1051792"/>
                  <a:pt x="4570234" y="1063666"/>
                </a:cubicBezTo>
                <a:cubicBezTo>
                  <a:pt x="4561436" y="1075539"/>
                  <a:pt x="4549695" y="1089048"/>
                  <a:pt x="4535011" y="1104191"/>
                </a:cubicBezTo>
                <a:cubicBezTo>
                  <a:pt x="4520326" y="1119334"/>
                  <a:pt x="4505176" y="1131728"/>
                  <a:pt x="4489559" y="1141372"/>
                </a:cubicBezTo>
                <a:cubicBezTo>
                  <a:pt x="4473943" y="1151015"/>
                  <a:pt x="4457093" y="1157451"/>
                  <a:pt x="4439010" y="1160677"/>
                </a:cubicBezTo>
                <a:cubicBezTo>
                  <a:pt x="4420927" y="1163904"/>
                  <a:pt x="4419074" y="1161125"/>
                  <a:pt x="4433450" y="1152342"/>
                </a:cubicBezTo>
                <a:cubicBezTo>
                  <a:pt x="4447826" y="1143558"/>
                  <a:pt x="4462141" y="1133821"/>
                  <a:pt x="4476395" y="1123131"/>
                </a:cubicBezTo>
                <a:cubicBezTo>
                  <a:pt x="4490649" y="1112440"/>
                  <a:pt x="4503340" y="1101323"/>
                  <a:pt x="4514468" y="1089779"/>
                </a:cubicBezTo>
                <a:cubicBezTo>
                  <a:pt x="4508159" y="1086538"/>
                  <a:pt x="4501630" y="1080300"/>
                  <a:pt x="4494883" y="1071065"/>
                </a:cubicBezTo>
                <a:cubicBezTo>
                  <a:pt x="4488136" y="1061830"/>
                  <a:pt x="4488089" y="1056338"/>
                  <a:pt x="4494743" y="1054588"/>
                </a:cubicBezTo>
                <a:cubicBezTo>
                  <a:pt x="4501397" y="1052839"/>
                  <a:pt x="4508546" y="1054452"/>
                  <a:pt x="4516189" y="1059428"/>
                </a:cubicBezTo>
                <a:cubicBezTo>
                  <a:pt x="4523832" y="1064404"/>
                  <a:pt x="4528314" y="1069567"/>
                  <a:pt x="4529633" y="1074915"/>
                </a:cubicBezTo>
                <a:cubicBezTo>
                  <a:pt x="4537735" y="1064390"/>
                  <a:pt x="4543981" y="1054846"/>
                  <a:pt x="4548369" y="1046285"/>
                </a:cubicBezTo>
                <a:cubicBezTo>
                  <a:pt x="4552757" y="1037724"/>
                  <a:pt x="4554718" y="1033393"/>
                  <a:pt x="4554252" y="1033293"/>
                </a:cubicBezTo>
                <a:cubicBezTo>
                  <a:pt x="4553785" y="1033193"/>
                  <a:pt x="4550333" y="1032909"/>
                  <a:pt x="4543894" y="1032443"/>
                </a:cubicBezTo>
                <a:cubicBezTo>
                  <a:pt x="4537456" y="1031977"/>
                  <a:pt x="4532164" y="1029091"/>
                  <a:pt x="4528020" y="1023785"/>
                </a:cubicBezTo>
                <a:cubicBezTo>
                  <a:pt x="4518139" y="1034842"/>
                  <a:pt x="4508489" y="1043195"/>
                  <a:pt x="4499067" y="1048845"/>
                </a:cubicBezTo>
                <a:cubicBezTo>
                  <a:pt x="4489645" y="1054495"/>
                  <a:pt x="4479507" y="1058704"/>
                  <a:pt x="4468651" y="1061472"/>
                </a:cubicBezTo>
                <a:cubicBezTo>
                  <a:pt x="4457796" y="1064239"/>
                  <a:pt x="4457706" y="1060823"/>
                  <a:pt x="4468383" y="1051222"/>
                </a:cubicBezTo>
                <a:cubicBezTo>
                  <a:pt x="4479059" y="1041621"/>
                  <a:pt x="4490083" y="1030697"/>
                  <a:pt x="4501455" y="1018451"/>
                </a:cubicBezTo>
                <a:cubicBezTo>
                  <a:pt x="4512826" y="1006204"/>
                  <a:pt x="4518512" y="996704"/>
                  <a:pt x="4518512" y="989950"/>
                </a:cubicBezTo>
                <a:cubicBezTo>
                  <a:pt x="4518512" y="981819"/>
                  <a:pt x="4521214" y="978098"/>
                  <a:pt x="4526619" y="978788"/>
                </a:cubicBezTo>
                <a:close/>
                <a:moveTo>
                  <a:pt x="4370164" y="967039"/>
                </a:moveTo>
                <a:cubicBezTo>
                  <a:pt x="4373898" y="966850"/>
                  <a:pt x="4377821" y="967600"/>
                  <a:pt x="4381933" y="969289"/>
                </a:cubicBezTo>
                <a:cubicBezTo>
                  <a:pt x="4390156" y="972666"/>
                  <a:pt x="4396330" y="976090"/>
                  <a:pt x="4400453" y="979560"/>
                </a:cubicBezTo>
                <a:cubicBezTo>
                  <a:pt x="4404576" y="983031"/>
                  <a:pt x="4404260" y="987401"/>
                  <a:pt x="4399506" y="992671"/>
                </a:cubicBezTo>
                <a:cubicBezTo>
                  <a:pt x="4394753" y="997941"/>
                  <a:pt x="4389486" y="1006061"/>
                  <a:pt x="4383707" y="1017031"/>
                </a:cubicBezTo>
                <a:cubicBezTo>
                  <a:pt x="4390906" y="1028174"/>
                  <a:pt x="4390400" y="1034318"/>
                  <a:pt x="4382191" y="1035466"/>
                </a:cubicBezTo>
                <a:cubicBezTo>
                  <a:pt x="4373981" y="1036613"/>
                  <a:pt x="4357730" y="1039287"/>
                  <a:pt x="4333438" y="1043489"/>
                </a:cubicBezTo>
                <a:cubicBezTo>
                  <a:pt x="4332419" y="1054646"/>
                  <a:pt x="4329329" y="1059611"/>
                  <a:pt x="4324167" y="1058385"/>
                </a:cubicBezTo>
                <a:cubicBezTo>
                  <a:pt x="4319004" y="1057159"/>
                  <a:pt x="4315032" y="1047282"/>
                  <a:pt x="4312250" y="1028754"/>
                </a:cubicBezTo>
                <a:cubicBezTo>
                  <a:pt x="4309468" y="1010227"/>
                  <a:pt x="4306030" y="997321"/>
                  <a:pt x="4301936" y="990036"/>
                </a:cubicBezTo>
                <a:cubicBezTo>
                  <a:pt x="4297841" y="982751"/>
                  <a:pt x="4299874" y="979109"/>
                  <a:pt x="4308034" y="979109"/>
                </a:cubicBezTo>
                <a:cubicBezTo>
                  <a:pt x="4313684" y="979109"/>
                  <a:pt x="4319090" y="979101"/>
                  <a:pt x="4324253" y="979087"/>
                </a:cubicBezTo>
                <a:cubicBezTo>
                  <a:pt x="4341059" y="977438"/>
                  <a:pt x="4352818" y="974548"/>
                  <a:pt x="4359530" y="970418"/>
                </a:cubicBezTo>
                <a:cubicBezTo>
                  <a:pt x="4362885" y="968353"/>
                  <a:pt x="4366430" y="967227"/>
                  <a:pt x="4370164" y="967039"/>
                </a:cubicBezTo>
                <a:close/>
                <a:moveTo>
                  <a:pt x="1189876" y="957641"/>
                </a:moveTo>
                <a:lnTo>
                  <a:pt x="1166946" y="962244"/>
                </a:lnTo>
                <a:cubicBezTo>
                  <a:pt x="1168624" y="964969"/>
                  <a:pt x="1170388" y="969795"/>
                  <a:pt x="1172238" y="976721"/>
                </a:cubicBezTo>
                <a:cubicBezTo>
                  <a:pt x="1174087" y="983647"/>
                  <a:pt x="1175328" y="989383"/>
                  <a:pt x="1175959" y="993929"/>
                </a:cubicBezTo>
                <a:lnTo>
                  <a:pt x="1191080" y="993069"/>
                </a:lnTo>
                <a:close/>
                <a:moveTo>
                  <a:pt x="885359" y="957329"/>
                </a:moveTo>
                <a:cubicBezTo>
                  <a:pt x="882032" y="956634"/>
                  <a:pt x="868294" y="957928"/>
                  <a:pt x="844145" y="961212"/>
                </a:cubicBezTo>
                <a:lnTo>
                  <a:pt x="844145" y="991262"/>
                </a:lnTo>
                <a:cubicBezTo>
                  <a:pt x="847228" y="991262"/>
                  <a:pt x="853663" y="989907"/>
                  <a:pt x="863450" y="987196"/>
                </a:cubicBezTo>
                <a:cubicBezTo>
                  <a:pt x="873237" y="984486"/>
                  <a:pt x="880340" y="986304"/>
                  <a:pt x="884757" y="992649"/>
                </a:cubicBezTo>
                <a:cubicBezTo>
                  <a:pt x="889173" y="998995"/>
                  <a:pt x="885337" y="1003519"/>
                  <a:pt x="873248" y="1006222"/>
                </a:cubicBezTo>
                <a:cubicBezTo>
                  <a:pt x="861159" y="1008925"/>
                  <a:pt x="851458" y="1009832"/>
                  <a:pt x="844145" y="1008943"/>
                </a:cubicBezTo>
                <a:lnTo>
                  <a:pt x="844145" y="1039811"/>
                </a:lnTo>
                <a:cubicBezTo>
                  <a:pt x="853681" y="1039868"/>
                  <a:pt x="862819" y="1039208"/>
                  <a:pt x="871560" y="1037832"/>
                </a:cubicBezTo>
                <a:cubicBezTo>
                  <a:pt x="880300" y="1036455"/>
                  <a:pt x="886438" y="1036218"/>
                  <a:pt x="889973" y="1037122"/>
                </a:cubicBezTo>
                <a:cubicBezTo>
                  <a:pt x="893507" y="1038025"/>
                  <a:pt x="894827" y="1027388"/>
                  <a:pt x="893931" y="1005211"/>
                </a:cubicBezTo>
                <a:cubicBezTo>
                  <a:pt x="893034" y="983034"/>
                  <a:pt x="892213" y="969683"/>
                  <a:pt x="891468" y="965159"/>
                </a:cubicBezTo>
                <a:cubicBezTo>
                  <a:pt x="890722" y="960635"/>
                  <a:pt x="888686" y="958025"/>
                  <a:pt x="885359" y="957329"/>
                </a:cubicBezTo>
                <a:close/>
                <a:moveTo>
                  <a:pt x="1234274" y="949553"/>
                </a:moveTo>
                <a:lnTo>
                  <a:pt x="1211172" y="954393"/>
                </a:lnTo>
                <a:cubicBezTo>
                  <a:pt x="1210483" y="962639"/>
                  <a:pt x="1210139" y="974018"/>
                  <a:pt x="1210139" y="988530"/>
                </a:cubicBezTo>
                <a:lnTo>
                  <a:pt x="1225347" y="985217"/>
                </a:lnTo>
                <a:cubicBezTo>
                  <a:pt x="1231298" y="964783"/>
                  <a:pt x="1234274" y="952895"/>
                  <a:pt x="1234274" y="949553"/>
                </a:cubicBezTo>
                <a:close/>
                <a:moveTo>
                  <a:pt x="246169" y="943894"/>
                </a:moveTo>
                <a:cubicBezTo>
                  <a:pt x="253254" y="943385"/>
                  <a:pt x="260246" y="946321"/>
                  <a:pt x="267145" y="952705"/>
                </a:cubicBezTo>
                <a:cubicBezTo>
                  <a:pt x="276345" y="961215"/>
                  <a:pt x="273434" y="967091"/>
                  <a:pt x="258413" y="970332"/>
                </a:cubicBezTo>
                <a:cubicBezTo>
                  <a:pt x="243391" y="973573"/>
                  <a:pt x="226158" y="976298"/>
                  <a:pt x="206712" y="978506"/>
                </a:cubicBezTo>
                <a:cubicBezTo>
                  <a:pt x="221110" y="981776"/>
                  <a:pt x="226932" y="986512"/>
                  <a:pt x="224179" y="992714"/>
                </a:cubicBezTo>
                <a:cubicBezTo>
                  <a:pt x="221426" y="998916"/>
                  <a:pt x="218949" y="1012815"/>
                  <a:pt x="216747" y="1034412"/>
                </a:cubicBezTo>
                <a:cubicBezTo>
                  <a:pt x="214546" y="1056008"/>
                  <a:pt x="214915" y="1071836"/>
                  <a:pt x="217855" y="1081896"/>
                </a:cubicBezTo>
                <a:cubicBezTo>
                  <a:pt x="220794" y="1091955"/>
                  <a:pt x="228101" y="1097580"/>
                  <a:pt x="239774" y="1098770"/>
                </a:cubicBezTo>
                <a:cubicBezTo>
                  <a:pt x="251447" y="1099961"/>
                  <a:pt x="261929" y="1099154"/>
                  <a:pt x="271222" y="1096350"/>
                </a:cubicBezTo>
                <a:cubicBezTo>
                  <a:pt x="280514" y="1093547"/>
                  <a:pt x="286465" y="1086491"/>
                  <a:pt x="289075" y="1075184"/>
                </a:cubicBezTo>
                <a:cubicBezTo>
                  <a:pt x="291685" y="1063877"/>
                  <a:pt x="294611" y="1054481"/>
                  <a:pt x="297852" y="1046995"/>
                </a:cubicBezTo>
                <a:cubicBezTo>
                  <a:pt x="301092" y="1039509"/>
                  <a:pt x="303792" y="1043769"/>
                  <a:pt x="305950" y="1059772"/>
                </a:cubicBezTo>
                <a:cubicBezTo>
                  <a:pt x="308109" y="1075776"/>
                  <a:pt x="311679" y="1087287"/>
                  <a:pt x="316662" y="1094307"/>
                </a:cubicBezTo>
                <a:cubicBezTo>
                  <a:pt x="321645" y="1101326"/>
                  <a:pt x="318466" y="1108195"/>
                  <a:pt x="307123" y="1114914"/>
                </a:cubicBezTo>
                <a:cubicBezTo>
                  <a:pt x="295780" y="1121632"/>
                  <a:pt x="278869" y="1125221"/>
                  <a:pt x="256390" y="1125680"/>
                </a:cubicBezTo>
                <a:cubicBezTo>
                  <a:pt x="233912" y="1126139"/>
                  <a:pt x="218446" y="1122891"/>
                  <a:pt x="209993" y="1115936"/>
                </a:cubicBezTo>
                <a:cubicBezTo>
                  <a:pt x="201539" y="1108981"/>
                  <a:pt x="196602" y="1099778"/>
                  <a:pt x="195182" y="1088327"/>
                </a:cubicBezTo>
                <a:cubicBezTo>
                  <a:pt x="193763" y="1076876"/>
                  <a:pt x="193727" y="1062604"/>
                  <a:pt x="195075" y="1045511"/>
                </a:cubicBezTo>
                <a:cubicBezTo>
                  <a:pt x="196423" y="1028417"/>
                  <a:pt x="196660" y="1015773"/>
                  <a:pt x="195785" y="1007577"/>
                </a:cubicBezTo>
                <a:cubicBezTo>
                  <a:pt x="194910" y="999382"/>
                  <a:pt x="192738" y="991735"/>
                  <a:pt x="189268" y="984637"/>
                </a:cubicBezTo>
                <a:cubicBezTo>
                  <a:pt x="178900" y="985511"/>
                  <a:pt x="171213" y="986236"/>
                  <a:pt x="166209" y="986809"/>
                </a:cubicBezTo>
                <a:cubicBezTo>
                  <a:pt x="177910" y="993994"/>
                  <a:pt x="182861" y="999737"/>
                  <a:pt x="181061" y="1004039"/>
                </a:cubicBezTo>
                <a:cubicBezTo>
                  <a:pt x="179262" y="1008341"/>
                  <a:pt x="175121" y="1018447"/>
                  <a:pt x="168639" y="1034358"/>
                </a:cubicBezTo>
                <a:cubicBezTo>
                  <a:pt x="162157" y="1050268"/>
                  <a:pt x="151721" y="1066351"/>
                  <a:pt x="137330" y="1082605"/>
                </a:cubicBezTo>
                <a:cubicBezTo>
                  <a:pt x="122940" y="1098860"/>
                  <a:pt x="103882" y="1110217"/>
                  <a:pt x="80157" y="1116678"/>
                </a:cubicBezTo>
                <a:cubicBezTo>
                  <a:pt x="56430" y="1123138"/>
                  <a:pt x="52179" y="1121546"/>
                  <a:pt x="67401" y="1111902"/>
                </a:cubicBezTo>
                <a:cubicBezTo>
                  <a:pt x="82623" y="1102259"/>
                  <a:pt x="97519" y="1089933"/>
                  <a:pt x="112089" y="1074926"/>
                </a:cubicBezTo>
                <a:cubicBezTo>
                  <a:pt x="126658" y="1059919"/>
                  <a:pt x="136144" y="1046701"/>
                  <a:pt x="140546" y="1035272"/>
                </a:cubicBezTo>
                <a:cubicBezTo>
                  <a:pt x="144949" y="1023843"/>
                  <a:pt x="148050" y="1014375"/>
                  <a:pt x="149850" y="1006868"/>
                </a:cubicBezTo>
                <a:cubicBezTo>
                  <a:pt x="151649" y="999360"/>
                  <a:pt x="152033" y="993750"/>
                  <a:pt x="151001" y="990036"/>
                </a:cubicBezTo>
                <a:cubicBezTo>
                  <a:pt x="142568" y="991843"/>
                  <a:pt x="134194" y="989813"/>
                  <a:pt x="125877" y="983948"/>
                </a:cubicBezTo>
                <a:cubicBezTo>
                  <a:pt x="117559" y="978083"/>
                  <a:pt x="118975" y="974240"/>
                  <a:pt x="130125" y="972419"/>
                </a:cubicBezTo>
                <a:cubicBezTo>
                  <a:pt x="141274" y="970598"/>
                  <a:pt x="151406" y="968819"/>
                  <a:pt x="160519" y="967084"/>
                </a:cubicBezTo>
                <a:cubicBezTo>
                  <a:pt x="169632" y="965349"/>
                  <a:pt x="182617" y="962262"/>
                  <a:pt x="199474" y="957824"/>
                </a:cubicBezTo>
                <a:cubicBezTo>
                  <a:pt x="216331" y="953386"/>
                  <a:pt x="229524" y="949295"/>
                  <a:pt x="239053" y="945552"/>
                </a:cubicBezTo>
                <a:cubicBezTo>
                  <a:pt x="241435" y="944617"/>
                  <a:pt x="243807" y="944064"/>
                  <a:pt x="246169" y="943894"/>
                </a:cubicBezTo>
                <a:close/>
                <a:moveTo>
                  <a:pt x="1282328" y="943477"/>
                </a:moveTo>
                <a:cubicBezTo>
                  <a:pt x="1274885" y="943928"/>
                  <a:pt x="1267127" y="944886"/>
                  <a:pt x="1259054" y="946348"/>
                </a:cubicBezTo>
                <a:lnTo>
                  <a:pt x="1245244" y="981776"/>
                </a:lnTo>
                <a:lnTo>
                  <a:pt x="1282801" y="979367"/>
                </a:lnTo>
                <a:cubicBezTo>
                  <a:pt x="1288293" y="970763"/>
                  <a:pt x="1291703" y="963248"/>
                  <a:pt x="1293029" y="956824"/>
                </a:cubicBezTo>
                <a:cubicBezTo>
                  <a:pt x="1294356" y="950399"/>
                  <a:pt x="1294764" y="946456"/>
                  <a:pt x="1294255" y="944993"/>
                </a:cubicBezTo>
                <a:cubicBezTo>
                  <a:pt x="1293746" y="943530"/>
                  <a:pt x="1289770" y="943025"/>
                  <a:pt x="1282328" y="943477"/>
                </a:cubicBezTo>
                <a:close/>
                <a:moveTo>
                  <a:pt x="4035524" y="942944"/>
                </a:moveTo>
                <a:cubicBezTo>
                  <a:pt x="4038600" y="942847"/>
                  <a:pt x="4042199" y="943753"/>
                  <a:pt x="4046322" y="945660"/>
                </a:cubicBezTo>
                <a:cubicBezTo>
                  <a:pt x="4052975" y="947567"/>
                  <a:pt x="4059092" y="950715"/>
                  <a:pt x="4064670" y="955103"/>
                </a:cubicBezTo>
                <a:cubicBezTo>
                  <a:pt x="4070248" y="959491"/>
                  <a:pt x="4070919" y="964284"/>
                  <a:pt x="4066681" y="969483"/>
                </a:cubicBezTo>
                <a:cubicBezTo>
                  <a:pt x="4062444" y="974681"/>
                  <a:pt x="4057177" y="985375"/>
                  <a:pt x="4050882" y="1001565"/>
                </a:cubicBezTo>
                <a:cubicBezTo>
                  <a:pt x="4044586" y="1017755"/>
                  <a:pt x="4034301" y="1034831"/>
                  <a:pt x="4020025" y="1052792"/>
                </a:cubicBezTo>
                <a:cubicBezTo>
                  <a:pt x="4005750" y="1070753"/>
                  <a:pt x="3988043" y="1084133"/>
                  <a:pt x="3966906" y="1092930"/>
                </a:cubicBezTo>
                <a:cubicBezTo>
                  <a:pt x="3945768" y="1101728"/>
                  <a:pt x="3942947" y="1099132"/>
                  <a:pt x="3958441" y="1085144"/>
                </a:cubicBezTo>
                <a:cubicBezTo>
                  <a:pt x="3973936" y="1071155"/>
                  <a:pt x="3986788" y="1057277"/>
                  <a:pt x="3996999" y="1043510"/>
                </a:cubicBezTo>
                <a:cubicBezTo>
                  <a:pt x="4007209" y="1029744"/>
                  <a:pt x="4015214" y="1015948"/>
                  <a:pt x="4021015" y="1002125"/>
                </a:cubicBezTo>
                <a:cubicBezTo>
                  <a:pt x="4026815" y="988301"/>
                  <a:pt x="4029934" y="979682"/>
                  <a:pt x="4030372" y="976269"/>
                </a:cubicBezTo>
                <a:cubicBezTo>
                  <a:pt x="4030809" y="972856"/>
                  <a:pt x="4030160" y="971150"/>
                  <a:pt x="4028425" y="971150"/>
                </a:cubicBezTo>
                <a:cubicBezTo>
                  <a:pt x="4024510" y="971150"/>
                  <a:pt x="4015512" y="973623"/>
                  <a:pt x="4001430" y="978571"/>
                </a:cubicBezTo>
                <a:cubicBezTo>
                  <a:pt x="3987348" y="983518"/>
                  <a:pt x="3976388" y="982091"/>
                  <a:pt x="3968551" y="974290"/>
                </a:cubicBezTo>
                <a:cubicBezTo>
                  <a:pt x="3960714" y="966489"/>
                  <a:pt x="3959169" y="962201"/>
                  <a:pt x="3963916" y="961427"/>
                </a:cubicBezTo>
                <a:cubicBezTo>
                  <a:pt x="3968662" y="960653"/>
                  <a:pt x="3974373" y="960047"/>
                  <a:pt x="3981049" y="959609"/>
                </a:cubicBezTo>
                <a:cubicBezTo>
                  <a:pt x="3987724" y="959172"/>
                  <a:pt x="3996181" y="957885"/>
                  <a:pt x="4006420" y="955748"/>
                </a:cubicBezTo>
                <a:cubicBezTo>
                  <a:pt x="4016659" y="953612"/>
                  <a:pt x="4023808" y="950442"/>
                  <a:pt x="4027866" y="946241"/>
                </a:cubicBezTo>
                <a:cubicBezTo>
                  <a:pt x="4029895" y="944140"/>
                  <a:pt x="4032448" y="943041"/>
                  <a:pt x="4035524" y="942944"/>
                </a:cubicBezTo>
                <a:close/>
                <a:moveTo>
                  <a:pt x="2254349" y="942944"/>
                </a:moveTo>
                <a:cubicBezTo>
                  <a:pt x="2257425" y="942847"/>
                  <a:pt x="2261024" y="943753"/>
                  <a:pt x="2265147" y="945660"/>
                </a:cubicBezTo>
                <a:cubicBezTo>
                  <a:pt x="2271801" y="947567"/>
                  <a:pt x="2277917" y="950715"/>
                  <a:pt x="2283495" y="955103"/>
                </a:cubicBezTo>
                <a:cubicBezTo>
                  <a:pt x="2289073" y="959491"/>
                  <a:pt x="2289744" y="964284"/>
                  <a:pt x="2285506" y="969483"/>
                </a:cubicBezTo>
                <a:cubicBezTo>
                  <a:pt x="2281269" y="974681"/>
                  <a:pt x="2276002" y="985375"/>
                  <a:pt x="2269707" y="1001565"/>
                </a:cubicBezTo>
                <a:cubicBezTo>
                  <a:pt x="2263412" y="1017755"/>
                  <a:pt x="2253126" y="1034831"/>
                  <a:pt x="2238850" y="1052792"/>
                </a:cubicBezTo>
                <a:cubicBezTo>
                  <a:pt x="2224575" y="1070753"/>
                  <a:pt x="2206868" y="1084133"/>
                  <a:pt x="2185731" y="1092930"/>
                </a:cubicBezTo>
                <a:cubicBezTo>
                  <a:pt x="2164593" y="1101728"/>
                  <a:pt x="2161772" y="1099132"/>
                  <a:pt x="2177266" y="1085144"/>
                </a:cubicBezTo>
                <a:cubicBezTo>
                  <a:pt x="2192761" y="1071155"/>
                  <a:pt x="2205613" y="1057277"/>
                  <a:pt x="2215824" y="1043510"/>
                </a:cubicBezTo>
                <a:cubicBezTo>
                  <a:pt x="2226034" y="1029744"/>
                  <a:pt x="2234039" y="1015948"/>
                  <a:pt x="2239840" y="1002125"/>
                </a:cubicBezTo>
                <a:cubicBezTo>
                  <a:pt x="2245641" y="988301"/>
                  <a:pt x="2248760" y="979682"/>
                  <a:pt x="2249197" y="976269"/>
                </a:cubicBezTo>
                <a:cubicBezTo>
                  <a:pt x="2249634" y="972856"/>
                  <a:pt x="2248985" y="971150"/>
                  <a:pt x="2247250" y="971150"/>
                </a:cubicBezTo>
                <a:cubicBezTo>
                  <a:pt x="2243335" y="971150"/>
                  <a:pt x="2234337" y="973623"/>
                  <a:pt x="2220255" y="978571"/>
                </a:cubicBezTo>
                <a:cubicBezTo>
                  <a:pt x="2206173" y="983518"/>
                  <a:pt x="2195213" y="982091"/>
                  <a:pt x="2187376" y="974290"/>
                </a:cubicBezTo>
                <a:cubicBezTo>
                  <a:pt x="2179539" y="966489"/>
                  <a:pt x="2177994" y="962201"/>
                  <a:pt x="2182741" y="961427"/>
                </a:cubicBezTo>
                <a:cubicBezTo>
                  <a:pt x="2187487" y="960653"/>
                  <a:pt x="2193198" y="960047"/>
                  <a:pt x="2199874" y="959609"/>
                </a:cubicBezTo>
                <a:cubicBezTo>
                  <a:pt x="2206549" y="959172"/>
                  <a:pt x="2215006" y="957885"/>
                  <a:pt x="2225245" y="955748"/>
                </a:cubicBezTo>
                <a:cubicBezTo>
                  <a:pt x="2235484" y="953612"/>
                  <a:pt x="2242633" y="950442"/>
                  <a:pt x="2246691" y="946241"/>
                </a:cubicBezTo>
                <a:cubicBezTo>
                  <a:pt x="2248720" y="944140"/>
                  <a:pt x="2251273" y="943041"/>
                  <a:pt x="2254349" y="942944"/>
                </a:cubicBezTo>
                <a:close/>
                <a:moveTo>
                  <a:pt x="1495766" y="942740"/>
                </a:moveTo>
                <a:cubicBezTo>
                  <a:pt x="1494392" y="942543"/>
                  <a:pt x="1492605" y="942778"/>
                  <a:pt x="1490408" y="943444"/>
                </a:cubicBezTo>
                <a:cubicBezTo>
                  <a:pt x="1486012" y="944778"/>
                  <a:pt x="1478573" y="947302"/>
                  <a:pt x="1468091" y="951016"/>
                </a:cubicBezTo>
                <a:lnTo>
                  <a:pt x="1470543" y="997973"/>
                </a:lnTo>
                <a:cubicBezTo>
                  <a:pt x="1474988" y="997256"/>
                  <a:pt x="1484058" y="994481"/>
                  <a:pt x="1497753" y="989649"/>
                </a:cubicBezTo>
                <a:cubicBezTo>
                  <a:pt x="1498556" y="979868"/>
                  <a:pt x="1499184" y="970451"/>
                  <a:pt x="1499636" y="961395"/>
                </a:cubicBezTo>
                <a:cubicBezTo>
                  <a:pt x="1500087" y="952339"/>
                  <a:pt x="1499761" y="946750"/>
                  <a:pt x="1498657" y="944627"/>
                </a:cubicBezTo>
                <a:cubicBezTo>
                  <a:pt x="1498105" y="943566"/>
                  <a:pt x="1497141" y="942937"/>
                  <a:pt x="1495766" y="942740"/>
                </a:cubicBezTo>
                <a:close/>
                <a:moveTo>
                  <a:pt x="4718861" y="942031"/>
                </a:moveTo>
                <a:cubicBezTo>
                  <a:pt x="4717682" y="941753"/>
                  <a:pt x="4716323" y="941783"/>
                  <a:pt x="4714783" y="942122"/>
                </a:cubicBezTo>
                <a:cubicBezTo>
                  <a:pt x="4708624" y="943477"/>
                  <a:pt x="4699091" y="945646"/>
                  <a:pt x="4686185" y="948628"/>
                </a:cubicBezTo>
                <a:cubicBezTo>
                  <a:pt x="4688824" y="967701"/>
                  <a:pt x="4690523" y="982349"/>
                  <a:pt x="4691283" y="992574"/>
                </a:cubicBezTo>
                <a:cubicBezTo>
                  <a:pt x="4705093" y="989978"/>
                  <a:pt x="4715970" y="987598"/>
                  <a:pt x="4723914" y="985433"/>
                </a:cubicBezTo>
                <a:cubicBezTo>
                  <a:pt x="4724746" y="972254"/>
                  <a:pt x="4724972" y="961402"/>
                  <a:pt x="4724592" y="952877"/>
                </a:cubicBezTo>
                <a:cubicBezTo>
                  <a:pt x="4724307" y="946483"/>
                  <a:pt x="4722397" y="942868"/>
                  <a:pt x="4718861" y="942031"/>
                </a:cubicBezTo>
                <a:close/>
                <a:moveTo>
                  <a:pt x="492903" y="930646"/>
                </a:moveTo>
                <a:cubicBezTo>
                  <a:pt x="481331" y="933342"/>
                  <a:pt x="469686" y="935443"/>
                  <a:pt x="457970" y="936948"/>
                </a:cubicBezTo>
                <a:lnTo>
                  <a:pt x="457970" y="957512"/>
                </a:lnTo>
                <a:cubicBezTo>
                  <a:pt x="456694" y="957512"/>
                  <a:pt x="460684" y="956383"/>
                  <a:pt x="469941" y="954124"/>
                </a:cubicBezTo>
                <a:cubicBezTo>
                  <a:pt x="479198" y="951866"/>
                  <a:pt x="485816" y="953393"/>
                  <a:pt x="489795" y="958706"/>
                </a:cubicBezTo>
                <a:cubicBezTo>
                  <a:pt x="493774" y="964019"/>
                  <a:pt x="490899" y="968095"/>
                  <a:pt x="481169" y="970935"/>
                </a:cubicBezTo>
                <a:cubicBezTo>
                  <a:pt x="471439" y="973774"/>
                  <a:pt x="463706" y="975194"/>
                  <a:pt x="457970" y="975194"/>
                </a:cubicBezTo>
                <a:cubicBezTo>
                  <a:pt x="457970" y="975652"/>
                  <a:pt x="457519" y="980994"/>
                  <a:pt x="456615" y="991219"/>
                </a:cubicBezTo>
                <a:cubicBezTo>
                  <a:pt x="457132" y="991434"/>
                  <a:pt x="461587" y="990366"/>
                  <a:pt x="469984" y="988014"/>
                </a:cubicBezTo>
                <a:cubicBezTo>
                  <a:pt x="478380" y="985662"/>
                  <a:pt x="484550" y="987358"/>
                  <a:pt x="488493" y="993101"/>
                </a:cubicBezTo>
                <a:cubicBezTo>
                  <a:pt x="492437" y="998844"/>
                  <a:pt x="490927" y="1002920"/>
                  <a:pt x="483966" y="1005330"/>
                </a:cubicBezTo>
                <a:cubicBezTo>
                  <a:pt x="477003" y="1007739"/>
                  <a:pt x="467750" y="1008943"/>
                  <a:pt x="456207" y="1008943"/>
                </a:cubicBezTo>
                <a:cubicBezTo>
                  <a:pt x="455590" y="1015927"/>
                  <a:pt x="455281" y="1023972"/>
                  <a:pt x="455281" y="1033078"/>
                </a:cubicBezTo>
                <a:cubicBezTo>
                  <a:pt x="471758" y="1031343"/>
                  <a:pt x="483425" y="1029787"/>
                  <a:pt x="490279" y="1028410"/>
                </a:cubicBezTo>
                <a:cubicBezTo>
                  <a:pt x="492028" y="982077"/>
                  <a:pt x="492903" y="949489"/>
                  <a:pt x="492903" y="930646"/>
                </a:cubicBezTo>
                <a:close/>
                <a:moveTo>
                  <a:pt x="895474" y="930251"/>
                </a:moveTo>
                <a:cubicBezTo>
                  <a:pt x="898536" y="930048"/>
                  <a:pt x="901900" y="930667"/>
                  <a:pt x="905568" y="932108"/>
                </a:cubicBezTo>
                <a:cubicBezTo>
                  <a:pt x="912902" y="934991"/>
                  <a:pt x="919123" y="938343"/>
                  <a:pt x="924228" y="942165"/>
                </a:cubicBezTo>
                <a:cubicBezTo>
                  <a:pt x="929333" y="945986"/>
                  <a:pt x="930064" y="950654"/>
                  <a:pt x="926422" y="956168"/>
                </a:cubicBezTo>
                <a:cubicBezTo>
                  <a:pt x="922780" y="961682"/>
                  <a:pt x="920743" y="967808"/>
                  <a:pt x="920313" y="974548"/>
                </a:cubicBezTo>
                <a:cubicBezTo>
                  <a:pt x="919883" y="981288"/>
                  <a:pt x="920123" y="994650"/>
                  <a:pt x="921033" y="1014633"/>
                </a:cubicBezTo>
                <a:cubicBezTo>
                  <a:pt x="921945" y="1034616"/>
                  <a:pt x="919836" y="1051261"/>
                  <a:pt x="914710" y="1064569"/>
                </a:cubicBezTo>
                <a:cubicBezTo>
                  <a:pt x="909583" y="1077877"/>
                  <a:pt x="904675" y="1081229"/>
                  <a:pt x="899986" y="1074625"/>
                </a:cubicBezTo>
                <a:cubicBezTo>
                  <a:pt x="895296" y="1068021"/>
                  <a:pt x="891540" y="1061873"/>
                  <a:pt x="888715" y="1056180"/>
                </a:cubicBezTo>
                <a:cubicBezTo>
                  <a:pt x="866143" y="1057083"/>
                  <a:pt x="851079" y="1057535"/>
                  <a:pt x="843521" y="1057535"/>
                </a:cubicBezTo>
                <a:cubicBezTo>
                  <a:pt x="840137" y="1074629"/>
                  <a:pt x="834644" y="1078841"/>
                  <a:pt x="827044" y="1070172"/>
                </a:cubicBezTo>
                <a:cubicBezTo>
                  <a:pt x="819444" y="1061504"/>
                  <a:pt x="816544" y="1050648"/>
                  <a:pt x="818343" y="1037606"/>
                </a:cubicBezTo>
                <a:cubicBezTo>
                  <a:pt x="820143" y="1024563"/>
                  <a:pt x="820821" y="1009947"/>
                  <a:pt x="820376" y="993757"/>
                </a:cubicBezTo>
                <a:cubicBezTo>
                  <a:pt x="819932" y="977567"/>
                  <a:pt x="817454" y="964324"/>
                  <a:pt x="812944" y="954027"/>
                </a:cubicBezTo>
                <a:cubicBezTo>
                  <a:pt x="808434" y="943731"/>
                  <a:pt x="810650" y="939286"/>
                  <a:pt x="819591" y="940691"/>
                </a:cubicBezTo>
                <a:cubicBezTo>
                  <a:pt x="828532" y="942096"/>
                  <a:pt x="834436" y="942996"/>
                  <a:pt x="837304" y="943391"/>
                </a:cubicBezTo>
                <a:cubicBezTo>
                  <a:pt x="840172" y="943785"/>
                  <a:pt x="847977" y="943129"/>
                  <a:pt x="860718" y="941422"/>
                </a:cubicBezTo>
                <a:cubicBezTo>
                  <a:pt x="873460" y="939716"/>
                  <a:pt x="882287" y="937016"/>
                  <a:pt x="887198" y="933324"/>
                </a:cubicBezTo>
                <a:cubicBezTo>
                  <a:pt x="889654" y="931477"/>
                  <a:pt x="892412" y="930453"/>
                  <a:pt x="895474" y="930251"/>
                </a:cubicBezTo>
                <a:close/>
                <a:moveTo>
                  <a:pt x="3061412" y="918492"/>
                </a:moveTo>
                <a:lnTo>
                  <a:pt x="3033233" y="923375"/>
                </a:lnTo>
                <a:cubicBezTo>
                  <a:pt x="3033233" y="939178"/>
                  <a:pt x="3031975" y="951765"/>
                  <a:pt x="3029458" y="961137"/>
                </a:cubicBezTo>
                <a:lnTo>
                  <a:pt x="3027428" y="966494"/>
                </a:lnTo>
                <a:lnTo>
                  <a:pt x="3053438" y="963484"/>
                </a:lnTo>
                <a:lnTo>
                  <a:pt x="3052766" y="960991"/>
                </a:lnTo>
                <a:cubicBezTo>
                  <a:pt x="3052803" y="958978"/>
                  <a:pt x="3053214" y="956209"/>
                  <a:pt x="3054001" y="952683"/>
                </a:cubicBezTo>
                <a:cubicBezTo>
                  <a:pt x="3057149" y="938579"/>
                  <a:pt x="3059619" y="927183"/>
                  <a:pt x="3061412" y="918492"/>
                </a:cubicBezTo>
                <a:close/>
                <a:moveTo>
                  <a:pt x="1506158" y="916333"/>
                </a:moveTo>
                <a:cubicBezTo>
                  <a:pt x="1509869" y="916231"/>
                  <a:pt x="1513922" y="917259"/>
                  <a:pt x="1518317" y="919417"/>
                </a:cubicBezTo>
                <a:cubicBezTo>
                  <a:pt x="1527107" y="923734"/>
                  <a:pt x="1533755" y="928108"/>
                  <a:pt x="1538258" y="932539"/>
                </a:cubicBezTo>
                <a:cubicBezTo>
                  <a:pt x="1542760" y="936970"/>
                  <a:pt x="1542004" y="942186"/>
                  <a:pt x="1535988" y="948187"/>
                </a:cubicBezTo>
                <a:cubicBezTo>
                  <a:pt x="1529972" y="954189"/>
                  <a:pt x="1524433" y="966518"/>
                  <a:pt x="1519371" y="985174"/>
                </a:cubicBezTo>
                <a:cubicBezTo>
                  <a:pt x="1526570" y="990796"/>
                  <a:pt x="1529270" y="995639"/>
                  <a:pt x="1527470" y="999705"/>
                </a:cubicBezTo>
                <a:cubicBezTo>
                  <a:pt x="1525670" y="1003770"/>
                  <a:pt x="1518270" y="1006964"/>
                  <a:pt x="1505271" y="1009287"/>
                </a:cubicBezTo>
                <a:cubicBezTo>
                  <a:pt x="1492272" y="1011611"/>
                  <a:pt x="1481126" y="1013934"/>
                  <a:pt x="1471833" y="1016257"/>
                </a:cubicBezTo>
                <a:cubicBezTo>
                  <a:pt x="1470959" y="1027672"/>
                  <a:pt x="1468288" y="1034028"/>
                  <a:pt x="1463821" y="1035326"/>
                </a:cubicBezTo>
                <a:cubicBezTo>
                  <a:pt x="1459354" y="1036623"/>
                  <a:pt x="1455776" y="1032658"/>
                  <a:pt x="1453087" y="1023431"/>
                </a:cubicBezTo>
                <a:cubicBezTo>
                  <a:pt x="1450398" y="1014203"/>
                  <a:pt x="1447943" y="1001160"/>
                  <a:pt x="1445720" y="984303"/>
                </a:cubicBezTo>
                <a:cubicBezTo>
                  <a:pt x="1443498" y="967446"/>
                  <a:pt x="1440116" y="954716"/>
                  <a:pt x="1435578" y="946112"/>
                </a:cubicBezTo>
                <a:cubicBezTo>
                  <a:pt x="1431039" y="937508"/>
                  <a:pt x="1432850" y="933205"/>
                  <a:pt x="1441009" y="933205"/>
                </a:cubicBezTo>
                <a:cubicBezTo>
                  <a:pt x="1446918" y="933205"/>
                  <a:pt x="1451746" y="933654"/>
                  <a:pt x="1455496" y="934550"/>
                </a:cubicBezTo>
                <a:cubicBezTo>
                  <a:pt x="1459246" y="935446"/>
                  <a:pt x="1465431" y="934432"/>
                  <a:pt x="1474049" y="931506"/>
                </a:cubicBezTo>
                <a:cubicBezTo>
                  <a:pt x="1482667" y="928581"/>
                  <a:pt x="1490003" y="924756"/>
                  <a:pt x="1496054" y="920030"/>
                </a:cubicBezTo>
                <a:cubicBezTo>
                  <a:pt x="1499080" y="917668"/>
                  <a:pt x="1502448" y="916436"/>
                  <a:pt x="1506158" y="916333"/>
                </a:cubicBezTo>
                <a:close/>
                <a:moveTo>
                  <a:pt x="4731317" y="915252"/>
                </a:moveTo>
                <a:cubicBezTo>
                  <a:pt x="4734617" y="915143"/>
                  <a:pt x="4738441" y="915804"/>
                  <a:pt x="4742790" y="917234"/>
                </a:cubicBezTo>
                <a:cubicBezTo>
                  <a:pt x="4751487" y="920095"/>
                  <a:pt x="4758625" y="923727"/>
                  <a:pt x="4764203" y="928129"/>
                </a:cubicBezTo>
                <a:cubicBezTo>
                  <a:pt x="4769782" y="932531"/>
                  <a:pt x="4769774" y="938017"/>
                  <a:pt x="4764182" y="944584"/>
                </a:cubicBezTo>
                <a:cubicBezTo>
                  <a:pt x="4758589" y="951152"/>
                  <a:pt x="4752839" y="963442"/>
                  <a:pt x="4746930" y="981453"/>
                </a:cubicBezTo>
                <a:cubicBezTo>
                  <a:pt x="4757729" y="994818"/>
                  <a:pt x="4757424" y="1002053"/>
                  <a:pt x="4746016" y="1003157"/>
                </a:cubicBezTo>
                <a:cubicBezTo>
                  <a:pt x="4734609" y="1004261"/>
                  <a:pt x="4717232" y="1006484"/>
                  <a:pt x="4693886" y="1009825"/>
                </a:cubicBezTo>
                <a:cubicBezTo>
                  <a:pt x="4693140" y="1017454"/>
                  <a:pt x="4690731" y="1023262"/>
                  <a:pt x="4686658" y="1027249"/>
                </a:cubicBezTo>
                <a:cubicBezTo>
                  <a:pt x="4682586" y="1031235"/>
                  <a:pt x="4679019" y="1029195"/>
                  <a:pt x="4675957" y="1021129"/>
                </a:cubicBezTo>
                <a:cubicBezTo>
                  <a:pt x="4672896" y="1013063"/>
                  <a:pt x="4669572" y="1000515"/>
                  <a:pt x="4665987" y="983486"/>
                </a:cubicBezTo>
                <a:cubicBezTo>
                  <a:pt x="4662402" y="966457"/>
                  <a:pt x="4658097" y="953909"/>
                  <a:pt x="4653070" y="945843"/>
                </a:cubicBezTo>
                <a:cubicBezTo>
                  <a:pt x="4648044" y="937776"/>
                  <a:pt x="4649166" y="933431"/>
                  <a:pt x="4656436" y="932808"/>
                </a:cubicBezTo>
                <a:cubicBezTo>
                  <a:pt x="4663707" y="932184"/>
                  <a:pt x="4669056" y="931865"/>
                  <a:pt x="4672483" y="931850"/>
                </a:cubicBezTo>
                <a:cubicBezTo>
                  <a:pt x="4675911" y="931836"/>
                  <a:pt x="4684059" y="930330"/>
                  <a:pt x="4696930" y="927333"/>
                </a:cubicBezTo>
                <a:cubicBezTo>
                  <a:pt x="4709800" y="924336"/>
                  <a:pt x="4718487" y="921188"/>
                  <a:pt x="4722989" y="917890"/>
                </a:cubicBezTo>
                <a:cubicBezTo>
                  <a:pt x="4725241" y="916241"/>
                  <a:pt x="4728017" y="915362"/>
                  <a:pt x="4731317" y="915252"/>
                </a:cubicBezTo>
                <a:close/>
                <a:moveTo>
                  <a:pt x="3462471" y="909089"/>
                </a:moveTo>
                <a:cubicBezTo>
                  <a:pt x="3471730" y="908308"/>
                  <a:pt x="3479792" y="911001"/>
                  <a:pt x="3486660" y="917170"/>
                </a:cubicBezTo>
                <a:cubicBezTo>
                  <a:pt x="3495816" y="925394"/>
                  <a:pt x="3494292" y="930370"/>
                  <a:pt x="3482089" y="932098"/>
                </a:cubicBezTo>
                <a:cubicBezTo>
                  <a:pt x="3469885" y="933826"/>
                  <a:pt x="3452591" y="936389"/>
                  <a:pt x="3430206" y="939788"/>
                </a:cubicBezTo>
                <a:cubicBezTo>
                  <a:pt x="3442796" y="945868"/>
                  <a:pt x="3447884" y="951579"/>
                  <a:pt x="3445468" y="956921"/>
                </a:cubicBezTo>
                <a:cubicBezTo>
                  <a:pt x="3443051" y="962262"/>
                  <a:pt x="3436164" y="979854"/>
                  <a:pt x="3424807" y="1009696"/>
                </a:cubicBezTo>
                <a:cubicBezTo>
                  <a:pt x="3446805" y="1027937"/>
                  <a:pt x="3461303" y="1041603"/>
                  <a:pt x="3468301" y="1050695"/>
                </a:cubicBezTo>
                <a:cubicBezTo>
                  <a:pt x="3475299" y="1059787"/>
                  <a:pt x="3476191" y="1068599"/>
                  <a:pt x="3470979" y="1077131"/>
                </a:cubicBezTo>
                <a:cubicBezTo>
                  <a:pt x="3465766" y="1085663"/>
                  <a:pt x="3457596" y="1083864"/>
                  <a:pt x="3446468" y="1071732"/>
                </a:cubicBezTo>
                <a:cubicBezTo>
                  <a:pt x="3435340" y="1059600"/>
                  <a:pt x="3423731" y="1047217"/>
                  <a:pt x="3411643" y="1034584"/>
                </a:cubicBezTo>
                <a:cubicBezTo>
                  <a:pt x="3397890" y="1052867"/>
                  <a:pt x="3384475" y="1065745"/>
                  <a:pt x="3371397" y="1073216"/>
                </a:cubicBezTo>
                <a:cubicBezTo>
                  <a:pt x="3364858" y="1076952"/>
                  <a:pt x="3358602" y="1079926"/>
                  <a:pt x="3352632" y="1082140"/>
                </a:cubicBezTo>
                <a:lnTo>
                  <a:pt x="3338582" y="1085730"/>
                </a:lnTo>
                <a:lnTo>
                  <a:pt x="3345778" y="1087284"/>
                </a:lnTo>
                <a:cubicBezTo>
                  <a:pt x="3363990" y="1091729"/>
                  <a:pt x="3388458" y="1095953"/>
                  <a:pt x="3419182" y="1099953"/>
                </a:cubicBezTo>
                <a:cubicBezTo>
                  <a:pt x="3449906" y="1103954"/>
                  <a:pt x="3479895" y="1104155"/>
                  <a:pt x="3509149" y="1100556"/>
                </a:cubicBezTo>
                <a:cubicBezTo>
                  <a:pt x="3538403" y="1096956"/>
                  <a:pt x="3548545" y="1098745"/>
                  <a:pt x="3539575" y="1105923"/>
                </a:cubicBezTo>
                <a:cubicBezTo>
                  <a:pt x="3530605" y="1113100"/>
                  <a:pt x="3517222" y="1121001"/>
                  <a:pt x="3499426" y="1129627"/>
                </a:cubicBezTo>
                <a:cubicBezTo>
                  <a:pt x="3481630" y="1138253"/>
                  <a:pt x="3467731" y="1142106"/>
                  <a:pt x="3457728" y="1141189"/>
                </a:cubicBezTo>
                <a:cubicBezTo>
                  <a:pt x="3447726" y="1140271"/>
                  <a:pt x="3430833" y="1135772"/>
                  <a:pt x="3407050" y="1127691"/>
                </a:cubicBezTo>
                <a:cubicBezTo>
                  <a:pt x="3383267" y="1119610"/>
                  <a:pt x="3362793" y="1113024"/>
                  <a:pt x="3345627" y="1107934"/>
                </a:cubicBezTo>
                <a:cubicBezTo>
                  <a:pt x="3328462" y="1102843"/>
                  <a:pt x="3314287" y="1098792"/>
                  <a:pt x="3303101" y="1095780"/>
                </a:cubicBezTo>
                <a:cubicBezTo>
                  <a:pt x="3291916" y="1092769"/>
                  <a:pt x="3282255" y="1093672"/>
                  <a:pt x="3274116" y="1098491"/>
                </a:cubicBezTo>
                <a:cubicBezTo>
                  <a:pt x="3265978" y="1103309"/>
                  <a:pt x="3259030" y="1106908"/>
                  <a:pt x="3253273" y="1109289"/>
                </a:cubicBezTo>
                <a:cubicBezTo>
                  <a:pt x="3247515" y="1111669"/>
                  <a:pt x="3240442" y="1109192"/>
                  <a:pt x="3232053" y="1101857"/>
                </a:cubicBezTo>
                <a:cubicBezTo>
                  <a:pt x="3223664" y="1094522"/>
                  <a:pt x="3223750" y="1090252"/>
                  <a:pt x="3232311" y="1089048"/>
                </a:cubicBezTo>
                <a:cubicBezTo>
                  <a:pt x="3240872" y="1087843"/>
                  <a:pt x="3249369" y="1085685"/>
                  <a:pt x="3257801" y="1082573"/>
                </a:cubicBezTo>
                <a:cubicBezTo>
                  <a:pt x="3266233" y="1079461"/>
                  <a:pt x="3274156" y="1077174"/>
                  <a:pt x="3281570" y="1075711"/>
                </a:cubicBezTo>
                <a:cubicBezTo>
                  <a:pt x="3280709" y="1064354"/>
                  <a:pt x="3277795" y="1053631"/>
                  <a:pt x="3272826" y="1043543"/>
                </a:cubicBezTo>
                <a:cubicBezTo>
                  <a:pt x="3267857" y="1033454"/>
                  <a:pt x="3266050" y="1025098"/>
                  <a:pt x="3267405" y="1018472"/>
                </a:cubicBezTo>
                <a:cubicBezTo>
                  <a:pt x="3268760" y="1011847"/>
                  <a:pt x="3270334" y="1006577"/>
                  <a:pt x="3272127" y="1002662"/>
                </a:cubicBezTo>
                <a:cubicBezTo>
                  <a:pt x="3273919" y="998747"/>
                  <a:pt x="3271227" y="998590"/>
                  <a:pt x="3264050" y="1002189"/>
                </a:cubicBezTo>
                <a:cubicBezTo>
                  <a:pt x="3256872" y="1005788"/>
                  <a:pt x="3249225" y="1005516"/>
                  <a:pt x="3241109" y="1001372"/>
                </a:cubicBezTo>
                <a:cubicBezTo>
                  <a:pt x="3232992" y="997227"/>
                  <a:pt x="3232222" y="994105"/>
                  <a:pt x="3238796" y="992004"/>
                </a:cubicBezTo>
                <a:cubicBezTo>
                  <a:pt x="3245371" y="989903"/>
                  <a:pt x="3251850" y="987153"/>
                  <a:pt x="3258231" y="983755"/>
                </a:cubicBezTo>
                <a:cubicBezTo>
                  <a:pt x="3264612" y="980356"/>
                  <a:pt x="3270194" y="976251"/>
                  <a:pt x="3274977" y="971440"/>
                </a:cubicBezTo>
                <a:cubicBezTo>
                  <a:pt x="3279759" y="966629"/>
                  <a:pt x="3287929" y="967884"/>
                  <a:pt x="3299488" y="975204"/>
                </a:cubicBezTo>
                <a:cubicBezTo>
                  <a:pt x="3311046" y="982525"/>
                  <a:pt x="3313150" y="989243"/>
                  <a:pt x="3305801" y="995360"/>
                </a:cubicBezTo>
                <a:cubicBezTo>
                  <a:pt x="3298452" y="1001476"/>
                  <a:pt x="3293952" y="1008807"/>
                  <a:pt x="3292303" y="1017354"/>
                </a:cubicBezTo>
                <a:cubicBezTo>
                  <a:pt x="3290654" y="1025901"/>
                  <a:pt x="3292755" y="1035186"/>
                  <a:pt x="3298606" y="1045210"/>
                </a:cubicBezTo>
                <a:cubicBezTo>
                  <a:pt x="3304457" y="1055234"/>
                  <a:pt x="3304679" y="1065910"/>
                  <a:pt x="3299273" y="1077239"/>
                </a:cubicBezTo>
                <a:lnTo>
                  <a:pt x="3329073" y="1083676"/>
                </a:lnTo>
                <a:lnTo>
                  <a:pt x="3335367" y="1077529"/>
                </a:lnTo>
                <a:cubicBezTo>
                  <a:pt x="3346036" y="1070165"/>
                  <a:pt x="3356458" y="1061174"/>
                  <a:pt x="3366632" y="1050555"/>
                </a:cubicBezTo>
                <a:cubicBezTo>
                  <a:pt x="3376807" y="1039936"/>
                  <a:pt x="3385342" y="1029098"/>
                  <a:pt x="3392240" y="1018042"/>
                </a:cubicBezTo>
                <a:cubicBezTo>
                  <a:pt x="3375190" y="1003229"/>
                  <a:pt x="3362154" y="991007"/>
                  <a:pt x="3353134" y="981378"/>
                </a:cubicBezTo>
                <a:cubicBezTo>
                  <a:pt x="3344114" y="971748"/>
                  <a:pt x="3347219" y="969737"/>
                  <a:pt x="3362448" y="975344"/>
                </a:cubicBezTo>
                <a:cubicBezTo>
                  <a:pt x="3377678" y="980951"/>
                  <a:pt x="3391875" y="988042"/>
                  <a:pt x="3405039" y="996618"/>
                </a:cubicBezTo>
                <a:cubicBezTo>
                  <a:pt x="3412711" y="978478"/>
                  <a:pt x="3416160" y="960538"/>
                  <a:pt x="3415385" y="942799"/>
                </a:cubicBezTo>
                <a:cubicBezTo>
                  <a:pt x="3395137" y="946370"/>
                  <a:pt x="3379377" y="949736"/>
                  <a:pt x="3368106" y="952898"/>
                </a:cubicBezTo>
                <a:cubicBezTo>
                  <a:pt x="3356834" y="956060"/>
                  <a:pt x="3345893" y="953569"/>
                  <a:pt x="3335281" y="945423"/>
                </a:cubicBezTo>
                <a:cubicBezTo>
                  <a:pt x="3324669" y="937278"/>
                  <a:pt x="3324791" y="933205"/>
                  <a:pt x="3335647" y="933205"/>
                </a:cubicBezTo>
                <a:cubicBezTo>
                  <a:pt x="3344337" y="933205"/>
                  <a:pt x="3356479" y="931872"/>
                  <a:pt x="3372074" y="929205"/>
                </a:cubicBezTo>
                <a:cubicBezTo>
                  <a:pt x="3387669" y="926537"/>
                  <a:pt x="3401673" y="923874"/>
                  <a:pt x="3414084" y="921213"/>
                </a:cubicBezTo>
                <a:cubicBezTo>
                  <a:pt x="3426495" y="918553"/>
                  <a:pt x="3439405" y="915158"/>
                  <a:pt x="3452813" y="911028"/>
                </a:cubicBezTo>
                <a:cubicBezTo>
                  <a:pt x="3456165" y="909996"/>
                  <a:pt x="3459384" y="909349"/>
                  <a:pt x="3462471" y="909089"/>
                </a:cubicBezTo>
                <a:close/>
                <a:moveTo>
                  <a:pt x="4509564" y="907694"/>
                </a:moveTo>
                <a:cubicBezTo>
                  <a:pt x="4505004" y="914047"/>
                  <a:pt x="4498956" y="920285"/>
                  <a:pt x="4491420" y="926408"/>
                </a:cubicBezTo>
                <a:lnTo>
                  <a:pt x="4490685" y="926901"/>
                </a:lnTo>
                <a:lnTo>
                  <a:pt x="4495926" y="927029"/>
                </a:lnTo>
                <a:cubicBezTo>
                  <a:pt x="4499522" y="927755"/>
                  <a:pt x="4503376" y="929126"/>
                  <a:pt x="4507488" y="931141"/>
                </a:cubicBezTo>
                <a:cubicBezTo>
                  <a:pt x="4515712" y="935170"/>
                  <a:pt x="4519989" y="940354"/>
                  <a:pt x="4520319" y="946692"/>
                </a:cubicBezTo>
                <a:cubicBezTo>
                  <a:pt x="4525639" y="937056"/>
                  <a:pt x="4530494" y="928728"/>
                  <a:pt x="4534882" y="921708"/>
                </a:cubicBezTo>
                <a:cubicBezTo>
                  <a:pt x="4539270" y="914689"/>
                  <a:pt x="4541464" y="910892"/>
                  <a:pt x="4541464" y="910318"/>
                </a:cubicBezTo>
                <a:cubicBezTo>
                  <a:pt x="4541464" y="911279"/>
                  <a:pt x="4539958" y="911982"/>
                  <a:pt x="4536947" y="912427"/>
                </a:cubicBezTo>
                <a:cubicBezTo>
                  <a:pt x="4533935" y="912871"/>
                  <a:pt x="4529658" y="913319"/>
                  <a:pt x="4524116" y="913771"/>
                </a:cubicBezTo>
                <a:cubicBezTo>
                  <a:pt x="4518573" y="914223"/>
                  <a:pt x="4513722" y="912197"/>
                  <a:pt x="4509564" y="907694"/>
                </a:cubicBezTo>
                <a:close/>
                <a:moveTo>
                  <a:pt x="755620" y="901169"/>
                </a:moveTo>
                <a:cubicBezTo>
                  <a:pt x="757057" y="900914"/>
                  <a:pt x="758996" y="901085"/>
                  <a:pt x="761438" y="901682"/>
                </a:cubicBezTo>
                <a:cubicBezTo>
                  <a:pt x="771204" y="904070"/>
                  <a:pt x="779399" y="907630"/>
                  <a:pt x="786024" y="912362"/>
                </a:cubicBezTo>
                <a:cubicBezTo>
                  <a:pt x="794169" y="916836"/>
                  <a:pt x="796205" y="922558"/>
                  <a:pt x="792133" y="929527"/>
                </a:cubicBezTo>
                <a:cubicBezTo>
                  <a:pt x="788060" y="936497"/>
                  <a:pt x="785802" y="951041"/>
                  <a:pt x="785357" y="973161"/>
                </a:cubicBezTo>
                <a:cubicBezTo>
                  <a:pt x="784913" y="995281"/>
                  <a:pt x="784235" y="1017931"/>
                  <a:pt x="783325" y="1041112"/>
                </a:cubicBezTo>
                <a:cubicBezTo>
                  <a:pt x="782414" y="1064293"/>
                  <a:pt x="779990" y="1086097"/>
                  <a:pt x="776054" y="1106525"/>
                </a:cubicBezTo>
                <a:cubicBezTo>
                  <a:pt x="772117" y="1126952"/>
                  <a:pt x="765808" y="1128189"/>
                  <a:pt x="757125" y="1110235"/>
                </a:cubicBezTo>
                <a:cubicBezTo>
                  <a:pt x="748442" y="1092281"/>
                  <a:pt x="746578" y="1078475"/>
                  <a:pt x="751532" y="1068817"/>
                </a:cubicBezTo>
                <a:cubicBezTo>
                  <a:pt x="756487" y="1059159"/>
                  <a:pt x="760086" y="1033910"/>
                  <a:pt x="762330" y="993069"/>
                </a:cubicBezTo>
                <a:cubicBezTo>
                  <a:pt x="764575" y="952228"/>
                  <a:pt x="762545" y="926190"/>
                  <a:pt x="756243" y="914954"/>
                </a:cubicBezTo>
                <a:cubicBezTo>
                  <a:pt x="751516" y="906527"/>
                  <a:pt x="751308" y="901932"/>
                  <a:pt x="755620" y="901169"/>
                </a:cubicBezTo>
                <a:close/>
                <a:moveTo>
                  <a:pt x="1237457" y="900962"/>
                </a:moveTo>
                <a:cubicBezTo>
                  <a:pt x="1226846" y="903643"/>
                  <a:pt x="1215488" y="905443"/>
                  <a:pt x="1203385" y="906361"/>
                </a:cubicBezTo>
                <a:cubicBezTo>
                  <a:pt x="1211487" y="908354"/>
                  <a:pt x="1214864" y="912050"/>
                  <a:pt x="1213516" y="917449"/>
                </a:cubicBezTo>
                <a:cubicBezTo>
                  <a:pt x="1212168" y="922848"/>
                  <a:pt x="1211494" y="929441"/>
                  <a:pt x="1211494" y="937228"/>
                </a:cubicBezTo>
                <a:lnTo>
                  <a:pt x="1237199" y="933743"/>
                </a:lnTo>
                <a:cubicBezTo>
                  <a:pt x="1237944" y="927003"/>
                  <a:pt x="1238318" y="920099"/>
                  <a:pt x="1238318" y="913029"/>
                </a:cubicBezTo>
                <a:cubicBezTo>
                  <a:pt x="1238318" y="906561"/>
                  <a:pt x="1238030" y="902539"/>
                  <a:pt x="1237457" y="900962"/>
                </a:cubicBezTo>
                <a:close/>
                <a:moveTo>
                  <a:pt x="107109" y="895952"/>
                </a:moveTo>
                <a:cubicBezTo>
                  <a:pt x="110379" y="896739"/>
                  <a:pt x="113386" y="898610"/>
                  <a:pt x="116133" y="901564"/>
                </a:cubicBezTo>
                <a:cubicBezTo>
                  <a:pt x="121625" y="907472"/>
                  <a:pt x="119603" y="912878"/>
                  <a:pt x="110066" y="917783"/>
                </a:cubicBezTo>
                <a:cubicBezTo>
                  <a:pt x="100530" y="922687"/>
                  <a:pt x="89553" y="926387"/>
                  <a:pt x="77134" y="928882"/>
                </a:cubicBezTo>
                <a:cubicBezTo>
                  <a:pt x="83430" y="932180"/>
                  <a:pt x="86577" y="935894"/>
                  <a:pt x="86577" y="940024"/>
                </a:cubicBezTo>
                <a:cubicBezTo>
                  <a:pt x="86577" y="943107"/>
                  <a:pt x="85903" y="946897"/>
                  <a:pt x="84555" y="951392"/>
                </a:cubicBezTo>
                <a:cubicBezTo>
                  <a:pt x="83207" y="955888"/>
                  <a:pt x="82533" y="963764"/>
                  <a:pt x="82533" y="975022"/>
                </a:cubicBezTo>
                <a:cubicBezTo>
                  <a:pt x="87065" y="973329"/>
                  <a:pt x="91758" y="972006"/>
                  <a:pt x="96612" y="971053"/>
                </a:cubicBezTo>
                <a:cubicBezTo>
                  <a:pt x="101466" y="970099"/>
                  <a:pt x="106180" y="971497"/>
                  <a:pt x="110755" y="975247"/>
                </a:cubicBezTo>
                <a:cubicBezTo>
                  <a:pt x="115329" y="978997"/>
                  <a:pt x="115462" y="982780"/>
                  <a:pt x="111153" y="986594"/>
                </a:cubicBezTo>
                <a:cubicBezTo>
                  <a:pt x="106844" y="990409"/>
                  <a:pt x="97232" y="994797"/>
                  <a:pt x="82318" y="999758"/>
                </a:cubicBezTo>
                <a:cubicBezTo>
                  <a:pt x="81558" y="1015145"/>
                  <a:pt x="81178" y="1030748"/>
                  <a:pt x="81178" y="1046565"/>
                </a:cubicBezTo>
                <a:cubicBezTo>
                  <a:pt x="87760" y="1042406"/>
                  <a:pt x="97730" y="1037767"/>
                  <a:pt x="111089" y="1032648"/>
                </a:cubicBezTo>
                <a:cubicBezTo>
                  <a:pt x="124446" y="1027528"/>
                  <a:pt x="124984" y="1030723"/>
                  <a:pt x="112701" y="1042231"/>
                </a:cubicBezTo>
                <a:cubicBezTo>
                  <a:pt x="100419" y="1053739"/>
                  <a:pt x="85771" y="1064641"/>
                  <a:pt x="68756" y="1074937"/>
                </a:cubicBezTo>
                <a:cubicBezTo>
                  <a:pt x="51741" y="1085233"/>
                  <a:pt x="40416" y="1093006"/>
                  <a:pt x="34781" y="1098254"/>
                </a:cubicBezTo>
                <a:cubicBezTo>
                  <a:pt x="29145" y="1103503"/>
                  <a:pt x="23975" y="1104847"/>
                  <a:pt x="19271" y="1102287"/>
                </a:cubicBezTo>
                <a:cubicBezTo>
                  <a:pt x="14568" y="1099728"/>
                  <a:pt x="9509" y="1095210"/>
                  <a:pt x="4096" y="1088736"/>
                </a:cubicBezTo>
                <a:cubicBezTo>
                  <a:pt x="-1318" y="1082261"/>
                  <a:pt x="-1364" y="1078386"/>
                  <a:pt x="3956" y="1077110"/>
                </a:cubicBezTo>
                <a:cubicBezTo>
                  <a:pt x="9276" y="1075833"/>
                  <a:pt x="15461" y="1074091"/>
                  <a:pt x="22509" y="1071882"/>
                </a:cubicBezTo>
                <a:cubicBezTo>
                  <a:pt x="29557" y="1069674"/>
                  <a:pt x="40961" y="1064010"/>
                  <a:pt x="56721" y="1054889"/>
                </a:cubicBezTo>
                <a:lnTo>
                  <a:pt x="56721" y="1006233"/>
                </a:lnTo>
                <a:cubicBezTo>
                  <a:pt x="43987" y="1009832"/>
                  <a:pt x="33153" y="1009678"/>
                  <a:pt x="24219" y="1005771"/>
                </a:cubicBezTo>
                <a:cubicBezTo>
                  <a:pt x="15285" y="1001863"/>
                  <a:pt x="15525" y="998052"/>
                  <a:pt x="24939" y="994338"/>
                </a:cubicBezTo>
                <a:cubicBezTo>
                  <a:pt x="34354" y="990624"/>
                  <a:pt x="44947" y="986415"/>
                  <a:pt x="56721" y="981711"/>
                </a:cubicBezTo>
                <a:cubicBezTo>
                  <a:pt x="56721" y="961334"/>
                  <a:pt x="56362" y="945215"/>
                  <a:pt x="55646" y="933356"/>
                </a:cubicBezTo>
                <a:cubicBezTo>
                  <a:pt x="48059" y="935149"/>
                  <a:pt x="39592" y="934030"/>
                  <a:pt x="30242" y="930000"/>
                </a:cubicBezTo>
                <a:cubicBezTo>
                  <a:pt x="20892" y="925971"/>
                  <a:pt x="20505" y="922604"/>
                  <a:pt x="29080" y="919901"/>
                </a:cubicBezTo>
                <a:cubicBezTo>
                  <a:pt x="37655" y="917198"/>
                  <a:pt x="49142" y="913369"/>
                  <a:pt x="63540" y="908415"/>
                </a:cubicBezTo>
                <a:cubicBezTo>
                  <a:pt x="77937" y="903460"/>
                  <a:pt x="88929" y="899603"/>
                  <a:pt x="96515" y="896842"/>
                </a:cubicBezTo>
                <a:cubicBezTo>
                  <a:pt x="100308" y="895462"/>
                  <a:pt x="103839" y="895165"/>
                  <a:pt x="107109" y="895952"/>
                </a:cubicBezTo>
                <a:close/>
                <a:moveTo>
                  <a:pt x="628579" y="894842"/>
                </a:moveTo>
                <a:cubicBezTo>
                  <a:pt x="631426" y="894838"/>
                  <a:pt x="634785" y="895548"/>
                  <a:pt x="638657" y="896971"/>
                </a:cubicBezTo>
                <a:cubicBezTo>
                  <a:pt x="646401" y="899818"/>
                  <a:pt x="652868" y="902883"/>
                  <a:pt x="658059" y="906167"/>
                </a:cubicBezTo>
                <a:cubicBezTo>
                  <a:pt x="663251" y="909451"/>
                  <a:pt x="664039" y="914750"/>
                  <a:pt x="660425" y="922063"/>
                </a:cubicBezTo>
                <a:cubicBezTo>
                  <a:pt x="656811" y="929377"/>
                  <a:pt x="655223" y="945656"/>
                  <a:pt x="655661" y="970902"/>
                </a:cubicBezTo>
                <a:cubicBezTo>
                  <a:pt x="656098" y="996148"/>
                  <a:pt x="656768" y="1020236"/>
                  <a:pt x="657672" y="1043166"/>
                </a:cubicBezTo>
                <a:cubicBezTo>
                  <a:pt x="658576" y="1066096"/>
                  <a:pt x="659486" y="1085660"/>
                  <a:pt x="660404" y="1101857"/>
                </a:cubicBezTo>
                <a:cubicBezTo>
                  <a:pt x="661322" y="1118054"/>
                  <a:pt x="656360" y="1133162"/>
                  <a:pt x="645519" y="1147179"/>
                </a:cubicBezTo>
                <a:cubicBezTo>
                  <a:pt x="634678" y="1161197"/>
                  <a:pt x="627314" y="1162954"/>
                  <a:pt x="623427" y="1152449"/>
                </a:cubicBezTo>
                <a:cubicBezTo>
                  <a:pt x="619542" y="1141945"/>
                  <a:pt x="612787" y="1130670"/>
                  <a:pt x="603165" y="1118624"/>
                </a:cubicBezTo>
                <a:cubicBezTo>
                  <a:pt x="593543" y="1106579"/>
                  <a:pt x="594425" y="1102581"/>
                  <a:pt x="605811" y="1106632"/>
                </a:cubicBezTo>
                <a:cubicBezTo>
                  <a:pt x="617197" y="1110683"/>
                  <a:pt x="623758" y="1112641"/>
                  <a:pt x="625492" y="1112505"/>
                </a:cubicBezTo>
                <a:cubicBezTo>
                  <a:pt x="627228" y="1112368"/>
                  <a:pt x="628733" y="1108034"/>
                  <a:pt x="630010" y="1099502"/>
                </a:cubicBezTo>
                <a:cubicBezTo>
                  <a:pt x="631286" y="1090969"/>
                  <a:pt x="631924" y="1067502"/>
                  <a:pt x="631924" y="1029098"/>
                </a:cubicBezTo>
                <a:cubicBezTo>
                  <a:pt x="631924" y="990667"/>
                  <a:pt x="631268" y="963797"/>
                  <a:pt x="629956" y="948489"/>
                </a:cubicBezTo>
                <a:cubicBezTo>
                  <a:pt x="628644" y="933180"/>
                  <a:pt x="627034" y="924354"/>
                  <a:pt x="625127" y="922009"/>
                </a:cubicBezTo>
                <a:cubicBezTo>
                  <a:pt x="623220" y="919665"/>
                  <a:pt x="618222" y="919170"/>
                  <a:pt x="610134" y="920525"/>
                </a:cubicBezTo>
                <a:cubicBezTo>
                  <a:pt x="602046" y="921880"/>
                  <a:pt x="594969" y="923210"/>
                  <a:pt x="588904" y="924515"/>
                </a:cubicBezTo>
                <a:lnTo>
                  <a:pt x="588904" y="972333"/>
                </a:lnTo>
                <a:cubicBezTo>
                  <a:pt x="591614" y="972433"/>
                  <a:pt x="596723" y="971107"/>
                  <a:pt x="604230" y="968353"/>
                </a:cubicBezTo>
                <a:cubicBezTo>
                  <a:pt x="611737" y="965600"/>
                  <a:pt x="618484" y="967289"/>
                  <a:pt x="624471" y="973419"/>
                </a:cubicBezTo>
                <a:cubicBezTo>
                  <a:pt x="630458" y="979549"/>
                  <a:pt x="628153" y="984303"/>
                  <a:pt x="617555" y="987680"/>
                </a:cubicBezTo>
                <a:cubicBezTo>
                  <a:pt x="606958" y="991057"/>
                  <a:pt x="597285" y="992746"/>
                  <a:pt x="588538" y="992746"/>
                </a:cubicBezTo>
                <a:cubicBezTo>
                  <a:pt x="586932" y="1012822"/>
                  <a:pt x="585705" y="1024911"/>
                  <a:pt x="584860" y="1029012"/>
                </a:cubicBezTo>
                <a:cubicBezTo>
                  <a:pt x="587570" y="1028252"/>
                  <a:pt x="593367" y="1026714"/>
                  <a:pt x="602251" y="1024398"/>
                </a:cubicBezTo>
                <a:cubicBezTo>
                  <a:pt x="611135" y="1022082"/>
                  <a:pt x="618556" y="1023785"/>
                  <a:pt x="624514" y="1029507"/>
                </a:cubicBezTo>
                <a:cubicBezTo>
                  <a:pt x="630472" y="1035229"/>
                  <a:pt x="627152" y="1039753"/>
                  <a:pt x="614555" y="1043080"/>
                </a:cubicBezTo>
                <a:cubicBezTo>
                  <a:pt x="601957" y="1046407"/>
                  <a:pt x="591349" y="1047174"/>
                  <a:pt x="582730" y="1045382"/>
                </a:cubicBezTo>
                <a:cubicBezTo>
                  <a:pt x="579546" y="1064081"/>
                  <a:pt x="574478" y="1080859"/>
                  <a:pt x="567523" y="1095716"/>
                </a:cubicBezTo>
                <a:cubicBezTo>
                  <a:pt x="560567" y="1110572"/>
                  <a:pt x="551791" y="1123296"/>
                  <a:pt x="541193" y="1133886"/>
                </a:cubicBezTo>
                <a:cubicBezTo>
                  <a:pt x="530596" y="1144476"/>
                  <a:pt x="518325" y="1153518"/>
                  <a:pt x="504379" y="1161010"/>
                </a:cubicBezTo>
                <a:cubicBezTo>
                  <a:pt x="490433" y="1168503"/>
                  <a:pt x="488501" y="1166392"/>
                  <a:pt x="498582" y="1154676"/>
                </a:cubicBezTo>
                <a:cubicBezTo>
                  <a:pt x="508663" y="1142960"/>
                  <a:pt x="519031" y="1129337"/>
                  <a:pt x="529686" y="1113806"/>
                </a:cubicBezTo>
                <a:cubicBezTo>
                  <a:pt x="540340" y="1098276"/>
                  <a:pt x="547898" y="1082272"/>
                  <a:pt x="552357" y="1065795"/>
                </a:cubicBezTo>
                <a:cubicBezTo>
                  <a:pt x="556817" y="1049318"/>
                  <a:pt x="559947" y="1029400"/>
                  <a:pt x="561747" y="1006039"/>
                </a:cubicBezTo>
                <a:cubicBezTo>
                  <a:pt x="563546" y="982679"/>
                  <a:pt x="564224" y="963521"/>
                  <a:pt x="563779" y="948564"/>
                </a:cubicBezTo>
                <a:cubicBezTo>
                  <a:pt x="563335" y="933607"/>
                  <a:pt x="561761" y="922131"/>
                  <a:pt x="559058" y="914137"/>
                </a:cubicBezTo>
                <a:cubicBezTo>
                  <a:pt x="556355" y="906142"/>
                  <a:pt x="559112" y="903044"/>
                  <a:pt x="567328" y="904844"/>
                </a:cubicBezTo>
                <a:cubicBezTo>
                  <a:pt x="575546" y="906644"/>
                  <a:pt x="582788" y="907343"/>
                  <a:pt x="589054" y="906941"/>
                </a:cubicBezTo>
                <a:cubicBezTo>
                  <a:pt x="595321" y="906540"/>
                  <a:pt x="601398" y="905497"/>
                  <a:pt x="607284" y="903812"/>
                </a:cubicBezTo>
                <a:cubicBezTo>
                  <a:pt x="613171" y="902127"/>
                  <a:pt x="617935" y="899854"/>
                  <a:pt x="621578" y="896993"/>
                </a:cubicBezTo>
                <a:cubicBezTo>
                  <a:pt x="623399" y="895562"/>
                  <a:pt x="625733" y="894845"/>
                  <a:pt x="628579" y="894842"/>
                </a:cubicBezTo>
                <a:close/>
                <a:moveTo>
                  <a:pt x="3842963" y="893433"/>
                </a:moveTo>
                <a:cubicBezTo>
                  <a:pt x="3853417" y="892042"/>
                  <a:pt x="3861735" y="894942"/>
                  <a:pt x="3867915" y="902134"/>
                </a:cubicBezTo>
                <a:cubicBezTo>
                  <a:pt x="3874096" y="909325"/>
                  <a:pt x="3870357" y="914463"/>
                  <a:pt x="3856698" y="917546"/>
                </a:cubicBezTo>
                <a:cubicBezTo>
                  <a:pt x="3843039" y="920629"/>
                  <a:pt x="3824672" y="924221"/>
                  <a:pt x="3801599" y="928323"/>
                </a:cubicBezTo>
                <a:cubicBezTo>
                  <a:pt x="3813301" y="931936"/>
                  <a:pt x="3817932" y="936253"/>
                  <a:pt x="3815495" y="941272"/>
                </a:cubicBezTo>
                <a:cubicBezTo>
                  <a:pt x="3813057" y="946291"/>
                  <a:pt x="3810583" y="951102"/>
                  <a:pt x="3808074" y="955705"/>
                </a:cubicBezTo>
                <a:cubicBezTo>
                  <a:pt x="3805564" y="960308"/>
                  <a:pt x="3800258" y="969314"/>
                  <a:pt x="3792156" y="982722"/>
                </a:cubicBezTo>
                <a:cubicBezTo>
                  <a:pt x="3794852" y="996704"/>
                  <a:pt x="3796200" y="1013511"/>
                  <a:pt x="3796200" y="1033142"/>
                </a:cubicBezTo>
                <a:lnTo>
                  <a:pt x="3796200" y="1085800"/>
                </a:lnTo>
                <a:cubicBezTo>
                  <a:pt x="3796200" y="1100083"/>
                  <a:pt x="3795716" y="1111852"/>
                  <a:pt x="3794748" y="1121109"/>
                </a:cubicBezTo>
                <a:cubicBezTo>
                  <a:pt x="3793780" y="1130365"/>
                  <a:pt x="3791027" y="1136704"/>
                  <a:pt x="3786488" y="1140124"/>
                </a:cubicBezTo>
                <a:cubicBezTo>
                  <a:pt x="3781949" y="1143544"/>
                  <a:pt x="3777009" y="1138787"/>
                  <a:pt x="3771667" y="1125852"/>
                </a:cubicBezTo>
                <a:cubicBezTo>
                  <a:pt x="3766326" y="1112917"/>
                  <a:pt x="3764777" y="1102079"/>
                  <a:pt x="3767021" y="1093339"/>
                </a:cubicBezTo>
                <a:cubicBezTo>
                  <a:pt x="3769265" y="1084599"/>
                  <a:pt x="3770613" y="1074213"/>
                  <a:pt x="3771065" y="1062181"/>
                </a:cubicBezTo>
                <a:cubicBezTo>
                  <a:pt x="3771517" y="1050150"/>
                  <a:pt x="3771427" y="1032404"/>
                  <a:pt x="3770796" y="1008943"/>
                </a:cubicBezTo>
                <a:cubicBezTo>
                  <a:pt x="3763468" y="1023513"/>
                  <a:pt x="3753667" y="1036935"/>
                  <a:pt x="3741392" y="1049211"/>
                </a:cubicBezTo>
                <a:cubicBezTo>
                  <a:pt x="3729116" y="1061486"/>
                  <a:pt x="3715583" y="1070889"/>
                  <a:pt x="3700791" y="1077421"/>
                </a:cubicBezTo>
                <a:cubicBezTo>
                  <a:pt x="3685999" y="1083953"/>
                  <a:pt x="3684357" y="1081322"/>
                  <a:pt x="3695865" y="1069527"/>
                </a:cubicBezTo>
                <a:cubicBezTo>
                  <a:pt x="3707373" y="1057732"/>
                  <a:pt x="3718479" y="1045364"/>
                  <a:pt x="3729184" y="1032422"/>
                </a:cubicBezTo>
                <a:cubicBezTo>
                  <a:pt x="3739889" y="1019480"/>
                  <a:pt x="3751379" y="1003487"/>
                  <a:pt x="3763655" y="984443"/>
                </a:cubicBezTo>
                <a:cubicBezTo>
                  <a:pt x="3762106" y="979567"/>
                  <a:pt x="3759919" y="974760"/>
                  <a:pt x="3757094" y="970020"/>
                </a:cubicBezTo>
                <a:cubicBezTo>
                  <a:pt x="3754269" y="965281"/>
                  <a:pt x="3756033" y="962911"/>
                  <a:pt x="3762386" y="962911"/>
                </a:cubicBezTo>
                <a:cubicBezTo>
                  <a:pt x="3766243" y="962911"/>
                  <a:pt x="3769900" y="962904"/>
                  <a:pt x="3773356" y="962890"/>
                </a:cubicBezTo>
                <a:cubicBezTo>
                  <a:pt x="3781286" y="949998"/>
                  <a:pt x="3785251" y="940153"/>
                  <a:pt x="3785251" y="933356"/>
                </a:cubicBezTo>
                <a:cubicBezTo>
                  <a:pt x="3763870" y="936955"/>
                  <a:pt x="3749988" y="938519"/>
                  <a:pt x="3743607" y="938045"/>
                </a:cubicBezTo>
                <a:cubicBezTo>
                  <a:pt x="3737226" y="937572"/>
                  <a:pt x="3730873" y="934880"/>
                  <a:pt x="3724549" y="929968"/>
                </a:cubicBezTo>
                <a:cubicBezTo>
                  <a:pt x="3718225" y="925057"/>
                  <a:pt x="3720182" y="921669"/>
                  <a:pt x="3730421" y="919805"/>
                </a:cubicBezTo>
                <a:cubicBezTo>
                  <a:pt x="3740660" y="917940"/>
                  <a:pt x="3753470" y="915470"/>
                  <a:pt x="3768850" y="912394"/>
                </a:cubicBezTo>
                <a:cubicBezTo>
                  <a:pt x="3784229" y="909318"/>
                  <a:pt x="3797813" y="905737"/>
                  <a:pt x="3809601" y="901650"/>
                </a:cubicBezTo>
                <a:cubicBezTo>
                  <a:pt x="3821388" y="897563"/>
                  <a:pt x="3832509" y="894824"/>
                  <a:pt x="3842963" y="893433"/>
                </a:cubicBezTo>
                <a:close/>
                <a:moveTo>
                  <a:pt x="1967651" y="887324"/>
                </a:moveTo>
                <a:lnTo>
                  <a:pt x="2006950" y="887324"/>
                </a:lnTo>
                <a:lnTo>
                  <a:pt x="2006950" y="1092489"/>
                </a:lnTo>
                <a:lnTo>
                  <a:pt x="2116287" y="1092489"/>
                </a:lnTo>
                <a:lnTo>
                  <a:pt x="2116287" y="1125013"/>
                </a:lnTo>
                <a:lnTo>
                  <a:pt x="1967651" y="1125013"/>
                </a:lnTo>
                <a:close/>
                <a:moveTo>
                  <a:pt x="229653" y="886111"/>
                </a:moveTo>
                <a:cubicBezTo>
                  <a:pt x="233586" y="886877"/>
                  <a:pt x="237895" y="888600"/>
                  <a:pt x="242581" y="891282"/>
                </a:cubicBezTo>
                <a:cubicBezTo>
                  <a:pt x="251952" y="896645"/>
                  <a:pt x="249744" y="901847"/>
                  <a:pt x="235956" y="906888"/>
                </a:cubicBezTo>
                <a:cubicBezTo>
                  <a:pt x="222168" y="911928"/>
                  <a:pt x="207938" y="916474"/>
                  <a:pt x="193269" y="920525"/>
                </a:cubicBezTo>
                <a:cubicBezTo>
                  <a:pt x="178598" y="924576"/>
                  <a:pt x="166119" y="924103"/>
                  <a:pt x="155830" y="919105"/>
                </a:cubicBezTo>
                <a:cubicBezTo>
                  <a:pt x="145540" y="914108"/>
                  <a:pt x="144411" y="910301"/>
                  <a:pt x="152442" y="907683"/>
                </a:cubicBezTo>
                <a:cubicBezTo>
                  <a:pt x="160472" y="905066"/>
                  <a:pt x="171443" y="901585"/>
                  <a:pt x="185353" y="897240"/>
                </a:cubicBezTo>
                <a:cubicBezTo>
                  <a:pt x="201414" y="892508"/>
                  <a:pt x="212624" y="888991"/>
                  <a:pt x="218984" y="886689"/>
                </a:cubicBezTo>
                <a:cubicBezTo>
                  <a:pt x="222164" y="885539"/>
                  <a:pt x="225720" y="885346"/>
                  <a:pt x="229653" y="886111"/>
                </a:cubicBezTo>
                <a:close/>
                <a:moveTo>
                  <a:pt x="3259137" y="885695"/>
                </a:moveTo>
                <a:cubicBezTo>
                  <a:pt x="3261681" y="885013"/>
                  <a:pt x="3265745" y="885151"/>
                  <a:pt x="3271331" y="886109"/>
                </a:cubicBezTo>
                <a:cubicBezTo>
                  <a:pt x="3282502" y="888023"/>
                  <a:pt x="3291751" y="892698"/>
                  <a:pt x="3299079" y="900133"/>
                </a:cubicBezTo>
                <a:cubicBezTo>
                  <a:pt x="3306407" y="907569"/>
                  <a:pt x="3308655" y="915639"/>
                  <a:pt x="3305823" y="924343"/>
                </a:cubicBezTo>
                <a:cubicBezTo>
                  <a:pt x="3302990" y="933048"/>
                  <a:pt x="3297322" y="935202"/>
                  <a:pt x="3288819" y="930807"/>
                </a:cubicBezTo>
                <a:cubicBezTo>
                  <a:pt x="3280315" y="926412"/>
                  <a:pt x="3272793" y="920005"/>
                  <a:pt x="3266254" y="911588"/>
                </a:cubicBezTo>
                <a:cubicBezTo>
                  <a:pt x="3260461" y="901965"/>
                  <a:pt x="3257066" y="894835"/>
                  <a:pt x="3256069" y="890196"/>
                </a:cubicBezTo>
                <a:cubicBezTo>
                  <a:pt x="3255571" y="887876"/>
                  <a:pt x="3256594" y="886376"/>
                  <a:pt x="3259137" y="885695"/>
                </a:cubicBezTo>
                <a:close/>
                <a:moveTo>
                  <a:pt x="1858412" y="884614"/>
                </a:moveTo>
                <a:lnTo>
                  <a:pt x="1881321" y="884614"/>
                </a:lnTo>
                <a:lnTo>
                  <a:pt x="1881321" y="1123658"/>
                </a:lnTo>
                <a:lnTo>
                  <a:pt x="1846065" y="1123658"/>
                </a:lnTo>
                <a:lnTo>
                  <a:pt x="1846065" y="937400"/>
                </a:lnTo>
                <a:cubicBezTo>
                  <a:pt x="1838924" y="948456"/>
                  <a:pt x="1824075" y="959706"/>
                  <a:pt x="1801518" y="971150"/>
                </a:cubicBezTo>
                <a:lnTo>
                  <a:pt x="1801518" y="940347"/>
                </a:lnTo>
                <a:cubicBezTo>
                  <a:pt x="1824433" y="924788"/>
                  <a:pt x="1843398" y="906210"/>
                  <a:pt x="1858412" y="884614"/>
                </a:cubicBezTo>
                <a:close/>
                <a:moveTo>
                  <a:pt x="5100835" y="876655"/>
                </a:moveTo>
                <a:cubicBezTo>
                  <a:pt x="5126820" y="872955"/>
                  <a:pt x="5147448" y="885775"/>
                  <a:pt x="5162720" y="915115"/>
                </a:cubicBezTo>
                <a:cubicBezTo>
                  <a:pt x="5171812" y="947080"/>
                  <a:pt x="5159372" y="978800"/>
                  <a:pt x="5125400" y="1010277"/>
                </a:cubicBezTo>
                <a:cubicBezTo>
                  <a:pt x="5115276" y="1025478"/>
                  <a:pt x="5110214" y="1043474"/>
                  <a:pt x="5110214" y="1064268"/>
                </a:cubicBezTo>
                <a:lnTo>
                  <a:pt x="5077776" y="1064268"/>
                </a:lnTo>
                <a:cubicBezTo>
                  <a:pt x="5076801" y="1027758"/>
                  <a:pt x="5091751" y="994510"/>
                  <a:pt x="5122625" y="964525"/>
                </a:cubicBezTo>
                <a:cubicBezTo>
                  <a:pt x="5129551" y="954171"/>
                  <a:pt x="5132577" y="943165"/>
                  <a:pt x="5131703" y="931506"/>
                </a:cubicBezTo>
                <a:cubicBezTo>
                  <a:pt x="5126985" y="915632"/>
                  <a:pt x="5118030" y="908146"/>
                  <a:pt x="5104836" y="909049"/>
                </a:cubicBezTo>
                <a:lnTo>
                  <a:pt x="5099545" y="909049"/>
                </a:lnTo>
                <a:cubicBezTo>
                  <a:pt x="5083269" y="909824"/>
                  <a:pt x="5075582" y="923770"/>
                  <a:pt x="5076486" y="950887"/>
                </a:cubicBezTo>
                <a:lnTo>
                  <a:pt x="5042671" y="950887"/>
                </a:lnTo>
                <a:cubicBezTo>
                  <a:pt x="5041711" y="913774"/>
                  <a:pt x="5053448" y="890988"/>
                  <a:pt x="5077884" y="882527"/>
                </a:cubicBezTo>
                <a:cubicBezTo>
                  <a:pt x="5081856" y="879544"/>
                  <a:pt x="5089507" y="877587"/>
                  <a:pt x="5100835" y="876655"/>
                </a:cubicBezTo>
                <a:close/>
                <a:moveTo>
                  <a:pt x="1653854" y="876461"/>
                </a:moveTo>
                <a:cubicBezTo>
                  <a:pt x="1649871" y="876583"/>
                  <a:pt x="1644619" y="877092"/>
                  <a:pt x="1638097" y="877988"/>
                </a:cubicBezTo>
                <a:cubicBezTo>
                  <a:pt x="1625055" y="879781"/>
                  <a:pt x="1608424" y="883058"/>
                  <a:pt x="1588205" y="887819"/>
                </a:cubicBezTo>
                <a:cubicBezTo>
                  <a:pt x="1589997" y="894702"/>
                  <a:pt x="1591187" y="900374"/>
                  <a:pt x="1591775" y="904833"/>
                </a:cubicBezTo>
                <a:cubicBezTo>
                  <a:pt x="1604509" y="902309"/>
                  <a:pt x="1614633" y="899656"/>
                  <a:pt x="1622148" y="896875"/>
                </a:cubicBezTo>
                <a:cubicBezTo>
                  <a:pt x="1629661" y="894093"/>
                  <a:pt x="1636681" y="895466"/>
                  <a:pt x="1643206" y="900994"/>
                </a:cubicBezTo>
                <a:cubicBezTo>
                  <a:pt x="1649731" y="906522"/>
                  <a:pt x="1646325" y="911720"/>
                  <a:pt x="1632989" y="916589"/>
                </a:cubicBezTo>
                <a:cubicBezTo>
                  <a:pt x="1619653" y="921457"/>
                  <a:pt x="1606524" y="923447"/>
                  <a:pt x="1593603" y="922558"/>
                </a:cubicBezTo>
                <a:cubicBezTo>
                  <a:pt x="1595410" y="931449"/>
                  <a:pt x="1596887" y="937694"/>
                  <a:pt x="1598034" y="941293"/>
                </a:cubicBezTo>
                <a:cubicBezTo>
                  <a:pt x="1609291" y="939659"/>
                  <a:pt x="1619079" y="937916"/>
                  <a:pt x="1627396" y="936066"/>
                </a:cubicBezTo>
                <a:cubicBezTo>
                  <a:pt x="1635713" y="934216"/>
                  <a:pt x="1644898" y="932911"/>
                  <a:pt x="1654951" y="932151"/>
                </a:cubicBezTo>
                <a:cubicBezTo>
                  <a:pt x="1660758" y="915546"/>
                  <a:pt x="1664107" y="902571"/>
                  <a:pt x="1664996" y="893229"/>
                </a:cubicBezTo>
                <a:cubicBezTo>
                  <a:pt x="1665885" y="883886"/>
                  <a:pt x="1664885" y="878562"/>
                  <a:pt x="1661995" y="877257"/>
                </a:cubicBezTo>
                <a:cubicBezTo>
                  <a:pt x="1660550" y="876605"/>
                  <a:pt x="1657837" y="876339"/>
                  <a:pt x="1653854" y="876461"/>
                </a:cubicBezTo>
                <a:close/>
                <a:moveTo>
                  <a:pt x="1274455" y="870481"/>
                </a:moveTo>
                <a:cubicBezTo>
                  <a:pt x="1282901" y="869090"/>
                  <a:pt x="1290490" y="871736"/>
                  <a:pt x="1297224" y="878419"/>
                </a:cubicBezTo>
                <a:cubicBezTo>
                  <a:pt x="1303956" y="885101"/>
                  <a:pt x="1301575" y="889848"/>
                  <a:pt x="1290082" y="892659"/>
                </a:cubicBezTo>
                <a:cubicBezTo>
                  <a:pt x="1278588" y="895469"/>
                  <a:pt x="1266790" y="897348"/>
                  <a:pt x="1254687" y="898294"/>
                </a:cubicBezTo>
                <a:cubicBezTo>
                  <a:pt x="1265485" y="902023"/>
                  <a:pt x="1270396" y="906525"/>
                  <a:pt x="1269421" y="911803"/>
                </a:cubicBezTo>
                <a:cubicBezTo>
                  <a:pt x="1268446" y="917080"/>
                  <a:pt x="1266231" y="922859"/>
                  <a:pt x="1262774" y="929140"/>
                </a:cubicBezTo>
                <a:cubicBezTo>
                  <a:pt x="1280987" y="927419"/>
                  <a:pt x="1292871" y="925637"/>
                  <a:pt x="1298428" y="923795"/>
                </a:cubicBezTo>
                <a:cubicBezTo>
                  <a:pt x="1303985" y="921952"/>
                  <a:pt x="1311510" y="924189"/>
                  <a:pt x="1321003" y="930506"/>
                </a:cubicBezTo>
                <a:cubicBezTo>
                  <a:pt x="1330496" y="936823"/>
                  <a:pt x="1335763" y="941881"/>
                  <a:pt x="1336802" y="945681"/>
                </a:cubicBezTo>
                <a:cubicBezTo>
                  <a:pt x="1337842" y="949482"/>
                  <a:pt x="1335906" y="952920"/>
                  <a:pt x="1330995" y="955996"/>
                </a:cubicBezTo>
                <a:cubicBezTo>
                  <a:pt x="1326083" y="959072"/>
                  <a:pt x="1321136" y="964123"/>
                  <a:pt x="1316153" y="971150"/>
                </a:cubicBezTo>
                <a:cubicBezTo>
                  <a:pt x="1311170" y="978176"/>
                  <a:pt x="1304573" y="986232"/>
                  <a:pt x="1296363" y="995317"/>
                </a:cubicBezTo>
                <a:cubicBezTo>
                  <a:pt x="1288153" y="1004401"/>
                  <a:pt x="1283353" y="1004892"/>
                  <a:pt x="1281962" y="996790"/>
                </a:cubicBezTo>
                <a:cubicBezTo>
                  <a:pt x="1261326" y="999486"/>
                  <a:pt x="1240088" y="1001823"/>
                  <a:pt x="1218248" y="1003802"/>
                </a:cubicBezTo>
                <a:cubicBezTo>
                  <a:pt x="1223640" y="1005007"/>
                  <a:pt x="1225576" y="1007384"/>
                  <a:pt x="1224056" y="1010933"/>
                </a:cubicBezTo>
                <a:cubicBezTo>
                  <a:pt x="1222536" y="1014482"/>
                  <a:pt x="1218801" y="1020064"/>
                  <a:pt x="1212849" y="1027679"/>
                </a:cubicBezTo>
                <a:lnTo>
                  <a:pt x="1242383" y="1026668"/>
                </a:lnTo>
                <a:cubicBezTo>
                  <a:pt x="1242383" y="1022380"/>
                  <a:pt x="1243347" y="1019225"/>
                  <a:pt x="1245276" y="1017203"/>
                </a:cubicBezTo>
                <a:cubicBezTo>
                  <a:pt x="1247205" y="1015181"/>
                  <a:pt x="1254250" y="1016873"/>
                  <a:pt x="1266410" y="1022280"/>
                </a:cubicBezTo>
                <a:cubicBezTo>
                  <a:pt x="1299593" y="1019627"/>
                  <a:pt x="1322219" y="1017386"/>
                  <a:pt x="1334286" y="1015558"/>
                </a:cubicBezTo>
                <a:cubicBezTo>
                  <a:pt x="1346353" y="1013729"/>
                  <a:pt x="1357972" y="1014973"/>
                  <a:pt x="1369143" y="1019290"/>
                </a:cubicBezTo>
                <a:cubicBezTo>
                  <a:pt x="1380314" y="1023606"/>
                  <a:pt x="1388101" y="1029934"/>
                  <a:pt x="1392503" y="1038273"/>
                </a:cubicBezTo>
                <a:cubicBezTo>
                  <a:pt x="1396906" y="1046611"/>
                  <a:pt x="1388409" y="1049207"/>
                  <a:pt x="1367014" y="1046059"/>
                </a:cubicBezTo>
                <a:cubicBezTo>
                  <a:pt x="1345618" y="1042912"/>
                  <a:pt x="1327944" y="1041338"/>
                  <a:pt x="1313991" y="1041338"/>
                </a:cubicBezTo>
                <a:lnTo>
                  <a:pt x="1271056" y="1041338"/>
                </a:lnTo>
                <a:cubicBezTo>
                  <a:pt x="1266180" y="1055950"/>
                  <a:pt x="1259821" y="1068692"/>
                  <a:pt x="1251977" y="1079562"/>
                </a:cubicBezTo>
                <a:cubicBezTo>
                  <a:pt x="1294625" y="1097831"/>
                  <a:pt x="1319235" y="1112863"/>
                  <a:pt x="1325810" y="1124658"/>
                </a:cubicBezTo>
                <a:cubicBezTo>
                  <a:pt x="1332386" y="1136453"/>
                  <a:pt x="1334737" y="1146211"/>
                  <a:pt x="1332866" y="1153934"/>
                </a:cubicBezTo>
                <a:cubicBezTo>
                  <a:pt x="1330995" y="1161656"/>
                  <a:pt x="1323463" y="1160562"/>
                  <a:pt x="1310270" y="1150653"/>
                </a:cubicBezTo>
                <a:cubicBezTo>
                  <a:pt x="1297077" y="1140744"/>
                  <a:pt x="1286648" y="1132807"/>
                  <a:pt x="1278983" y="1126841"/>
                </a:cubicBezTo>
                <a:cubicBezTo>
                  <a:pt x="1271318" y="1120876"/>
                  <a:pt x="1257963" y="1110372"/>
                  <a:pt x="1238919" y="1095329"/>
                </a:cubicBezTo>
                <a:cubicBezTo>
                  <a:pt x="1230416" y="1105568"/>
                  <a:pt x="1220801" y="1113487"/>
                  <a:pt x="1210074" y="1119087"/>
                </a:cubicBezTo>
                <a:cubicBezTo>
                  <a:pt x="1199348" y="1124687"/>
                  <a:pt x="1188306" y="1129075"/>
                  <a:pt x="1176949" y="1132251"/>
                </a:cubicBezTo>
                <a:cubicBezTo>
                  <a:pt x="1165591" y="1135427"/>
                  <a:pt x="1154786" y="1137941"/>
                  <a:pt x="1144532" y="1139791"/>
                </a:cubicBezTo>
                <a:cubicBezTo>
                  <a:pt x="1134279" y="1141640"/>
                  <a:pt x="1123503" y="1141780"/>
                  <a:pt x="1112202" y="1140210"/>
                </a:cubicBezTo>
                <a:cubicBezTo>
                  <a:pt x="1100902" y="1138640"/>
                  <a:pt x="1104648" y="1135062"/>
                  <a:pt x="1123442" y="1129476"/>
                </a:cubicBezTo>
                <a:cubicBezTo>
                  <a:pt x="1142235" y="1123891"/>
                  <a:pt x="1159973" y="1117366"/>
                  <a:pt x="1176658" y="1109902"/>
                </a:cubicBezTo>
                <a:cubicBezTo>
                  <a:pt x="1193343" y="1102438"/>
                  <a:pt x="1207149" y="1094160"/>
                  <a:pt x="1218076" y="1085068"/>
                </a:cubicBezTo>
                <a:cubicBezTo>
                  <a:pt x="1197642" y="1078357"/>
                  <a:pt x="1184208" y="1074396"/>
                  <a:pt x="1177777" y="1073184"/>
                </a:cubicBezTo>
                <a:cubicBezTo>
                  <a:pt x="1171345" y="1071972"/>
                  <a:pt x="1169309" y="1069100"/>
                  <a:pt x="1171668" y="1064569"/>
                </a:cubicBezTo>
                <a:cubicBezTo>
                  <a:pt x="1174027" y="1060037"/>
                  <a:pt x="1177802" y="1054538"/>
                  <a:pt x="1182993" y="1048071"/>
                </a:cubicBezTo>
                <a:cubicBezTo>
                  <a:pt x="1146425" y="1054380"/>
                  <a:pt x="1123661" y="1058657"/>
                  <a:pt x="1114698" y="1060901"/>
                </a:cubicBezTo>
                <a:cubicBezTo>
                  <a:pt x="1105735" y="1063146"/>
                  <a:pt x="1096428" y="1060364"/>
                  <a:pt x="1086777" y="1052555"/>
                </a:cubicBezTo>
                <a:cubicBezTo>
                  <a:pt x="1077126" y="1044747"/>
                  <a:pt x="1075079" y="1040467"/>
                  <a:pt x="1080636" y="1039714"/>
                </a:cubicBezTo>
                <a:cubicBezTo>
                  <a:pt x="1086192" y="1038961"/>
                  <a:pt x="1092442" y="1038351"/>
                  <a:pt x="1099382" y="1037885"/>
                </a:cubicBezTo>
                <a:cubicBezTo>
                  <a:pt x="1106323" y="1037419"/>
                  <a:pt x="1117522" y="1036527"/>
                  <a:pt x="1132981" y="1035207"/>
                </a:cubicBezTo>
                <a:cubicBezTo>
                  <a:pt x="1148440" y="1033888"/>
                  <a:pt x="1167176" y="1031959"/>
                  <a:pt x="1189188" y="1029421"/>
                </a:cubicBezTo>
                <a:cubicBezTo>
                  <a:pt x="1191354" y="1023943"/>
                  <a:pt x="1193336" y="1018935"/>
                  <a:pt x="1195136" y="1014396"/>
                </a:cubicBezTo>
                <a:cubicBezTo>
                  <a:pt x="1196936" y="1009858"/>
                  <a:pt x="1198889" y="1007588"/>
                  <a:pt x="1200997" y="1007588"/>
                </a:cubicBezTo>
                <a:lnTo>
                  <a:pt x="1175551" y="1009997"/>
                </a:lnTo>
                <a:cubicBezTo>
                  <a:pt x="1171205" y="1020982"/>
                  <a:pt x="1164695" y="1016705"/>
                  <a:pt x="1156019" y="997166"/>
                </a:cubicBezTo>
                <a:cubicBezTo>
                  <a:pt x="1147343" y="977628"/>
                  <a:pt x="1140671" y="963653"/>
                  <a:pt x="1136004" y="955243"/>
                </a:cubicBezTo>
                <a:cubicBezTo>
                  <a:pt x="1131336" y="946832"/>
                  <a:pt x="1133712" y="943079"/>
                  <a:pt x="1143134" y="943982"/>
                </a:cubicBezTo>
                <a:cubicBezTo>
                  <a:pt x="1152556" y="944886"/>
                  <a:pt x="1160067" y="945129"/>
                  <a:pt x="1165667" y="944714"/>
                </a:cubicBezTo>
                <a:cubicBezTo>
                  <a:pt x="1171266" y="944298"/>
                  <a:pt x="1179286" y="942985"/>
                  <a:pt x="1189725" y="940777"/>
                </a:cubicBezTo>
                <a:cubicBezTo>
                  <a:pt x="1188048" y="920471"/>
                  <a:pt x="1186471" y="909895"/>
                  <a:pt x="1184994" y="909049"/>
                </a:cubicBezTo>
                <a:cubicBezTo>
                  <a:pt x="1177494" y="909953"/>
                  <a:pt x="1170560" y="907407"/>
                  <a:pt x="1164193" y="901413"/>
                </a:cubicBezTo>
                <a:cubicBezTo>
                  <a:pt x="1157826" y="895419"/>
                  <a:pt x="1161027" y="891587"/>
                  <a:pt x="1173797" y="889916"/>
                </a:cubicBezTo>
                <a:cubicBezTo>
                  <a:pt x="1186567" y="888245"/>
                  <a:pt x="1198351" y="886284"/>
                  <a:pt x="1209150" y="884033"/>
                </a:cubicBezTo>
                <a:cubicBezTo>
                  <a:pt x="1219948" y="881781"/>
                  <a:pt x="1231420" y="879308"/>
                  <a:pt x="1243566" y="876612"/>
                </a:cubicBezTo>
                <a:cubicBezTo>
                  <a:pt x="1255712" y="873916"/>
                  <a:pt x="1266008" y="871872"/>
                  <a:pt x="1274455" y="870481"/>
                </a:cubicBezTo>
                <a:close/>
                <a:moveTo>
                  <a:pt x="956512" y="866658"/>
                </a:moveTo>
                <a:cubicBezTo>
                  <a:pt x="959583" y="866561"/>
                  <a:pt x="963068" y="867233"/>
                  <a:pt x="966969" y="868675"/>
                </a:cubicBezTo>
                <a:cubicBezTo>
                  <a:pt x="974770" y="871557"/>
                  <a:pt x="982571" y="875880"/>
                  <a:pt x="990372" y="881645"/>
                </a:cubicBezTo>
                <a:cubicBezTo>
                  <a:pt x="998173" y="887410"/>
                  <a:pt x="999148" y="893264"/>
                  <a:pt x="993298" y="899208"/>
                </a:cubicBezTo>
                <a:cubicBezTo>
                  <a:pt x="987447" y="905152"/>
                  <a:pt x="984959" y="921733"/>
                  <a:pt x="985834" y="948951"/>
                </a:cubicBezTo>
                <a:cubicBezTo>
                  <a:pt x="986708" y="976169"/>
                  <a:pt x="988275" y="1005150"/>
                  <a:pt x="990534" y="1035896"/>
                </a:cubicBezTo>
                <a:cubicBezTo>
                  <a:pt x="992792" y="1066641"/>
                  <a:pt x="993007" y="1090267"/>
                  <a:pt x="991179" y="1106772"/>
                </a:cubicBezTo>
                <a:cubicBezTo>
                  <a:pt x="989350" y="1123278"/>
                  <a:pt x="985289" y="1136743"/>
                  <a:pt x="978993" y="1147169"/>
                </a:cubicBezTo>
                <a:cubicBezTo>
                  <a:pt x="972698" y="1157594"/>
                  <a:pt x="966309" y="1157386"/>
                  <a:pt x="959828" y="1146545"/>
                </a:cubicBezTo>
                <a:cubicBezTo>
                  <a:pt x="953346" y="1135704"/>
                  <a:pt x="944792" y="1124654"/>
                  <a:pt x="934165" y="1113397"/>
                </a:cubicBezTo>
                <a:cubicBezTo>
                  <a:pt x="923540" y="1102140"/>
                  <a:pt x="923256" y="1097641"/>
                  <a:pt x="933316" y="1099900"/>
                </a:cubicBezTo>
                <a:cubicBezTo>
                  <a:pt x="943375" y="1102158"/>
                  <a:pt x="950520" y="1103288"/>
                  <a:pt x="954751" y="1103288"/>
                </a:cubicBezTo>
                <a:cubicBezTo>
                  <a:pt x="956744" y="1103288"/>
                  <a:pt x="958515" y="1098670"/>
                  <a:pt x="960064" y="1089435"/>
                </a:cubicBezTo>
                <a:cubicBezTo>
                  <a:pt x="961857" y="1077748"/>
                  <a:pt x="962531" y="1058492"/>
                  <a:pt x="962086" y="1031669"/>
                </a:cubicBezTo>
                <a:cubicBezTo>
                  <a:pt x="961641" y="1004846"/>
                  <a:pt x="960971" y="976814"/>
                  <a:pt x="960075" y="947574"/>
                </a:cubicBezTo>
                <a:cubicBezTo>
                  <a:pt x="959178" y="918335"/>
                  <a:pt x="957332" y="901904"/>
                  <a:pt x="954536" y="898283"/>
                </a:cubicBezTo>
                <a:cubicBezTo>
                  <a:pt x="951740" y="894663"/>
                  <a:pt x="942153" y="894204"/>
                  <a:pt x="925776" y="896907"/>
                </a:cubicBezTo>
                <a:cubicBezTo>
                  <a:pt x="909400" y="899610"/>
                  <a:pt x="895150" y="902535"/>
                  <a:pt x="883025" y="905683"/>
                </a:cubicBezTo>
                <a:cubicBezTo>
                  <a:pt x="870900" y="908831"/>
                  <a:pt x="860238" y="906328"/>
                  <a:pt x="851039" y="898176"/>
                </a:cubicBezTo>
                <a:cubicBezTo>
                  <a:pt x="841840" y="890024"/>
                  <a:pt x="843009" y="886406"/>
                  <a:pt x="854545" y="887324"/>
                </a:cubicBezTo>
                <a:cubicBezTo>
                  <a:pt x="866082" y="888242"/>
                  <a:pt x="883513" y="886277"/>
                  <a:pt x="906837" y="881430"/>
                </a:cubicBezTo>
                <a:cubicBezTo>
                  <a:pt x="930161" y="876583"/>
                  <a:pt x="944064" y="872525"/>
                  <a:pt x="948545" y="869255"/>
                </a:cubicBezTo>
                <a:cubicBezTo>
                  <a:pt x="950786" y="867621"/>
                  <a:pt x="953441" y="866755"/>
                  <a:pt x="956512" y="866658"/>
                </a:cubicBezTo>
                <a:close/>
                <a:moveTo>
                  <a:pt x="4860209" y="864133"/>
                </a:moveTo>
                <a:cubicBezTo>
                  <a:pt x="4863185" y="863931"/>
                  <a:pt x="4866406" y="864559"/>
                  <a:pt x="4869873" y="866018"/>
                </a:cubicBezTo>
                <a:cubicBezTo>
                  <a:pt x="4876806" y="868936"/>
                  <a:pt x="4883245" y="872528"/>
                  <a:pt x="4889189" y="876795"/>
                </a:cubicBezTo>
                <a:cubicBezTo>
                  <a:pt x="4895133" y="881061"/>
                  <a:pt x="4895599" y="886421"/>
                  <a:pt x="4890587" y="892874"/>
                </a:cubicBezTo>
                <a:cubicBezTo>
                  <a:pt x="4885575" y="899327"/>
                  <a:pt x="4882406" y="911433"/>
                  <a:pt x="4881079" y="929194"/>
                </a:cubicBezTo>
                <a:cubicBezTo>
                  <a:pt x="4879753" y="946954"/>
                  <a:pt x="4877777" y="964481"/>
                  <a:pt x="4875153" y="981776"/>
                </a:cubicBezTo>
                <a:cubicBezTo>
                  <a:pt x="4885507" y="979309"/>
                  <a:pt x="4893190" y="976445"/>
                  <a:pt x="4898202" y="973182"/>
                </a:cubicBezTo>
                <a:cubicBezTo>
                  <a:pt x="4903214" y="969920"/>
                  <a:pt x="4911015" y="970684"/>
                  <a:pt x="4921605" y="975473"/>
                </a:cubicBezTo>
                <a:cubicBezTo>
                  <a:pt x="4932195" y="980263"/>
                  <a:pt x="4939699" y="985529"/>
                  <a:pt x="4944115" y="991273"/>
                </a:cubicBezTo>
                <a:cubicBezTo>
                  <a:pt x="4948532" y="997016"/>
                  <a:pt x="4948679" y="1002569"/>
                  <a:pt x="4944556" y="1007932"/>
                </a:cubicBezTo>
                <a:cubicBezTo>
                  <a:pt x="4940433" y="1013296"/>
                  <a:pt x="4936580" y="1030099"/>
                  <a:pt x="4932994" y="1058342"/>
                </a:cubicBezTo>
                <a:cubicBezTo>
                  <a:pt x="4929410" y="1086585"/>
                  <a:pt x="4923397" y="1107973"/>
                  <a:pt x="4914958" y="1122507"/>
                </a:cubicBezTo>
                <a:cubicBezTo>
                  <a:pt x="4906519" y="1137041"/>
                  <a:pt x="4896334" y="1146943"/>
                  <a:pt x="4884402" y="1152213"/>
                </a:cubicBezTo>
                <a:cubicBezTo>
                  <a:pt x="4872472" y="1157483"/>
                  <a:pt x="4865488" y="1154611"/>
                  <a:pt x="4863451" y="1143598"/>
                </a:cubicBezTo>
                <a:cubicBezTo>
                  <a:pt x="4861416" y="1132585"/>
                  <a:pt x="4855407" y="1121758"/>
                  <a:pt x="4845426" y="1111117"/>
                </a:cubicBezTo>
                <a:cubicBezTo>
                  <a:pt x="4835445" y="1100477"/>
                  <a:pt x="4837808" y="1097860"/>
                  <a:pt x="4852514" y="1103266"/>
                </a:cubicBezTo>
                <a:cubicBezTo>
                  <a:pt x="4867220" y="1108672"/>
                  <a:pt x="4876989" y="1111375"/>
                  <a:pt x="4881821" y="1111375"/>
                </a:cubicBezTo>
                <a:cubicBezTo>
                  <a:pt x="4885220" y="1111375"/>
                  <a:pt x="4888755" y="1107507"/>
                  <a:pt x="4892426" y="1099771"/>
                </a:cubicBezTo>
                <a:cubicBezTo>
                  <a:pt x="4896097" y="1092034"/>
                  <a:pt x="4899732" y="1080526"/>
                  <a:pt x="4903332" y="1065247"/>
                </a:cubicBezTo>
                <a:cubicBezTo>
                  <a:pt x="4906931" y="1049967"/>
                  <a:pt x="4908509" y="1036907"/>
                  <a:pt x="4908064" y="1026066"/>
                </a:cubicBezTo>
                <a:cubicBezTo>
                  <a:pt x="4907620" y="1015224"/>
                  <a:pt x="4906709" y="1007861"/>
                  <a:pt x="4905332" y="1003974"/>
                </a:cubicBezTo>
                <a:cubicBezTo>
                  <a:pt x="4903955" y="1000088"/>
                  <a:pt x="4899335" y="998590"/>
                  <a:pt x="4891469" y="999479"/>
                </a:cubicBezTo>
                <a:cubicBezTo>
                  <a:pt x="4883603" y="1000368"/>
                  <a:pt x="4866624" y="1003465"/>
                  <a:pt x="4840532" y="1008771"/>
                </a:cubicBezTo>
                <a:cubicBezTo>
                  <a:pt x="4814440" y="1014077"/>
                  <a:pt x="4797716" y="1019706"/>
                  <a:pt x="4790359" y="1025657"/>
                </a:cubicBezTo>
                <a:cubicBezTo>
                  <a:pt x="4783003" y="1031608"/>
                  <a:pt x="4777049" y="1030285"/>
                  <a:pt x="4772495" y="1021688"/>
                </a:cubicBezTo>
                <a:cubicBezTo>
                  <a:pt x="4767942" y="1013091"/>
                  <a:pt x="4768161" y="1005961"/>
                  <a:pt x="4773151" y="1000296"/>
                </a:cubicBezTo>
                <a:cubicBezTo>
                  <a:pt x="4778142" y="994632"/>
                  <a:pt x="4781515" y="987856"/>
                  <a:pt x="4783272" y="979969"/>
                </a:cubicBezTo>
                <a:cubicBezTo>
                  <a:pt x="4785029" y="972082"/>
                  <a:pt x="4785688" y="962291"/>
                  <a:pt x="4785251" y="950597"/>
                </a:cubicBezTo>
                <a:cubicBezTo>
                  <a:pt x="4784814" y="938902"/>
                  <a:pt x="4782562" y="928351"/>
                  <a:pt x="4778497" y="918944"/>
                </a:cubicBezTo>
                <a:cubicBezTo>
                  <a:pt x="4774431" y="909537"/>
                  <a:pt x="4777264" y="906024"/>
                  <a:pt x="4786993" y="908404"/>
                </a:cubicBezTo>
                <a:cubicBezTo>
                  <a:pt x="4796723" y="910785"/>
                  <a:pt x="4804625" y="914119"/>
                  <a:pt x="4810698" y="918406"/>
                </a:cubicBezTo>
                <a:cubicBezTo>
                  <a:pt x="4816771" y="922694"/>
                  <a:pt x="4817975" y="927846"/>
                  <a:pt x="4814311" y="933862"/>
                </a:cubicBezTo>
                <a:cubicBezTo>
                  <a:pt x="4810648" y="939877"/>
                  <a:pt x="4807937" y="950367"/>
                  <a:pt x="4806181" y="965331"/>
                </a:cubicBezTo>
                <a:cubicBezTo>
                  <a:pt x="4804424" y="980295"/>
                  <a:pt x="4803330" y="989028"/>
                  <a:pt x="4802900" y="991531"/>
                </a:cubicBezTo>
                <a:cubicBezTo>
                  <a:pt x="4802470" y="994033"/>
                  <a:pt x="4803667" y="995302"/>
                  <a:pt x="4806492" y="995338"/>
                </a:cubicBezTo>
                <a:cubicBezTo>
                  <a:pt x="4809318" y="995374"/>
                  <a:pt x="4825851" y="992151"/>
                  <a:pt x="4856095" y="985669"/>
                </a:cubicBezTo>
                <a:cubicBezTo>
                  <a:pt x="4850689" y="978141"/>
                  <a:pt x="4848663" y="972222"/>
                  <a:pt x="4850019" y="967912"/>
                </a:cubicBezTo>
                <a:cubicBezTo>
                  <a:pt x="4851374" y="963603"/>
                  <a:pt x="4852729" y="956673"/>
                  <a:pt x="4854084" y="947123"/>
                </a:cubicBezTo>
                <a:cubicBezTo>
                  <a:pt x="4855439" y="937572"/>
                  <a:pt x="4856339" y="926075"/>
                  <a:pt x="4856783" y="912631"/>
                </a:cubicBezTo>
                <a:cubicBezTo>
                  <a:pt x="4857228" y="899187"/>
                  <a:pt x="4856475" y="891855"/>
                  <a:pt x="4854525" y="890637"/>
                </a:cubicBezTo>
                <a:cubicBezTo>
                  <a:pt x="4852575" y="889418"/>
                  <a:pt x="4846709" y="890360"/>
                  <a:pt x="4836929" y="893465"/>
                </a:cubicBezTo>
                <a:cubicBezTo>
                  <a:pt x="4827150" y="896570"/>
                  <a:pt x="4817685" y="899495"/>
                  <a:pt x="4808536" y="902241"/>
                </a:cubicBezTo>
                <a:cubicBezTo>
                  <a:pt x="4799387" y="904987"/>
                  <a:pt x="4789955" y="902514"/>
                  <a:pt x="4780239" y="894820"/>
                </a:cubicBezTo>
                <a:cubicBezTo>
                  <a:pt x="4770523" y="887127"/>
                  <a:pt x="4772441" y="883280"/>
                  <a:pt x="4785993" y="883280"/>
                </a:cubicBezTo>
                <a:cubicBezTo>
                  <a:pt x="4796332" y="883280"/>
                  <a:pt x="4808679" y="881538"/>
                  <a:pt x="4823034" y="878053"/>
                </a:cubicBezTo>
                <a:cubicBezTo>
                  <a:pt x="4837388" y="874568"/>
                  <a:pt x="4847050" y="870962"/>
                  <a:pt x="4852019" y="867233"/>
                </a:cubicBezTo>
                <a:cubicBezTo>
                  <a:pt x="4854503" y="865369"/>
                  <a:pt x="4857233" y="864336"/>
                  <a:pt x="4860209" y="864133"/>
                </a:cubicBezTo>
                <a:close/>
                <a:moveTo>
                  <a:pt x="3386927" y="863017"/>
                </a:moveTo>
                <a:cubicBezTo>
                  <a:pt x="3396822" y="863017"/>
                  <a:pt x="3406957" y="866011"/>
                  <a:pt x="3417332" y="871998"/>
                </a:cubicBezTo>
                <a:cubicBezTo>
                  <a:pt x="3427707" y="877985"/>
                  <a:pt x="3431511" y="887231"/>
                  <a:pt x="3428743" y="899735"/>
                </a:cubicBezTo>
                <a:cubicBezTo>
                  <a:pt x="3425975" y="912240"/>
                  <a:pt x="3416870" y="912172"/>
                  <a:pt x="3401425" y="899531"/>
                </a:cubicBezTo>
                <a:cubicBezTo>
                  <a:pt x="3385981" y="886890"/>
                  <a:pt x="3376767" y="877644"/>
                  <a:pt x="3373784" y="871794"/>
                </a:cubicBezTo>
                <a:cubicBezTo>
                  <a:pt x="3370801" y="865943"/>
                  <a:pt x="3375183" y="863017"/>
                  <a:pt x="3386927" y="863017"/>
                </a:cubicBezTo>
                <a:close/>
                <a:moveTo>
                  <a:pt x="783336" y="858499"/>
                </a:moveTo>
                <a:cubicBezTo>
                  <a:pt x="785168" y="858245"/>
                  <a:pt x="787598" y="858475"/>
                  <a:pt x="790627" y="859188"/>
                </a:cubicBezTo>
                <a:cubicBezTo>
                  <a:pt x="802745" y="862042"/>
                  <a:pt x="812180" y="866853"/>
                  <a:pt x="818935" y="873622"/>
                </a:cubicBezTo>
                <a:cubicBezTo>
                  <a:pt x="826736" y="880663"/>
                  <a:pt x="828927" y="889228"/>
                  <a:pt x="825507" y="899316"/>
                </a:cubicBezTo>
                <a:cubicBezTo>
                  <a:pt x="822086" y="909404"/>
                  <a:pt x="815916" y="910838"/>
                  <a:pt x="806996" y="903618"/>
                </a:cubicBezTo>
                <a:cubicBezTo>
                  <a:pt x="798077" y="896398"/>
                  <a:pt x="790089" y="886474"/>
                  <a:pt x="783034" y="873848"/>
                </a:cubicBezTo>
                <a:cubicBezTo>
                  <a:pt x="777743" y="864378"/>
                  <a:pt x="777844" y="859262"/>
                  <a:pt x="783336" y="858499"/>
                </a:cubicBezTo>
                <a:close/>
                <a:moveTo>
                  <a:pt x="1672164" y="853668"/>
                </a:moveTo>
                <a:cubicBezTo>
                  <a:pt x="1676466" y="854154"/>
                  <a:pt x="1681315" y="855582"/>
                  <a:pt x="1686710" y="857952"/>
                </a:cubicBezTo>
                <a:cubicBezTo>
                  <a:pt x="1697501" y="862691"/>
                  <a:pt x="1705829" y="868026"/>
                  <a:pt x="1711695" y="873955"/>
                </a:cubicBezTo>
                <a:cubicBezTo>
                  <a:pt x="1717560" y="879885"/>
                  <a:pt x="1717183" y="885427"/>
                  <a:pt x="1710565" y="890583"/>
                </a:cubicBezTo>
                <a:cubicBezTo>
                  <a:pt x="1703947" y="895738"/>
                  <a:pt x="1697544" y="904518"/>
                  <a:pt x="1691357" y="916922"/>
                </a:cubicBezTo>
                <a:cubicBezTo>
                  <a:pt x="1685169" y="929326"/>
                  <a:pt x="1677805" y="940566"/>
                  <a:pt x="1669266" y="950640"/>
                </a:cubicBezTo>
                <a:cubicBezTo>
                  <a:pt x="1660726" y="960714"/>
                  <a:pt x="1654707" y="960352"/>
                  <a:pt x="1651208" y="949553"/>
                </a:cubicBezTo>
                <a:cubicBezTo>
                  <a:pt x="1632293" y="954902"/>
                  <a:pt x="1614892" y="958114"/>
                  <a:pt x="1599002" y="959190"/>
                </a:cubicBezTo>
                <a:cubicBezTo>
                  <a:pt x="1612511" y="964897"/>
                  <a:pt x="1616282" y="969551"/>
                  <a:pt x="1610317" y="973150"/>
                </a:cubicBezTo>
                <a:cubicBezTo>
                  <a:pt x="1604352" y="976749"/>
                  <a:pt x="1599684" y="978936"/>
                  <a:pt x="1596313" y="979711"/>
                </a:cubicBezTo>
                <a:cubicBezTo>
                  <a:pt x="1605922" y="980213"/>
                  <a:pt x="1620405" y="978707"/>
                  <a:pt x="1639764" y="975194"/>
                </a:cubicBezTo>
                <a:cubicBezTo>
                  <a:pt x="1659123" y="971680"/>
                  <a:pt x="1672392" y="968300"/>
                  <a:pt x="1679569" y="965052"/>
                </a:cubicBezTo>
                <a:cubicBezTo>
                  <a:pt x="1686746" y="961803"/>
                  <a:pt x="1694332" y="961366"/>
                  <a:pt x="1702327" y="963739"/>
                </a:cubicBezTo>
                <a:cubicBezTo>
                  <a:pt x="1710322" y="966113"/>
                  <a:pt x="1717373" y="969153"/>
                  <a:pt x="1723482" y="972860"/>
                </a:cubicBezTo>
                <a:cubicBezTo>
                  <a:pt x="1729591" y="976567"/>
                  <a:pt x="1731287" y="981629"/>
                  <a:pt x="1728569" y="988046"/>
                </a:cubicBezTo>
                <a:cubicBezTo>
                  <a:pt x="1725852" y="994463"/>
                  <a:pt x="1724715" y="1007678"/>
                  <a:pt x="1725160" y="1027690"/>
                </a:cubicBezTo>
                <a:cubicBezTo>
                  <a:pt x="1725605" y="1047701"/>
                  <a:pt x="1725368" y="1066394"/>
                  <a:pt x="1724450" y="1083767"/>
                </a:cubicBezTo>
                <a:cubicBezTo>
                  <a:pt x="1723532" y="1101140"/>
                  <a:pt x="1719546" y="1117122"/>
                  <a:pt x="1712491" y="1131713"/>
                </a:cubicBezTo>
                <a:cubicBezTo>
                  <a:pt x="1705435" y="1146305"/>
                  <a:pt x="1695232" y="1156934"/>
                  <a:pt x="1681881" y="1163602"/>
                </a:cubicBezTo>
                <a:cubicBezTo>
                  <a:pt x="1668531" y="1170271"/>
                  <a:pt x="1661066" y="1168991"/>
                  <a:pt x="1659489" y="1159763"/>
                </a:cubicBezTo>
                <a:cubicBezTo>
                  <a:pt x="1657912" y="1150535"/>
                  <a:pt x="1650559" y="1139034"/>
                  <a:pt x="1637430" y="1125260"/>
                </a:cubicBezTo>
                <a:cubicBezTo>
                  <a:pt x="1624302" y="1111486"/>
                  <a:pt x="1625152" y="1107328"/>
                  <a:pt x="1639979" y="1112784"/>
                </a:cubicBezTo>
                <a:cubicBezTo>
                  <a:pt x="1654807" y="1118241"/>
                  <a:pt x="1664774" y="1121166"/>
                  <a:pt x="1669879" y="1121561"/>
                </a:cubicBezTo>
                <a:cubicBezTo>
                  <a:pt x="1674984" y="1121955"/>
                  <a:pt x="1679501" y="1119370"/>
                  <a:pt x="1683430" y="1113806"/>
                </a:cubicBezTo>
                <a:cubicBezTo>
                  <a:pt x="1687359" y="1108242"/>
                  <a:pt x="1690442" y="1097204"/>
                  <a:pt x="1692680" y="1080691"/>
                </a:cubicBezTo>
                <a:cubicBezTo>
                  <a:pt x="1694917" y="1064178"/>
                  <a:pt x="1695598" y="1045744"/>
                  <a:pt x="1694723" y="1025388"/>
                </a:cubicBezTo>
                <a:cubicBezTo>
                  <a:pt x="1693848" y="1005032"/>
                  <a:pt x="1691443" y="993377"/>
                  <a:pt x="1687506" y="990423"/>
                </a:cubicBezTo>
                <a:cubicBezTo>
                  <a:pt x="1683570" y="987469"/>
                  <a:pt x="1676708" y="986892"/>
                  <a:pt x="1666921" y="988691"/>
                </a:cubicBezTo>
                <a:cubicBezTo>
                  <a:pt x="1657134" y="990491"/>
                  <a:pt x="1645745" y="992287"/>
                  <a:pt x="1632752" y="994080"/>
                </a:cubicBezTo>
                <a:cubicBezTo>
                  <a:pt x="1638159" y="996962"/>
                  <a:pt x="1639133" y="1000590"/>
                  <a:pt x="1635678" y="1004964"/>
                </a:cubicBezTo>
                <a:lnTo>
                  <a:pt x="1627353" y="1012019"/>
                </a:lnTo>
                <a:cubicBezTo>
                  <a:pt x="1638409" y="1012679"/>
                  <a:pt x="1647246" y="1015310"/>
                  <a:pt x="1653865" y="1019914"/>
                </a:cubicBezTo>
                <a:cubicBezTo>
                  <a:pt x="1660482" y="1024517"/>
                  <a:pt x="1663200" y="1031938"/>
                  <a:pt x="1662017" y="1042177"/>
                </a:cubicBezTo>
                <a:cubicBezTo>
                  <a:pt x="1660833" y="1052416"/>
                  <a:pt x="1654826" y="1053653"/>
                  <a:pt x="1643991" y="1045887"/>
                </a:cubicBezTo>
                <a:cubicBezTo>
                  <a:pt x="1633157" y="1038122"/>
                  <a:pt x="1624657" y="1031206"/>
                  <a:pt x="1618491" y="1025141"/>
                </a:cubicBezTo>
                <a:cubicBezTo>
                  <a:pt x="1609872" y="1037244"/>
                  <a:pt x="1599046" y="1045891"/>
                  <a:pt x="1586010" y="1051082"/>
                </a:cubicBezTo>
                <a:cubicBezTo>
                  <a:pt x="1572975" y="1056273"/>
                  <a:pt x="1569909" y="1054384"/>
                  <a:pt x="1576814" y="1045414"/>
                </a:cubicBezTo>
                <a:cubicBezTo>
                  <a:pt x="1583720" y="1036444"/>
                  <a:pt x="1590248" y="1027130"/>
                  <a:pt x="1596400" y="1017472"/>
                </a:cubicBezTo>
                <a:cubicBezTo>
                  <a:pt x="1602552" y="1007814"/>
                  <a:pt x="1606065" y="1001372"/>
                  <a:pt x="1606940" y="998145"/>
                </a:cubicBezTo>
                <a:cubicBezTo>
                  <a:pt x="1598909" y="999938"/>
                  <a:pt x="1591653" y="997686"/>
                  <a:pt x="1585171" y="991391"/>
                </a:cubicBezTo>
                <a:cubicBezTo>
                  <a:pt x="1574847" y="1000167"/>
                  <a:pt x="1564421" y="1005735"/>
                  <a:pt x="1553895" y="1008094"/>
                </a:cubicBezTo>
                <a:cubicBezTo>
                  <a:pt x="1543370" y="1010453"/>
                  <a:pt x="1541800" y="1007793"/>
                  <a:pt x="1549184" y="1000113"/>
                </a:cubicBezTo>
                <a:cubicBezTo>
                  <a:pt x="1556570" y="992434"/>
                  <a:pt x="1563550" y="984214"/>
                  <a:pt x="1570124" y="975452"/>
                </a:cubicBezTo>
                <a:cubicBezTo>
                  <a:pt x="1576700" y="966690"/>
                  <a:pt x="1580425" y="959986"/>
                  <a:pt x="1581300" y="955340"/>
                </a:cubicBezTo>
                <a:cubicBezTo>
                  <a:pt x="1576797" y="942964"/>
                  <a:pt x="1572348" y="929746"/>
                  <a:pt x="1567952" y="915685"/>
                </a:cubicBezTo>
                <a:cubicBezTo>
                  <a:pt x="1563557" y="901625"/>
                  <a:pt x="1558610" y="890457"/>
                  <a:pt x="1553110" y="882183"/>
                </a:cubicBezTo>
                <a:cubicBezTo>
                  <a:pt x="1547611" y="873909"/>
                  <a:pt x="1549385" y="869772"/>
                  <a:pt x="1558434" y="869772"/>
                </a:cubicBezTo>
                <a:cubicBezTo>
                  <a:pt x="1565403" y="869772"/>
                  <a:pt x="1572036" y="869997"/>
                  <a:pt x="1578331" y="870449"/>
                </a:cubicBezTo>
                <a:cubicBezTo>
                  <a:pt x="1584626" y="870901"/>
                  <a:pt x="1598357" y="869144"/>
                  <a:pt x="1619523" y="865179"/>
                </a:cubicBezTo>
                <a:cubicBezTo>
                  <a:pt x="1640689" y="861214"/>
                  <a:pt x="1654481" y="857833"/>
                  <a:pt x="1660898" y="855037"/>
                </a:cubicBezTo>
                <a:cubicBezTo>
                  <a:pt x="1664107" y="853639"/>
                  <a:pt x="1667862" y="853183"/>
                  <a:pt x="1672164" y="853668"/>
                </a:cubicBezTo>
                <a:close/>
                <a:moveTo>
                  <a:pt x="4067553" y="853574"/>
                </a:moveTo>
                <a:cubicBezTo>
                  <a:pt x="4073059" y="853574"/>
                  <a:pt x="4080523" y="856632"/>
                  <a:pt x="4089945" y="862748"/>
                </a:cubicBezTo>
                <a:cubicBezTo>
                  <a:pt x="4099366" y="868864"/>
                  <a:pt x="4102707" y="874930"/>
                  <a:pt x="4099969" y="880946"/>
                </a:cubicBezTo>
                <a:cubicBezTo>
                  <a:pt x="4097230" y="886962"/>
                  <a:pt x="4095430" y="895519"/>
                  <a:pt x="4094570" y="906619"/>
                </a:cubicBezTo>
                <a:cubicBezTo>
                  <a:pt x="4093709" y="917718"/>
                  <a:pt x="4093279" y="936260"/>
                  <a:pt x="4093279" y="962244"/>
                </a:cubicBezTo>
                <a:lnTo>
                  <a:pt x="4102636" y="972333"/>
                </a:lnTo>
                <a:cubicBezTo>
                  <a:pt x="4107397" y="967070"/>
                  <a:pt x="4115581" y="957519"/>
                  <a:pt x="4127190" y="943681"/>
                </a:cubicBezTo>
                <a:cubicBezTo>
                  <a:pt x="4138798" y="929843"/>
                  <a:pt x="4145470" y="919708"/>
                  <a:pt x="4147205" y="913276"/>
                </a:cubicBezTo>
                <a:cubicBezTo>
                  <a:pt x="4148940" y="906845"/>
                  <a:pt x="4149360" y="900456"/>
                  <a:pt x="4148464" y="894110"/>
                </a:cubicBezTo>
                <a:cubicBezTo>
                  <a:pt x="4147567" y="887765"/>
                  <a:pt x="4156369" y="890454"/>
                  <a:pt x="4174868" y="902177"/>
                </a:cubicBezTo>
                <a:cubicBezTo>
                  <a:pt x="4193366" y="913900"/>
                  <a:pt x="4197105" y="922167"/>
                  <a:pt x="4186085" y="926978"/>
                </a:cubicBezTo>
                <a:cubicBezTo>
                  <a:pt x="4175065" y="931789"/>
                  <a:pt x="4150884" y="950392"/>
                  <a:pt x="4113542" y="982787"/>
                </a:cubicBezTo>
                <a:cubicBezTo>
                  <a:pt x="4121945" y="992811"/>
                  <a:pt x="4137228" y="1005577"/>
                  <a:pt x="4159391" y="1021086"/>
                </a:cubicBezTo>
                <a:cubicBezTo>
                  <a:pt x="4181554" y="1036595"/>
                  <a:pt x="4203749" y="1047812"/>
                  <a:pt x="4225976" y="1054739"/>
                </a:cubicBezTo>
                <a:cubicBezTo>
                  <a:pt x="4248203" y="1061665"/>
                  <a:pt x="4254040" y="1066777"/>
                  <a:pt x="4243485" y="1070076"/>
                </a:cubicBezTo>
                <a:cubicBezTo>
                  <a:pt x="4232931" y="1073374"/>
                  <a:pt x="4222857" y="1075708"/>
                  <a:pt x="4213264" y="1077077"/>
                </a:cubicBezTo>
                <a:cubicBezTo>
                  <a:pt x="4203670" y="1078447"/>
                  <a:pt x="4194664" y="1078888"/>
                  <a:pt x="4186247" y="1078400"/>
                </a:cubicBezTo>
                <a:cubicBezTo>
                  <a:pt x="4177829" y="1077913"/>
                  <a:pt x="4169601" y="1073410"/>
                  <a:pt x="4161563" y="1064892"/>
                </a:cubicBezTo>
                <a:cubicBezTo>
                  <a:pt x="4153526" y="1056374"/>
                  <a:pt x="4144101" y="1046041"/>
                  <a:pt x="4133288" y="1033895"/>
                </a:cubicBezTo>
                <a:cubicBezTo>
                  <a:pt x="4122475" y="1021749"/>
                  <a:pt x="4109591" y="1004878"/>
                  <a:pt x="4094634" y="983282"/>
                </a:cubicBezTo>
                <a:cubicBezTo>
                  <a:pt x="4094634" y="1014199"/>
                  <a:pt x="4095760" y="1043188"/>
                  <a:pt x="4098011" y="1070248"/>
                </a:cubicBezTo>
                <a:cubicBezTo>
                  <a:pt x="4100263" y="1097308"/>
                  <a:pt x="4097592" y="1118825"/>
                  <a:pt x="4089999" y="1134800"/>
                </a:cubicBezTo>
                <a:cubicBezTo>
                  <a:pt x="4082405" y="1150775"/>
                  <a:pt x="4075977" y="1154450"/>
                  <a:pt x="4070715" y="1145824"/>
                </a:cubicBezTo>
                <a:cubicBezTo>
                  <a:pt x="4065451" y="1137199"/>
                  <a:pt x="4055948" y="1126372"/>
                  <a:pt x="4042203" y="1113344"/>
                </a:cubicBezTo>
                <a:cubicBezTo>
                  <a:pt x="4028458" y="1100316"/>
                  <a:pt x="4025575" y="1094723"/>
                  <a:pt x="4033555" y="1096566"/>
                </a:cubicBezTo>
                <a:cubicBezTo>
                  <a:pt x="4041536" y="1098408"/>
                  <a:pt x="4049211" y="1099760"/>
                  <a:pt x="4056582" y="1100620"/>
                </a:cubicBezTo>
                <a:cubicBezTo>
                  <a:pt x="4063953" y="1101481"/>
                  <a:pt x="4068061" y="1092027"/>
                  <a:pt x="4068908" y="1072259"/>
                </a:cubicBezTo>
                <a:cubicBezTo>
                  <a:pt x="4069754" y="1052491"/>
                  <a:pt x="4070177" y="1027306"/>
                  <a:pt x="4070177" y="996704"/>
                </a:cubicBezTo>
                <a:cubicBezTo>
                  <a:pt x="4070177" y="965342"/>
                  <a:pt x="4069736" y="938329"/>
                  <a:pt x="4068854" y="915664"/>
                </a:cubicBezTo>
                <a:cubicBezTo>
                  <a:pt x="4067972" y="892999"/>
                  <a:pt x="4065724" y="876985"/>
                  <a:pt x="4062110" y="867621"/>
                </a:cubicBezTo>
                <a:cubicBezTo>
                  <a:pt x="4058497" y="858256"/>
                  <a:pt x="4060311" y="853574"/>
                  <a:pt x="4067553" y="853574"/>
                </a:cubicBezTo>
                <a:close/>
                <a:moveTo>
                  <a:pt x="2286378" y="853574"/>
                </a:moveTo>
                <a:cubicBezTo>
                  <a:pt x="2291884" y="853574"/>
                  <a:pt x="2299348" y="856632"/>
                  <a:pt x="2308770" y="862748"/>
                </a:cubicBezTo>
                <a:cubicBezTo>
                  <a:pt x="2318191" y="868864"/>
                  <a:pt x="2321532" y="874930"/>
                  <a:pt x="2318794" y="880946"/>
                </a:cubicBezTo>
                <a:cubicBezTo>
                  <a:pt x="2316055" y="886962"/>
                  <a:pt x="2314255" y="895519"/>
                  <a:pt x="2313394" y="906619"/>
                </a:cubicBezTo>
                <a:cubicBezTo>
                  <a:pt x="2312534" y="917718"/>
                  <a:pt x="2312104" y="936260"/>
                  <a:pt x="2312104" y="962244"/>
                </a:cubicBezTo>
                <a:lnTo>
                  <a:pt x="2321461" y="972333"/>
                </a:lnTo>
                <a:cubicBezTo>
                  <a:pt x="2326222" y="967070"/>
                  <a:pt x="2334407" y="957519"/>
                  <a:pt x="2346015" y="943681"/>
                </a:cubicBezTo>
                <a:cubicBezTo>
                  <a:pt x="2357623" y="929843"/>
                  <a:pt x="2364295" y="919708"/>
                  <a:pt x="2366030" y="913276"/>
                </a:cubicBezTo>
                <a:cubicBezTo>
                  <a:pt x="2367765" y="906845"/>
                  <a:pt x="2368185" y="900456"/>
                  <a:pt x="2367289" y="894110"/>
                </a:cubicBezTo>
                <a:cubicBezTo>
                  <a:pt x="2366392" y="887765"/>
                  <a:pt x="2375194" y="890454"/>
                  <a:pt x="2393692" y="902177"/>
                </a:cubicBezTo>
                <a:cubicBezTo>
                  <a:pt x="2412191" y="913900"/>
                  <a:pt x="2415931" y="922167"/>
                  <a:pt x="2404910" y="926978"/>
                </a:cubicBezTo>
                <a:cubicBezTo>
                  <a:pt x="2393890" y="931789"/>
                  <a:pt x="2369708" y="950392"/>
                  <a:pt x="2332367" y="982787"/>
                </a:cubicBezTo>
                <a:cubicBezTo>
                  <a:pt x="2340770" y="992811"/>
                  <a:pt x="2356053" y="1005577"/>
                  <a:pt x="2378216" y="1021086"/>
                </a:cubicBezTo>
                <a:cubicBezTo>
                  <a:pt x="2400379" y="1036595"/>
                  <a:pt x="2422574" y="1047812"/>
                  <a:pt x="2444801" y="1054739"/>
                </a:cubicBezTo>
                <a:cubicBezTo>
                  <a:pt x="2467028" y="1061665"/>
                  <a:pt x="2472865" y="1066777"/>
                  <a:pt x="2462310" y="1070076"/>
                </a:cubicBezTo>
                <a:cubicBezTo>
                  <a:pt x="2451756" y="1073374"/>
                  <a:pt x="2441682" y="1075708"/>
                  <a:pt x="2432088" y="1077077"/>
                </a:cubicBezTo>
                <a:cubicBezTo>
                  <a:pt x="2422495" y="1078447"/>
                  <a:pt x="2413489" y="1078888"/>
                  <a:pt x="2405071" y="1078400"/>
                </a:cubicBezTo>
                <a:cubicBezTo>
                  <a:pt x="2396654" y="1077913"/>
                  <a:pt x="2388426" y="1073410"/>
                  <a:pt x="2380388" y="1064892"/>
                </a:cubicBezTo>
                <a:cubicBezTo>
                  <a:pt x="2372351" y="1056374"/>
                  <a:pt x="2362925" y="1046041"/>
                  <a:pt x="2352113" y="1033895"/>
                </a:cubicBezTo>
                <a:cubicBezTo>
                  <a:pt x="2341301" y="1021749"/>
                  <a:pt x="2328416" y="1004878"/>
                  <a:pt x="2313459" y="983282"/>
                </a:cubicBezTo>
                <a:cubicBezTo>
                  <a:pt x="2313459" y="1014199"/>
                  <a:pt x="2314585" y="1043188"/>
                  <a:pt x="2316836" y="1070248"/>
                </a:cubicBezTo>
                <a:cubicBezTo>
                  <a:pt x="2319088" y="1097308"/>
                  <a:pt x="2316417" y="1118825"/>
                  <a:pt x="2308824" y="1134800"/>
                </a:cubicBezTo>
                <a:cubicBezTo>
                  <a:pt x="2301230" y="1150775"/>
                  <a:pt x="2294802" y="1154450"/>
                  <a:pt x="2289540" y="1145824"/>
                </a:cubicBezTo>
                <a:cubicBezTo>
                  <a:pt x="2284277" y="1137199"/>
                  <a:pt x="2274773" y="1126372"/>
                  <a:pt x="2261028" y="1113344"/>
                </a:cubicBezTo>
                <a:cubicBezTo>
                  <a:pt x="2247283" y="1100316"/>
                  <a:pt x="2244400" y="1094723"/>
                  <a:pt x="2252380" y="1096566"/>
                </a:cubicBezTo>
                <a:cubicBezTo>
                  <a:pt x="2260361" y="1098408"/>
                  <a:pt x="2268036" y="1099760"/>
                  <a:pt x="2275407" y="1100620"/>
                </a:cubicBezTo>
                <a:cubicBezTo>
                  <a:pt x="2282778" y="1101481"/>
                  <a:pt x="2286887" y="1092027"/>
                  <a:pt x="2287733" y="1072259"/>
                </a:cubicBezTo>
                <a:cubicBezTo>
                  <a:pt x="2288579" y="1052491"/>
                  <a:pt x="2289002" y="1027306"/>
                  <a:pt x="2289002" y="996704"/>
                </a:cubicBezTo>
                <a:cubicBezTo>
                  <a:pt x="2289002" y="965342"/>
                  <a:pt x="2288561" y="938329"/>
                  <a:pt x="2287679" y="915664"/>
                </a:cubicBezTo>
                <a:cubicBezTo>
                  <a:pt x="2286797" y="892999"/>
                  <a:pt x="2284549" y="876985"/>
                  <a:pt x="2280935" y="867621"/>
                </a:cubicBezTo>
                <a:cubicBezTo>
                  <a:pt x="2277322" y="858256"/>
                  <a:pt x="2279136" y="853574"/>
                  <a:pt x="2286378" y="853574"/>
                </a:cubicBezTo>
                <a:close/>
                <a:moveTo>
                  <a:pt x="4366803" y="852047"/>
                </a:moveTo>
                <a:cubicBezTo>
                  <a:pt x="4370716" y="851473"/>
                  <a:pt x="4377147" y="853101"/>
                  <a:pt x="4386095" y="856930"/>
                </a:cubicBezTo>
                <a:cubicBezTo>
                  <a:pt x="4397997" y="863541"/>
                  <a:pt x="4402238" y="868893"/>
                  <a:pt x="4398818" y="872987"/>
                </a:cubicBezTo>
                <a:cubicBezTo>
                  <a:pt x="4395398" y="877081"/>
                  <a:pt x="4391250" y="884223"/>
                  <a:pt x="4386374" y="894412"/>
                </a:cubicBezTo>
                <a:cubicBezTo>
                  <a:pt x="4381499" y="904600"/>
                  <a:pt x="4373855" y="917073"/>
                  <a:pt x="4363444" y="931829"/>
                </a:cubicBezTo>
                <a:cubicBezTo>
                  <a:pt x="4368091" y="931929"/>
                  <a:pt x="4375469" y="931097"/>
                  <a:pt x="4385579" y="929334"/>
                </a:cubicBezTo>
                <a:cubicBezTo>
                  <a:pt x="4395688" y="927570"/>
                  <a:pt x="4403436" y="925071"/>
                  <a:pt x="4408820" y="921837"/>
                </a:cubicBezTo>
                <a:cubicBezTo>
                  <a:pt x="4414205" y="918604"/>
                  <a:pt x="4420970" y="918661"/>
                  <a:pt x="4429115" y="922009"/>
                </a:cubicBezTo>
                <a:cubicBezTo>
                  <a:pt x="4437261" y="925358"/>
                  <a:pt x="4444327" y="928871"/>
                  <a:pt x="4450314" y="932549"/>
                </a:cubicBezTo>
                <a:cubicBezTo>
                  <a:pt x="4456301" y="936228"/>
                  <a:pt x="4457269" y="941713"/>
                  <a:pt x="4453218" y="949005"/>
                </a:cubicBezTo>
                <a:cubicBezTo>
                  <a:pt x="4449167" y="956297"/>
                  <a:pt x="4447141" y="974900"/>
                  <a:pt x="4447141" y="1004813"/>
                </a:cubicBezTo>
                <a:cubicBezTo>
                  <a:pt x="4447141" y="1035401"/>
                  <a:pt x="4446438" y="1056309"/>
                  <a:pt x="4445033" y="1067537"/>
                </a:cubicBezTo>
                <a:cubicBezTo>
                  <a:pt x="4443628" y="1078766"/>
                  <a:pt x="4440566" y="1089098"/>
                  <a:pt x="4435848" y="1098534"/>
                </a:cubicBezTo>
                <a:cubicBezTo>
                  <a:pt x="4431130" y="1107970"/>
                  <a:pt x="4424562" y="1115642"/>
                  <a:pt x="4416145" y="1121550"/>
                </a:cubicBezTo>
                <a:cubicBezTo>
                  <a:pt x="4407727" y="1127458"/>
                  <a:pt x="4401428" y="1125866"/>
                  <a:pt x="4397248" y="1116775"/>
                </a:cubicBezTo>
                <a:cubicBezTo>
                  <a:pt x="4393068" y="1107683"/>
                  <a:pt x="4386138" y="1097759"/>
                  <a:pt x="4376458" y="1087004"/>
                </a:cubicBezTo>
                <a:cubicBezTo>
                  <a:pt x="4366779" y="1076249"/>
                  <a:pt x="4368822" y="1072901"/>
                  <a:pt x="4382589" y="1076959"/>
                </a:cubicBezTo>
                <a:cubicBezTo>
                  <a:pt x="4396355" y="1081017"/>
                  <a:pt x="4405246" y="1083046"/>
                  <a:pt x="4409261" y="1083046"/>
                </a:cubicBezTo>
                <a:cubicBezTo>
                  <a:pt x="4412158" y="1083046"/>
                  <a:pt x="4414671" y="1076005"/>
                  <a:pt x="4416801" y="1061923"/>
                </a:cubicBezTo>
                <a:cubicBezTo>
                  <a:pt x="4418930" y="1047841"/>
                  <a:pt x="4420443" y="1028159"/>
                  <a:pt x="4421339" y="1002877"/>
                </a:cubicBezTo>
                <a:cubicBezTo>
                  <a:pt x="4422236" y="977596"/>
                  <a:pt x="4421906" y="961864"/>
                  <a:pt x="4420350" y="955684"/>
                </a:cubicBezTo>
                <a:cubicBezTo>
                  <a:pt x="4418794" y="949503"/>
                  <a:pt x="4415650" y="946036"/>
                  <a:pt x="4410918" y="945284"/>
                </a:cubicBezTo>
                <a:cubicBezTo>
                  <a:pt x="4406185" y="944531"/>
                  <a:pt x="4397929" y="945276"/>
                  <a:pt x="4386149" y="947521"/>
                </a:cubicBezTo>
                <a:cubicBezTo>
                  <a:pt x="4374368" y="949765"/>
                  <a:pt x="4364570" y="949539"/>
                  <a:pt x="4356755" y="946843"/>
                </a:cubicBezTo>
                <a:cubicBezTo>
                  <a:pt x="4347735" y="958774"/>
                  <a:pt x="4338019" y="967608"/>
                  <a:pt x="4327608" y="973344"/>
                </a:cubicBezTo>
                <a:cubicBezTo>
                  <a:pt x="4317197" y="979080"/>
                  <a:pt x="4316096" y="975688"/>
                  <a:pt x="4324306" y="963169"/>
                </a:cubicBezTo>
                <a:cubicBezTo>
                  <a:pt x="4332516" y="950650"/>
                  <a:pt x="4341515" y="932876"/>
                  <a:pt x="4351302" y="909845"/>
                </a:cubicBezTo>
                <a:cubicBezTo>
                  <a:pt x="4361089" y="886815"/>
                  <a:pt x="4364860" y="870324"/>
                  <a:pt x="4362616" y="860372"/>
                </a:cubicBezTo>
                <a:cubicBezTo>
                  <a:pt x="4361494" y="855395"/>
                  <a:pt x="4362890" y="852621"/>
                  <a:pt x="4366803" y="852047"/>
                </a:cubicBezTo>
                <a:close/>
                <a:moveTo>
                  <a:pt x="487581" y="851029"/>
                </a:moveTo>
                <a:cubicBezTo>
                  <a:pt x="489021" y="850881"/>
                  <a:pt x="490889" y="851102"/>
                  <a:pt x="493183" y="851692"/>
                </a:cubicBezTo>
                <a:cubicBezTo>
                  <a:pt x="502360" y="854051"/>
                  <a:pt x="510036" y="856833"/>
                  <a:pt x="516209" y="860038"/>
                </a:cubicBezTo>
                <a:cubicBezTo>
                  <a:pt x="522383" y="863243"/>
                  <a:pt x="524344" y="867836"/>
                  <a:pt x="522092" y="873815"/>
                </a:cubicBezTo>
                <a:cubicBezTo>
                  <a:pt x="519841" y="879795"/>
                  <a:pt x="518715" y="890135"/>
                  <a:pt x="518715" y="904833"/>
                </a:cubicBezTo>
                <a:cubicBezTo>
                  <a:pt x="520365" y="904102"/>
                  <a:pt x="524179" y="903019"/>
                  <a:pt x="530159" y="901585"/>
                </a:cubicBezTo>
                <a:cubicBezTo>
                  <a:pt x="536139" y="900151"/>
                  <a:pt x="542025" y="902826"/>
                  <a:pt x="547819" y="909609"/>
                </a:cubicBezTo>
                <a:cubicBezTo>
                  <a:pt x="553612" y="916392"/>
                  <a:pt x="552103" y="920694"/>
                  <a:pt x="543291" y="922515"/>
                </a:cubicBezTo>
                <a:cubicBezTo>
                  <a:pt x="534479" y="924336"/>
                  <a:pt x="525750" y="925978"/>
                  <a:pt x="517102" y="927441"/>
                </a:cubicBezTo>
                <a:cubicBezTo>
                  <a:pt x="516328" y="941308"/>
                  <a:pt x="515718" y="957035"/>
                  <a:pt x="515274" y="974624"/>
                </a:cubicBezTo>
                <a:cubicBezTo>
                  <a:pt x="514829" y="992212"/>
                  <a:pt x="514177" y="1008993"/>
                  <a:pt x="513316" y="1024969"/>
                </a:cubicBezTo>
                <a:cubicBezTo>
                  <a:pt x="515009" y="1024065"/>
                  <a:pt x="520153" y="1022939"/>
                  <a:pt x="528750" y="1021591"/>
                </a:cubicBezTo>
                <a:cubicBezTo>
                  <a:pt x="537347" y="1020243"/>
                  <a:pt x="544571" y="1022814"/>
                  <a:pt x="550421" y="1029303"/>
                </a:cubicBezTo>
                <a:cubicBezTo>
                  <a:pt x="556272" y="1035792"/>
                  <a:pt x="550619" y="1040079"/>
                  <a:pt x="533461" y="1042166"/>
                </a:cubicBezTo>
                <a:cubicBezTo>
                  <a:pt x="516303" y="1044253"/>
                  <a:pt x="499804" y="1046425"/>
                  <a:pt x="483966" y="1048684"/>
                </a:cubicBezTo>
                <a:lnTo>
                  <a:pt x="446172" y="1056149"/>
                </a:lnTo>
                <a:lnTo>
                  <a:pt x="453087" y="1059084"/>
                </a:lnTo>
                <a:cubicBezTo>
                  <a:pt x="464445" y="1066096"/>
                  <a:pt x="468087" y="1071700"/>
                  <a:pt x="464014" y="1075894"/>
                </a:cubicBezTo>
                <a:cubicBezTo>
                  <a:pt x="459942" y="1080089"/>
                  <a:pt x="455228" y="1084376"/>
                  <a:pt x="449872" y="1088757"/>
                </a:cubicBezTo>
                <a:cubicBezTo>
                  <a:pt x="444515" y="1093138"/>
                  <a:pt x="436790" y="1099957"/>
                  <a:pt x="426694" y="1109214"/>
                </a:cubicBezTo>
                <a:cubicBezTo>
                  <a:pt x="416599" y="1118470"/>
                  <a:pt x="404865" y="1125443"/>
                  <a:pt x="391493" y="1130132"/>
                </a:cubicBezTo>
                <a:cubicBezTo>
                  <a:pt x="378121" y="1134822"/>
                  <a:pt x="374890" y="1133567"/>
                  <a:pt x="381802" y="1126368"/>
                </a:cubicBezTo>
                <a:cubicBezTo>
                  <a:pt x="388714" y="1119169"/>
                  <a:pt x="396486" y="1111028"/>
                  <a:pt x="405119" y="1101943"/>
                </a:cubicBezTo>
                <a:cubicBezTo>
                  <a:pt x="413752" y="1092859"/>
                  <a:pt x="420202" y="1085757"/>
                  <a:pt x="424468" y="1080637"/>
                </a:cubicBezTo>
                <a:cubicBezTo>
                  <a:pt x="428734" y="1075518"/>
                  <a:pt x="431423" y="1069011"/>
                  <a:pt x="432534" y="1061117"/>
                </a:cubicBezTo>
                <a:lnTo>
                  <a:pt x="433571" y="1058638"/>
                </a:lnTo>
                <a:lnTo>
                  <a:pt x="432513" y="1058847"/>
                </a:lnTo>
                <a:cubicBezTo>
                  <a:pt x="414050" y="1063364"/>
                  <a:pt x="400631" y="1066749"/>
                  <a:pt x="392256" y="1069000"/>
                </a:cubicBezTo>
                <a:cubicBezTo>
                  <a:pt x="383881" y="1071252"/>
                  <a:pt x="375618" y="1067631"/>
                  <a:pt x="367466" y="1058137"/>
                </a:cubicBezTo>
                <a:cubicBezTo>
                  <a:pt x="359313" y="1048644"/>
                  <a:pt x="359310" y="1043898"/>
                  <a:pt x="367455" y="1043898"/>
                </a:cubicBezTo>
                <a:cubicBezTo>
                  <a:pt x="373822" y="1043898"/>
                  <a:pt x="382003" y="1043460"/>
                  <a:pt x="391998" y="1042585"/>
                </a:cubicBezTo>
                <a:cubicBezTo>
                  <a:pt x="401993" y="1041711"/>
                  <a:pt x="416319" y="1039653"/>
                  <a:pt x="434976" y="1036412"/>
                </a:cubicBezTo>
                <a:cubicBezTo>
                  <a:pt x="435807" y="1020738"/>
                  <a:pt x="436223" y="1004806"/>
                  <a:pt x="436223" y="988616"/>
                </a:cubicBezTo>
                <a:lnTo>
                  <a:pt x="436223" y="940089"/>
                </a:lnTo>
                <a:cubicBezTo>
                  <a:pt x="432438" y="941853"/>
                  <a:pt x="427705" y="942971"/>
                  <a:pt x="422027" y="943444"/>
                </a:cubicBezTo>
                <a:cubicBezTo>
                  <a:pt x="416348" y="943918"/>
                  <a:pt x="410095" y="941161"/>
                  <a:pt x="403269" y="935174"/>
                </a:cubicBezTo>
                <a:cubicBezTo>
                  <a:pt x="396443" y="929187"/>
                  <a:pt x="397541" y="925587"/>
                  <a:pt x="406560" y="924376"/>
                </a:cubicBezTo>
                <a:cubicBezTo>
                  <a:pt x="415580" y="923164"/>
                  <a:pt x="425468" y="921798"/>
                  <a:pt x="436223" y="920278"/>
                </a:cubicBezTo>
                <a:cubicBezTo>
                  <a:pt x="435363" y="904704"/>
                  <a:pt x="432448" y="892390"/>
                  <a:pt x="427480" y="883334"/>
                </a:cubicBezTo>
                <a:cubicBezTo>
                  <a:pt x="422511" y="874278"/>
                  <a:pt x="427476" y="872478"/>
                  <a:pt x="442375" y="877935"/>
                </a:cubicBezTo>
                <a:cubicBezTo>
                  <a:pt x="457275" y="883391"/>
                  <a:pt x="463807" y="888529"/>
                  <a:pt x="461971" y="893347"/>
                </a:cubicBezTo>
                <a:cubicBezTo>
                  <a:pt x="460135" y="898165"/>
                  <a:pt x="458803" y="906045"/>
                  <a:pt x="457970" y="916987"/>
                </a:cubicBezTo>
                <a:cubicBezTo>
                  <a:pt x="463964" y="916284"/>
                  <a:pt x="475609" y="913875"/>
                  <a:pt x="492903" y="909759"/>
                </a:cubicBezTo>
                <a:cubicBezTo>
                  <a:pt x="492903" y="887575"/>
                  <a:pt x="490655" y="871761"/>
                  <a:pt x="486159" y="862318"/>
                </a:cubicBezTo>
                <a:cubicBezTo>
                  <a:pt x="482788" y="855236"/>
                  <a:pt x="483262" y="851473"/>
                  <a:pt x="487581" y="851029"/>
                </a:cubicBezTo>
                <a:close/>
                <a:moveTo>
                  <a:pt x="3654393" y="848250"/>
                </a:moveTo>
                <a:cubicBezTo>
                  <a:pt x="3655874" y="848164"/>
                  <a:pt x="3657770" y="848419"/>
                  <a:pt x="3660083" y="849014"/>
                </a:cubicBezTo>
                <a:cubicBezTo>
                  <a:pt x="3669332" y="851395"/>
                  <a:pt x="3677233" y="854696"/>
                  <a:pt x="3683787" y="858920"/>
                </a:cubicBezTo>
                <a:cubicBezTo>
                  <a:pt x="3690340" y="863143"/>
                  <a:pt x="3691577" y="868918"/>
                  <a:pt x="3687498" y="876246"/>
                </a:cubicBezTo>
                <a:cubicBezTo>
                  <a:pt x="3683418" y="883574"/>
                  <a:pt x="3680962" y="906604"/>
                  <a:pt x="3680130" y="945337"/>
                </a:cubicBezTo>
                <a:cubicBezTo>
                  <a:pt x="3683801" y="944534"/>
                  <a:pt x="3689168" y="942982"/>
                  <a:pt x="3696231" y="940680"/>
                </a:cubicBezTo>
                <a:cubicBezTo>
                  <a:pt x="3703293" y="938379"/>
                  <a:pt x="3709796" y="940157"/>
                  <a:pt x="3715741" y="946015"/>
                </a:cubicBezTo>
                <a:cubicBezTo>
                  <a:pt x="3721684" y="951873"/>
                  <a:pt x="3721516" y="956591"/>
                  <a:pt x="3715235" y="960169"/>
                </a:cubicBezTo>
                <a:cubicBezTo>
                  <a:pt x="3708954" y="963747"/>
                  <a:pt x="3697181" y="967177"/>
                  <a:pt x="3679915" y="970461"/>
                </a:cubicBezTo>
                <a:lnTo>
                  <a:pt x="3678775" y="994682"/>
                </a:lnTo>
                <a:cubicBezTo>
                  <a:pt x="3691710" y="997091"/>
                  <a:pt x="3701450" y="1000310"/>
                  <a:pt x="3707997" y="1004340"/>
                </a:cubicBezTo>
                <a:cubicBezTo>
                  <a:pt x="3714543" y="1008370"/>
                  <a:pt x="3718056" y="1015992"/>
                  <a:pt x="3718537" y="1027206"/>
                </a:cubicBezTo>
                <a:cubicBezTo>
                  <a:pt x="3719017" y="1038420"/>
                  <a:pt x="3712668" y="1040008"/>
                  <a:pt x="3699490" y="1031970"/>
                </a:cubicBezTo>
                <a:cubicBezTo>
                  <a:pt x="3686311" y="1023932"/>
                  <a:pt x="3679406" y="1016701"/>
                  <a:pt x="3678775" y="1010277"/>
                </a:cubicBezTo>
                <a:cubicBezTo>
                  <a:pt x="3678775" y="1030038"/>
                  <a:pt x="3678538" y="1050340"/>
                  <a:pt x="3678065" y="1071183"/>
                </a:cubicBezTo>
                <a:cubicBezTo>
                  <a:pt x="3677592" y="1092027"/>
                  <a:pt x="3676506" y="1109809"/>
                  <a:pt x="3674806" y="1124529"/>
                </a:cubicBezTo>
                <a:cubicBezTo>
                  <a:pt x="3673107" y="1139249"/>
                  <a:pt x="3669099" y="1143548"/>
                  <a:pt x="3662782" y="1137424"/>
                </a:cubicBezTo>
                <a:cubicBezTo>
                  <a:pt x="3656465" y="1131301"/>
                  <a:pt x="3652350" y="1124812"/>
                  <a:pt x="3650435" y="1117958"/>
                </a:cubicBezTo>
                <a:cubicBezTo>
                  <a:pt x="3648521" y="1111103"/>
                  <a:pt x="3648245" y="1103689"/>
                  <a:pt x="3649607" y="1095716"/>
                </a:cubicBezTo>
                <a:cubicBezTo>
                  <a:pt x="3650969" y="1087743"/>
                  <a:pt x="3652321" y="1078199"/>
                  <a:pt x="3653662" y="1067086"/>
                </a:cubicBezTo>
                <a:cubicBezTo>
                  <a:pt x="3655002" y="1055972"/>
                  <a:pt x="3656117" y="1035688"/>
                  <a:pt x="3657007" y="1006233"/>
                </a:cubicBezTo>
                <a:cubicBezTo>
                  <a:pt x="3648374" y="1026897"/>
                  <a:pt x="3638325" y="1042732"/>
                  <a:pt x="3626860" y="1053739"/>
                </a:cubicBezTo>
                <a:cubicBezTo>
                  <a:pt x="3615395" y="1064745"/>
                  <a:pt x="3603156" y="1073528"/>
                  <a:pt x="3590142" y="1080089"/>
                </a:cubicBezTo>
                <a:cubicBezTo>
                  <a:pt x="3577128" y="1086649"/>
                  <a:pt x="3575432" y="1084301"/>
                  <a:pt x="3585055" y="1073044"/>
                </a:cubicBezTo>
                <a:cubicBezTo>
                  <a:pt x="3594677" y="1061787"/>
                  <a:pt x="3605289" y="1048350"/>
                  <a:pt x="3616890" y="1032734"/>
                </a:cubicBezTo>
                <a:cubicBezTo>
                  <a:pt x="3628491" y="1017117"/>
                  <a:pt x="3640063" y="997937"/>
                  <a:pt x="3651608" y="975194"/>
                </a:cubicBezTo>
                <a:cubicBezTo>
                  <a:pt x="3642243" y="977861"/>
                  <a:pt x="3634159" y="979428"/>
                  <a:pt x="3627355" y="979894"/>
                </a:cubicBezTo>
                <a:cubicBezTo>
                  <a:pt x="3620550" y="980360"/>
                  <a:pt x="3612993" y="978259"/>
                  <a:pt x="3604683" y="973591"/>
                </a:cubicBezTo>
                <a:cubicBezTo>
                  <a:pt x="3596373" y="968923"/>
                  <a:pt x="3598889" y="964901"/>
                  <a:pt x="3612233" y="961524"/>
                </a:cubicBezTo>
                <a:cubicBezTo>
                  <a:pt x="3625576" y="958147"/>
                  <a:pt x="3640953" y="954386"/>
                  <a:pt x="3658362" y="950242"/>
                </a:cubicBezTo>
                <a:lnTo>
                  <a:pt x="3658362" y="892766"/>
                </a:lnTo>
                <a:cubicBezTo>
                  <a:pt x="3658362" y="878254"/>
                  <a:pt x="3656336" y="866739"/>
                  <a:pt x="3652285" y="858221"/>
                </a:cubicBezTo>
                <a:cubicBezTo>
                  <a:pt x="3649247" y="851832"/>
                  <a:pt x="3649949" y="848509"/>
                  <a:pt x="3654393" y="848250"/>
                </a:cubicBezTo>
                <a:close/>
                <a:moveTo>
                  <a:pt x="3004818" y="848175"/>
                </a:moveTo>
                <a:cubicBezTo>
                  <a:pt x="3009937" y="848175"/>
                  <a:pt x="3017305" y="850093"/>
                  <a:pt x="3026920" y="853929"/>
                </a:cubicBezTo>
                <a:cubicBezTo>
                  <a:pt x="3036535" y="857765"/>
                  <a:pt x="3039991" y="861440"/>
                  <a:pt x="3037288" y="864953"/>
                </a:cubicBezTo>
                <a:cubicBezTo>
                  <a:pt x="3034585" y="868467"/>
                  <a:pt x="3033233" y="880864"/>
                  <a:pt x="3033233" y="902145"/>
                </a:cubicBezTo>
                <a:cubicBezTo>
                  <a:pt x="3043372" y="902216"/>
                  <a:pt x="3053345" y="901499"/>
                  <a:pt x="3063154" y="899994"/>
                </a:cubicBezTo>
                <a:cubicBezTo>
                  <a:pt x="3066495" y="882298"/>
                  <a:pt x="3066366" y="869682"/>
                  <a:pt x="3062767" y="862146"/>
                </a:cubicBezTo>
                <a:cubicBezTo>
                  <a:pt x="3059167" y="854610"/>
                  <a:pt x="3062010" y="852036"/>
                  <a:pt x="3071296" y="854424"/>
                </a:cubicBezTo>
                <a:cubicBezTo>
                  <a:pt x="3080581" y="856812"/>
                  <a:pt x="3088482" y="860397"/>
                  <a:pt x="3095000" y="865179"/>
                </a:cubicBezTo>
                <a:cubicBezTo>
                  <a:pt x="3101518" y="869962"/>
                  <a:pt x="3103371" y="874489"/>
                  <a:pt x="3100560" y="878763"/>
                </a:cubicBezTo>
                <a:cubicBezTo>
                  <a:pt x="3097750" y="883036"/>
                  <a:pt x="3095104" y="888579"/>
                  <a:pt x="3092623" y="895390"/>
                </a:cubicBezTo>
                <a:cubicBezTo>
                  <a:pt x="3102547" y="894602"/>
                  <a:pt x="3111513" y="893056"/>
                  <a:pt x="3119522" y="890755"/>
                </a:cubicBezTo>
                <a:cubicBezTo>
                  <a:pt x="3127531" y="888453"/>
                  <a:pt x="3135622" y="891533"/>
                  <a:pt x="3143796" y="899994"/>
                </a:cubicBezTo>
                <a:cubicBezTo>
                  <a:pt x="3151970" y="908454"/>
                  <a:pt x="3150013" y="912979"/>
                  <a:pt x="3137924" y="913567"/>
                </a:cubicBezTo>
                <a:cubicBezTo>
                  <a:pt x="3125835" y="914154"/>
                  <a:pt x="3108935" y="915280"/>
                  <a:pt x="3087224" y="916944"/>
                </a:cubicBezTo>
                <a:cubicBezTo>
                  <a:pt x="3079638" y="934654"/>
                  <a:pt x="3071417" y="948564"/>
                  <a:pt x="3062562" y="958674"/>
                </a:cubicBezTo>
                <a:lnTo>
                  <a:pt x="3058131" y="962941"/>
                </a:lnTo>
                <a:lnTo>
                  <a:pt x="3069542" y="961621"/>
                </a:lnTo>
                <a:cubicBezTo>
                  <a:pt x="3091440" y="958939"/>
                  <a:pt x="3106988" y="956229"/>
                  <a:pt x="3116188" y="953490"/>
                </a:cubicBezTo>
                <a:cubicBezTo>
                  <a:pt x="3125387" y="950751"/>
                  <a:pt x="3134199" y="952515"/>
                  <a:pt x="3142624" y="958781"/>
                </a:cubicBezTo>
                <a:cubicBezTo>
                  <a:pt x="3151049" y="965048"/>
                  <a:pt x="3158545" y="972663"/>
                  <a:pt x="3165113" y="981625"/>
                </a:cubicBezTo>
                <a:cubicBezTo>
                  <a:pt x="3171681" y="990588"/>
                  <a:pt x="3169781" y="995345"/>
                  <a:pt x="3159413" y="995897"/>
                </a:cubicBezTo>
                <a:cubicBezTo>
                  <a:pt x="3149045" y="996449"/>
                  <a:pt x="3136418" y="1001010"/>
                  <a:pt x="3121533" y="1009578"/>
                </a:cubicBezTo>
                <a:cubicBezTo>
                  <a:pt x="3106648" y="1018146"/>
                  <a:pt x="3102805" y="1015436"/>
                  <a:pt x="3110003" y="1001447"/>
                </a:cubicBezTo>
                <a:cubicBezTo>
                  <a:pt x="3117202" y="987458"/>
                  <a:pt x="3119242" y="979359"/>
                  <a:pt x="3116123" y="977151"/>
                </a:cubicBezTo>
                <a:cubicBezTo>
                  <a:pt x="3113004" y="974943"/>
                  <a:pt x="3102156" y="974502"/>
                  <a:pt x="3083578" y="975828"/>
                </a:cubicBezTo>
                <a:lnTo>
                  <a:pt x="3019260" y="981966"/>
                </a:lnTo>
                <a:lnTo>
                  <a:pt x="3023183" y="982967"/>
                </a:lnTo>
                <a:cubicBezTo>
                  <a:pt x="3026907" y="984317"/>
                  <a:pt x="3030315" y="985985"/>
                  <a:pt x="3033405" y="987971"/>
                </a:cubicBezTo>
                <a:cubicBezTo>
                  <a:pt x="3039586" y="991943"/>
                  <a:pt x="3041554" y="995356"/>
                  <a:pt x="3039310" y="998210"/>
                </a:cubicBezTo>
                <a:cubicBezTo>
                  <a:pt x="3037065" y="1001063"/>
                  <a:pt x="3035943" y="1007732"/>
                  <a:pt x="3035943" y="1018214"/>
                </a:cubicBezTo>
                <a:cubicBezTo>
                  <a:pt x="3052707" y="1015676"/>
                  <a:pt x="3063835" y="1012794"/>
                  <a:pt x="3069327" y="1009567"/>
                </a:cubicBezTo>
                <a:cubicBezTo>
                  <a:pt x="3074820" y="1006341"/>
                  <a:pt x="3080678" y="1006398"/>
                  <a:pt x="3086901" y="1009739"/>
                </a:cubicBezTo>
                <a:cubicBezTo>
                  <a:pt x="3093125" y="1013080"/>
                  <a:pt x="3099686" y="1017096"/>
                  <a:pt x="3106583" y="1021785"/>
                </a:cubicBezTo>
                <a:cubicBezTo>
                  <a:pt x="3113481" y="1026474"/>
                  <a:pt x="3115105" y="1031590"/>
                  <a:pt x="3111455" y="1037133"/>
                </a:cubicBezTo>
                <a:cubicBezTo>
                  <a:pt x="3107806" y="1042675"/>
                  <a:pt x="3105537" y="1051190"/>
                  <a:pt x="3104647" y="1062676"/>
                </a:cubicBezTo>
                <a:cubicBezTo>
                  <a:pt x="3103758" y="1074163"/>
                  <a:pt x="3102342" y="1083308"/>
                  <a:pt x="3100399" y="1090112"/>
                </a:cubicBezTo>
                <a:cubicBezTo>
                  <a:pt x="3098456" y="1096917"/>
                  <a:pt x="3093921" y="1102861"/>
                  <a:pt x="3086794" y="1107945"/>
                </a:cubicBezTo>
                <a:cubicBezTo>
                  <a:pt x="3079667" y="1113028"/>
                  <a:pt x="3074217" y="1111691"/>
                  <a:pt x="3070446" y="1103933"/>
                </a:cubicBezTo>
                <a:cubicBezTo>
                  <a:pt x="3066674" y="1096175"/>
                  <a:pt x="3060626" y="1087373"/>
                  <a:pt x="3052302" y="1077529"/>
                </a:cubicBezTo>
                <a:cubicBezTo>
                  <a:pt x="3043977" y="1067684"/>
                  <a:pt x="3044569" y="1064114"/>
                  <a:pt x="3054077" y="1066817"/>
                </a:cubicBezTo>
                <a:cubicBezTo>
                  <a:pt x="3063584" y="1069520"/>
                  <a:pt x="3069288" y="1070793"/>
                  <a:pt x="3071188" y="1070635"/>
                </a:cubicBezTo>
                <a:cubicBezTo>
                  <a:pt x="3073088" y="1070477"/>
                  <a:pt x="3074411" y="1069090"/>
                  <a:pt x="3075157" y="1066473"/>
                </a:cubicBezTo>
                <a:cubicBezTo>
                  <a:pt x="3075902" y="1063856"/>
                  <a:pt x="3076498" y="1058249"/>
                  <a:pt x="3076942" y="1049652"/>
                </a:cubicBezTo>
                <a:cubicBezTo>
                  <a:pt x="3077386" y="1041055"/>
                  <a:pt x="3076311" y="1035942"/>
                  <a:pt x="3073715" y="1034315"/>
                </a:cubicBezTo>
                <a:cubicBezTo>
                  <a:pt x="3071120" y="1032687"/>
                  <a:pt x="3066327" y="1032092"/>
                  <a:pt x="3059336" y="1032529"/>
                </a:cubicBezTo>
                <a:cubicBezTo>
                  <a:pt x="3052345" y="1032967"/>
                  <a:pt x="3044548" y="1033910"/>
                  <a:pt x="3035943" y="1035358"/>
                </a:cubicBezTo>
                <a:cubicBezTo>
                  <a:pt x="3035943" y="1052953"/>
                  <a:pt x="3035703" y="1071295"/>
                  <a:pt x="3035223" y="1090381"/>
                </a:cubicBezTo>
                <a:cubicBezTo>
                  <a:pt x="3034742" y="1109468"/>
                  <a:pt x="3033333" y="1126960"/>
                  <a:pt x="3030996" y="1142856"/>
                </a:cubicBezTo>
                <a:cubicBezTo>
                  <a:pt x="3028659" y="1158752"/>
                  <a:pt x="3024145" y="1168077"/>
                  <a:pt x="3017455" y="1170830"/>
                </a:cubicBezTo>
                <a:cubicBezTo>
                  <a:pt x="3010766" y="1173583"/>
                  <a:pt x="3007421" y="1162785"/>
                  <a:pt x="3007421" y="1138435"/>
                </a:cubicBezTo>
                <a:lnTo>
                  <a:pt x="3007421" y="1038628"/>
                </a:lnTo>
                <a:lnTo>
                  <a:pt x="2993547" y="1041295"/>
                </a:lnTo>
                <a:cubicBezTo>
                  <a:pt x="2983910" y="1044019"/>
                  <a:pt x="2977794" y="1044478"/>
                  <a:pt x="2975198" y="1042671"/>
                </a:cubicBezTo>
                <a:lnTo>
                  <a:pt x="2975198" y="1078658"/>
                </a:lnTo>
                <a:cubicBezTo>
                  <a:pt x="2973133" y="1103266"/>
                  <a:pt x="2969054" y="1115570"/>
                  <a:pt x="2962959" y="1115570"/>
                </a:cubicBezTo>
                <a:cubicBezTo>
                  <a:pt x="2957524" y="1115570"/>
                  <a:pt x="2953229" y="1111809"/>
                  <a:pt x="2950074" y="1104288"/>
                </a:cubicBezTo>
                <a:cubicBezTo>
                  <a:pt x="2946919" y="1096766"/>
                  <a:pt x="2946020" y="1089933"/>
                  <a:pt x="2947375" y="1083788"/>
                </a:cubicBezTo>
                <a:cubicBezTo>
                  <a:pt x="2948730" y="1077644"/>
                  <a:pt x="2949630" y="1069412"/>
                  <a:pt x="2950074" y="1059095"/>
                </a:cubicBezTo>
                <a:cubicBezTo>
                  <a:pt x="2950519" y="1048777"/>
                  <a:pt x="2949167" y="1039384"/>
                  <a:pt x="2946020" y="1030916"/>
                </a:cubicBezTo>
                <a:cubicBezTo>
                  <a:pt x="2942872" y="1022448"/>
                  <a:pt x="2944467" y="1019157"/>
                  <a:pt x="2950806" y="1021043"/>
                </a:cubicBezTo>
                <a:cubicBezTo>
                  <a:pt x="2957144" y="1022929"/>
                  <a:pt x="2962364" y="1024054"/>
                  <a:pt x="2966465" y="1024420"/>
                </a:cubicBezTo>
                <a:cubicBezTo>
                  <a:pt x="2970566" y="1024786"/>
                  <a:pt x="2984218" y="1024223"/>
                  <a:pt x="3007421" y="1022731"/>
                </a:cubicBezTo>
                <a:cubicBezTo>
                  <a:pt x="3007421" y="1008807"/>
                  <a:pt x="3005847" y="997826"/>
                  <a:pt x="3002699" y="989788"/>
                </a:cubicBezTo>
                <a:lnTo>
                  <a:pt x="3002513" y="983970"/>
                </a:lnTo>
                <a:lnTo>
                  <a:pt x="2930177" y="993606"/>
                </a:lnTo>
                <a:cubicBezTo>
                  <a:pt x="2926721" y="1019505"/>
                  <a:pt x="2920670" y="1036182"/>
                  <a:pt x="2912022" y="1043639"/>
                </a:cubicBezTo>
                <a:cubicBezTo>
                  <a:pt x="2903375" y="1051096"/>
                  <a:pt x="2897543" y="1050802"/>
                  <a:pt x="2894524" y="1042758"/>
                </a:cubicBezTo>
                <a:cubicBezTo>
                  <a:pt x="2891505" y="1034713"/>
                  <a:pt x="2892470" y="1024079"/>
                  <a:pt x="2897417" y="1010858"/>
                </a:cubicBezTo>
                <a:cubicBezTo>
                  <a:pt x="2902364" y="997636"/>
                  <a:pt x="2904838" y="987067"/>
                  <a:pt x="2904838" y="979152"/>
                </a:cubicBezTo>
                <a:cubicBezTo>
                  <a:pt x="2904838" y="967407"/>
                  <a:pt x="2908136" y="963094"/>
                  <a:pt x="2914733" y="966213"/>
                </a:cubicBezTo>
                <a:cubicBezTo>
                  <a:pt x="2921329" y="969332"/>
                  <a:pt x="2925732" y="972720"/>
                  <a:pt x="2927940" y="976377"/>
                </a:cubicBezTo>
                <a:cubicBezTo>
                  <a:pt x="2934938" y="976506"/>
                  <a:pt x="2954814" y="974749"/>
                  <a:pt x="2987567" y="971107"/>
                </a:cubicBezTo>
                <a:lnTo>
                  <a:pt x="3018533" y="967523"/>
                </a:lnTo>
                <a:lnTo>
                  <a:pt x="3017907" y="967063"/>
                </a:lnTo>
                <a:cubicBezTo>
                  <a:pt x="3012723" y="961642"/>
                  <a:pt x="3010131" y="947703"/>
                  <a:pt x="3010131" y="925247"/>
                </a:cubicBezTo>
                <a:lnTo>
                  <a:pt x="2981952" y="928860"/>
                </a:lnTo>
                <a:cubicBezTo>
                  <a:pt x="2982842" y="961542"/>
                  <a:pt x="2978998" y="972921"/>
                  <a:pt x="2970423" y="962997"/>
                </a:cubicBezTo>
                <a:cubicBezTo>
                  <a:pt x="2961848" y="953074"/>
                  <a:pt x="2957194" y="942742"/>
                  <a:pt x="2956463" y="932001"/>
                </a:cubicBezTo>
                <a:cubicBezTo>
                  <a:pt x="2945091" y="934654"/>
                  <a:pt x="2936921" y="936443"/>
                  <a:pt x="2931952" y="937368"/>
                </a:cubicBezTo>
                <a:cubicBezTo>
                  <a:pt x="2926983" y="938293"/>
                  <a:pt x="2919200" y="935210"/>
                  <a:pt x="2908602" y="928118"/>
                </a:cubicBezTo>
                <a:cubicBezTo>
                  <a:pt x="2898005" y="921027"/>
                  <a:pt x="2900034" y="917191"/>
                  <a:pt x="2914690" y="916610"/>
                </a:cubicBezTo>
                <a:cubicBezTo>
                  <a:pt x="2929346" y="916030"/>
                  <a:pt x="2942710" y="914628"/>
                  <a:pt x="2954785" y="912405"/>
                </a:cubicBezTo>
                <a:cubicBezTo>
                  <a:pt x="2952204" y="897764"/>
                  <a:pt x="2948411" y="886320"/>
                  <a:pt x="2943406" y="878075"/>
                </a:cubicBezTo>
                <a:cubicBezTo>
                  <a:pt x="2938401" y="869829"/>
                  <a:pt x="2939878" y="866398"/>
                  <a:pt x="2947837" y="867782"/>
                </a:cubicBezTo>
                <a:cubicBezTo>
                  <a:pt x="2955796" y="869166"/>
                  <a:pt x="2963694" y="870951"/>
                  <a:pt x="2971531" y="873138"/>
                </a:cubicBezTo>
                <a:cubicBezTo>
                  <a:pt x="2979368" y="875325"/>
                  <a:pt x="2982164" y="879254"/>
                  <a:pt x="2979920" y="884926"/>
                </a:cubicBezTo>
                <a:cubicBezTo>
                  <a:pt x="2977675" y="890597"/>
                  <a:pt x="2977686" y="898588"/>
                  <a:pt x="2979952" y="908899"/>
                </a:cubicBezTo>
                <a:lnTo>
                  <a:pt x="3010131" y="906662"/>
                </a:lnTo>
                <a:cubicBezTo>
                  <a:pt x="3009242" y="899563"/>
                  <a:pt x="3007933" y="891472"/>
                  <a:pt x="3006205" y="882387"/>
                </a:cubicBezTo>
                <a:cubicBezTo>
                  <a:pt x="3004477" y="873303"/>
                  <a:pt x="3002000" y="865330"/>
                  <a:pt x="2998774" y="858468"/>
                </a:cubicBezTo>
                <a:cubicBezTo>
                  <a:pt x="2995547" y="851606"/>
                  <a:pt x="2997562" y="848175"/>
                  <a:pt x="3004818" y="848175"/>
                </a:cubicBezTo>
                <a:close/>
                <a:moveTo>
                  <a:pt x="4514538" y="848158"/>
                </a:moveTo>
                <a:cubicBezTo>
                  <a:pt x="4515979" y="848166"/>
                  <a:pt x="4517698" y="848473"/>
                  <a:pt x="4519695" y="849079"/>
                </a:cubicBezTo>
                <a:cubicBezTo>
                  <a:pt x="4527683" y="851502"/>
                  <a:pt x="4534458" y="855012"/>
                  <a:pt x="4540023" y="859608"/>
                </a:cubicBezTo>
                <a:cubicBezTo>
                  <a:pt x="4545587" y="864204"/>
                  <a:pt x="4546124" y="868251"/>
                  <a:pt x="4541636" y="871750"/>
                </a:cubicBezTo>
                <a:cubicBezTo>
                  <a:pt x="4537147" y="875249"/>
                  <a:pt x="4529045" y="883137"/>
                  <a:pt x="4517329" y="895412"/>
                </a:cubicBezTo>
                <a:cubicBezTo>
                  <a:pt x="4533577" y="895412"/>
                  <a:pt x="4544346" y="894060"/>
                  <a:pt x="4549638" y="891357"/>
                </a:cubicBezTo>
                <a:cubicBezTo>
                  <a:pt x="4554929" y="888654"/>
                  <a:pt x="4560343" y="888564"/>
                  <a:pt x="4565878" y="891088"/>
                </a:cubicBezTo>
                <a:cubicBezTo>
                  <a:pt x="4571413" y="893612"/>
                  <a:pt x="4576630" y="897957"/>
                  <a:pt x="4581527" y="904124"/>
                </a:cubicBezTo>
                <a:cubicBezTo>
                  <a:pt x="4586424" y="910290"/>
                  <a:pt x="4585668" y="915015"/>
                  <a:pt x="4579257" y="918299"/>
                </a:cubicBezTo>
                <a:cubicBezTo>
                  <a:pt x="4572847" y="921583"/>
                  <a:pt x="4565645" y="927889"/>
                  <a:pt x="4557650" y="937217"/>
                </a:cubicBezTo>
                <a:cubicBezTo>
                  <a:pt x="4549655" y="946545"/>
                  <a:pt x="4539786" y="956630"/>
                  <a:pt x="4528041" y="967471"/>
                </a:cubicBezTo>
                <a:cubicBezTo>
                  <a:pt x="4516297" y="978313"/>
                  <a:pt x="4504846" y="987221"/>
                  <a:pt x="4493689" y="994198"/>
                </a:cubicBezTo>
                <a:cubicBezTo>
                  <a:pt x="4482533" y="1001174"/>
                  <a:pt x="4470609" y="1006050"/>
                  <a:pt x="4457918" y="1008825"/>
                </a:cubicBezTo>
                <a:cubicBezTo>
                  <a:pt x="4445227" y="1011600"/>
                  <a:pt x="4446230" y="1007294"/>
                  <a:pt x="4460929" y="995908"/>
                </a:cubicBezTo>
                <a:cubicBezTo>
                  <a:pt x="4475628" y="984522"/>
                  <a:pt x="4489875" y="972612"/>
                  <a:pt x="4503670" y="960179"/>
                </a:cubicBezTo>
                <a:cubicBezTo>
                  <a:pt x="4498278" y="957871"/>
                  <a:pt x="4492431" y="952009"/>
                  <a:pt x="4486129" y="942595"/>
                </a:cubicBezTo>
                <a:lnTo>
                  <a:pt x="4481880" y="932808"/>
                </a:lnTo>
                <a:lnTo>
                  <a:pt x="4479307" y="934534"/>
                </a:lnTo>
                <a:cubicBezTo>
                  <a:pt x="4475000" y="936889"/>
                  <a:pt x="4470423" y="938891"/>
                  <a:pt x="4465575" y="940541"/>
                </a:cubicBezTo>
                <a:cubicBezTo>
                  <a:pt x="4455881" y="943839"/>
                  <a:pt x="4455620" y="940544"/>
                  <a:pt x="4464790" y="930657"/>
                </a:cubicBezTo>
                <a:cubicBezTo>
                  <a:pt x="4473961" y="920769"/>
                  <a:pt x="4483859" y="907666"/>
                  <a:pt x="4494485" y="891346"/>
                </a:cubicBezTo>
                <a:cubicBezTo>
                  <a:pt x="4505111" y="875027"/>
                  <a:pt x="4509973" y="863297"/>
                  <a:pt x="4509069" y="856156"/>
                </a:cubicBezTo>
                <a:cubicBezTo>
                  <a:pt x="4508392" y="850799"/>
                  <a:pt x="4510215" y="848133"/>
                  <a:pt x="4514538" y="848158"/>
                </a:cubicBezTo>
                <a:close/>
                <a:moveTo>
                  <a:pt x="1593101" y="659675"/>
                </a:moveTo>
                <a:cubicBezTo>
                  <a:pt x="1596239" y="659980"/>
                  <a:pt x="1600609" y="661599"/>
                  <a:pt x="1606209" y="664531"/>
                </a:cubicBezTo>
                <a:cubicBezTo>
                  <a:pt x="1617408" y="670396"/>
                  <a:pt x="1623948" y="677158"/>
                  <a:pt x="1625826" y="684815"/>
                </a:cubicBezTo>
                <a:cubicBezTo>
                  <a:pt x="1627748" y="692487"/>
                  <a:pt x="1625927" y="698808"/>
                  <a:pt x="1620363" y="703777"/>
                </a:cubicBezTo>
                <a:cubicBezTo>
                  <a:pt x="1614799" y="708746"/>
                  <a:pt x="1608532" y="707035"/>
                  <a:pt x="1601563" y="698646"/>
                </a:cubicBezTo>
                <a:cubicBezTo>
                  <a:pt x="1594593" y="690257"/>
                  <a:pt x="1590147" y="683331"/>
                  <a:pt x="1588226" y="677868"/>
                </a:cubicBezTo>
                <a:cubicBezTo>
                  <a:pt x="1586305" y="672404"/>
                  <a:pt x="1586021" y="667349"/>
                  <a:pt x="1587377" y="662703"/>
                </a:cubicBezTo>
                <a:cubicBezTo>
                  <a:pt x="1588054" y="660380"/>
                  <a:pt x="1589963" y="659370"/>
                  <a:pt x="1593101" y="659675"/>
                </a:cubicBezTo>
                <a:close/>
                <a:moveTo>
                  <a:pt x="3795467" y="649981"/>
                </a:moveTo>
                <a:cubicBezTo>
                  <a:pt x="3803427" y="650426"/>
                  <a:pt x="3809679" y="653652"/>
                  <a:pt x="3814223" y="659659"/>
                </a:cubicBezTo>
                <a:cubicBezTo>
                  <a:pt x="3820282" y="667668"/>
                  <a:pt x="3822401" y="676369"/>
                  <a:pt x="3820580" y="685762"/>
                </a:cubicBezTo>
                <a:cubicBezTo>
                  <a:pt x="3818658" y="700202"/>
                  <a:pt x="3813657" y="712890"/>
                  <a:pt x="3805576" y="723824"/>
                </a:cubicBezTo>
                <a:cubicBezTo>
                  <a:pt x="3797495" y="734759"/>
                  <a:pt x="3785389" y="743158"/>
                  <a:pt x="3769256" y="749024"/>
                </a:cubicBezTo>
                <a:lnTo>
                  <a:pt x="3761061" y="737903"/>
                </a:lnTo>
                <a:cubicBezTo>
                  <a:pt x="3770568" y="731607"/>
                  <a:pt x="3777444" y="725703"/>
                  <a:pt x="3781689" y="720189"/>
                </a:cubicBezTo>
                <a:cubicBezTo>
                  <a:pt x="3785934" y="714675"/>
                  <a:pt x="3788056" y="709222"/>
                  <a:pt x="3788056" y="703830"/>
                </a:cubicBezTo>
                <a:cubicBezTo>
                  <a:pt x="3787511" y="701651"/>
                  <a:pt x="3783776" y="698948"/>
                  <a:pt x="3776849" y="695721"/>
                </a:cubicBezTo>
                <a:cubicBezTo>
                  <a:pt x="3769923" y="692495"/>
                  <a:pt x="3766460" y="685489"/>
                  <a:pt x="3766460" y="674705"/>
                </a:cubicBezTo>
                <a:cubicBezTo>
                  <a:pt x="3766460" y="670848"/>
                  <a:pt x="3767467" y="666650"/>
                  <a:pt x="3769482" y="662111"/>
                </a:cubicBezTo>
                <a:cubicBezTo>
                  <a:pt x="3771497" y="657573"/>
                  <a:pt x="3777315" y="653690"/>
                  <a:pt x="3786938" y="650463"/>
                </a:cubicBezTo>
                <a:cubicBezTo>
                  <a:pt x="3789971" y="649994"/>
                  <a:pt x="3792814" y="649833"/>
                  <a:pt x="3795467" y="649981"/>
                </a:cubicBezTo>
                <a:close/>
                <a:moveTo>
                  <a:pt x="5440283" y="641623"/>
                </a:moveTo>
                <a:cubicBezTo>
                  <a:pt x="5436911" y="641813"/>
                  <a:pt x="5433632" y="643092"/>
                  <a:pt x="5430445" y="645462"/>
                </a:cubicBezTo>
                <a:cubicBezTo>
                  <a:pt x="5424071" y="650202"/>
                  <a:pt x="5420883" y="656519"/>
                  <a:pt x="5420883" y="664413"/>
                </a:cubicBezTo>
                <a:cubicBezTo>
                  <a:pt x="5420883" y="672307"/>
                  <a:pt x="5424432" y="678233"/>
                  <a:pt x="5431531" y="682191"/>
                </a:cubicBezTo>
                <a:cubicBezTo>
                  <a:pt x="5438629" y="686149"/>
                  <a:pt x="5445577" y="685948"/>
                  <a:pt x="5452374" y="681589"/>
                </a:cubicBezTo>
                <a:cubicBezTo>
                  <a:pt x="5459171" y="677215"/>
                  <a:pt x="5462366" y="670905"/>
                  <a:pt x="5461957" y="662660"/>
                </a:cubicBezTo>
                <a:cubicBezTo>
                  <a:pt x="5461549" y="654414"/>
                  <a:pt x="5457788" y="648302"/>
                  <a:pt x="5450675" y="644322"/>
                </a:cubicBezTo>
                <a:cubicBezTo>
                  <a:pt x="5447119" y="642332"/>
                  <a:pt x="5443655" y="641433"/>
                  <a:pt x="5440283" y="641623"/>
                </a:cubicBezTo>
                <a:close/>
                <a:moveTo>
                  <a:pt x="4092693" y="621548"/>
                </a:moveTo>
                <a:cubicBezTo>
                  <a:pt x="4090040" y="621724"/>
                  <a:pt x="4086267" y="622149"/>
                  <a:pt x="4081373" y="622823"/>
                </a:cubicBezTo>
                <a:cubicBezTo>
                  <a:pt x="4071586" y="624171"/>
                  <a:pt x="4060712" y="625576"/>
                  <a:pt x="4048752" y="627039"/>
                </a:cubicBezTo>
                <a:cubicBezTo>
                  <a:pt x="4050502" y="637908"/>
                  <a:pt x="4051692" y="645674"/>
                  <a:pt x="4052323" y="650334"/>
                </a:cubicBezTo>
                <a:cubicBezTo>
                  <a:pt x="4062863" y="648613"/>
                  <a:pt x="4077461" y="646936"/>
                  <a:pt x="4096118" y="645301"/>
                </a:cubicBezTo>
                <a:cubicBezTo>
                  <a:pt x="4096835" y="640282"/>
                  <a:pt x="4097416" y="635266"/>
                  <a:pt x="4097861" y="630254"/>
                </a:cubicBezTo>
                <a:cubicBezTo>
                  <a:pt x="4098305" y="625243"/>
                  <a:pt x="4098115" y="622414"/>
                  <a:pt x="4097291" y="621769"/>
                </a:cubicBezTo>
                <a:cubicBezTo>
                  <a:pt x="4096878" y="621446"/>
                  <a:pt x="4095346" y="621372"/>
                  <a:pt x="4092693" y="621548"/>
                </a:cubicBezTo>
                <a:close/>
                <a:moveTo>
                  <a:pt x="5442765" y="618703"/>
                </a:moveTo>
                <a:cubicBezTo>
                  <a:pt x="5448286" y="618825"/>
                  <a:pt x="5453931" y="620098"/>
                  <a:pt x="5459699" y="622521"/>
                </a:cubicBezTo>
                <a:cubicBezTo>
                  <a:pt x="5471235" y="627368"/>
                  <a:pt x="5478896" y="635048"/>
                  <a:pt x="5482682" y="645559"/>
                </a:cubicBezTo>
                <a:cubicBezTo>
                  <a:pt x="5486468" y="656070"/>
                  <a:pt x="5486913" y="666467"/>
                  <a:pt x="5484016" y="676749"/>
                </a:cubicBezTo>
                <a:cubicBezTo>
                  <a:pt x="5481120" y="687031"/>
                  <a:pt x="5475699" y="694900"/>
                  <a:pt x="5467754" y="700357"/>
                </a:cubicBezTo>
                <a:cubicBezTo>
                  <a:pt x="5459810" y="705813"/>
                  <a:pt x="5450370" y="708541"/>
                  <a:pt x="5439436" y="708541"/>
                </a:cubicBezTo>
                <a:cubicBezTo>
                  <a:pt x="5428502" y="708541"/>
                  <a:pt x="5418600" y="704103"/>
                  <a:pt x="5409730" y="695226"/>
                </a:cubicBezTo>
                <a:cubicBezTo>
                  <a:pt x="5400861" y="686350"/>
                  <a:pt x="5396426" y="676806"/>
                  <a:pt x="5396426" y="666596"/>
                </a:cubicBezTo>
                <a:cubicBezTo>
                  <a:pt x="5396426" y="656386"/>
                  <a:pt x="5398814" y="647455"/>
                  <a:pt x="5403589" y="639805"/>
                </a:cubicBezTo>
                <a:cubicBezTo>
                  <a:pt x="5408364" y="632154"/>
                  <a:pt x="5416026" y="626150"/>
                  <a:pt x="5426573" y="621790"/>
                </a:cubicBezTo>
                <a:cubicBezTo>
                  <a:pt x="5431846" y="619610"/>
                  <a:pt x="5437244" y="618581"/>
                  <a:pt x="5442765" y="618703"/>
                </a:cubicBezTo>
                <a:close/>
                <a:moveTo>
                  <a:pt x="4109888" y="598669"/>
                </a:moveTo>
                <a:cubicBezTo>
                  <a:pt x="4113180" y="598836"/>
                  <a:pt x="4116646" y="599778"/>
                  <a:pt x="4120285" y="601495"/>
                </a:cubicBezTo>
                <a:cubicBezTo>
                  <a:pt x="4127563" y="604930"/>
                  <a:pt x="4132980" y="608647"/>
                  <a:pt x="4136536" y="612648"/>
                </a:cubicBezTo>
                <a:cubicBezTo>
                  <a:pt x="4140092" y="616649"/>
                  <a:pt x="4139035" y="621457"/>
                  <a:pt x="4133363" y="627071"/>
                </a:cubicBezTo>
                <a:cubicBezTo>
                  <a:pt x="4127692" y="632685"/>
                  <a:pt x="4122884" y="639013"/>
                  <a:pt x="4118941" y="646054"/>
                </a:cubicBezTo>
                <a:cubicBezTo>
                  <a:pt x="4128836" y="656881"/>
                  <a:pt x="4126695" y="662574"/>
                  <a:pt x="4112520" y="663133"/>
                </a:cubicBezTo>
                <a:cubicBezTo>
                  <a:pt x="4098345" y="663692"/>
                  <a:pt x="4078021" y="665678"/>
                  <a:pt x="4051549" y="669091"/>
                </a:cubicBezTo>
                <a:cubicBezTo>
                  <a:pt x="4044766" y="680090"/>
                  <a:pt x="4039223" y="680137"/>
                  <a:pt x="4034921" y="669231"/>
                </a:cubicBezTo>
                <a:cubicBezTo>
                  <a:pt x="4030619" y="658325"/>
                  <a:pt x="4027594" y="649581"/>
                  <a:pt x="4025844" y="642999"/>
                </a:cubicBezTo>
                <a:cubicBezTo>
                  <a:pt x="4024094" y="636417"/>
                  <a:pt x="4021147" y="628795"/>
                  <a:pt x="4017003" y="620134"/>
                </a:cubicBezTo>
                <a:cubicBezTo>
                  <a:pt x="4012859" y="611472"/>
                  <a:pt x="4014067" y="607611"/>
                  <a:pt x="4020628" y="608551"/>
                </a:cubicBezTo>
                <a:cubicBezTo>
                  <a:pt x="4027188" y="609490"/>
                  <a:pt x="4032813" y="610164"/>
                  <a:pt x="4037503" y="610572"/>
                </a:cubicBezTo>
                <a:cubicBezTo>
                  <a:pt x="4042192" y="610981"/>
                  <a:pt x="4052395" y="610096"/>
                  <a:pt x="4068112" y="607916"/>
                </a:cubicBezTo>
                <a:cubicBezTo>
                  <a:pt x="4083829" y="605736"/>
                  <a:pt x="4094634" y="603263"/>
                  <a:pt x="4100528" y="600495"/>
                </a:cubicBezTo>
                <a:cubicBezTo>
                  <a:pt x="4103475" y="599111"/>
                  <a:pt x="4106595" y="598503"/>
                  <a:pt x="4109888" y="598669"/>
                </a:cubicBezTo>
                <a:close/>
                <a:moveTo>
                  <a:pt x="2752409" y="591340"/>
                </a:moveTo>
                <a:cubicBezTo>
                  <a:pt x="2755758" y="592252"/>
                  <a:pt x="2758658" y="594192"/>
                  <a:pt x="2761110" y="597161"/>
                </a:cubicBezTo>
                <a:cubicBezTo>
                  <a:pt x="2766015" y="603098"/>
                  <a:pt x="2764125" y="608285"/>
                  <a:pt x="2755442" y="612724"/>
                </a:cubicBezTo>
                <a:cubicBezTo>
                  <a:pt x="2746759" y="617162"/>
                  <a:pt x="2734007" y="620442"/>
                  <a:pt x="2717186" y="622564"/>
                </a:cubicBezTo>
                <a:cubicBezTo>
                  <a:pt x="2721675" y="625848"/>
                  <a:pt x="2722797" y="629896"/>
                  <a:pt x="2720552" y="634707"/>
                </a:cubicBezTo>
                <a:cubicBezTo>
                  <a:pt x="2718308" y="639518"/>
                  <a:pt x="2717186" y="652829"/>
                  <a:pt x="2717186" y="674641"/>
                </a:cubicBezTo>
                <a:cubicBezTo>
                  <a:pt x="2744375" y="672906"/>
                  <a:pt x="2763401" y="670895"/>
                  <a:pt x="2774264" y="668607"/>
                </a:cubicBezTo>
                <a:cubicBezTo>
                  <a:pt x="2785126" y="666320"/>
                  <a:pt x="2794139" y="666912"/>
                  <a:pt x="2801302" y="670382"/>
                </a:cubicBezTo>
                <a:cubicBezTo>
                  <a:pt x="2808465" y="673852"/>
                  <a:pt x="2813782" y="678828"/>
                  <a:pt x="2817252" y="685310"/>
                </a:cubicBezTo>
                <a:cubicBezTo>
                  <a:pt x="2820723" y="691792"/>
                  <a:pt x="2813703" y="694810"/>
                  <a:pt x="2796193" y="694366"/>
                </a:cubicBezTo>
                <a:cubicBezTo>
                  <a:pt x="2778684" y="693921"/>
                  <a:pt x="2750237" y="694814"/>
                  <a:pt x="2710851" y="697044"/>
                </a:cubicBezTo>
                <a:cubicBezTo>
                  <a:pt x="2671466" y="699274"/>
                  <a:pt x="2646747" y="701973"/>
                  <a:pt x="2636694" y="705143"/>
                </a:cubicBezTo>
                <a:cubicBezTo>
                  <a:pt x="2626642" y="708312"/>
                  <a:pt x="2617045" y="704920"/>
                  <a:pt x="2607903" y="694968"/>
                </a:cubicBezTo>
                <a:cubicBezTo>
                  <a:pt x="2598761" y="685016"/>
                  <a:pt x="2599353" y="680495"/>
                  <a:pt x="2609678" y="681406"/>
                </a:cubicBezTo>
                <a:cubicBezTo>
                  <a:pt x="2620002" y="682317"/>
                  <a:pt x="2647256" y="681080"/>
                  <a:pt x="2691438" y="677695"/>
                </a:cubicBezTo>
                <a:cubicBezTo>
                  <a:pt x="2692299" y="650162"/>
                  <a:pt x="2691395" y="632545"/>
                  <a:pt x="2688728" y="624845"/>
                </a:cubicBezTo>
                <a:lnTo>
                  <a:pt x="2669240" y="628889"/>
                </a:lnTo>
                <a:cubicBezTo>
                  <a:pt x="2663604" y="629792"/>
                  <a:pt x="2656212" y="626254"/>
                  <a:pt x="2647062" y="618273"/>
                </a:cubicBezTo>
                <a:cubicBezTo>
                  <a:pt x="2637913" y="610293"/>
                  <a:pt x="2639276" y="606009"/>
                  <a:pt x="2651149" y="605421"/>
                </a:cubicBezTo>
                <a:cubicBezTo>
                  <a:pt x="2663023" y="604833"/>
                  <a:pt x="2678848" y="602969"/>
                  <a:pt x="2698623" y="599828"/>
                </a:cubicBezTo>
                <a:cubicBezTo>
                  <a:pt x="2718398" y="596688"/>
                  <a:pt x="2732530" y="593974"/>
                  <a:pt x="2741020" y="591686"/>
                </a:cubicBezTo>
                <a:cubicBezTo>
                  <a:pt x="2745264" y="590543"/>
                  <a:pt x="2749061" y="590427"/>
                  <a:pt x="2752409" y="591340"/>
                </a:cubicBezTo>
                <a:close/>
                <a:moveTo>
                  <a:pt x="3281914" y="588352"/>
                </a:moveTo>
                <a:cubicBezTo>
                  <a:pt x="3271187" y="589220"/>
                  <a:pt x="3262379" y="592898"/>
                  <a:pt x="3255488" y="599387"/>
                </a:cubicBezTo>
                <a:cubicBezTo>
                  <a:pt x="3248598" y="605876"/>
                  <a:pt x="3244938" y="614147"/>
                  <a:pt x="3244507" y="624199"/>
                </a:cubicBezTo>
                <a:cubicBezTo>
                  <a:pt x="3244091" y="634237"/>
                  <a:pt x="3245758" y="643003"/>
                  <a:pt x="3249509" y="650496"/>
                </a:cubicBezTo>
                <a:cubicBezTo>
                  <a:pt x="3253258" y="657988"/>
                  <a:pt x="3259988" y="662534"/>
                  <a:pt x="3269696" y="664133"/>
                </a:cubicBezTo>
                <a:cubicBezTo>
                  <a:pt x="3279404" y="665732"/>
                  <a:pt x="3289564" y="665517"/>
                  <a:pt x="3300176" y="663488"/>
                </a:cubicBezTo>
                <a:cubicBezTo>
                  <a:pt x="3310788" y="661459"/>
                  <a:pt x="3318212" y="655816"/>
                  <a:pt x="3322450" y="646559"/>
                </a:cubicBezTo>
                <a:cubicBezTo>
                  <a:pt x="3326688" y="637303"/>
                  <a:pt x="3328175" y="628161"/>
                  <a:pt x="3326913" y="619134"/>
                </a:cubicBezTo>
                <a:cubicBezTo>
                  <a:pt x="3325652" y="610106"/>
                  <a:pt x="3320518" y="602502"/>
                  <a:pt x="3311512" y="596322"/>
                </a:cubicBezTo>
                <a:cubicBezTo>
                  <a:pt x="3302506" y="590141"/>
                  <a:pt x="3292640" y="587485"/>
                  <a:pt x="3281914" y="588352"/>
                </a:cubicBezTo>
                <a:close/>
                <a:moveTo>
                  <a:pt x="1209193" y="577608"/>
                </a:moveTo>
                <a:lnTo>
                  <a:pt x="1179101" y="581222"/>
                </a:lnTo>
                <a:cubicBezTo>
                  <a:pt x="1180865" y="594816"/>
                  <a:pt x="1183718" y="608404"/>
                  <a:pt x="1187661" y="621984"/>
                </a:cubicBezTo>
                <a:lnTo>
                  <a:pt x="1212678" y="619811"/>
                </a:lnTo>
                <a:lnTo>
                  <a:pt x="1212678" y="608647"/>
                </a:lnTo>
                <a:cubicBezTo>
                  <a:pt x="1202181" y="610454"/>
                  <a:pt x="1193932" y="608895"/>
                  <a:pt x="1187930" y="603969"/>
                </a:cubicBezTo>
                <a:cubicBezTo>
                  <a:pt x="1181929" y="599043"/>
                  <a:pt x="1182170" y="595881"/>
                  <a:pt x="1188651" y="594483"/>
                </a:cubicBezTo>
                <a:cubicBezTo>
                  <a:pt x="1195133" y="593085"/>
                  <a:pt x="1202245" y="591332"/>
                  <a:pt x="1209989" y="589223"/>
                </a:cubicBezTo>
                <a:cubicBezTo>
                  <a:pt x="1209989" y="585452"/>
                  <a:pt x="1209723" y="581580"/>
                  <a:pt x="1209193" y="577608"/>
                </a:cubicBezTo>
                <a:close/>
                <a:moveTo>
                  <a:pt x="4446668" y="576253"/>
                </a:moveTo>
                <a:cubicBezTo>
                  <a:pt x="4435181" y="578942"/>
                  <a:pt x="4424818" y="581393"/>
                  <a:pt x="4415578" y="583609"/>
                </a:cubicBezTo>
                <a:lnTo>
                  <a:pt x="4395519" y="588497"/>
                </a:lnTo>
                <a:lnTo>
                  <a:pt x="4401163" y="591364"/>
                </a:lnTo>
                <a:cubicBezTo>
                  <a:pt x="4412915" y="597939"/>
                  <a:pt x="4417798" y="603474"/>
                  <a:pt x="4415811" y="607970"/>
                </a:cubicBezTo>
                <a:cubicBezTo>
                  <a:pt x="4413825" y="612465"/>
                  <a:pt x="4411219" y="616205"/>
                  <a:pt x="4407992" y="619187"/>
                </a:cubicBezTo>
                <a:lnTo>
                  <a:pt x="4448324" y="647646"/>
                </a:lnTo>
                <a:lnTo>
                  <a:pt x="4448324" y="597785"/>
                </a:lnTo>
                <a:cubicBezTo>
                  <a:pt x="4448324" y="585266"/>
                  <a:pt x="4447772" y="578088"/>
                  <a:pt x="4446668" y="576253"/>
                </a:cubicBezTo>
                <a:close/>
                <a:moveTo>
                  <a:pt x="3008393" y="576253"/>
                </a:moveTo>
                <a:lnTo>
                  <a:pt x="2957267" y="588509"/>
                </a:lnTo>
                <a:lnTo>
                  <a:pt x="2962888" y="591364"/>
                </a:lnTo>
                <a:cubicBezTo>
                  <a:pt x="2974640" y="597939"/>
                  <a:pt x="2979522" y="603474"/>
                  <a:pt x="2977536" y="607970"/>
                </a:cubicBezTo>
                <a:cubicBezTo>
                  <a:pt x="2975550" y="612465"/>
                  <a:pt x="2972944" y="616205"/>
                  <a:pt x="2969717" y="619187"/>
                </a:cubicBezTo>
                <a:lnTo>
                  <a:pt x="3010049" y="647646"/>
                </a:lnTo>
                <a:lnTo>
                  <a:pt x="3010049" y="597785"/>
                </a:lnTo>
                <a:cubicBezTo>
                  <a:pt x="3010049" y="585266"/>
                  <a:pt x="3009497" y="578088"/>
                  <a:pt x="3008393" y="576253"/>
                </a:cubicBezTo>
                <a:close/>
                <a:moveTo>
                  <a:pt x="1271056" y="570789"/>
                </a:moveTo>
                <a:cubicBezTo>
                  <a:pt x="1269479" y="569943"/>
                  <a:pt x="1256825" y="570954"/>
                  <a:pt x="1233091" y="573822"/>
                </a:cubicBezTo>
                <a:cubicBezTo>
                  <a:pt x="1238483" y="575973"/>
                  <a:pt x="1239831" y="579429"/>
                  <a:pt x="1237135" y="584190"/>
                </a:cubicBezTo>
                <a:cubicBezTo>
                  <a:pt x="1238885" y="583301"/>
                  <a:pt x="1242875" y="582405"/>
                  <a:pt x="1249106" y="581501"/>
                </a:cubicBezTo>
                <a:cubicBezTo>
                  <a:pt x="1255337" y="580598"/>
                  <a:pt x="1259850" y="583315"/>
                  <a:pt x="1262646" y="589654"/>
                </a:cubicBezTo>
                <a:cubicBezTo>
                  <a:pt x="1265442" y="595992"/>
                  <a:pt x="1262869" y="600294"/>
                  <a:pt x="1254924" y="602560"/>
                </a:cubicBezTo>
                <a:cubicBezTo>
                  <a:pt x="1246979" y="604826"/>
                  <a:pt x="1241050" y="605959"/>
                  <a:pt x="1237135" y="605959"/>
                </a:cubicBezTo>
                <a:lnTo>
                  <a:pt x="1237135" y="616585"/>
                </a:lnTo>
                <a:cubicBezTo>
                  <a:pt x="1240032" y="616671"/>
                  <a:pt x="1243894" y="616473"/>
                  <a:pt x="1248719" y="615993"/>
                </a:cubicBezTo>
                <a:cubicBezTo>
                  <a:pt x="1253543" y="615513"/>
                  <a:pt x="1259305" y="615272"/>
                  <a:pt x="1266002" y="615272"/>
                </a:cubicBezTo>
                <a:cubicBezTo>
                  <a:pt x="1270949" y="597146"/>
                  <a:pt x="1273423" y="585015"/>
                  <a:pt x="1273423" y="578877"/>
                </a:cubicBezTo>
                <a:cubicBezTo>
                  <a:pt x="1273423" y="574331"/>
                  <a:pt x="1272634" y="571635"/>
                  <a:pt x="1271056" y="570789"/>
                </a:cubicBezTo>
                <a:close/>
                <a:moveTo>
                  <a:pt x="7226590" y="566847"/>
                </a:moveTo>
                <a:cubicBezTo>
                  <a:pt x="7229709" y="566367"/>
                  <a:pt x="7227254" y="576335"/>
                  <a:pt x="7219223" y="596752"/>
                </a:cubicBezTo>
                <a:cubicBezTo>
                  <a:pt x="7206733" y="625289"/>
                  <a:pt x="7198025" y="649255"/>
                  <a:pt x="7193099" y="668650"/>
                </a:cubicBezTo>
                <a:cubicBezTo>
                  <a:pt x="7188173" y="688045"/>
                  <a:pt x="7180986" y="688268"/>
                  <a:pt x="7171534" y="669317"/>
                </a:cubicBezTo>
                <a:cubicBezTo>
                  <a:pt x="7162084" y="650367"/>
                  <a:pt x="7159790" y="640106"/>
                  <a:pt x="7164652" y="638536"/>
                </a:cubicBezTo>
                <a:cubicBezTo>
                  <a:pt x="7169513" y="636966"/>
                  <a:pt x="7175188" y="631857"/>
                  <a:pt x="7181677" y="623210"/>
                </a:cubicBezTo>
                <a:cubicBezTo>
                  <a:pt x="7188166" y="614563"/>
                  <a:pt x="7199258" y="599824"/>
                  <a:pt x="7214954" y="578995"/>
                </a:cubicBezTo>
                <a:cubicBezTo>
                  <a:pt x="7220840" y="571184"/>
                  <a:pt x="7224718" y="567135"/>
                  <a:pt x="7226590" y="566847"/>
                </a:cubicBezTo>
                <a:close/>
                <a:moveTo>
                  <a:pt x="5858188" y="562766"/>
                </a:moveTo>
                <a:cubicBezTo>
                  <a:pt x="5843432" y="566337"/>
                  <a:pt x="5831974" y="569226"/>
                  <a:pt x="5823814" y="571434"/>
                </a:cubicBezTo>
                <a:cubicBezTo>
                  <a:pt x="5818939" y="590105"/>
                  <a:pt x="5816501" y="601133"/>
                  <a:pt x="5816501" y="604517"/>
                </a:cubicBezTo>
                <a:cubicBezTo>
                  <a:pt x="5816501" y="606539"/>
                  <a:pt x="5818451" y="608848"/>
                  <a:pt x="5822352" y="611444"/>
                </a:cubicBezTo>
                <a:cubicBezTo>
                  <a:pt x="5826253" y="614039"/>
                  <a:pt x="5831372" y="617553"/>
                  <a:pt x="5837710" y="621984"/>
                </a:cubicBezTo>
                <a:cubicBezTo>
                  <a:pt x="5846013" y="607228"/>
                  <a:pt x="5852839" y="587488"/>
                  <a:pt x="5858188" y="562766"/>
                </a:cubicBezTo>
                <a:close/>
                <a:moveTo>
                  <a:pt x="5978250" y="562414"/>
                </a:moveTo>
                <a:cubicBezTo>
                  <a:pt x="5976102" y="562405"/>
                  <a:pt x="5973124" y="562730"/>
                  <a:pt x="5969321" y="563390"/>
                </a:cubicBezTo>
                <a:cubicBezTo>
                  <a:pt x="5961713" y="564709"/>
                  <a:pt x="5948115" y="566595"/>
                  <a:pt x="5928526" y="569047"/>
                </a:cubicBezTo>
                <a:cubicBezTo>
                  <a:pt x="5929386" y="587245"/>
                  <a:pt x="5930233" y="607593"/>
                  <a:pt x="5931064" y="630093"/>
                </a:cubicBezTo>
                <a:cubicBezTo>
                  <a:pt x="5942308" y="629261"/>
                  <a:pt x="5959006" y="626802"/>
                  <a:pt x="5981162" y="622715"/>
                </a:cubicBezTo>
                <a:cubicBezTo>
                  <a:pt x="5982854" y="599599"/>
                  <a:pt x="5983700" y="584090"/>
                  <a:pt x="5983700" y="576188"/>
                </a:cubicBezTo>
                <a:cubicBezTo>
                  <a:pt x="5983700" y="569047"/>
                  <a:pt x="5983206" y="564799"/>
                  <a:pt x="5982216" y="563443"/>
                </a:cubicBezTo>
                <a:cubicBezTo>
                  <a:pt x="5981722" y="562766"/>
                  <a:pt x="5980400" y="562423"/>
                  <a:pt x="5978250" y="562414"/>
                </a:cubicBezTo>
                <a:close/>
                <a:moveTo>
                  <a:pt x="1891108" y="561411"/>
                </a:moveTo>
                <a:cubicBezTo>
                  <a:pt x="1884368" y="562271"/>
                  <a:pt x="1872559" y="563884"/>
                  <a:pt x="1855681" y="566250"/>
                </a:cubicBezTo>
                <a:cubicBezTo>
                  <a:pt x="1858319" y="589553"/>
                  <a:pt x="1860094" y="608931"/>
                  <a:pt x="1861004" y="624382"/>
                </a:cubicBezTo>
                <a:cubicBezTo>
                  <a:pt x="1861915" y="639834"/>
                  <a:pt x="1862757" y="652994"/>
                  <a:pt x="1863532" y="663864"/>
                </a:cubicBezTo>
                <a:cubicBezTo>
                  <a:pt x="1870014" y="663864"/>
                  <a:pt x="1882188" y="663083"/>
                  <a:pt x="1900056" y="661520"/>
                </a:cubicBezTo>
                <a:cubicBezTo>
                  <a:pt x="1900056" y="619503"/>
                  <a:pt x="1899174" y="593425"/>
                  <a:pt x="1897411" y="583287"/>
                </a:cubicBezTo>
                <a:cubicBezTo>
                  <a:pt x="1895647" y="573148"/>
                  <a:pt x="1893546" y="565856"/>
                  <a:pt x="1891108" y="561411"/>
                </a:cubicBezTo>
                <a:close/>
                <a:moveTo>
                  <a:pt x="814784" y="561411"/>
                </a:moveTo>
                <a:cubicBezTo>
                  <a:pt x="808044" y="562271"/>
                  <a:pt x="796235" y="563884"/>
                  <a:pt x="779357" y="566250"/>
                </a:cubicBezTo>
                <a:cubicBezTo>
                  <a:pt x="781996" y="589553"/>
                  <a:pt x="783769" y="608931"/>
                  <a:pt x="784680" y="624382"/>
                </a:cubicBezTo>
                <a:cubicBezTo>
                  <a:pt x="785591" y="639834"/>
                  <a:pt x="786433" y="652994"/>
                  <a:pt x="787208" y="663864"/>
                </a:cubicBezTo>
                <a:cubicBezTo>
                  <a:pt x="793690" y="663864"/>
                  <a:pt x="805865" y="663083"/>
                  <a:pt x="823733" y="661520"/>
                </a:cubicBezTo>
                <a:cubicBezTo>
                  <a:pt x="823733" y="619503"/>
                  <a:pt x="822851" y="593425"/>
                  <a:pt x="821087" y="583287"/>
                </a:cubicBezTo>
                <a:cubicBezTo>
                  <a:pt x="819322" y="573148"/>
                  <a:pt x="817221" y="565856"/>
                  <a:pt x="814784" y="561411"/>
                </a:cubicBezTo>
                <a:close/>
                <a:moveTo>
                  <a:pt x="4179258" y="556133"/>
                </a:moveTo>
                <a:cubicBezTo>
                  <a:pt x="4183085" y="556511"/>
                  <a:pt x="4187229" y="557883"/>
                  <a:pt x="4191689" y="560249"/>
                </a:cubicBezTo>
                <a:cubicBezTo>
                  <a:pt x="4200608" y="564981"/>
                  <a:pt x="4208259" y="569986"/>
                  <a:pt x="4214640" y="575263"/>
                </a:cubicBezTo>
                <a:cubicBezTo>
                  <a:pt x="4221021" y="580540"/>
                  <a:pt x="4221882" y="585760"/>
                  <a:pt x="4217221" y="590923"/>
                </a:cubicBezTo>
                <a:cubicBezTo>
                  <a:pt x="4212561" y="596085"/>
                  <a:pt x="4209413" y="601735"/>
                  <a:pt x="4207778" y="607873"/>
                </a:cubicBezTo>
                <a:cubicBezTo>
                  <a:pt x="4206144" y="614010"/>
                  <a:pt x="4205326" y="626393"/>
                  <a:pt x="4205326" y="645021"/>
                </a:cubicBezTo>
                <a:cubicBezTo>
                  <a:pt x="4205326" y="662287"/>
                  <a:pt x="4205082" y="676032"/>
                  <a:pt x="4204595" y="686257"/>
                </a:cubicBezTo>
                <a:cubicBezTo>
                  <a:pt x="4204107" y="696481"/>
                  <a:pt x="4201651" y="705282"/>
                  <a:pt x="4197228" y="712660"/>
                </a:cubicBezTo>
                <a:cubicBezTo>
                  <a:pt x="4192803" y="720038"/>
                  <a:pt x="4185895" y="726144"/>
                  <a:pt x="4176502" y="730976"/>
                </a:cubicBezTo>
                <a:cubicBezTo>
                  <a:pt x="4167109" y="735809"/>
                  <a:pt x="4160864" y="733923"/>
                  <a:pt x="4157767" y="725319"/>
                </a:cubicBezTo>
                <a:cubicBezTo>
                  <a:pt x="4154669" y="716715"/>
                  <a:pt x="4146721" y="706566"/>
                  <a:pt x="4133923" y="694871"/>
                </a:cubicBezTo>
                <a:cubicBezTo>
                  <a:pt x="4121124" y="683177"/>
                  <a:pt x="4121608" y="679359"/>
                  <a:pt x="4135375" y="683417"/>
                </a:cubicBezTo>
                <a:cubicBezTo>
                  <a:pt x="4149141" y="687475"/>
                  <a:pt x="4158484" y="689505"/>
                  <a:pt x="4163403" y="689505"/>
                </a:cubicBezTo>
                <a:cubicBezTo>
                  <a:pt x="4167819" y="689505"/>
                  <a:pt x="4171383" y="687181"/>
                  <a:pt x="4174093" y="682535"/>
                </a:cubicBezTo>
                <a:cubicBezTo>
                  <a:pt x="4176804" y="677889"/>
                  <a:pt x="4178385" y="661391"/>
                  <a:pt x="4178836" y="633040"/>
                </a:cubicBezTo>
                <a:cubicBezTo>
                  <a:pt x="4179288" y="604689"/>
                  <a:pt x="4177728" y="589263"/>
                  <a:pt x="4174158" y="586761"/>
                </a:cubicBezTo>
                <a:cubicBezTo>
                  <a:pt x="4170587" y="584258"/>
                  <a:pt x="4161273" y="583229"/>
                  <a:pt x="4146216" y="583674"/>
                </a:cubicBezTo>
                <a:cubicBezTo>
                  <a:pt x="4131159" y="584118"/>
                  <a:pt x="4104095" y="586807"/>
                  <a:pt x="4065025" y="591740"/>
                </a:cubicBezTo>
                <a:cubicBezTo>
                  <a:pt x="4025955" y="596673"/>
                  <a:pt x="4002534" y="599491"/>
                  <a:pt x="3994762" y="600194"/>
                </a:cubicBezTo>
                <a:cubicBezTo>
                  <a:pt x="3995651" y="626924"/>
                  <a:pt x="3996095" y="647265"/>
                  <a:pt x="3996095" y="661219"/>
                </a:cubicBezTo>
                <a:cubicBezTo>
                  <a:pt x="3996095" y="675903"/>
                  <a:pt x="3994274" y="689487"/>
                  <a:pt x="3990632" y="701970"/>
                </a:cubicBezTo>
                <a:cubicBezTo>
                  <a:pt x="3986989" y="714453"/>
                  <a:pt x="3982013" y="715446"/>
                  <a:pt x="3975703" y="704949"/>
                </a:cubicBezTo>
                <a:cubicBezTo>
                  <a:pt x="3969394" y="694452"/>
                  <a:pt x="3966239" y="687074"/>
                  <a:pt x="3966239" y="682815"/>
                </a:cubicBezTo>
                <a:cubicBezTo>
                  <a:pt x="3966239" y="678025"/>
                  <a:pt x="3967139" y="670464"/>
                  <a:pt x="3968938" y="660132"/>
                </a:cubicBezTo>
                <a:cubicBezTo>
                  <a:pt x="3970738" y="649800"/>
                  <a:pt x="3971419" y="637672"/>
                  <a:pt x="3970982" y="623748"/>
                </a:cubicBezTo>
                <a:cubicBezTo>
                  <a:pt x="3970544" y="609823"/>
                  <a:pt x="3968297" y="597727"/>
                  <a:pt x="3964238" y="587460"/>
                </a:cubicBezTo>
                <a:cubicBezTo>
                  <a:pt x="3960180" y="577192"/>
                  <a:pt x="3962034" y="573005"/>
                  <a:pt x="3969799" y="574898"/>
                </a:cubicBezTo>
                <a:cubicBezTo>
                  <a:pt x="3977564" y="576791"/>
                  <a:pt x="3984329" y="578540"/>
                  <a:pt x="3990094" y="580146"/>
                </a:cubicBezTo>
                <a:cubicBezTo>
                  <a:pt x="4070686" y="573048"/>
                  <a:pt x="4119009" y="568384"/>
                  <a:pt x="4135063" y="566154"/>
                </a:cubicBezTo>
                <a:cubicBezTo>
                  <a:pt x="4151116" y="563924"/>
                  <a:pt x="4162338" y="561199"/>
                  <a:pt x="4168726" y="557980"/>
                </a:cubicBezTo>
                <a:cubicBezTo>
                  <a:pt x="4171921" y="556370"/>
                  <a:pt x="4175431" y="555754"/>
                  <a:pt x="4179258" y="556133"/>
                </a:cubicBezTo>
                <a:close/>
                <a:moveTo>
                  <a:pt x="1957833" y="554656"/>
                </a:moveTo>
                <a:cubicBezTo>
                  <a:pt x="1940754" y="556420"/>
                  <a:pt x="1926500" y="557933"/>
                  <a:pt x="1915071" y="559195"/>
                </a:cubicBezTo>
                <a:cubicBezTo>
                  <a:pt x="1917666" y="560156"/>
                  <a:pt x="1919215" y="561622"/>
                  <a:pt x="1919717" y="563594"/>
                </a:cubicBezTo>
                <a:cubicBezTo>
                  <a:pt x="1920219" y="565566"/>
                  <a:pt x="1920470" y="569735"/>
                  <a:pt x="1920470" y="576102"/>
                </a:cubicBezTo>
                <a:cubicBezTo>
                  <a:pt x="1925933" y="576188"/>
                  <a:pt x="1932508" y="574858"/>
                  <a:pt x="1940195" y="572112"/>
                </a:cubicBezTo>
                <a:cubicBezTo>
                  <a:pt x="1947881" y="569366"/>
                  <a:pt x="1953940" y="571409"/>
                  <a:pt x="1958371" y="578242"/>
                </a:cubicBezTo>
                <a:cubicBezTo>
                  <a:pt x="1962802" y="585076"/>
                  <a:pt x="1959902" y="589603"/>
                  <a:pt x="1949670" y="591826"/>
                </a:cubicBezTo>
                <a:cubicBezTo>
                  <a:pt x="1939438" y="594049"/>
                  <a:pt x="1929705" y="595160"/>
                  <a:pt x="1920470" y="595160"/>
                </a:cubicBezTo>
                <a:lnTo>
                  <a:pt x="1920470" y="613896"/>
                </a:lnTo>
                <a:cubicBezTo>
                  <a:pt x="1925890" y="613996"/>
                  <a:pt x="1931988" y="612896"/>
                  <a:pt x="1938764" y="610594"/>
                </a:cubicBezTo>
                <a:cubicBezTo>
                  <a:pt x="1945540" y="608292"/>
                  <a:pt x="1951158" y="610250"/>
                  <a:pt x="1955618" y="616466"/>
                </a:cubicBezTo>
                <a:cubicBezTo>
                  <a:pt x="1960077" y="622683"/>
                  <a:pt x="1957915" y="627211"/>
                  <a:pt x="1949132" y="630050"/>
                </a:cubicBezTo>
                <a:cubicBezTo>
                  <a:pt x="1940349" y="632889"/>
                  <a:pt x="1930795" y="634309"/>
                  <a:pt x="1920470" y="634309"/>
                </a:cubicBezTo>
                <a:lnTo>
                  <a:pt x="1920470" y="658444"/>
                </a:lnTo>
                <a:lnTo>
                  <a:pt x="1956951" y="654873"/>
                </a:lnTo>
                <a:cubicBezTo>
                  <a:pt x="1958615" y="637278"/>
                  <a:pt x="1959672" y="617864"/>
                  <a:pt x="1960124" y="596634"/>
                </a:cubicBezTo>
                <a:cubicBezTo>
                  <a:pt x="1960576" y="575403"/>
                  <a:pt x="1959812" y="561411"/>
                  <a:pt x="1957833" y="554656"/>
                </a:cubicBezTo>
                <a:close/>
                <a:moveTo>
                  <a:pt x="881509" y="554656"/>
                </a:moveTo>
                <a:cubicBezTo>
                  <a:pt x="864430" y="556420"/>
                  <a:pt x="850175" y="557933"/>
                  <a:pt x="838747" y="559195"/>
                </a:cubicBezTo>
                <a:cubicBezTo>
                  <a:pt x="841342" y="560156"/>
                  <a:pt x="842891" y="561622"/>
                  <a:pt x="843392" y="563594"/>
                </a:cubicBezTo>
                <a:cubicBezTo>
                  <a:pt x="843895" y="565566"/>
                  <a:pt x="844146" y="569735"/>
                  <a:pt x="844146" y="576102"/>
                </a:cubicBezTo>
                <a:cubicBezTo>
                  <a:pt x="849609" y="576188"/>
                  <a:pt x="856184" y="574858"/>
                  <a:pt x="863871" y="572112"/>
                </a:cubicBezTo>
                <a:cubicBezTo>
                  <a:pt x="871557" y="569366"/>
                  <a:pt x="877615" y="571409"/>
                  <a:pt x="882047" y="578242"/>
                </a:cubicBezTo>
                <a:cubicBezTo>
                  <a:pt x="886478" y="585076"/>
                  <a:pt x="883578" y="589603"/>
                  <a:pt x="873346" y="591826"/>
                </a:cubicBezTo>
                <a:cubicBezTo>
                  <a:pt x="863114" y="594049"/>
                  <a:pt x="853380" y="595160"/>
                  <a:pt x="844146" y="595160"/>
                </a:cubicBezTo>
                <a:lnTo>
                  <a:pt x="844146" y="613896"/>
                </a:lnTo>
                <a:cubicBezTo>
                  <a:pt x="849566" y="613996"/>
                  <a:pt x="855664" y="612896"/>
                  <a:pt x="862440" y="610594"/>
                </a:cubicBezTo>
                <a:cubicBezTo>
                  <a:pt x="869216" y="608292"/>
                  <a:pt x="874834" y="610250"/>
                  <a:pt x="879293" y="616466"/>
                </a:cubicBezTo>
                <a:cubicBezTo>
                  <a:pt x="883754" y="622683"/>
                  <a:pt x="881592" y="627211"/>
                  <a:pt x="872808" y="630050"/>
                </a:cubicBezTo>
                <a:cubicBezTo>
                  <a:pt x="864025" y="632889"/>
                  <a:pt x="854471" y="634309"/>
                  <a:pt x="844146" y="634309"/>
                </a:cubicBezTo>
                <a:lnTo>
                  <a:pt x="844146" y="658444"/>
                </a:lnTo>
                <a:lnTo>
                  <a:pt x="880627" y="654873"/>
                </a:lnTo>
                <a:cubicBezTo>
                  <a:pt x="882291" y="637278"/>
                  <a:pt x="883348" y="617864"/>
                  <a:pt x="883800" y="596634"/>
                </a:cubicBezTo>
                <a:cubicBezTo>
                  <a:pt x="884252" y="575403"/>
                  <a:pt x="883488" y="561411"/>
                  <a:pt x="881509" y="554656"/>
                </a:cubicBezTo>
                <a:close/>
                <a:moveTo>
                  <a:pt x="1277165" y="548577"/>
                </a:moveTo>
                <a:cubicBezTo>
                  <a:pt x="1281156" y="548858"/>
                  <a:pt x="1285548" y="550311"/>
                  <a:pt x="1290340" y="552936"/>
                </a:cubicBezTo>
                <a:cubicBezTo>
                  <a:pt x="1299927" y="558184"/>
                  <a:pt x="1307180" y="563218"/>
                  <a:pt x="1312099" y="568036"/>
                </a:cubicBezTo>
                <a:cubicBezTo>
                  <a:pt x="1317017" y="572854"/>
                  <a:pt x="1316860" y="578099"/>
                  <a:pt x="1311625" y="583771"/>
                </a:cubicBezTo>
                <a:cubicBezTo>
                  <a:pt x="1306391" y="589442"/>
                  <a:pt x="1301117" y="597365"/>
                  <a:pt x="1295804" y="607540"/>
                </a:cubicBezTo>
                <a:cubicBezTo>
                  <a:pt x="1290492" y="617714"/>
                  <a:pt x="1285017" y="626293"/>
                  <a:pt x="1279381" y="633277"/>
                </a:cubicBezTo>
                <a:cubicBezTo>
                  <a:pt x="1273746" y="640260"/>
                  <a:pt x="1269049" y="639701"/>
                  <a:pt x="1265292" y="631599"/>
                </a:cubicBezTo>
                <a:cubicBezTo>
                  <a:pt x="1257334" y="633320"/>
                  <a:pt x="1247854" y="634962"/>
                  <a:pt x="1236855" y="636525"/>
                </a:cubicBezTo>
                <a:lnTo>
                  <a:pt x="1235780" y="650334"/>
                </a:lnTo>
                <a:lnTo>
                  <a:pt x="1263334" y="646355"/>
                </a:lnTo>
                <a:cubicBezTo>
                  <a:pt x="1275668" y="643616"/>
                  <a:pt x="1284956" y="645907"/>
                  <a:pt x="1291201" y="653227"/>
                </a:cubicBezTo>
                <a:cubicBezTo>
                  <a:pt x="1297446" y="660548"/>
                  <a:pt x="1293940" y="665291"/>
                  <a:pt x="1280683" y="667457"/>
                </a:cubicBezTo>
                <a:cubicBezTo>
                  <a:pt x="1267425" y="669622"/>
                  <a:pt x="1252371" y="671508"/>
                  <a:pt x="1235522" y="673114"/>
                </a:cubicBezTo>
                <a:lnTo>
                  <a:pt x="1234447" y="690838"/>
                </a:lnTo>
                <a:cubicBezTo>
                  <a:pt x="1277324" y="688185"/>
                  <a:pt x="1304211" y="686170"/>
                  <a:pt x="1315109" y="684794"/>
                </a:cubicBezTo>
                <a:cubicBezTo>
                  <a:pt x="1326009" y="683417"/>
                  <a:pt x="1335985" y="685726"/>
                  <a:pt x="1345043" y="691720"/>
                </a:cubicBezTo>
                <a:cubicBezTo>
                  <a:pt x="1354098" y="697714"/>
                  <a:pt x="1358298" y="703142"/>
                  <a:pt x="1357646" y="708003"/>
                </a:cubicBezTo>
                <a:cubicBezTo>
                  <a:pt x="1356994" y="712865"/>
                  <a:pt x="1347698" y="714618"/>
                  <a:pt x="1329759" y="713263"/>
                </a:cubicBezTo>
                <a:cubicBezTo>
                  <a:pt x="1311818" y="711908"/>
                  <a:pt x="1294403" y="711456"/>
                  <a:pt x="1277509" y="711908"/>
                </a:cubicBezTo>
                <a:cubicBezTo>
                  <a:pt x="1260618" y="712359"/>
                  <a:pt x="1246342" y="713037"/>
                  <a:pt x="1234683" y="713940"/>
                </a:cubicBezTo>
                <a:cubicBezTo>
                  <a:pt x="1223024" y="714844"/>
                  <a:pt x="1206849" y="716418"/>
                  <a:pt x="1186156" y="718662"/>
                </a:cubicBezTo>
                <a:cubicBezTo>
                  <a:pt x="1165463" y="720906"/>
                  <a:pt x="1150610" y="722480"/>
                  <a:pt x="1141597" y="723383"/>
                </a:cubicBezTo>
                <a:cubicBezTo>
                  <a:pt x="1132585" y="724287"/>
                  <a:pt x="1123507" y="721118"/>
                  <a:pt x="1114365" y="713876"/>
                </a:cubicBezTo>
                <a:cubicBezTo>
                  <a:pt x="1105223" y="706634"/>
                  <a:pt x="1106524" y="703013"/>
                  <a:pt x="1118269" y="703013"/>
                </a:cubicBezTo>
                <a:cubicBezTo>
                  <a:pt x="1127376" y="703013"/>
                  <a:pt x="1140288" y="702350"/>
                  <a:pt x="1157009" y="701023"/>
                </a:cubicBezTo>
                <a:cubicBezTo>
                  <a:pt x="1173730" y="699697"/>
                  <a:pt x="1192287" y="697399"/>
                  <a:pt x="1212678" y="694129"/>
                </a:cubicBezTo>
                <a:lnTo>
                  <a:pt x="1212678" y="674792"/>
                </a:lnTo>
                <a:cubicBezTo>
                  <a:pt x="1199113" y="676541"/>
                  <a:pt x="1188805" y="677878"/>
                  <a:pt x="1181756" y="678803"/>
                </a:cubicBezTo>
                <a:cubicBezTo>
                  <a:pt x="1174709" y="679728"/>
                  <a:pt x="1167301" y="676645"/>
                  <a:pt x="1159537" y="669554"/>
                </a:cubicBezTo>
                <a:cubicBezTo>
                  <a:pt x="1151771" y="662462"/>
                  <a:pt x="1153847" y="658630"/>
                  <a:pt x="1165764" y="658057"/>
                </a:cubicBezTo>
                <a:cubicBezTo>
                  <a:pt x="1177681" y="657483"/>
                  <a:pt x="1193318" y="655984"/>
                  <a:pt x="1212678" y="653561"/>
                </a:cubicBezTo>
                <a:lnTo>
                  <a:pt x="1212678" y="636998"/>
                </a:lnTo>
                <a:cubicBezTo>
                  <a:pt x="1206153" y="637858"/>
                  <a:pt x="1197549" y="639106"/>
                  <a:pt x="1186865" y="640741"/>
                </a:cubicBezTo>
                <a:cubicBezTo>
                  <a:pt x="1180526" y="648140"/>
                  <a:pt x="1175175" y="648477"/>
                  <a:pt x="1170809" y="641752"/>
                </a:cubicBezTo>
                <a:cubicBezTo>
                  <a:pt x="1166442" y="635026"/>
                  <a:pt x="1162473" y="624522"/>
                  <a:pt x="1158902" y="610239"/>
                </a:cubicBezTo>
                <a:cubicBezTo>
                  <a:pt x="1155331" y="595956"/>
                  <a:pt x="1150804" y="584452"/>
                  <a:pt x="1145318" y="575726"/>
                </a:cubicBezTo>
                <a:cubicBezTo>
                  <a:pt x="1139833" y="567000"/>
                  <a:pt x="1141170" y="562637"/>
                  <a:pt x="1149330" y="562637"/>
                </a:cubicBezTo>
                <a:cubicBezTo>
                  <a:pt x="1155998" y="562637"/>
                  <a:pt x="1161777" y="563081"/>
                  <a:pt x="1166667" y="563970"/>
                </a:cubicBezTo>
                <a:cubicBezTo>
                  <a:pt x="1171557" y="564859"/>
                  <a:pt x="1187809" y="563992"/>
                  <a:pt x="1215420" y="561368"/>
                </a:cubicBezTo>
                <a:cubicBezTo>
                  <a:pt x="1243032" y="558743"/>
                  <a:pt x="1260025" y="555370"/>
                  <a:pt x="1266400" y="551247"/>
                </a:cubicBezTo>
                <a:cubicBezTo>
                  <a:pt x="1269587" y="549186"/>
                  <a:pt x="1273175" y="548296"/>
                  <a:pt x="1277165" y="548577"/>
                </a:cubicBezTo>
                <a:close/>
                <a:moveTo>
                  <a:pt x="2028860" y="546816"/>
                </a:moveTo>
                <a:cubicBezTo>
                  <a:pt x="2024744" y="545748"/>
                  <a:pt x="2009307" y="547099"/>
                  <a:pt x="1982548" y="550871"/>
                </a:cubicBezTo>
                <a:cubicBezTo>
                  <a:pt x="1991554" y="557811"/>
                  <a:pt x="1994677" y="563762"/>
                  <a:pt x="1991916" y="568724"/>
                </a:cubicBezTo>
                <a:cubicBezTo>
                  <a:pt x="1989156" y="573686"/>
                  <a:pt x="1986886" y="582620"/>
                  <a:pt x="1985108" y="595526"/>
                </a:cubicBezTo>
                <a:cubicBezTo>
                  <a:pt x="1983330" y="608432"/>
                  <a:pt x="1981580" y="627153"/>
                  <a:pt x="1979860" y="651689"/>
                </a:cubicBezTo>
                <a:cubicBezTo>
                  <a:pt x="1993540" y="649883"/>
                  <a:pt x="2003309" y="650001"/>
                  <a:pt x="2009167" y="652044"/>
                </a:cubicBezTo>
                <a:cubicBezTo>
                  <a:pt x="2015025" y="654088"/>
                  <a:pt x="2018517" y="657013"/>
                  <a:pt x="2019643" y="660821"/>
                </a:cubicBezTo>
                <a:cubicBezTo>
                  <a:pt x="2020769" y="664628"/>
                  <a:pt x="2022941" y="659333"/>
                  <a:pt x="2026161" y="644935"/>
                </a:cubicBezTo>
                <a:cubicBezTo>
                  <a:pt x="2029380" y="630538"/>
                  <a:pt x="2031664" y="615663"/>
                  <a:pt x="2033012" y="600312"/>
                </a:cubicBezTo>
                <a:cubicBezTo>
                  <a:pt x="2034360" y="584961"/>
                  <a:pt x="2035034" y="571965"/>
                  <a:pt x="2035034" y="561325"/>
                </a:cubicBezTo>
                <a:cubicBezTo>
                  <a:pt x="2035034" y="552720"/>
                  <a:pt x="2032976" y="547884"/>
                  <a:pt x="2028860" y="546816"/>
                </a:cubicBezTo>
                <a:close/>
                <a:moveTo>
                  <a:pt x="952536" y="546816"/>
                </a:moveTo>
                <a:cubicBezTo>
                  <a:pt x="948420" y="545748"/>
                  <a:pt x="932983" y="547099"/>
                  <a:pt x="906224" y="550871"/>
                </a:cubicBezTo>
                <a:cubicBezTo>
                  <a:pt x="915230" y="557811"/>
                  <a:pt x="918353" y="563762"/>
                  <a:pt x="915592" y="568724"/>
                </a:cubicBezTo>
                <a:cubicBezTo>
                  <a:pt x="912831" y="573686"/>
                  <a:pt x="910562" y="582620"/>
                  <a:pt x="908784" y="595526"/>
                </a:cubicBezTo>
                <a:cubicBezTo>
                  <a:pt x="907007" y="608432"/>
                  <a:pt x="905256" y="627153"/>
                  <a:pt x="903535" y="651689"/>
                </a:cubicBezTo>
                <a:cubicBezTo>
                  <a:pt x="917216" y="649883"/>
                  <a:pt x="926985" y="650001"/>
                  <a:pt x="932843" y="652044"/>
                </a:cubicBezTo>
                <a:cubicBezTo>
                  <a:pt x="938701" y="654088"/>
                  <a:pt x="942194" y="657013"/>
                  <a:pt x="943318" y="660821"/>
                </a:cubicBezTo>
                <a:cubicBezTo>
                  <a:pt x="944444" y="664628"/>
                  <a:pt x="946617" y="659333"/>
                  <a:pt x="949836" y="644935"/>
                </a:cubicBezTo>
                <a:cubicBezTo>
                  <a:pt x="953055" y="630538"/>
                  <a:pt x="955340" y="615663"/>
                  <a:pt x="956687" y="600312"/>
                </a:cubicBezTo>
                <a:cubicBezTo>
                  <a:pt x="958035" y="584961"/>
                  <a:pt x="958710" y="571965"/>
                  <a:pt x="958710" y="561325"/>
                </a:cubicBezTo>
                <a:cubicBezTo>
                  <a:pt x="958710" y="552720"/>
                  <a:pt x="956651" y="547884"/>
                  <a:pt x="952536" y="546816"/>
                </a:cubicBezTo>
                <a:close/>
                <a:moveTo>
                  <a:pt x="6609001" y="546569"/>
                </a:moveTo>
                <a:lnTo>
                  <a:pt x="6568390" y="551580"/>
                </a:lnTo>
                <a:cubicBezTo>
                  <a:pt x="6567601" y="564071"/>
                  <a:pt x="6565894" y="573464"/>
                  <a:pt x="6563270" y="579759"/>
                </a:cubicBezTo>
                <a:cubicBezTo>
                  <a:pt x="6576191" y="582240"/>
                  <a:pt x="6584146" y="586825"/>
                  <a:pt x="6587136" y="593515"/>
                </a:cubicBezTo>
                <a:lnTo>
                  <a:pt x="6586842" y="609019"/>
                </a:lnTo>
                <a:lnTo>
                  <a:pt x="6595009" y="596978"/>
                </a:lnTo>
                <a:cubicBezTo>
                  <a:pt x="6602544" y="581899"/>
                  <a:pt x="6607208" y="565096"/>
                  <a:pt x="6609001" y="546569"/>
                </a:cubicBezTo>
                <a:close/>
                <a:moveTo>
                  <a:pt x="1594292" y="546569"/>
                </a:moveTo>
                <a:cubicBezTo>
                  <a:pt x="1585114" y="551688"/>
                  <a:pt x="1574453" y="556686"/>
                  <a:pt x="1562306" y="561561"/>
                </a:cubicBezTo>
                <a:cubicBezTo>
                  <a:pt x="1561575" y="570940"/>
                  <a:pt x="1561209" y="581645"/>
                  <a:pt x="1561209" y="593676"/>
                </a:cubicBezTo>
                <a:cubicBezTo>
                  <a:pt x="1572065" y="593676"/>
                  <a:pt x="1586864" y="589267"/>
                  <a:pt x="1605606" y="580447"/>
                </a:cubicBezTo>
                <a:cubicBezTo>
                  <a:pt x="1602136" y="566881"/>
                  <a:pt x="1598365" y="555588"/>
                  <a:pt x="1594292" y="546569"/>
                </a:cubicBezTo>
                <a:close/>
                <a:moveTo>
                  <a:pt x="4532785" y="536945"/>
                </a:moveTo>
                <a:cubicBezTo>
                  <a:pt x="4542703" y="536838"/>
                  <a:pt x="4550848" y="540659"/>
                  <a:pt x="4557220" y="548408"/>
                </a:cubicBezTo>
                <a:cubicBezTo>
                  <a:pt x="4565717" y="558740"/>
                  <a:pt x="4560185" y="564160"/>
                  <a:pt x="4540625" y="564669"/>
                </a:cubicBezTo>
                <a:cubicBezTo>
                  <a:pt x="4521065" y="565179"/>
                  <a:pt x="4498450" y="567391"/>
                  <a:pt x="4472781" y="571305"/>
                </a:cubicBezTo>
                <a:cubicBezTo>
                  <a:pt x="4476381" y="575378"/>
                  <a:pt x="4477489" y="580035"/>
                  <a:pt x="4476105" y="585276"/>
                </a:cubicBezTo>
                <a:cubicBezTo>
                  <a:pt x="4474721" y="590518"/>
                  <a:pt x="4473613" y="596458"/>
                  <a:pt x="4472781" y="603098"/>
                </a:cubicBezTo>
                <a:cubicBezTo>
                  <a:pt x="4483479" y="600531"/>
                  <a:pt x="4493019" y="597638"/>
                  <a:pt x="4501401" y="594418"/>
                </a:cubicBezTo>
                <a:cubicBezTo>
                  <a:pt x="4509783" y="591199"/>
                  <a:pt x="4517907" y="593095"/>
                  <a:pt x="4525772" y="600108"/>
                </a:cubicBezTo>
                <a:cubicBezTo>
                  <a:pt x="4533638" y="607120"/>
                  <a:pt x="4530433" y="612774"/>
                  <a:pt x="4516157" y="617069"/>
                </a:cubicBezTo>
                <a:cubicBezTo>
                  <a:pt x="4501881" y="621363"/>
                  <a:pt x="4487358" y="623059"/>
                  <a:pt x="4472588" y="622156"/>
                </a:cubicBezTo>
                <a:lnTo>
                  <a:pt x="4471405" y="659928"/>
                </a:lnTo>
                <a:cubicBezTo>
                  <a:pt x="4496758" y="672590"/>
                  <a:pt x="4519907" y="680703"/>
                  <a:pt x="4540851" y="684267"/>
                </a:cubicBezTo>
                <a:cubicBezTo>
                  <a:pt x="4561795" y="687830"/>
                  <a:pt x="4581556" y="691089"/>
                  <a:pt x="4600133" y="694043"/>
                </a:cubicBezTo>
                <a:cubicBezTo>
                  <a:pt x="4618711" y="696997"/>
                  <a:pt x="4620969" y="701030"/>
                  <a:pt x="4606909" y="706143"/>
                </a:cubicBezTo>
                <a:cubicBezTo>
                  <a:pt x="4592848" y="711255"/>
                  <a:pt x="4576802" y="715632"/>
                  <a:pt x="4558769" y="719275"/>
                </a:cubicBezTo>
                <a:cubicBezTo>
                  <a:pt x="4540736" y="722917"/>
                  <a:pt x="4526941" y="723097"/>
                  <a:pt x="4517383" y="719813"/>
                </a:cubicBezTo>
                <a:cubicBezTo>
                  <a:pt x="4507825" y="716529"/>
                  <a:pt x="4491115" y="705426"/>
                  <a:pt x="4467253" y="686504"/>
                </a:cubicBezTo>
                <a:cubicBezTo>
                  <a:pt x="4443391" y="667582"/>
                  <a:pt x="4420260" y="649280"/>
                  <a:pt x="4397861" y="631599"/>
                </a:cubicBezTo>
                <a:cubicBezTo>
                  <a:pt x="4393315" y="638554"/>
                  <a:pt x="4385292" y="648237"/>
                  <a:pt x="4373791" y="660648"/>
                </a:cubicBezTo>
                <a:cubicBezTo>
                  <a:pt x="4362290" y="673060"/>
                  <a:pt x="4351180" y="682761"/>
                  <a:pt x="4340461" y="689752"/>
                </a:cubicBezTo>
                <a:cubicBezTo>
                  <a:pt x="4329741" y="696743"/>
                  <a:pt x="4318043" y="701622"/>
                  <a:pt x="4305367" y="704390"/>
                </a:cubicBezTo>
                <a:cubicBezTo>
                  <a:pt x="4292690" y="707157"/>
                  <a:pt x="4293253" y="703293"/>
                  <a:pt x="4307055" y="692796"/>
                </a:cubicBezTo>
                <a:cubicBezTo>
                  <a:pt x="4320858" y="682299"/>
                  <a:pt x="4335291" y="667740"/>
                  <a:pt x="4350355" y="649119"/>
                </a:cubicBezTo>
                <a:cubicBezTo>
                  <a:pt x="4365420" y="630498"/>
                  <a:pt x="4374942" y="616810"/>
                  <a:pt x="4378921" y="608056"/>
                </a:cubicBezTo>
                <a:cubicBezTo>
                  <a:pt x="4380911" y="603678"/>
                  <a:pt x="4382346" y="599836"/>
                  <a:pt x="4383228" y="596529"/>
                </a:cubicBezTo>
                <a:lnTo>
                  <a:pt x="4383831" y="591439"/>
                </a:lnTo>
                <a:lnTo>
                  <a:pt x="4373617" y="594057"/>
                </a:lnTo>
                <a:cubicBezTo>
                  <a:pt x="4368870" y="595325"/>
                  <a:pt x="4365246" y="596356"/>
                  <a:pt x="4362745" y="597150"/>
                </a:cubicBezTo>
                <a:cubicBezTo>
                  <a:pt x="4352743" y="600326"/>
                  <a:pt x="4342461" y="596939"/>
                  <a:pt x="4331900" y="586986"/>
                </a:cubicBezTo>
                <a:cubicBezTo>
                  <a:pt x="4321338" y="577034"/>
                  <a:pt x="4320072" y="572514"/>
                  <a:pt x="4328103" y="573424"/>
                </a:cubicBezTo>
                <a:cubicBezTo>
                  <a:pt x="4336134" y="574335"/>
                  <a:pt x="4343583" y="574360"/>
                  <a:pt x="4350452" y="573499"/>
                </a:cubicBezTo>
                <a:cubicBezTo>
                  <a:pt x="4357321" y="572639"/>
                  <a:pt x="4370478" y="570628"/>
                  <a:pt x="4389924" y="567466"/>
                </a:cubicBezTo>
                <a:cubicBezTo>
                  <a:pt x="4409369" y="564304"/>
                  <a:pt x="4432589" y="559572"/>
                  <a:pt x="4459585" y="553269"/>
                </a:cubicBezTo>
                <a:cubicBezTo>
                  <a:pt x="4486580" y="546966"/>
                  <a:pt x="4507478" y="541998"/>
                  <a:pt x="4522277" y="538362"/>
                </a:cubicBezTo>
                <a:cubicBezTo>
                  <a:pt x="4525976" y="537454"/>
                  <a:pt x="4529479" y="536981"/>
                  <a:pt x="4532785" y="536945"/>
                </a:cubicBezTo>
                <a:close/>
                <a:moveTo>
                  <a:pt x="3094510" y="536945"/>
                </a:moveTo>
                <a:cubicBezTo>
                  <a:pt x="3104428" y="536838"/>
                  <a:pt x="3112573" y="540659"/>
                  <a:pt x="3118945" y="548408"/>
                </a:cubicBezTo>
                <a:cubicBezTo>
                  <a:pt x="3127442" y="558740"/>
                  <a:pt x="3121910" y="564160"/>
                  <a:pt x="3102350" y="564669"/>
                </a:cubicBezTo>
                <a:cubicBezTo>
                  <a:pt x="3082790" y="565179"/>
                  <a:pt x="3060175" y="567391"/>
                  <a:pt x="3034506" y="571305"/>
                </a:cubicBezTo>
                <a:cubicBezTo>
                  <a:pt x="3038106" y="575378"/>
                  <a:pt x="3039214" y="580035"/>
                  <a:pt x="3037830" y="585276"/>
                </a:cubicBezTo>
                <a:cubicBezTo>
                  <a:pt x="3036446" y="590518"/>
                  <a:pt x="3035338" y="596458"/>
                  <a:pt x="3034506" y="603098"/>
                </a:cubicBezTo>
                <a:cubicBezTo>
                  <a:pt x="3045204" y="600531"/>
                  <a:pt x="3054744" y="597638"/>
                  <a:pt x="3063126" y="594418"/>
                </a:cubicBezTo>
                <a:cubicBezTo>
                  <a:pt x="3071507" y="591199"/>
                  <a:pt x="3079631" y="593095"/>
                  <a:pt x="3087497" y="600108"/>
                </a:cubicBezTo>
                <a:cubicBezTo>
                  <a:pt x="3095362" y="607120"/>
                  <a:pt x="3092157" y="612774"/>
                  <a:pt x="3077882" y="617069"/>
                </a:cubicBezTo>
                <a:cubicBezTo>
                  <a:pt x="3063606" y="621363"/>
                  <a:pt x="3049083" y="623059"/>
                  <a:pt x="3034313" y="622156"/>
                </a:cubicBezTo>
                <a:lnTo>
                  <a:pt x="3033130" y="659928"/>
                </a:lnTo>
                <a:cubicBezTo>
                  <a:pt x="3058483" y="672590"/>
                  <a:pt x="3081632" y="680703"/>
                  <a:pt x="3102576" y="684267"/>
                </a:cubicBezTo>
                <a:cubicBezTo>
                  <a:pt x="3123519" y="687830"/>
                  <a:pt x="3143280" y="691089"/>
                  <a:pt x="3161858" y="694043"/>
                </a:cubicBezTo>
                <a:cubicBezTo>
                  <a:pt x="3180436" y="696997"/>
                  <a:pt x="3182694" y="701030"/>
                  <a:pt x="3168634" y="706143"/>
                </a:cubicBezTo>
                <a:cubicBezTo>
                  <a:pt x="3154573" y="711255"/>
                  <a:pt x="3138527" y="715632"/>
                  <a:pt x="3120494" y="719275"/>
                </a:cubicBezTo>
                <a:cubicBezTo>
                  <a:pt x="3102461" y="722917"/>
                  <a:pt x="3088666" y="723097"/>
                  <a:pt x="3079108" y="719813"/>
                </a:cubicBezTo>
                <a:cubicBezTo>
                  <a:pt x="3069550" y="716529"/>
                  <a:pt x="3052840" y="705426"/>
                  <a:pt x="3028978" y="686504"/>
                </a:cubicBezTo>
                <a:cubicBezTo>
                  <a:pt x="3005116" y="667582"/>
                  <a:pt x="2981985" y="649280"/>
                  <a:pt x="2959586" y="631599"/>
                </a:cubicBezTo>
                <a:cubicBezTo>
                  <a:pt x="2955040" y="638554"/>
                  <a:pt x="2947017" y="648237"/>
                  <a:pt x="2935516" y="660648"/>
                </a:cubicBezTo>
                <a:cubicBezTo>
                  <a:pt x="2924015" y="673060"/>
                  <a:pt x="2912905" y="682761"/>
                  <a:pt x="2902186" y="689752"/>
                </a:cubicBezTo>
                <a:cubicBezTo>
                  <a:pt x="2891466" y="696743"/>
                  <a:pt x="2879768" y="701622"/>
                  <a:pt x="2867091" y="704390"/>
                </a:cubicBezTo>
                <a:cubicBezTo>
                  <a:pt x="2854415" y="707157"/>
                  <a:pt x="2854978" y="703293"/>
                  <a:pt x="2868780" y="692796"/>
                </a:cubicBezTo>
                <a:cubicBezTo>
                  <a:pt x="2882582" y="682299"/>
                  <a:pt x="2897016" y="667740"/>
                  <a:pt x="2912081" y="649119"/>
                </a:cubicBezTo>
                <a:cubicBezTo>
                  <a:pt x="2927145" y="630498"/>
                  <a:pt x="2936667" y="616810"/>
                  <a:pt x="2940646" y="608056"/>
                </a:cubicBezTo>
                <a:cubicBezTo>
                  <a:pt x="2942636" y="603678"/>
                  <a:pt x="2944072" y="599836"/>
                  <a:pt x="2944954" y="596529"/>
                </a:cubicBezTo>
                <a:lnTo>
                  <a:pt x="2945546" y="591521"/>
                </a:lnTo>
                <a:lnTo>
                  <a:pt x="2924471" y="597150"/>
                </a:lnTo>
                <a:cubicBezTo>
                  <a:pt x="2914468" y="600326"/>
                  <a:pt x="2904186" y="596939"/>
                  <a:pt x="2893625" y="586986"/>
                </a:cubicBezTo>
                <a:cubicBezTo>
                  <a:pt x="2883063" y="577034"/>
                  <a:pt x="2881797" y="572514"/>
                  <a:pt x="2889828" y="573424"/>
                </a:cubicBezTo>
                <a:cubicBezTo>
                  <a:pt x="2897858" y="574335"/>
                  <a:pt x="2905308" y="574360"/>
                  <a:pt x="2912177" y="573499"/>
                </a:cubicBezTo>
                <a:cubicBezTo>
                  <a:pt x="2919046" y="572639"/>
                  <a:pt x="2932203" y="570628"/>
                  <a:pt x="2951649" y="567466"/>
                </a:cubicBezTo>
                <a:cubicBezTo>
                  <a:pt x="2971094" y="564304"/>
                  <a:pt x="2994315" y="559572"/>
                  <a:pt x="3021310" y="553269"/>
                </a:cubicBezTo>
                <a:cubicBezTo>
                  <a:pt x="3048305" y="546966"/>
                  <a:pt x="3069202" y="541998"/>
                  <a:pt x="3084001" y="538362"/>
                </a:cubicBezTo>
                <a:cubicBezTo>
                  <a:pt x="3087701" y="537454"/>
                  <a:pt x="3091204" y="536981"/>
                  <a:pt x="3094510" y="536945"/>
                </a:cubicBezTo>
                <a:close/>
                <a:moveTo>
                  <a:pt x="2319970" y="536426"/>
                </a:moveTo>
                <a:cubicBezTo>
                  <a:pt x="2315188" y="536864"/>
                  <a:pt x="2308483" y="537764"/>
                  <a:pt x="2299858" y="539126"/>
                </a:cubicBezTo>
                <a:cubicBezTo>
                  <a:pt x="2291232" y="540488"/>
                  <a:pt x="2276845" y="542783"/>
                  <a:pt x="2256697" y="546009"/>
                </a:cubicBezTo>
                <a:lnTo>
                  <a:pt x="2256697" y="569348"/>
                </a:lnTo>
                <a:cubicBezTo>
                  <a:pt x="2270435" y="566724"/>
                  <a:pt x="2281635" y="564268"/>
                  <a:pt x="2290296" y="561981"/>
                </a:cubicBezTo>
                <a:cubicBezTo>
                  <a:pt x="2298958" y="559693"/>
                  <a:pt x="2306770" y="561181"/>
                  <a:pt x="2313732" y="566444"/>
                </a:cubicBezTo>
                <a:cubicBezTo>
                  <a:pt x="2320694" y="571707"/>
                  <a:pt x="2316320" y="576009"/>
                  <a:pt x="2300611" y="579350"/>
                </a:cubicBezTo>
                <a:cubicBezTo>
                  <a:pt x="2284901" y="582691"/>
                  <a:pt x="2270263" y="583910"/>
                  <a:pt x="2256697" y="583007"/>
                </a:cubicBezTo>
                <a:lnTo>
                  <a:pt x="2256697" y="605786"/>
                </a:lnTo>
                <a:cubicBezTo>
                  <a:pt x="2267582" y="603191"/>
                  <a:pt x="2278401" y="600968"/>
                  <a:pt x="2289156" y="599118"/>
                </a:cubicBezTo>
                <a:cubicBezTo>
                  <a:pt x="2299912" y="597268"/>
                  <a:pt x="2307763" y="599000"/>
                  <a:pt x="2312710" y="604313"/>
                </a:cubicBezTo>
                <a:cubicBezTo>
                  <a:pt x="2317658" y="609626"/>
                  <a:pt x="2314585" y="613702"/>
                  <a:pt x="2303493" y="616542"/>
                </a:cubicBezTo>
                <a:cubicBezTo>
                  <a:pt x="2292401" y="619381"/>
                  <a:pt x="2276802" y="620349"/>
                  <a:pt x="2256697" y="619445"/>
                </a:cubicBezTo>
                <a:lnTo>
                  <a:pt x="2256697" y="642246"/>
                </a:lnTo>
                <a:cubicBezTo>
                  <a:pt x="2269532" y="641415"/>
                  <a:pt x="2281492" y="639629"/>
                  <a:pt x="2292577" y="636890"/>
                </a:cubicBezTo>
                <a:cubicBezTo>
                  <a:pt x="2303661" y="634151"/>
                  <a:pt x="2311925" y="635700"/>
                  <a:pt x="2317367" y="641537"/>
                </a:cubicBezTo>
                <a:cubicBezTo>
                  <a:pt x="2322809" y="647373"/>
                  <a:pt x="2319070" y="651675"/>
                  <a:pt x="2306150" y="654443"/>
                </a:cubicBezTo>
                <a:cubicBezTo>
                  <a:pt x="2293229" y="657210"/>
                  <a:pt x="2276745" y="658594"/>
                  <a:pt x="2256697" y="658594"/>
                </a:cubicBezTo>
                <a:lnTo>
                  <a:pt x="2256697" y="682729"/>
                </a:lnTo>
                <a:cubicBezTo>
                  <a:pt x="2294226" y="680076"/>
                  <a:pt x="2318496" y="678384"/>
                  <a:pt x="2329510" y="677652"/>
                </a:cubicBezTo>
                <a:cubicBezTo>
                  <a:pt x="2332148" y="610841"/>
                  <a:pt x="2333245" y="572026"/>
                  <a:pt x="2332801" y="561206"/>
                </a:cubicBezTo>
                <a:cubicBezTo>
                  <a:pt x="2332356" y="550387"/>
                  <a:pt x="2331302" y="543442"/>
                  <a:pt x="2329639" y="540374"/>
                </a:cubicBezTo>
                <a:cubicBezTo>
                  <a:pt x="2327975" y="537305"/>
                  <a:pt x="2324752" y="535989"/>
                  <a:pt x="2319970" y="536426"/>
                </a:cubicBezTo>
                <a:close/>
                <a:moveTo>
                  <a:pt x="5243866" y="535641"/>
                </a:moveTo>
                <a:cubicBezTo>
                  <a:pt x="5252255" y="535641"/>
                  <a:pt x="5259282" y="537950"/>
                  <a:pt x="5264946" y="542568"/>
                </a:cubicBezTo>
                <a:cubicBezTo>
                  <a:pt x="5270611" y="547185"/>
                  <a:pt x="5273608" y="552061"/>
                  <a:pt x="5273937" y="557195"/>
                </a:cubicBezTo>
                <a:cubicBezTo>
                  <a:pt x="5274941" y="551788"/>
                  <a:pt x="5278681" y="546845"/>
                  <a:pt x="5285155" y="542363"/>
                </a:cubicBezTo>
                <a:cubicBezTo>
                  <a:pt x="5291630" y="537882"/>
                  <a:pt x="5299018" y="535641"/>
                  <a:pt x="5307321" y="535641"/>
                </a:cubicBezTo>
                <a:cubicBezTo>
                  <a:pt x="5319582" y="535641"/>
                  <a:pt x="5328735" y="538914"/>
                  <a:pt x="5334780" y="545461"/>
                </a:cubicBezTo>
                <a:cubicBezTo>
                  <a:pt x="5340824" y="552007"/>
                  <a:pt x="5343846" y="560894"/>
                  <a:pt x="5343846" y="572123"/>
                </a:cubicBezTo>
                <a:lnTo>
                  <a:pt x="5343846" y="696388"/>
                </a:lnTo>
                <a:lnTo>
                  <a:pt x="5308591" y="696388"/>
                </a:lnTo>
                <a:lnTo>
                  <a:pt x="5308591" y="582921"/>
                </a:lnTo>
                <a:cubicBezTo>
                  <a:pt x="5308591" y="578260"/>
                  <a:pt x="5307942" y="574636"/>
                  <a:pt x="5306644" y="572048"/>
                </a:cubicBezTo>
                <a:cubicBezTo>
                  <a:pt x="5305347" y="569459"/>
                  <a:pt x="5302869" y="568165"/>
                  <a:pt x="5299212" y="568165"/>
                </a:cubicBezTo>
                <a:cubicBezTo>
                  <a:pt x="5294193" y="568165"/>
                  <a:pt x="5289353" y="571080"/>
                  <a:pt x="5284693" y="576909"/>
                </a:cubicBezTo>
                <a:cubicBezTo>
                  <a:pt x="5280032" y="582738"/>
                  <a:pt x="5277702" y="590593"/>
                  <a:pt x="5277702" y="600473"/>
                </a:cubicBezTo>
                <a:lnTo>
                  <a:pt x="5277702" y="696388"/>
                </a:lnTo>
                <a:lnTo>
                  <a:pt x="5242446" y="696388"/>
                </a:lnTo>
                <a:lnTo>
                  <a:pt x="5242446" y="582921"/>
                </a:lnTo>
                <a:cubicBezTo>
                  <a:pt x="5242446" y="578260"/>
                  <a:pt x="5241798" y="574636"/>
                  <a:pt x="5240500" y="572048"/>
                </a:cubicBezTo>
                <a:cubicBezTo>
                  <a:pt x="5239202" y="569459"/>
                  <a:pt x="5236725" y="568165"/>
                  <a:pt x="5233068" y="568165"/>
                </a:cubicBezTo>
                <a:cubicBezTo>
                  <a:pt x="5228049" y="568165"/>
                  <a:pt x="5223209" y="571080"/>
                  <a:pt x="5218548" y="576909"/>
                </a:cubicBezTo>
                <a:cubicBezTo>
                  <a:pt x="5213888" y="582738"/>
                  <a:pt x="5211558" y="590593"/>
                  <a:pt x="5211558" y="600473"/>
                </a:cubicBezTo>
                <a:lnTo>
                  <a:pt x="5211558" y="696388"/>
                </a:lnTo>
                <a:lnTo>
                  <a:pt x="5176302" y="696388"/>
                </a:lnTo>
                <a:lnTo>
                  <a:pt x="5176302" y="538330"/>
                </a:lnTo>
                <a:lnTo>
                  <a:pt x="5211558" y="538330"/>
                </a:lnTo>
                <a:lnTo>
                  <a:pt x="5211558" y="557195"/>
                </a:lnTo>
                <a:cubicBezTo>
                  <a:pt x="5210955" y="551774"/>
                  <a:pt x="5214139" y="546827"/>
                  <a:pt x="5221108" y="542353"/>
                </a:cubicBezTo>
                <a:cubicBezTo>
                  <a:pt x="5228077" y="537878"/>
                  <a:pt x="5235664" y="535641"/>
                  <a:pt x="5243866" y="535641"/>
                </a:cubicBezTo>
                <a:close/>
                <a:moveTo>
                  <a:pt x="5079088" y="535641"/>
                </a:moveTo>
                <a:cubicBezTo>
                  <a:pt x="5100154" y="535641"/>
                  <a:pt x="5116907" y="541144"/>
                  <a:pt x="5129347" y="552150"/>
                </a:cubicBezTo>
                <a:cubicBezTo>
                  <a:pt x="5141787" y="563157"/>
                  <a:pt x="5148007" y="577493"/>
                  <a:pt x="5148007" y="595160"/>
                </a:cubicBezTo>
                <a:lnTo>
                  <a:pt x="5110386" y="595160"/>
                </a:lnTo>
                <a:cubicBezTo>
                  <a:pt x="5109382" y="583244"/>
                  <a:pt x="5105976" y="575539"/>
                  <a:pt x="5100168" y="572048"/>
                </a:cubicBezTo>
                <a:cubicBezTo>
                  <a:pt x="5094361" y="568556"/>
                  <a:pt x="5087334" y="566810"/>
                  <a:pt x="5079088" y="566810"/>
                </a:cubicBezTo>
                <a:cubicBezTo>
                  <a:pt x="5069409" y="566810"/>
                  <a:pt x="5060478" y="570696"/>
                  <a:pt x="5052297" y="578468"/>
                </a:cubicBezTo>
                <a:cubicBezTo>
                  <a:pt x="5044117" y="586241"/>
                  <a:pt x="5040026" y="598975"/>
                  <a:pt x="5040026" y="616671"/>
                </a:cubicBezTo>
                <a:cubicBezTo>
                  <a:pt x="5040026" y="635069"/>
                  <a:pt x="5044174" y="648208"/>
                  <a:pt x="5052470" y="656088"/>
                </a:cubicBezTo>
                <a:cubicBezTo>
                  <a:pt x="5060766" y="663968"/>
                  <a:pt x="5069638" y="667908"/>
                  <a:pt x="5079088" y="667908"/>
                </a:cubicBezTo>
                <a:cubicBezTo>
                  <a:pt x="5089471" y="667908"/>
                  <a:pt x="5097903" y="665072"/>
                  <a:pt x="5104384" y="659401"/>
                </a:cubicBezTo>
                <a:cubicBezTo>
                  <a:pt x="5110867" y="653729"/>
                  <a:pt x="5114107" y="643516"/>
                  <a:pt x="5114107" y="628759"/>
                </a:cubicBezTo>
                <a:lnTo>
                  <a:pt x="5152073" y="628759"/>
                </a:lnTo>
                <a:cubicBezTo>
                  <a:pt x="5152073" y="650714"/>
                  <a:pt x="5145121" y="667926"/>
                  <a:pt x="5131219" y="680395"/>
                </a:cubicBezTo>
                <a:cubicBezTo>
                  <a:pt x="5117316" y="692864"/>
                  <a:pt x="5099939" y="699098"/>
                  <a:pt x="5079088" y="699098"/>
                </a:cubicBezTo>
                <a:cubicBezTo>
                  <a:pt x="5058166" y="699098"/>
                  <a:pt x="5040101" y="691731"/>
                  <a:pt x="5024893" y="676996"/>
                </a:cubicBezTo>
                <a:cubicBezTo>
                  <a:pt x="5009686" y="662262"/>
                  <a:pt x="5002081" y="642153"/>
                  <a:pt x="5002081" y="616671"/>
                </a:cubicBezTo>
                <a:cubicBezTo>
                  <a:pt x="5002081" y="591876"/>
                  <a:pt x="5009624" y="572173"/>
                  <a:pt x="5024710" y="557560"/>
                </a:cubicBezTo>
                <a:cubicBezTo>
                  <a:pt x="5039796" y="542948"/>
                  <a:pt x="5057922" y="535641"/>
                  <a:pt x="5079088" y="535641"/>
                </a:cubicBezTo>
                <a:close/>
                <a:moveTo>
                  <a:pt x="3634141" y="535641"/>
                </a:moveTo>
                <a:cubicBezTo>
                  <a:pt x="3642530" y="535641"/>
                  <a:pt x="3649557" y="537950"/>
                  <a:pt x="3655221" y="542568"/>
                </a:cubicBezTo>
                <a:cubicBezTo>
                  <a:pt x="3660886" y="547185"/>
                  <a:pt x="3663883" y="552061"/>
                  <a:pt x="3664213" y="557195"/>
                </a:cubicBezTo>
                <a:cubicBezTo>
                  <a:pt x="3665216" y="551788"/>
                  <a:pt x="3668956" y="546845"/>
                  <a:pt x="3675430" y="542363"/>
                </a:cubicBezTo>
                <a:cubicBezTo>
                  <a:pt x="3681905" y="537882"/>
                  <a:pt x="3689294" y="535641"/>
                  <a:pt x="3697597" y="535641"/>
                </a:cubicBezTo>
                <a:cubicBezTo>
                  <a:pt x="3709857" y="535641"/>
                  <a:pt x="3719010" y="538914"/>
                  <a:pt x="3725055" y="545461"/>
                </a:cubicBezTo>
                <a:cubicBezTo>
                  <a:pt x="3731099" y="552007"/>
                  <a:pt x="3734121" y="560894"/>
                  <a:pt x="3734121" y="572123"/>
                </a:cubicBezTo>
                <a:lnTo>
                  <a:pt x="3734121" y="696388"/>
                </a:lnTo>
                <a:lnTo>
                  <a:pt x="3698866" y="696388"/>
                </a:lnTo>
                <a:lnTo>
                  <a:pt x="3698866" y="582921"/>
                </a:lnTo>
                <a:cubicBezTo>
                  <a:pt x="3698866" y="578260"/>
                  <a:pt x="3698217" y="574636"/>
                  <a:pt x="3696919" y="572048"/>
                </a:cubicBezTo>
                <a:cubicBezTo>
                  <a:pt x="3695621" y="569459"/>
                  <a:pt x="3693144" y="568165"/>
                  <a:pt x="3689487" y="568165"/>
                </a:cubicBezTo>
                <a:cubicBezTo>
                  <a:pt x="3684468" y="568165"/>
                  <a:pt x="3679628" y="571080"/>
                  <a:pt x="3674968" y="576909"/>
                </a:cubicBezTo>
                <a:cubicBezTo>
                  <a:pt x="3670307" y="582738"/>
                  <a:pt x="3667977" y="590593"/>
                  <a:pt x="3667977" y="600473"/>
                </a:cubicBezTo>
                <a:lnTo>
                  <a:pt x="3667977" y="696388"/>
                </a:lnTo>
                <a:lnTo>
                  <a:pt x="3632721" y="696388"/>
                </a:lnTo>
                <a:lnTo>
                  <a:pt x="3632721" y="582921"/>
                </a:lnTo>
                <a:cubicBezTo>
                  <a:pt x="3632721" y="578260"/>
                  <a:pt x="3632073" y="574636"/>
                  <a:pt x="3630775" y="572048"/>
                </a:cubicBezTo>
                <a:cubicBezTo>
                  <a:pt x="3629477" y="569459"/>
                  <a:pt x="3627000" y="568165"/>
                  <a:pt x="3623343" y="568165"/>
                </a:cubicBezTo>
                <a:cubicBezTo>
                  <a:pt x="3618324" y="568165"/>
                  <a:pt x="3613484" y="571080"/>
                  <a:pt x="3608824" y="576909"/>
                </a:cubicBezTo>
                <a:cubicBezTo>
                  <a:pt x="3604163" y="582738"/>
                  <a:pt x="3601833" y="590593"/>
                  <a:pt x="3601833" y="600473"/>
                </a:cubicBezTo>
                <a:lnTo>
                  <a:pt x="3601833" y="696388"/>
                </a:lnTo>
                <a:lnTo>
                  <a:pt x="3566577" y="696388"/>
                </a:lnTo>
                <a:lnTo>
                  <a:pt x="3566577" y="538330"/>
                </a:lnTo>
                <a:lnTo>
                  <a:pt x="3601833" y="538330"/>
                </a:lnTo>
                <a:lnTo>
                  <a:pt x="3601833" y="557195"/>
                </a:lnTo>
                <a:cubicBezTo>
                  <a:pt x="3601230" y="551774"/>
                  <a:pt x="3604414" y="546827"/>
                  <a:pt x="3611383" y="542353"/>
                </a:cubicBezTo>
                <a:cubicBezTo>
                  <a:pt x="3618353" y="537878"/>
                  <a:pt x="3625938" y="535641"/>
                  <a:pt x="3634141" y="535641"/>
                </a:cubicBezTo>
                <a:close/>
                <a:moveTo>
                  <a:pt x="3469363" y="535641"/>
                </a:moveTo>
                <a:cubicBezTo>
                  <a:pt x="3490429" y="535641"/>
                  <a:pt x="3507182" y="541144"/>
                  <a:pt x="3519622" y="552150"/>
                </a:cubicBezTo>
                <a:cubicBezTo>
                  <a:pt x="3532063" y="563157"/>
                  <a:pt x="3538282" y="577493"/>
                  <a:pt x="3538282" y="595160"/>
                </a:cubicBezTo>
                <a:lnTo>
                  <a:pt x="3500661" y="595160"/>
                </a:lnTo>
                <a:cubicBezTo>
                  <a:pt x="3499657" y="583244"/>
                  <a:pt x="3496251" y="575539"/>
                  <a:pt x="3490444" y="572048"/>
                </a:cubicBezTo>
                <a:cubicBezTo>
                  <a:pt x="3484636" y="568556"/>
                  <a:pt x="3477609" y="566810"/>
                  <a:pt x="3469363" y="566810"/>
                </a:cubicBezTo>
                <a:cubicBezTo>
                  <a:pt x="3459684" y="566810"/>
                  <a:pt x="3450753" y="570696"/>
                  <a:pt x="3442572" y="578468"/>
                </a:cubicBezTo>
                <a:cubicBezTo>
                  <a:pt x="3434391" y="586241"/>
                  <a:pt x="3430301" y="598975"/>
                  <a:pt x="3430301" y="616671"/>
                </a:cubicBezTo>
                <a:cubicBezTo>
                  <a:pt x="3430301" y="635069"/>
                  <a:pt x="3434448" y="648208"/>
                  <a:pt x="3442744" y="656088"/>
                </a:cubicBezTo>
                <a:cubicBezTo>
                  <a:pt x="3451040" y="663968"/>
                  <a:pt x="3459913" y="667908"/>
                  <a:pt x="3469363" y="667908"/>
                </a:cubicBezTo>
                <a:cubicBezTo>
                  <a:pt x="3479746" y="667908"/>
                  <a:pt x="3488178" y="665072"/>
                  <a:pt x="3494660" y="659401"/>
                </a:cubicBezTo>
                <a:cubicBezTo>
                  <a:pt x="3501141" y="653729"/>
                  <a:pt x="3504382" y="643516"/>
                  <a:pt x="3504382" y="628759"/>
                </a:cubicBezTo>
                <a:lnTo>
                  <a:pt x="3542348" y="628759"/>
                </a:lnTo>
                <a:cubicBezTo>
                  <a:pt x="3542348" y="650714"/>
                  <a:pt x="3535397" y="667926"/>
                  <a:pt x="3521494" y="680395"/>
                </a:cubicBezTo>
                <a:cubicBezTo>
                  <a:pt x="3507591" y="692864"/>
                  <a:pt x="3490214" y="699098"/>
                  <a:pt x="3469363" y="699098"/>
                </a:cubicBezTo>
                <a:cubicBezTo>
                  <a:pt x="3448441" y="699098"/>
                  <a:pt x="3430376" y="691731"/>
                  <a:pt x="3415168" y="676996"/>
                </a:cubicBezTo>
                <a:cubicBezTo>
                  <a:pt x="3399960" y="662262"/>
                  <a:pt x="3392357" y="642153"/>
                  <a:pt x="3392357" y="616671"/>
                </a:cubicBezTo>
                <a:cubicBezTo>
                  <a:pt x="3392357" y="591876"/>
                  <a:pt x="3399899" y="572173"/>
                  <a:pt x="3414985" y="557560"/>
                </a:cubicBezTo>
                <a:cubicBezTo>
                  <a:pt x="3430071" y="542948"/>
                  <a:pt x="3448197" y="535641"/>
                  <a:pt x="3469363" y="535641"/>
                </a:cubicBezTo>
                <a:close/>
                <a:moveTo>
                  <a:pt x="5992646" y="534214"/>
                </a:moveTo>
                <a:cubicBezTo>
                  <a:pt x="5996197" y="534126"/>
                  <a:pt x="6000292" y="534924"/>
                  <a:pt x="6004931" y="536609"/>
                </a:cubicBezTo>
                <a:cubicBezTo>
                  <a:pt x="6014210" y="539979"/>
                  <a:pt x="6022018" y="544801"/>
                  <a:pt x="6028356" y="551075"/>
                </a:cubicBezTo>
                <a:cubicBezTo>
                  <a:pt x="6034694" y="557349"/>
                  <a:pt x="6034408" y="563924"/>
                  <a:pt x="6027495" y="570800"/>
                </a:cubicBezTo>
                <a:cubicBezTo>
                  <a:pt x="6020584" y="577676"/>
                  <a:pt x="6012790" y="594673"/>
                  <a:pt x="6004114" y="621790"/>
                </a:cubicBezTo>
                <a:cubicBezTo>
                  <a:pt x="6015816" y="637335"/>
                  <a:pt x="6016690" y="644881"/>
                  <a:pt x="6006738" y="644430"/>
                </a:cubicBezTo>
                <a:cubicBezTo>
                  <a:pt x="5996786" y="643978"/>
                  <a:pt x="5986916" y="643978"/>
                  <a:pt x="5977129" y="644430"/>
                </a:cubicBezTo>
                <a:cubicBezTo>
                  <a:pt x="5967342" y="644881"/>
                  <a:pt x="5951872" y="645917"/>
                  <a:pt x="5930720" y="647538"/>
                </a:cubicBezTo>
                <a:cubicBezTo>
                  <a:pt x="5928670" y="660315"/>
                  <a:pt x="5925110" y="665793"/>
                  <a:pt x="5920041" y="663972"/>
                </a:cubicBezTo>
                <a:cubicBezTo>
                  <a:pt x="5914972" y="662151"/>
                  <a:pt x="5911723" y="655325"/>
                  <a:pt x="5910296" y="643494"/>
                </a:cubicBezTo>
                <a:cubicBezTo>
                  <a:pt x="5908870" y="631663"/>
                  <a:pt x="5907489" y="617696"/>
                  <a:pt x="5906156" y="601592"/>
                </a:cubicBezTo>
                <a:cubicBezTo>
                  <a:pt x="5904822" y="585488"/>
                  <a:pt x="5901668" y="571589"/>
                  <a:pt x="5896691" y="559894"/>
                </a:cubicBezTo>
                <a:cubicBezTo>
                  <a:pt x="5891715" y="548200"/>
                  <a:pt x="5893762" y="543518"/>
                  <a:pt x="5902832" y="545848"/>
                </a:cubicBezTo>
                <a:cubicBezTo>
                  <a:pt x="5911903" y="548178"/>
                  <a:pt x="5918496" y="549978"/>
                  <a:pt x="5922611" y="551247"/>
                </a:cubicBezTo>
                <a:cubicBezTo>
                  <a:pt x="5926727" y="552516"/>
                  <a:pt x="5936693" y="551412"/>
                  <a:pt x="5952510" y="547934"/>
                </a:cubicBezTo>
                <a:cubicBezTo>
                  <a:pt x="5968328" y="544457"/>
                  <a:pt x="5978700" y="540858"/>
                  <a:pt x="5983626" y="537136"/>
                </a:cubicBezTo>
                <a:cubicBezTo>
                  <a:pt x="5986088" y="535276"/>
                  <a:pt x="5989096" y="534301"/>
                  <a:pt x="5992646" y="534214"/>
                </a:cubicBezTo>
                <a:close/>
                <a:moveTo>
                  <a:pt x="1352939" y="515712"/>
                </a:moveTo>
                <a:cubicBezTo>
                  <a:pt x="1359057" y="516149"/>
                  <a:pt x="1364390" y="517601"/>
                  <a:pt x="1368940" y="520068"/>
                </a:cubicBezTo>
                <a:cubicBezTo>
                  <a:pt x="1378038" y="525001"/>
                  <a:pt x="1383093" y="530199"/>
                  <a:pt x="1384103" y="535663"/>
                </a:cubicBezTo>
                <a:cubicBezTo>
                  <a:pt x="1385115" y="541126"/>
                  <a:pt x="1377268" y="543410"/>
                  <a:pt x="1360561" y="542514"/>
                </a:cubicBezTo>
                <a:cubicBezTo>
                  <a:pt x="1343854" y="541618"/>
                  <a:pt x="1325977" y="541610"/>
                  <a:pt x="1306925" y="542492"/>
                </a:cubicBezTo>
                <a:cubicBezTo>
                  <a:pt x="1287873" y="543374"/>
                  <a:pt x="1266809" y="544948"/>
                  <a:pt x="1243728" y="547214"/>
                </a:cubicBezTo>
                <a:cubicBezTo>
                  <a:pt x="1220648" y="549480"/>
                  <a:pt x="1198352" y="551735"/>
                  <a:pt x="1176842" y="553979"/>
                </a:cubicBezTo>
                <a:cubicBezTo>
                  <a:pt x="1155331" y="556223"/>
                  <a:pt x="1137122" y="558923"/>
                  <a:pt x="1122216" y="562077"/>
                </a:cubicBezTo>
                <a:cubicBezTo>
                  <a:pt x="1107310" y="565232"/>
                  <a:pt x="1094622" y="563576"/>
                  <a:pt x="1084154" y="557109"/>
                </a:cubicBezTo>
                <a:cubicBezTo>
                  <a:pt x="1073556" y="546769"/>
                  <a:pt x="1073402" y="541288"/>
                  <a:pt x="1083691" y="540664"/>
                </a:cubicBezTo>
                <a:cubicBezTo>
                  <a:pt x="1093980" y="540040"/>
                  <a:pt x="1106428" y="539284"/>
                  <a:pt x="1121033" y="538395"/>
                </a:cubicBezTo>
                <a:cubicBezTo>
                  <a:pt x="1135639" y="537506"/>
                  <a:pt x="1156170" y="535717"/>
                  <a:pt x="1182628" y="533028"/>
                </a:cubicBezTo>
                <a:cubicBezTo>
                  <a:pt x="1209086" y="530339"/>
                  <a:pt x="1236791" y="527865"/>
                  <a:pt x="1265744" y="525607"/>
                </a:cubicBezTo>
                <a:cubicBezTo>
                  <a:pt x="1294696" y="523348"/>
                  <a:pt x="1316860" y="520627"/>
                  <a:pt x="1332232" y="517444"/>
                </a:cubicBezTo>
                <a:cubicBezTo>
                  <a:pt x="1339919" y="515852"/>
                  <a:pt x="1346820" y="515275"/>
                  <a:pt x="1352939" y="515712"/>
                </a:cubicBezTo>
                <a:close/>
                <a:moveTo>
                  <a:pt x="4103894" y="514604"/>
                </a:moveTo>
                <a:cubicBezTo>
                  <a:pt x="4102080" y="514317"/>
                  <a:pt x="4095720" y="514837"/>
                  <a:pt x="4084815" y="516164"/>
                </a:cubicBezTo>
                <a:cubicBezTo>
                  <a:pt x="4073909" y="517490"/>
                  <a:pt x="4063688" y="519229"/>
                  <a:pt x="4054152" y="521380"/>
                </a:cubicBezTo>
                <a:cubicBezTo>
                  <a:pt x="4054998" y="528062"/>
                  <a:pt x="4055772" y="535053"/>
                  <a:pt x="4056475" y="542353"/>
                </a:cubicBezTo>
                <a:lnTo>
                  <a:pt x="4102077" y="536093"/>
                </a:lnTo>
                <a:cubicBezTo>
                  <a:pt x="4105102" y="529296"/>
                  <a:pt x="4106615" y="523760"/>
                  <a:pt x="4106615" y="519487"/>
                </a:cubicBezTo>
                <a:cubicBezTo>
                  <a:pt x="4106615" y="516519"/>
                  <a:pt x="4105708" y="514891"/>
                  <a:pt x="4103894" y="514604"/>
                </a:cubicBezTo>
                <a:close/>
                <a:moveTo>
                  <a:pt x="7164340" y="512746"/>
                </a:moveTo>
                <a:cubicBezTo>
                  <a:pt x="7167810" y="512243"/>
                  <a:pt x="7173608" y="513565"/>
                  <a:pt x="7181730" y="516712"/>
                </a:cubicBezTo>
                <a:cubicBezTo>
                  <a:pt x="7197978" y="523008"/>
                  <a:pt x="7205568" y="532257"/>
                  <a:pt x="7204500" y="544461"/>
                </a:cubicBezTo>
                <a:cubicBezTo>
                  <a:pt x="7203431" y="556664"/>
                  <a:pt x="7199380" y="561758"/>
                  <a:pt x="7192346" y="559744"/>
                </a:cubicBezTo>
                <a:cubicBezTo>
                  <a:pt x="7185312" y="557729"/>
                  <a:pt x="7178870" y="552821"/>
                  <a:pt x="7173019" y="545020"/>
                </a:cubicBezTo>
                <a:cubicBezTo>
                  <a:pt x="7167312" y="536473"/>
                  <a:pt x="7163275" y="528045"/>
                  <a:pt x="7160908" y="519734"/>
                </a:cubicBezTo>
                <a:cubicBezTo>
                  <a:pt x="7159726" y="515579"/>
                  <a:pt x="7160870" y="513250"/>
                  <a:pt x="7164340" y="512746"/>
                </a:cubicBezTo>
                <a:close/>
                <a:moveTo>
                  <a:pt x="2596804" y="510334"/>
                </a:moveTo>
                <a:cubicBezTo>
                  <a:pt x="2601020" y="510851"/>
                  <a:pt x="2607455" y="513292"/>
                  <a:pt x="2616109" y="517659"/>
                </a:cubicBezTo>
                <a:cubicBezTo>
                  <a:pt x="2627696" y="526507"/>
                  <a:pt x="2630783" y="532920"/>
                  <a:pt x="2625369" y="536900"/>
                </a:cubicBezTo>
                <a:cubicBezTo>
                  <a:pt x="2619956" y="540879"/>
                  <a:pt x="2607369" y="553939"/>
                  <a:pt x="2587608" y="576081"/>
                </a:cubicBezTo>
                <a:cubicBezTo>
                  <a:pt x="2592986" y="579049"/>
                  <a:pt x="2595441" y="586775"/>
                  <a:pt x="2594975" y="599258"/>
                </a:cubicBezTo>
                <a:cubicBezTo>
                  <a:pt x="2594509" y="611741"/>
                  <a:pt x="2594506" y="627738"/>
                  <a:pt x="2594964" y="647248"/>
                </a:cubicBezTo>
                <a:cubicBezTo>
                  <a:pt x="2595423" y="666757"/>
                  <a:pt x="2594237" y="685450"/>
                  <a:pt x="2591405" y="703325"/>
                </a:cubicBezTo>
                <a:cubicBezTo>
                  <a:pt x="2588572" y="721200"/>
                  <a:pt x="2582929" y="723692"/>
                  <a:pt x="2574476" y="710800"/>
                </a:cubicBezTo>
                <a:cubicBezTo>
                  <a:pt x="2566022" y="697908"/>
                  <a:pt x="2562932" y="688135"/>
                  <a:pt x="2565205" y="681481"/>
                </a:cubicBezTo>
                <a:cubicBezTo>
                  <a:pt x="2567478" y="674827"/>
                  <a:pt x="2569726" y="665947"/>
                  <a:pt x="2571948" y="654841"/>
                </a:cubicBezTo>
                <a:cubicBezTo>
                  <a:pt x="2574171" y="643734"/>
                  <a:pt x="2574558" y="621589"/>
                  <a:pt x="2573110" y="588406"/>
                </a:cubicBezTo>
                <a:cubicBezTo>
                  <a:pt x="2565696" y="601169"/>
                  <a:pt x="2556719" y="611910"/>
                  <a:pt x="2546179" y="620629"/>
                </a:cubicBezTo>
                <a:cubicBezTo>
                  <a:pt x="2535639" y="629347"/>
                  <a:pt x="2523457" y="636955"/>
                  <a:pt x="2509633" y="643451"/>
                </a:cubicBezTo>
                <a:cubicBezTo>
                  <a:pt x="2495809" y="649947"/>
                  <a:pt x="2497573" y="644154"/>
                  <a:pt x="2514925" y="626071"/>
                </a:cubicBezTo>
                <a:cubicBezTo>
                  <a:pt x="2532276" y="607988"/>
                  <a:pt x="2546710" y="591859"/>
                  <a:pt x="2558225" y="577683"/>
                </a:cubicBezTo>
                <a:cubicBezTo>
                  <a:pt x="2569740" y="563508"/>
                  <a:pt x="2578161" y="551111"/>
                  <a:pt x="2583489" y="540492"/>
                </a:cubicBezTo>
                <a:cubicBezTo>
                  <a:pt x="2588816" y="529873"/>
                  <a:pt x="2591257" y="521229"/>
                  <a:pt x="2590813" y="514561"/>
                </a:cubicBezTo>
                <a:cubicBezTo>
                  <a:pt x="2590591" y="511227"/>
                  <a:pt x="2592588" y="509818"/>
                  <a:pt x="2596804" y="510334"/>
                </a:cubicBezTo>
                <a:close/>
                <a:moveTo>
                  <a:pt x="1623987" y="498576"/>
                </a:moveTo>
                <a:cubicBezTo>
                  <a:pt x="1626859" y="497718"/>
                  <a:pt x="1630257" y="498013"/>
                  <a:pt x="1634184" y="499461"/>
                </a:cubicBezTo>
                <a:cubicBezTo>
                  <a:pt x="1642034" y="502358"/>
                  <a:pt x="1648710" y="506559"/>
                  <a:pt x="1654209" y="512066"/>
                </a:cubicBezTo>
                <a:cubicBezTo>
                  <a:pt x="1659708" y="517573"/>
                  <a:pt x="1658655" y="521502"/>
                  <a:pt x="1651047" y="523854"/>
                </a:cubicBezTo>
                <a:cubicBezTo>
                  <a:pt x="1643439" y="526205"/>
                  <a:pt x="1631490" y="530593"/>
                  <a:pt x="1615201" y="537018"/>
                </a:cubicBezTo>
                <a:cubicBezTo>
                  <a:pt x="1622399" y="540990"/>
                  <a:pt x="1625550" y="545586"/>
                  <a:pt x="1624655" y="550806"/>
                </a:cubicBezTo>
                <a:cubicBezTo>
                  <a:pt x="1623757" y="556026"/>
                  <a:pt x="1624759" y="563554"/>
                  <a:pt x="1627655" y="573392"/>
                </a:cubicBezTo>
                <a:cubicBezTo>
                  <a:pt x="1644261" y="569118"/>
                  <a:pt x="1656500" y="565351"/>
                  <a:pt x="1664372" y="562088"/>
                </a:cubicBezTo>
                <a:cubicBezTo>
                  <a:pt x="1672245" y="558826"/>
                  <a:pt x="1680641" y="560156"/>
                  <a:pt x="1689561" y="566078"/>
                </a:cubicBezTo>
                <a:cubicBezTo>
                  <a:pt x="1698480" y="572001"/>
                  <a:pt x="1698910" y="576493"/>
                  <a:pt x="1690851" y="579555"/>
                </a:cubicBezTo>
                <a:cubicBezTo>
                  <a:pt x="1682792" y="582616"/>
                  <a:pt x="1663425" y="587445"/>
                  <a:pt x="1632753" y="594042"/>
                </a:cubicBezTo>
                <a:cubicBezTo>
                  <a:pt x="1642461" y="613057"/>
                  <a:pt x="1651939" y="628290"/>
                  <a:pt x="1661188" y="639740"/>
                </a:cubicBezTo>
                <a:cubicBezTo>
                  <a:pt x="1670438" y="651191"/>
                  <a:pt x="1680838" y="660993"/>
                  <a:pt x="1692389" y="669145"/>
                </a:cubicBezTo>
                <a:cubicBezTo>
                  <a:pt x="1703940" y="677297"/>
                  <a:pt x="1710881" y="681445"/>
                  <a:pt x="1713211" y="681589"/>
                </a:cubicBezTo>
                <a:cubicBezTo>
                  <a:pt x="1715541" y="681732"/>
                  <a:pt x="1717764" y="676742"/>
                  <a:pt x="1719879" y="666618"/>
                </a:cubicBezTo>
                <a:cubicBezTo>
                  <a:pt x="1721994" y="656493"/>
                  <a:pt x="1725461" y="647875"/>
                  <a:pt x="1730280" y="640762"/>
                </a:cubicBezTo>
                <a:cubicBezTo>
                  <a:pt x="1735098" y="633649"/>
                  <a:pt x="1737808" y="640397"/>
                  <a:pt x="1738410" y="661003"/>
                </a:cubicBezTo>
                <a:cubicBezTo>
                  <a:pt x="1739013" y="681610"/>
                  <a:pt x="1741350" y="696933"/>
                  <a:pt x="1745423" y="706971"/>
                </a:cubicBezTo>
                <a:cubicBezTo>
                  <a:pt x="1749495" y="717009"/>
                  <a:pt x="1743573" y="720641"/>
                  <a:pt x="1727655" y="717866"/>
                </a:cubicBezTo>
                <a:cubicBezTo>
                  <a:pt x="1711738" y="715091"/>
                  <a:pt x="1697326" y="709093"/>
                  <a:pt x="1684420" y="699873"/>
                </a:cubicBezTo>
                <a:cubicBezTo>
                  <a:pt x="1671513" y="690652"/>
                  <a:pt x="1658590" y="677957"/>
                  <a:pt x="1645648" y="661789"/>
                </a:cubicBezTo>
                <a:cubicBezTo>
                  <a:pt x="1632707" y="645620"/>
                  <a:pt x="1621238" y="625210"/>
                  <a:pt x="1611242" y="600559"/>
                </a:cubicBezTo>
                <a:cubicBezTo>
                  <a:pt x="1602007" y="603169"/>
                  <a:pt x="1593414" y="605621"/>
                  <a:pt x="1585462" y="607916"/>
                </a:cubicBezTo>
                <a:cubicBezTo>
                  <a:pt x="1577511" y="610210"/>
                  <a:pt x="1568846" y="610454"/>
                  <a:pt x="1559467" y="608647"/>
                </a:cubicBezTo>
                <a:cubicBezTo>
                  <a:pt x="1557875" y="630588"/>
                  <a:pt x="1556420" y="644372"/>
                  <a:pt x="1555101" y="650001"/>
                </a:cubicBezTo>
                <a:cubicBezTo>
                  <a:pt x="1553782" y="655629"/>
                  <a:pt x="1556265" y="655862"/>
                  <a:pt x="1562553" y="650700"/>
                </a:cubicBezTo>
                <a:cubicBezTo>
                  <a:pt x="1568842" y="645537"/>
                  <a:pt x="1577615" y="640138"/>
                  <a:pt x="1588872" y="634503"/>
                </a:cubicBezTo>
                <a:cubicBezTo>
                  <a:pt x="1600129" y="628867"/>
                  <a:pt x="1596716" y="636069"/>
                  <a:pt x="1578632" y="656110"/>
                </a:cubicBezTo>
                <a:cubicBezTo>
                  <a:pt x="1560549" y="676150"/>
                  <a:pt x="1547321" y="690347"/>
                  <a:pt x="1538945" y="698700"/>
                </a:cubicBezTo>
                <a:cubicBezTo>
                  <a:pt x="1530571" y="707053"/>
                  <a:pt x="1524523" y="708054"/>
                  <a:pt x="1520803" y="701701"/>
                </a:cubicBezTo>
                <a:cubicBezTo>
                  <a:pt x="1517081" y="695348"/>
                  <a:pt x="1514987" y="689110"/>
                  <a:pt x="1514521" y="682987"/>
                </a:cubicBezTo>
                <a:cubicBezTo>
                  <a:pt x="1514055" y="676864"/>
                  <a:pt x="1516325" y="671970"/>
                  <a:pt x="1521329" y="668306"/>
                </a:cubicBezTo>
                <a:cubicBezTo>
                  <a:pt x="1526334" y="664642"/>
                  <a:pt x="1530127" y="657253"/>
                  <a:pt x="1532708" y="646140"/>
                </a:cubicBezTo>
                <a:cubicBezTo>
                  <a:pt x="1535404" y="637980"/>
                  <a:pt x="1537430" y="623264"/>
                  <a:pt x="1538785" y="601990"/>
                </a:cubicBezTo>
                <a:cubicBezTo>
                  <a:pt x="1540140" y="580716"/>
                  <a:pt x="1539241" y="564558"/>
                  <a:pt x="1536086" y="553516"/>
                </a:cubicBezTo>
                <a:cubicBezTo>
                  <a:pt x="1532930" y="542474"/>
                  <a:pt x="1534397" y="537688"/>
                  <a:pt x="1540484" y="539158"/>
                </a:cubicBezTo>
                <a:cubicBezTo>
                  <a:pt x="1546571" y="540628"/>
                  <a:pt x="1551117" y="542202"/>
                  <a:pt x="1554121" y="543880"/>
                </a:cubicBezTo>
                <a:cubicBezTo>
                  <a:pt x="1557126" y="545558"/>
                  <a:pt x="1561987" y="544722"/>
                  <a:pt x="1568706" y="541374"/>
                </a:cubicBezTo>
                <a:cubicBezTo>
                  <a:pt x="1575424" y="538025"/>
                  <a:pt x="1584236" y="532644"/>
                  <a:pt x="1595141" y="525230"/>
                </a:cubicBezTo>
                <a:cubicBezTo>
                  <a:pt x="1606047" y="517816"/>
                  <a:pt x="1613318" y="510944"/>
                  <a:pt x="1616954" y="504613"/>
                </a:cubicBezTo>
                <a:cubicBezTo>
                  <a:pt x="1618771" y="501447"/>
                  <a:pt x="1621116" y="499435"/>
                  <a:pt x="1623987" y="498576"/>
                </a:cubicBezTo>
                <a:close/>
                <a:moveTo>
                  <a:pt x="4117255" y="489480"/>
                </a:moveTo>
                <a:cubicBezTo>
                  <a:pt x="4120311" y="489287"/>
                  <a:pt x="4123429" y="489917"/>
                  <a:pt x="4126609" y="491373"/>
                </a:cubicBezTo>
                <a:cubicBezTo>
                  <a:pt x="4132969" y="494284"/>
                  <a:pt x="4138680" y="497980"/>
                  <a:pt x="4143742" y="502462"/>
                </a:cubicBezTo>
                <a:cubicBezTo>
                  <a:pt x="4148804" y="506943"/>
                  <a:pt x="4148030" y="512249"/>
                  <a:pt x="4141419" y="518379"/>
                </a:cubicBezTo>
                <a:cubicBezTo>
                  <a:pt x="4134808" y="524510"/>
                  <a:pt x="4129560" y="530608"/>
                  <a:pt x="4125674" y="536674"/>
                </a:cubicBezTo>
                <a:cubicBezTo>
                  <a:pt x="4135582" y="546439"/>
                  <a:pt x="4133009" y="551871"/>
                  <a:pt x="4117951" y="552968"/>
                </a:cubicBezTo>
                <a:cubicBezTo>
                  <a:pt x="4102894" y="554065"/>
                  <a:pt x="4082602" y="556313"/>
                  <a:pt x="4057077" y="559711"/>
                </a:cubicBezTo>
                <a:cubicBezTo>
                  <a:pt x="4051298" y="569850"/>
                  <a:pt x="4046028" y="568921"/>
                  <a:pt x="4041267" y="556926"/>
                </a:cubicBezTo>
                <a:cubicBezTo>
                  <a:pt x="4036506" y="544930"/>
                  <a:pt x="4032785" y="536025"/>
                  <a:pt x="4030103" y="530210"/>
                </a:cubicBezTo>
                <a:cubicBezTo>
                  <a:pt x="4027422" y="524395"/>
                  <a:pt x="4024206" y="518447"/>
                  <a:pt x="4020456" y="512367"/>
                </a:cubicBezTo>
                <a:cubicBezTo>
                  <a:pt x="4016706" y="506287"/>
                  <a:pt x="4019362" y="503247"/>
                  <a:pt x="4028425" y="503247"/>
                </a:cubicBezTo>
                <a:cubicBezTo>
                  <a:pt x="4035151" y="503247"/>
                  <a:pt x="4040030" y="503465"/>
                  <a:pt x="4043063" y="503903"/>
                </a:cubicBezTo>
                <a:cubicBezTo>
                  <a:pt x="4046096" y="504340"/>
                  <a:pt x="4056256" y="503476"/>
                  <a:pt x="4073543" y="501311"/>
                </a:cubicBezTo>
                <a:cubicBezTo>
                  <a:pt x="4090830" y="499145"/>
                  <a:pt x="4102406" y="496220"/>
                  <a:pt x="4108272" y="492535"/>
                </a:cubicBezTo>
                <a:cubicBezTo>
                  <a:pt x="4111204" y="490692"/>
                  <a:pt x="4114199" y="489674"/>
                  <a:pt x="4117255" y="489480"/>
                </a:cubicBezTo>
                <a:close/>
                <a:moveTo>
                  <a:pt x="3281355" y="487125"/>
                </a:moveTo>
                <a:cubicBezTo>
                  <a:pt x="3269395" y="487992"/>
                  <a:pt x="3261067" y="491359"/>
                  <a:pt x="3256370" y="497224"/>
                </a:cubicBezTo>
                <a:cubicBezTo>
                  <a:pt x="3251674" y="503089"/>
                  <a:pt x="3249326" y="510209"/>
                  <a:pt x="3249326" y="518584"/>
                </a:cubicBezTo>
                <a:cubicBezTo>
                  <a:pt x="3249326" y="526944"/>
                  <a:pt x="3252187" y="534799"/>
                  <a:pt x="3257908" y="542148"/>
                </a:cubicBezTo>
                <a:cubicBezTo>
                  <a:pt x="3263630" y="549498"/>
                  <a:pt x="3272439" y="553172"/>
                  <a:pt x="3284334" y="553172"/>
                </a:cubicBezTo>
                <a:cubicBezTo>
                  <a:pt x="3296229" y="553172"/>
                  <a:pt x="3305267" y="549476"/>
                  <a:pt x="3311447" y="542084"/>
                </a:cubicBezTo>
                <a:cubicBezTo>
                  <a:pt x="3317628" y="534691"/>
                  <a:pt x="3320507" y="525854"/>
                  <a:pt x="3320084" y="515572"/>
                </a:cubicBezTo>
                <a:cubicBezTo>
                  <a:pt x="3319661" y="505290"/>
                  <a:pt x="3316090" y="497762"/>
                  <a:pt x="3309372" y="492986"/>
                </a:cubicBezTo>
                <a:cubicBezTo>
                  <a:pt x="3302653" y="488211"/>
                  <a:pt x="3293314" y="486257"/>
                  <a:pt x="3281355" y="487125"/>
                </a:cubicBezTo>
                <a:close/>
                <a:moveTo>
                  <a:pt x="6605688" y="481779"/>
                </a:moveTo>
                <a:cubicBezTo>
                  <a:pt x="6588768" y="484475"/>
                  <a:pt x="6574628" y="486626"/>
                  <a:pt x="6563270" y="488233"/>
                </a:cubicBezTo>
                <a:cubicBezTo>
                  <a:pt x="6572262" y="492520"/>
                  <a:pt x="6575836" y="496973"/>
                  <a:pt x="6573994" y="501590"/>
                </a:cubicBezTo>
                <a:cubicBezTo>
                  <a:pt x="6572150" y="506208"/>
                  <a:pt x="6570376" y="516648"/>
                  <a:pt x="6568669" y="532909"/>
                </a:cubicBezTo>
                <a:cubicBezTo>
                  <a:pt x="6580342" y="532121"/>
                  <a:pt x="6594288" y="530507"/>
                  <a:pt x="6610507" y="528070"/>
                </a:cubicBezTo>
                <a:cubicBezTo>
                  <a:pt x="6612199" y="505082"/>
                  <a:pt x="6610593" y="489652"/>
                  <a:pt x="6605688" y="481779"/>
                </a:cubicBezTo>
                <a:close/>
                <a:moveTo>
                  <a:pt x="498411" y="479069"/>
                </a:moveTo>
                <a:lnTo>
                  <a:pt x="459326" y="482747"/>
                </a:lnTo>
                <a:cubicBezTo>
                  <a:pt x="462883" y="508789"/>
                  <a:pt x="466768" y="535856"/>
                  <a:pt x="470985" y="563949"/>
                </a:cubicBezTo>
                <a:lnTo>
                  <a:pt x="503702" y="560443"/>
                </a:lnTo>
                <a:lnTo>
                  <a:pt x="503702" y="535770"/>
                </a:lnTo>
                <a:lnTo>
                  <a:pt x="491634" y="535770"/>
                </a:lnTo>
                <a:cubicBezTo>
                  <a:pt x="486143" y="535770"/>
                  <a:pt x="481155" y="533698"/>
                  <a:pt x="476674" y="529554"/>
                </a:cubicBezTo>
                <a:cubicBezTo>
                  <a:pt x="472192" y="525410"/>
                  <a:pt x="473093" y="521817"/>
                  <a:pt x="479373" y="518777"/>
                </a:cubicBezTo>
                <a:cubicBezTo>
                  <a:pt x="485654" y="515737"/>
                  <a:pt x="493312" y="513464"/>
                  <a:pt x="502346" y="511958"/>
                </a:cubicBezTo>
                <a:cubicBezTo>
                  <a:pt x="502346" y="492241"/>
                  <a:pt x="501034" y="481278"/>
                  <a:pt x="498411" y="479069"/>
                </a:cubicBezTo>
                <a:close/>
                <a:moveTo>
                  <a:pt x="573825" y="471239"/>
                </a:moveTo>
                <a:cubicBezTo>
                  <a:pt x="569279" y="470164"/>
                  <a:pt x="553161" y="471490"/>
                  <a:pt x="525470" y="475219"/>
                </a:cubicBezTo>
                <a:cubicBezTo>
                  <a:pt x="531765" y="478359"/>
                  <a:pt x="534013" y="482375"/>
                  <a:pt x="532214" y="487265"/>
                </a:cubicBezTo>
                <a:cubicBezTo>
                  <a:pt x="530415" y="492155"/>
                  <a:pt x="529514" y="498371"/>
                  <a:pt x="529514" y="505914"/>
                </a:cubicBezTo>
                <a:cubicBezTo>
                  <a:pt x="534275" y="505082"/>
                  <a:pt x="539298" y="503974"/>
                  <a:pt x="544582" y="502591"/>
                </a:cubicBezTo>
                <a:cubicBezTo>
                  <a:pt x="549866" y="501207"/>
                  <a:pt x="555201" y="503512"/>
                  <a:pt x="560585" y="509506"/>
                </a:cubicBezTo>
                <a:cubicBezTo>
                  <a:pt x="565971" y="515500"/>
                  <a:pt x="564329" y="520466"/>
                  <a:pt x="555660" y="524402"/>
                </a:cubicBezTo>
                <a:cubicBezTo>
                  <a:pt x="546991" y="528339"/>
                  <a:pt x="538204" y="531045"/>
                  <a:pt x="529299" y="532522"/>
                </a:cubicBezTo>
                <a:lnTo>
                  <a:pt x="528159" y="557195"/>
                </a:lnTo>
                <a:cubicBezTo>
                  <a:pt x="537093" y="555402"/>
                  <a:pt x="544263" y="554054"/>
                  <a:pt x="549670" y="553151"/>
                </a:cubicBezTo>
                <a:cubicBezTo>
                  <a:pt x="555076" y="552247"/>
                  <a:pt x="559119" y="553373"/>
                  <a:pt x="561801" y="556528"/>
                </a:cubicBezTo>
                <a:cubicBezTo>
                  <a:pt x="564482" y="559683"/>
                  <a:pt x="568072" y="551301"/>
                  <a:pt x="572567" y="531382"/>
                </a:cubicBezTo>
                <a:cubicBezTo>
                  <a:pt x="577063" y="511464"/>
                  <a:pt x="579533" y="496729"/>
                  <a:pt x="579977" y="487179"/>
                </a:cubicBezTo>
                <a:cubicBezTo>
                  <a:pt x="580423" y="477628"/>
                  <a:pt x="578371" y="472315"/>
                  <a:pt x="573825" y="471239"/>
                </a:cubicBezTo>
                <a:close/>
                <a:moveTo>
                  <a:pt x="6224310" y="470981"/>
                </a:moveTo>
                <a:cubicBezTo>
                  <a:pt x="6215879" y="471856"/>
                  <a:pt x="6203740" y="473448"/>
                  <a:pt x="6187894" y="475757"/>
                </a:cubicBezTo>
                <a:cubicBezTo>
                  <a:pt x="6190561" y="487802"/>
                  <a:pt x="6195666" y="508201"/>
                  <a:pt x="6203209" y="536953"/>
                </a:cubicBezTo>
                <a:cubicBezTo>
                  <a:pt x="6211928" y="536165"/>
                  <a:pt x="6219815" y="534709"/>
                  <a:pt x="6226870" y="532587"/>
                </a:cubicBezTo>
                <a:lnTo>
                  <a:pt x="6226870" y="514174"/>
                </a:lnTo>
                <a:cubicBezTo>
                  <a:pt x="6223730" y="515077"/>
                  <a:pt x="6220159" y="515529"/>
                  <a:pt x="6216158" y="515529"/>
                </a:cubicBezTo>
                <a:cubicBezTo>
                  <a:pt x="6212042" y="515529"/>
                  <a:pt x="6206726" y="514013"/>
                  <a:pt x="6200208" y="510980"/>
                </a:cubicBezTo>
                <a:cubicBezTo>
                  <a:pt x="6193691" y="507947"/>
                  <a:pt x="6194042" y="505028"/>
                  <a:pt x="6201262" y="502225"/>
                </a:cubicBezTo>
                <a:cubicBezTo>
                  <a:pt x="6208483" y="499421"/>
                  <a:pt x="6217019" y="496880"/>
                  <a:pt x="6226870" y="494600"/>
                </a:cubicBezTo>
                <a:cubicBezTo>
                  <a:pt x="6226870" y="483013"/>
                  <a:pt x="6226018" y="475140"/>
                  <a:pt x="6224310" y="470981"/>
                </a:cubicBezTo>
                <a:close/>
                <a:moveTo>
                  <a:pt x="6287702" y="461538"/>
                </a:moveTo>
                <a:cubicBezTo>
                  <a:pt x="6282596" y="461538"/>
                  <a:pt x="6270028" y="463352"/>
                  <a:pt x="6249994" y="466980"/>
                </a:cubicBezTo>
                <a:cubicBezTo>
                  <a:pt x="6254482" y="470193"/>
                  <a:pt x="6256504" y="473473"/>
                  <a:pt x="6256060" y="476821"/>
                </a:cubicBezTo>
                <a:cubicBezTo>
                  <a:pt x="6255616" y="480170"/>
                  <a:pt x="6255394" y="483120"/>
                  <a:pt x="6255394" y="485673"/>
                </a:cubicBezTo>
                <a:cubicBezTo>
                  <a:pt x="6264829" y="482963"/>
                  <a:pt x="6272136" y="483310"/>
                  <a:pt x="6277312" y="486716"/>
                </a:cubicBezTo>
                <a:cubicBezTo>
                  <a:pt x="6282489" y="490122"/>
                  <a:pt x="6283686" y="494614"/>
                  <a:pt x="6280904" y="500192"/>
                </a:cubicBezTo>
                <a:cubicBezTo>
                  <a:pt x="6278122" y="505771"/>
                  <a:pt x="6268716" y="509399"/>
                  <a:pt x="6252683" y="511077"/>
                </a:cubicBezTo>
                <a:lnTo>
                  <a:pt x="6252683" y="527510"/>
                </a:lnTo>
                <a:cubicBezTo>
                  <a:pt x="6262692" y="525818"/>
                  <a:pt x="6271942" y="523811"/>
                  <a:pt x="6280431" y="521488"/>
                </a:cubicBezTo>
                <a:cubicBezTo>
                  <a:pt x="6284375" y="514403"/>
                  <a:pt x="6287684" y="503817"/>
                  <a:pt x="6290358" y="489728"/>
                </a:cubicBezTo>
                <a:cubicBezTo>
                  <a:pt x="6293032" y="475638"/>
                  <a:pt x="6294058" y="467418"/>
                  <a:pt x="6293434" y="465066"/>
                </a:cubicBezTo>
                <a:cubicBezTo>
                  <a:pt x="6292810" y="462714"/>
                  <a:pt x="6290900" y="461538"/>
                  <a:pt x="6287702" y="461538"/>
                </a:cubicBezTo>
                <a:close/>
                <a:moveTo>
                  <a:pt x="4847284" y="460054"/>
                </a:moveTo>
                <a:lnTo>
                  <a:pt x="4961633" y="460054"/>
                </a:lnTo>
                <a:lnTo>
                  <a:pt x="4961633" y="491223"/>
                </a:lnTo>
                <a:lnTo>
                  <a:pt x="4874495" y="491223"/>
                </a:lnTo>
                <a:cubicBezTo>
                  <a:pt x="4870351" y="513737"/>
                  <a:pt x="4866106" y="530328"/>
                  <a:pt x="4861761" y="540997"/>
                </a:cubicBezTo>
                <a:cubicBezTo>
                  <a:pt x="4871685" y="535620"/>
                  <a:pt x="4882920" y="533171"/>
                  <a:pt x="4895468" y="533652"/>
                </a:cubicBezTo>
                <a:cubicBezTo>
                  <a:pt x="4908016" y="534132"/>
                  <a:pt x="4920029" y="537004"/>
                  <a:pt x="4931508" y="542266"/>
                </a:cubicBezTo>
                <a:cubicBezTo>
                  <a:pt x="4942988" y="547529"/>
                  <a:pt x="4951294" y="554595"/>
                  <a:pt x="4956428" y="563465"/>
                </a:cubicBezTo>
                <a:cubicBezTo>
                  <a:pt x="4961562" y="572334"/>
                  <a:pt x="4965283" y="581146"/>
                  <a:pt x="4967592" y="589901"/>
                </a:cubicBezTo>
                <a:cubicBezTo>
                  <a:pt x="4969901" y="598656"/>
                  <a:pt x="4970818" y="608170"/>
                  <a:pt x="4970345" y="618445"/>
                </a:cubicBezTo>
                <a:cubicBezTo>
                  <a:pt x="4969872" y="628720"/>
                  <a:pt x="4967760" y="639246"/>
                  <a:pt x="4964010" y="650022"/>
                </a:cubicBezTo>
                <a:cubicBezTo>
                  <a:pt x="4960261" y="660799"/>
                  <a:pt x="4954549" y="669787"/>
                  <a:pt x="4946877" y="676986"/>
                </a:cubicBezTo>
                <a:cubicBezTo>
                  <a:pt x="4939206" y="684184"/>
                  <a:pt x="4929949" y="689892"/>
                  <a:pt x="4919107" y="694108"/>
                </a:cubicBezTo>
                <a:cubicBezTo>
                  <a:pt x="4908266" y="698324"/>
                  <a:pt x="4895719" y="699969"/>
                  <a:pt x="4881464" y="699044"/>
                </a:cubicBezTo>
                <a:cubicBezTo>
                  <a:pt x="4867211" y="698119"/>
                  <a:pt x="4853651" y="692892"/>
                  <a:pt x="4840788" y="683363"/>
                </a:cubicBezTo>
                <a:cubicBezTo>
                  <a:pt x="4827925" y="673834"/>
                  <a:pt x="4819113" y="656895"/>
                  <a:pt x="4814352" y="632545"/>
                </a:cubicBezTo>
                <a:lnTo>
                  <a:pt x="4845908" y="623339"/>
                </a:lnTo>
                <a:cubicBezTo>
                  <a:pt x="4852490" y="648907"/>
                  <a:pt x="4862661" y="662724"/>
                  <a:pt x="4876420" y="664789"/>
                </a:cubicBezTo>
                <a:cubicBezTo>
                  <a:pt x="4890180" y="666854"/>
                  <a:pt x="4901351" y="665413"/>
                  <a:pt x="4909933" y="660466"/>
                </a:cubicBezTo>
                <a:cubicBezTo>
                  <a:pt x="4918516" y="655518"/>
                  <a:pt x="4924754" y="648513"/>
                  <a:pt x="4928647" y="639450"/>
                </a:cubicBezTo>
                <a:cubicBezTo>
                  <a:pt x="4932541" y="630387"/>
                  <a:pt x="4934269" y="620292"/>
                  <a:pt x="4933831" y="609164"/>
                </a:cubicBezTo>
                <a:cubicBezTo>
                  <a:pt x="4933394" y="598036"/>
                  <a:pt x="4930512" y="588783"/>
                  <a:pt x="4925184" y="581404"/>
                </a:cubicBezTo>
                <a:cubicBezTo>
                  <a:pt x="4919857" y="574026"/>
                  <a:pt x="4913084" y="569075"/>
                  <a:pt x="4904868" y="566552"/>
                </a:cubicBezTo>
                <a:cubicBezTo>
                  <a:pt x="4896651" y="564028"/>
                  <a:pt x="4887348" y="564042"/>
                  <a:pt x="4876958" y="566595"/>
                </a:cubicBezTo>
                <a:cubicBezTo>
                  <a:pt x="4866569" y="569147"/>
                  <a:pt x="4857595" y="575521"/>
                  <a:pt x="4850038" y="585717"/>
                </a:cubicBezTo>
                <a:lnTo>
                  <a:pt x="4821106" y="582426"/>
                </a:lnTo>
                <a:cubicBezTo>
                  <a:pt x="4822913" y="574410"/>
                  <a:pt x="4831639" y="533619"/>
                  <a:pt x="4847284" y="460054"/>
                </a:cubicBezTo>
                <a:close/>
                <a:moveTo>
                  <a:pt x="4725437" y="455989"/>
                </a:moveTo>
                <a:lnTo>
                  <a:pt x="4748346" y="455989"/>
                </a:lnTo>
                <a:lnTo>
                  <a:pt x="4748346" y="695033"/>
                </a:lnTo>
                <a:lnTo>
                  <a:pt x="4713091" y="695033"/>
                </a:lnTo>
                <a:lnTo>
                  <a:pt x="4713091" y="508775"/>
                </a:lnTo>
                <a:cubicBezTo>
                  <a:pt x="4705949" y="519831"/>
                  <a:pt x="4691100" y="531081"/>
                  <a:pt x="4668543" y="542525"/>
                </a:cubicBezTo>
                <a:lnTo>
                  <a:pt x="4668543" y="511722"/>
                </a:lnTo>
                <a:cubicBezTo>
                  <a:pt x="4691458" y="496163"/>
                  <a:pt x="4710423" y="477585"/>
                  <a:pt x="4725437" y="455989"/>
                </a:cubicBezTo>
                <a:close/>
                <a:moveTo>
                  <a:pt x="3284269" y="455989"/>
                </a:moveTo>
                <a:cubicBezTo>
                  <a:pt x="3293741" y="455989"/>
                  <a:pt x="3302331" y="456953"/>
                  <a:pt x="3310039" y="458882"/>
                </a:cubicBezTo>
                <a:cubicBezTo>
                  <a:pt x="3317747" y="460810"/>
                  <a:pt x="3325917" y="464894"/>
                  <a:pt x="3334550" y="471132"/>
                </a:cubicBezTo>
                <a:cubicBezTo>
                  <a:pt x="3343182" y="477370"/>
                  <a:pt x="3349359" y="486117"/>
                  <a:pt x="3353081" y="497374"/>
                </a:cubicBezTo>
                <a:cubicBezTo>
                  <a:pt x="3356802" y="508631"/>
                  <a:pt x="3356519" y="521921"/>
                  <a:pt x="3352231" y="537244"/>
                </a:cubicBezTo>
                <a:cubicBezTo>
                  <a:pt x="3347943" y="552566"/>
                  <a:pt x="3337489" y="563268"/>
                  <a:pt x="3320869" y="569348"/>
                </a:cubicBezTo>
                <a:cubicBezTo>
                  <a:pt x="3335453" y="572531"/>
                  <a:pt x="3346072" y="579114"/>
                  <a:pt x="3352726" y="589094"/>
                </a:cubicBezTo>
                <a:cubicBezTo>
                  <a:pt x="3359380" y="599075"/>
                  <a:pt x="3362707" y="611053"/>
                  <a:pt x="3362707" y="625027"/>
                </a:cubicBezTo>
                <a:cubicBezTo>
                  <a:pt x="3362707" y="639002"/>
                  <a:pt x="3360566" y="650281"/>
                  <a:pt x="3356286" y="658863"/>
                </a:cubicBezTo>
                <a:cubicBezTo>
                  <a:pt x="3352005" y="667446"/>
                  <a:pt x="3347205" y="674630"/>
                  <a:pt x="3341885" y="680416"/>
                </a:cubicBezTo>
                <a:cubicBezTo>
                  <a:pt x="3336564" y="686203"/>
                  <a:pt x="3329391" y="690763"/>
                  <a:pt x="3320364" y="694097"/>
                </a:cubicBezTo>
                <a:cubicBezTo>
                  <a:pt x="3311336" y="697431"/>
                  <a:pt x="3300022" y="699098"/>
                  <a:pt x="3286420" y="699098"/>
                </a:cubicBezTo>
                <a:cubicBezTo>
                  <a:pt x="3272818" y="699098"/>
                  <a:pt x="3261038" y="697435"/>
                  <a:pt x="3251079" y="694108"/>
                </a:cubicBezTo>
                <a:cubicBezTo>
                  <a:pt x="3241120" y="690781"/>
                  <a:pt x="3232759" y="685740"/>
                  <a:pt x="3225998" y="678986"/>
                </a:cubicBezTo>
                <a:cubicBezTo>
                  <a:pt x="3219236" y="672232"/>
                  <a:pt x="3214658" y="664305"/>
                  <a:pt x="3212263" y="655206"/>
                </a:cubicBezTo>
                <a:cubicBezTo>
                  <a:pt x="3209869" y="646108"/>
                  <a:pt x="3208671" y="636001"/>
                  <a:pt x="3208671" y="624888"/>
                </a:cubicBezTo>
                <a:cubicBezTo>
                  <a:pt x="3208671" y="613760"/>
                  <a:pt x="3211482" y="602807"/>
                  <a:pt x="3217103" y="592031"/>
                </a:cubicBezTo>
                <a:cubicBezTo>
                  <a:pt x="3222725" y="581254"/>
                  <a:pt x="3231615" y="573406"/>
                  <a:pt x="3243776" y="568488"/>
                </a:cubicBezTo>
                <a:cubicBezTo>
                  <a:pt x="3233609" y="563913"/>
                  <a:pt x="3226575" y="557478"/>
                  <a:pt x="3222674" y="549182"/>
                </a:cubicBezTo>
                <a:cubicBezTo>
                  <a:pt x="3218774" y="540886"/>
                  <a:pt x="3216590" y="531569"/>
                  <a:pt x="3216125" y="521229"/>
                </a:cubicBezTo>
                <a:cubicBezTo>
                  <a:pt x="3215658" y="510890"/>
                  <a:pt x="3217053" y="501985"/>
                  <a:pt x="3220308" y="494514"/>
                </a:cubicBezTo>
                <a:cubicBezTo>
                  <a:pt x="3223563" y="487042"/>
                  <a:pt x="3228525" y="479973"/>
                  <a:pt x="3235193" y="473304"/>
                </a:cubicBezTo>
                <a:cubicBezTo>
                  <a:pt x="3241862" y="466636"/>
                  <a:pt x="3249340" y="462083"/>
                  <a:pt x="3257629" y="459645"/>
                </a:cubicBezTo>
                <a:cubicBezTo>
                  <a:pt x="3265917" y="457207"/>
                  <a:pt x="3274797" y="455989"/>
                  <a:pt x="3284269" y="455989"/>
                </a:cubicBezTo>
                <a:close/>
                <a:moveTo>
                  <a:pt x="1655618" y="454655"/>
                </a:moveTo>
                <a:cubicBezTo>
                  <a:pt x="1663877" y="454655"/>
                  <a:pt x="1670682" y="456910"/>
                  <a:pt x="1676031" y="461420"/>
                </a:cubicBezTo>
                <a:cubicBezTo>
                  <a:pt x="1681379" y="465930"/>
                  <a:pt x="1680404" y="469977"/>
                  <a:pt x="1673105" y="473562"/>
                </a:cubicBezTo>
                <a:cubicBezTo>
                  <a:pt x="1665806" y="477148"/>
                  <a:pt x="1650786" y="481661"/>
                  <a:pt x="1628041" y="487103"/>
                </a:cubicBezTo>
                <a:cubicBezTo>
                  <a:pt x="1605299" y="492545"/>
                  <a:pt x="1584875" y="496844"/>
                  <a:pt x="1566770" y="499999"/>
                </a:cubicBezTo>
                <a:cubicBezTo>
                  <a:pt x="1548666" y="503154"/>
                  <a:pt x="1535003" y="503828"/>
                  <a:pt x="1525781" y="502021"/>
                </a:cubicBezTo>
                <a:cubicBezTo>
                  <a:pt x="1523258" y="543822"/>
                  <a:pt x="1518795" y="576615"/>
                  <a:pt x="1512392" y="600398"/>
                </a:cubicBezTo>
                <a:cubicBezTo>
                  <a:pt x="1505988" y="624181"/>
                  <a:pt x="1497492" y="643903"/>
                  <a:pt x="1486902" y="659562"/>
                </a:cubicBezTo>
                <a:cubicBezTo>
                  <a:pt x="1476312" y="675222"/>
                  <a:pt x="1461053" y="689773"/>
                  <a:pt x="1441128" y="703217"/>
                </a:cubicBezTo>
                <a:cubicBezTo>
                  <a:pt x="1421203" y="716661"/>
                  <a:pt x="1418255" y="714668"/>
                  <a:pt x="1432287" y="697238"/>
                </a:cubicBezTo>
                <a:cubicBezTo>
                  <a:pt x="1446319" y="679807"/>
                  <a:pt x="1458691" y="660150"/>
                  <a:pt x="1469404" y="638267"/>
                </a:cubicBezTo>
                <a:cubicBezTo>
                  <a:pt x="1480116" y="616384"/>
                  <a:pt x="1487497" y="593303"/>
                  <a:pt x="1491548" y="569025"/>
                </a:cubicBezTo>
                <a:cubicBezTo>
                  <a:pt x="1495600" y="544747"/>
                  <a:pt x="1497625" y="526887"/>
                  <a:pt x="1497625" y="515443"/>
                </a:cubicBezTo>
                <a:cubicBezTo>
                  <a:pt x="1497625" y="504272"/>
                  <a:pt x="1496274" y="494266"/>
                  <a:pt x="1493570" y="485425"/>
                </a:cubicBezTo>
                <a:cubicBezTo>
                  <a:pt x="1490868" y="476585"/>
                  <a:pt x="1493283" y="473136"/>
                  <a:pt x="1500819" y="475079"/>
                </a:cubicBezTo>
                <a:cubicBezTo>
                  <a:pt x="1508355" y="477022"/>
                  <a:pt x="1515859" y="480553"/>
                  <a:pt x="1523330" y="485673"/>
                </a:cubicBezTo>
                <a:cubicBezTo>
                  <a:pt x="1554534" y="480482"/>
                  <a:pt x="1582436" y="474014"/>
                  <a:pt x="1607037" y="466270"/>
                </a:cubicBezTo>
                <a:cubicBezTo>
                  <a:pt x="1631638" y="458527"/>
                  <a:pt x="1647832" y="454655"/>
                  <a:pt x="1655618" y="454655"/>
                </a:cubicBezTo>
                <a:close/>
                <a:moveTo>
                  <a:pt x="88208" y="453811"/>
                </a:moveTo>
                <a:cubicBezTo>
                  <a:pt x="89880" y="453805"/>
                  <a:pt x="91942" y="454162"/>
                  <a:pt x="94397" y="454881"/>
                </a:cubicBezTo>
                <a:cubicBezTo>
                  <a:pt x="104213" y="457756"/>
                  <a:pt x="112562" y="462040"/>
                  <a:pt x="119445" y="467733"/>
                </a:cubicBezTo>
                <a:cubicBezTo>
                  <a:pt x="126329" y="473426"/>
                  <a:pt x="127422" y="479560"/>
                  <a:pt x="122726" y="486135"/>
                </a:cubicBezTo>
                <a:cubicBezTo>
                  <a:pt x="118029" y="492710"/>
                  <a:pt x="112824" y="503480"/>
                  <a:pt x="107109" y="518444"/>
                </a:cubicBezTo>
                <a:cubicBezTo>
                  <a:pt x="101395" y="533408"/>
                  <a:pt x="95898" y="549465"/>
                  <a:pt x="90622" y="566616"/>
                </a:cubicBezTo>
                <a:cubicBezTo>
                  <a:pt x="112548" y="573514"/>
                  <a:pt x="126580" y="582953"/>
                  <a:pt x="132718" y="594934"/>
                </a:cubicBezTo>
                <a:cubicBezTo>
                  <a:pt x="138855" y="606916"/>
                  <a:pt x="139314" y="618047"/>
                  <a:pt x="134094" y="628329"/>
                </a:cubicBezTo>
                <a:cubicBezTo>
                  <a:pt x="128875" y="638611"/>
                  <a:pt x="120302" y="635177"/>
                  <a:pt x="108379" y="618026"/>
                </a:cubicBezTo>
                <a:cubicBezTo>
                  <a:pt x="96454" y="600875"/>
                  <a:pt x="88492" y="587402"/>
                  <a:pt x="84491" y="577608"/>
                </a:cubicBezTo>
                <a:cubicBezTo>
                  <a:pt x="77479" y="597727"/>
                  <a:pt x="67520" y="616545"/>
                  <a:pt x="54614" y="634062"/>
                </a:cubicBezTo>
                <a:cubicBezTo>
                  <a:pt x="41707" y="651578"/>
                  <a:pt x="27809" y="664320"/>
                  <a:pt x="12916" y="672286"/>
                </a:cubicBezTo>
                <a:cubicBezTo>
                  <a:pt x="-1976" y="680252"/>
                  <a:pt x="-3737" y="676849"/>
                  <a:pt x="7635" y="662079"/>
                </a:cubicBezTo>
                <a:cubicBezTo>
                  <a:pt x="19007" y="647308"/>
                  <a:pt x="30034" y="630348"/>
                  <a:pt x="40718" y="611196"/>
                </a:cubicBezTo>
                <a:cubicBezTo>
                  <a:pt x="51401" y="592045"/>
                  <a:pt x="60124" y="573231"/>
                  <a:pt x="66885" y="554753"/>
                </a:cubicBezTo>
                <a:cubicBezTo>
                  <a:pt x="73647" y="536276"/>
                  <a:pt x="78816" y="518648"/>
                  <a:pt x="82394" y="501870"/>
                </a:cubicBezTo>
                <a:cubicBezTo>
                  <a:pt x="85971" y="485092"/>
                  <a:pt x="86413" y="472347"/>
                  <a:pt x="83717" y="463635"/>
                </a:cubicBezTo>
                <a:cubicBezTo>
                  <a:pt x="81695" y="457102"/>
                  <a:pt x="83192" y="453827"/>
                  <a:pt x="88208" y="453811"/>
                </a:cubicBezTo>
                <a:close/>
                <a:moveTo>
                  <a:pt x="4482179" y="452715"/>
                </a:moveTo>
                <a:cubicBezTo>
                  <a:pt x="4480702" y="452409"/>
                  <a:pt x="4478978" y="452425"/>
                  <a:pt x="4477008" y="452762"/>
                </a:cubicBezTo>
                <a:cubicBezTo>
                  <a:pt x="4469128" y="454110"/>
                  <a:pt x="4451974" y="456813"/>
                  <a:pt x="4425545" y="460871"/>
                </a:cubicBezTo>
                <a:cubicBezTo>
                  <a:pt x="4426434" y="463022"/>
                  <a:pt x="4427631" y="469490"/>
                  <a:pt x="4429137" y="480274"/>
                </a:cubicBezTo>
                <a:cubicBezTo>
                  <a:pt x="4433095" y="480374"/>
                  <a:pt x="4442814" y="478600"/>
                  <a:pt x="4458294" y="474950"/>
                </a:cubicBezTo>
                <a:cubicBezTo>
                  <a:pt x="4473774" y="471300"/>
                  <a:pt x="4482085" y="473186"/>
                  <a:pt x="4483225" y="480607"/>
                </a:cubicBezTo>
                <a:cubicBezTo>
                  <a:pt x="4484365" y="488028"/>
                  <a:pt x="4478632" y="493004"/>
                  <a:pt x="4466027" y="495535"/>
                </a:cubicBezTo>
                <a:cubicBezTo>
                  <a:pt x="4453422" y="498066"/>
                  <a:pt x="4441728" y="498428"/>
                  <a:pt x="4430944" y="496622"/>
                </a:cubicBezTo>
                <a:lnTo>
                  <a:pt x="4434536" y="523466"/>
                </a:lnTo>
                <a:cubicBezTo>
                  <a:pt x="4441147" y="521660"/>
                  <a:pt x="4449529" y="520086"/>
                  <a:pt x="4459682" y="518745"/>
                </a:cubicBezTo>
                <a:cubicBezTo>
                  <a:pt x="4469834" y="517404"/>
                  <a:pt x="4477456" y="516734"/>
                  <a:pt x="4482547" y="516734"/>
                </a:cubicBezTo>
                <a:cubicBezTo>
                  <a:pt x="4486734" y="493287"/>
                  <a:pt x="4488828" y="475757"/>
                  <a:pt x="4488828" y="464141"/>
                </a:cubicBezTo>
                <a:cubicBezTo>
                  <a:pt x="4488828" y="457441"/>
                  <a:pt x="4486612" y="453632"/>
                  <a:pt x="4482179" y="452715"/>
                </a:cubicBezTo>
                <a:close/>
                <a:moveTo>
                  <a:pt x="3043905" y="452715"/>
                </a:moveTo>
                <a:cubicBezTo>
                  <a:pt x="3042427" y="452409"/>
                  <a:pt x="3040703" y="452425"/>
                  <a:pt x="3038733" y="452762"/>
                </a:cubicBezTo>
                <a:cubicBezTo>
                  <a:pt x="3030853" y="454110"/>
                  <a:pt x="3013699" y="456813"/>
                  <a:pt x="2987270" y="460871"/>
                </a:cubicBezTo>
                <a:cubicBezTo>
                  <a:pt x="2988159" y="463022"/>
                  <a:pt x="2989356" y="469490"/>
                  <a:pt x="2990862" y="480274"/>
                </a:cubicBezTo>
                <a:cubicBezTo>
                  <a:pt x="2994820" y="480374"/>
                  <a:pt x="3004539" y="478600"/>
                  <a:pt x="3020019" y="474950"/>
                </a:cubicBezTo>
                <a:cubicBezTo>
                  <a:pt x="3035499" y="471300"/>
                  <a:pt x="3043810" y="473186"/>
                  <a:pt x="3044950" y="480607"/>
                </a:cubicBezTo>
                <a:cubicBezTo>
                  <a:pt x="3046090" y="488028"/>
                  <a:pt x="3040357" y="493004"/>
                  <a:pt x="3027752" y="495535"/>
                </a:cubicBezTo>
                <a:cubicBezTo>
                  <a:pt x="3015147" y="498066"/>
                  <a:pt x="3003453" y="498428"/>
                  <a:pt x="2992669" y="496622"/>
                </a:cubicBezTo>
                <a:lnTo>
                  <a:pt x="2996261" y="523466"/>
                </a:lnTo>
                <a:cubicBezTo>
                  <a:pt x="3002872" y="521660"/>
                  <a:pt x="3011254" y="520086"/>
                  <a:pt x="3021406" y="518745"/>
                </a:cubicBezTo>
                <a:cubicBezTo>
                  <a:pt x="3031559" y="517404"/>
                  <a:pt x="3039181" y="516734"/>
                  <a:pt x="3044272" y="516734"/>
                </a:cubicBezTo>
                <a:cubicBezTo>
                  <a:pt x="3048459" y="493287"/>
                  <a:pt x="3050553" y="475757"/>
                  <a:pt x="3050553" y="464141"/>
                </a:cubicBezTo>
                <a:cubicBezTo>
                  <a:pt x="3050553" y="457441"/>
                  <a:pt x="3048337" y="453632"/>
                  <a:pt x="3043905" y="452715"/>
                </a:cubicBezTo>
                <a:close/>
                <a:moveTo>
                  <a:pt x="7198110" y="450717"/>
                </a:moveTo>
                <a:cubicBezTo>
                  <a:pt x="7199907" y="450600"/>
                  <a:pt x="7202184" y="450837"/>
                  <a:pt x="7204940" y="451428"/>
                </a:cubicBezTo>
                <a:cubicBezTo>
                  <a:pt x="7215968" y="453795"/>
                  <a:pt x="7224992" y="457258"/>
                  <a:pt x="7232012" y="461818"/>
                </a:cubicBezTo>
                <a:cubicBezTo>
                  <a:pt x="7239030" y="466378"/>
                  <a:pt x="7241443" y="473770"/>
                  <a:pt x="7239249" y="483995"/>
                </a:cubicBezTo>
                <a:cubicBezTo>
                  <a:pt x="7237055" y="494220"/>
                  <a:pt x="7233040" y="498328"/>
                  <a:pt x="7227204" y="496320"/>
                </a:cubicBezTo>
                <a:cubicBezTo>
                  <a:pt x="7221367" y="494313"/>
                  <a:pt x="7215631" y="490491"/>
                  <a:pt x="7209995" y="484855"/>
                </a:cubicBezTo>
                <a:cubicBezTo>
                  <a:pt x="7204260" y="478159"/>
                  <a:pt x="7199226" y="470322"/>
                  <a:pt x="7194895" y="461345"/>
                </a:cubicBezTo>
                <a:cubicBezTo>
                  <a:pt x="7191647" y="454612"/>
                  <a:pt x="7192718" y="451069"/>
                  <a:pt x="7198110" y="450717"/>
                </a:cubicBezTo>
                <a:close/>
                <a:moveTo>
                  <a:pt x="4170512" y="449955"/>
                </a:moveTo>
                <a:cubicBezTo>
                  <a:pt x="4181231" y="448571"/>
                  <a:pt x="4190161" y="451160"/>
                  <a:pt x="4197303" y="457720"/>
                </a:cubicBezTo>
                <a:cubicBezTo>
                  <a:pt x="4204444" y="464281"/>
                  <a:pt x="4205961" y="469257"/>
                  <a:pt x="4201852" y="472648"/>
                </a:cubicBezTo>
                <a:cubicBezTo>
                  <a:pt x="4197744" y="476040"/>
                  <a:pt x="4188753" y="477284"/>
                  <a:pt x="4174878" y="476380"/>
                </a:cubicBezTo>
                <a:cubicBezTo>
                  <a:pt x="4161004" y="475477"/>
                  <a:pt x="4141075" y="476377"/>
                  <a:pt x="4115090" y="479080"/>
                </a:cubicBezTo>
                <a:cubicBezTo>
                  <a:pt x="4089106" y="481783"/>
                  <a:pt x="4066097" y="484246"/>
                  <a:pt x="4046064" y="486469"/>
                </a:cubicBezTo>
                <a:cubicBezTo>
                  <a:pt x="4026030" y="488691"/>
                  <a:pt x="4011335" y="490491"/>
                  <a:pt x="4001978" y="491868"/>
                </a:cubicBezTo>
                <a:cubicBezTo>
                  <a:pt x="3992621" y="493244"/>
                  <a:pt x="3983877" y="489179"/>
                  <a:pt x="3975746" y="479671"/>
                </a:cubicBezTo>
                <a:cubicBezTo>
                  <a:pt x="3967616" y="470164"/>
                  <a:pt x="3969422" y="466095"/>
                  <a:pt x="3981167" y="467464"/>
                </a:cubicBezTo>
                <a:cubicBezTo>
                  <a:pt x="3992912" y="468834"/>
                  <a:pt x="4008062" y="469074"/>
                  <a:pt x="4026618" y="468185"/>
                </a:cubicBezTo>
                <a:cubicBezTo>
                  <a:pt x="4045074" y="466435"/>
                  <a:pt x="4070990" y="463306"/>
                  <a:pt x="4104368" y="458796"/>
                </a:cubicBezTo>
                <a:cubicBezTo>
                  <a:pt x="4137744" y="454286"/>
                  <a:pt x="4159792" y="451339"/>
                  <a:pt x="4170512" y="449955"/>
                </a:cubicBezTo>
                <a:close/>
                <a:moveTo>
                  <a:pt x="1259025" y="447707"/>
                </a:moveTo>
                <a:cubicBezTo>
                  <a:pt x="1254466" y="447915"/>
                  <a:pt x="1247869" y="448467"/>
                  <a:pt x="1239232" y="449363"/>
                </a:cubicBezTo>
                <a:cubicBezTo>
                  <a:pt x="1221960" y="451156"/>
                  <a:pt x="1205515" y="453572"/>
                  <a:pt x="1189898" y="456612"/>
                </a:cubicBezTo>
                <a:lnTo>
                  <a:pt x="1193276" y="469476"/>
                </a:lnTo>
                <a:cubicBezTo>
                  <a:pt x="1204490" y="468687"/>
                  <a:pt x="1215198" y="466238"/>
                  <a:pt x="1225402" y="462130"/>
                </a:cubicBezTo>
                <a:cubicBezTo>
                  <a:pt x="1235604" y="458021"/>
                  <a:pt x="1243936" y="459355"/>
                  <a:pt x="1250396" y="466131"/>
                </a:cubicBezTo>
                <a:cubicBezTo>
                  <a:pt x="1256857" y="472906"/>
                  <a:pt x="1252049" y="477879"/>
                  <a:pt x="1235973" y="481048"/>
                </a:cubicBezTo>
                <a:cubicBezTo>
                  <a:pt x="1219898" y="484217"/>
                  <a:pt x="1206791" y="486153"/>
                  <a:pt x="1196653" y="486856"/>
                </a:cubicBezTo>
                <a:lnTo>
                  <a:pt x="1200008" y="500515"/>
                </a:lnTo>
                <a:cubicBezTo>
                  <a:pt x="1227570" y="496084"/>
                  <a:pt x="1247316" y="493474"/>
                  <a:pt x="1259248" y="492685"/>
                </a:cubicBezTo>
                <a:cubicBezTo>
                  <a:pt x="1263306" y="479650"/>
                  <a:pt x="1265783" y="469203"/>
                  <a:pt x="1266679" y="461345"/>
                </a:cubicBezTo>
                <a:cubicBezTo>
                  <a:pt x="1267575" y="453486"/>
                  <a:pt x="1267544" y="449077"/>
                  <a:pt x="1266583" y="448116"/>
                </a:cubicBezTo>
                <a:cubicBezTo>
                  <a:pt x="1266102" y="447635"/>
                  <a:pt x="1263583" y="447499"/>
                  <a:pt x="1259025" y="447707"/>
                </a:cubicBezTo>
                <a:close/>
                <a:moveTo>
                  <a:pt x="7268926" y="446285"/>
                </a:moveTo>
                <a:cubicBezTo>
                  <a:pt x="7271964" y="445602"/>
                  <a:pt x="7276648" y="445742"/>
                  <a:pt x="7282980" y="446707"/>
                </a:cubicBezTo>
                <a:cubicBezTo>
                  <a:pt x="7295642" y="448636"/>
                  <a:pt x="7303992" y="452654"/>
                  <a:pt x="7308028" y="458763"/>
                </a:cubicBezTo>
                <a:cubicBezTo>
                  <a:pt x="7312066" y="464872"/>
                  <a:pt x="7313212" y="471809"/>
                  <a:pt x="7311470" y="479575"/>
                </a:cubicBezTo>
                <a:cubicBezTo>
                  <a:pt x="7309728" y="487340"/>
                  <a:pt x="7305261" y="489996"/>
                  <a:pt x="7298070" y="487544"/>
                </a:cubicBezTo>
                <a:cubicBezTo>
                  <a:pt x="7290878" y="485092"/>
                  <a:pt x="7283346" y="479442"/>
                  <a:pt x="7275472" y="470594"/>
                </a:cubicBezTo>
                <a:cubicBezTo>
                  <a:pt x="7268834" y="462062"/>
                  <a:pt x="7265259" y="455465"/>
                  <a:pt x="7264750" y="450805"/>
                </a:cubicBezTo>
                <a:cubicBezTo>
                  <a:pt x="7264496" y="448474"/>
                  <a:pt x="7265887" y="446968"/>
                  <a:pt x="7268926" y="446285"/>
                </a:cubicBezTo>
                <a:close/>
                <a:moveTo>
                  <a:pt x="2008146" y="445922"/>
                </a:moveTo>
                <a:cubicBezTo>
                  <a:pt x="2015301" y="444516"/>
                  <a:pt x="2022723" y="447302"/>
                  <a:pt x="2030409" y="454278"/>
                </a:cubicBezTo>
                <a:cubicBezTo>
                  <a:pt x="2038095" y="461255"/>
                  <a:pt x="2036894" y="466450"/>
                  <a:pt x="2026806" y="469863"/>
                </a:cubicBezTo>
                <a:cubicBezTo>
                  <a:pt x="2016718" y="473276"/>
                  <a:pt x="1990722" y="477800"/>
                  <a:pt x="1948820" y="483436"/>
                </a:cubicBezTo>
                <a:cubicBezTo>
                  <a:pt x="1957812" y="491136"/>
                  <a:pt x="1958475" y="497572"/>
                  <a:pt x="1950810" y="502741"/>
                </a:cubicBezTo>
                <a:cubicBezTo>
                  <a:pt x="1943145" y="507911"/>
                  <a:pt x="1929884" y="521115"/>
                  <a:pt x="1911027" y="542353"/>
                </a:cubicBezTo>
                <a:cubicBezTo>
                  <a:pt x="1939334" y="538796"/>
                  <a:pt x="1963960" y="535458"/>
                  <a:pt x="1984904" y="532339"/>
                </a:cubicBezTo>
                <a:cubicBezTo>
                  <a:pt x="2005848" y="529220"/>
                  <a:pt x="2019912" y="526284"/>
                  <a:pt x="2027096" y="523531"/>
                </a:cubicBezTo>
                <a:cubicBezTo>
                  <a:pt x="2034281" y="520778"/>
                  <a:pt x="2041229" y="520871"/>
                  <a:pt x="2047940" y="523811"/>
                </a:cubicBezTo>
                <a:cubicBezTo>
                  <a:pt x="2054651" y="526750"/>
                  <a:pt x="2062753" y="532451"/>
                  <a:pt x="2072246" y="540911"/>
                </a:cubicBezTo>
                <a:cubicBezTo>
                  <a:pt x="2081740" y="549372"/>
                  <a:pt x="2083944" y="556374"/>
                  <a:pt x="2078861" y="561916"/>
                </a:cubicBezTo>
                <a:cubicBezTo>
                  <a:pt x="2073777" y="567459"/>
                  <a:pt x="2069938" y="576504"/>
                  <a:pt x="2067342" y="589051"/>
                </a:cubicBezTo>
                <a:cubicBezTo>
                  <a:pt x="2064746" y="601599"/>
                  <a:pt x="2062538" y="617413"/>
                  <a:pt x="2060717" y="636492"/>
                </a:cubicBezTo>
                <a:cubicBezTo>
                  <a:pt x="2058896" y="655572"/>
                  <a:pt x="2055164" y="671228"/>
                  <a:pt x="2049521" y="683460"/>
                </a:cubicBezTo>
                <a:cubicBezTo>
                  <a:pt x="2043878" y="695692"/>
                  <a:pt x="2036894" y="704279"/>
                  <a:pt x="2028570" y="709219"/>
                </a:cubicBezTo>
                <a:cubicBezTo>
                  <a:pt x="2020245" y="714159"/>
                  <a:pt x="2014764" y="710280"/>
                  <a:pt x="2012125" y="697582"/>
                </a:cubicBezTo>
                <a:cubicBezTo>
                  <a:pt x="2009486" y="684883"/>
                  <a:pt x="2007171" y="675874"/>
                  <a:pt x="2005177" y="670554"/>
                </a:cubicBezTo>
                <a:cubicBezTo>
                  <a:pt x="1994566" y="669780"/>
                  <a:pt x="1973553" y="670744"/>
                  <a:pt x="1942141" y="673447"/>
                </a:cubicBezTo>
                <a:cubicBezTo>
                  <a:pt x="1910729" y="676150"/>
                  <a:pt x="1884275" y="678326"/>
                  <a:pt x="1862779" y="679976"/>
                </a:cubicBezTo>
                <a:cubicBezTo>
                  <a:pt x="1855595" y="698116"/>
                  <a:pt x="1849443" y="701923"/>
                  <a:pt x="1844323" y="691397"/>
                </a:cubicBezTo>
                <a:cubicBezTo>
                  <a:pt x="1839204" y="680872"/>
                  <a:pt x="1836189" y="666091"/>
                  <a:pt x="1835278" y="647054"/>
                </a:cubicBezTo>
                <a:cubicBezTo>
                  <a:pt x="1834368" y="628017"/>
                  <a:pt x="1832600" y="611476"/>
                  <a:pt x="1829976" y="597430"/>
                </a:cubicBezTo>
                <a:cubicBezTo>
                  <a:pt x="1827352" y="583383"/>
                  <a:pt x="1823530" y="570467"/>
                  <a:pt x="1818511" y="558679"/>
                </a:cubicBezTo>
                <a:cubicBezTo>
                  <a:pt x="1813492" y="546891"/>
                  <a:pt x="1815256" y="541700"/>
                  <a:pt x="1823802" y="543105"/>
                </a:cubicBezTo>
                <a:cubicBezTo>
                  <a:pt x="1832349" y="544511"/>
                  <a:pt x="1838992" y="545862"/>
                  <a:pt x="1843732" y="547160"/>
                </a:cubicBezTo>
                <a:cubicBezTo>
                  <a:pt x="1848471" y="548458"/>
                  <a:pt x="1864521" y="547873"/>
                  <a:pt x="1891882" y="545407"/>
                </a:cubicBezTo>
                <a:cubicBezTo>
                  <a:pt x="1904588" y="525933"/>
                  <a:pt x="1912052" y="512410"/>
                  <a:pt x="1914275" y="504839"/>
                </a:cubicBezTo>
                <a:cubicBezTo>
                  <a:pt x="1916497" y="497267"/>
                  <a:pt x="1917609" y="491380"/>
                  <a:pt x="1917609" y="487179"/>
                </a:cubicBezTo>
                <a:cubicBezTo>
                  <a:pt x="1912991" y="488025"/>
                  <a:pt x="1907596" y="488910"/>
                  <a:pt x="1901422" y="489835"/>
                </a:cubicBezTo>
                <a:cubicBezTo>
                  <a:pt x="1895249" y="490760"/>
                  <a:pt x="1889860" y="490979"/>
                  <a:pt x="1885257" y="490491"/>
                </a:cubicBezTo>
                <a:cubicBezTo>
                  <a:pt x="1880654" y="490004"/>
                  <a:pt x="1874545" y="486157"/>
                  <a:pt x="1866930" y="478951"/>
                </a:cubicBezTo>
                <a:cubicBezTo>
                  <a:pt x="1859316" y="471745"/>
                  <a:pt x="1864084" y="468142"/>
                  <a:pt x="1881235" y="468142"/>
                </a:cubicBezTo>
                <a:cubicBezTo>
                  <a:pt x="1895331" y="468142"/>
                  <a:pt x="1913913" y="466145"/>
                  <a:pt x="1936979" y="462151"/>
                </a:cubicBezTo>
                <a:cubicBezTo>
                  <a:pt x="1960045" y="458158"/>
                  <a:pt x="1975884" y="454806"/>
                  <a:pt x="1984495" y="452095"/>
                </a:cubicBezTo>
                <a:cubicBezTo>
                  <a:pt x="1993106" y="449385"/>
                  <a:pt x="2000990" y="447327"/>
                  <a:pt x="2008146" y="445922"/>
                </a:cubicBezTo>
                <a:close/>
                <a:moveTo>
                  <a:pt x="931822" y="445922"/>
                </a:moveTo>
                <a:cubicBezTo>
                  <a:pt x="938977" y="444516"/>
                  <a:pt x="946399" y="447302"/>
                  <a:pt x="954084" y="454278"/>
                </a:cubicBezTo>
                <a:cubicBezTo>
                  <a:pt x="961771" y="461255"/>
                  <a:pt x="960570" y="466450"/>
                  <a:pt x="950482" y="469863"/>
                </a:cubicBezTo>
                <a:cubicBezTo>
                  <a:pt x="940394" y="473276"/>
                  <a:pt x="914399" y="477800"/>
                  <a:pt x="872496" y="483436"/>
                </a:cubicBezTo>
                <a:cubicBezTo>
                  <a:pt x="881488" y="491136"/>
                  <a:pt x="882151" y="497572"/>
                  <a:pt x="874485" y="502741"/>
                </a:cubicBezTo>
                <a:cubicBezTo>
                  <a:pt x="866821" y="507911"/>
                  <a:pt x="853560" y="521115"/>
                  <a:pt x="834703" y="542353"/>
                </a:cubicBezTo>
                <a:cubicBezTo>
                  <a:pt x="863009" y="538796"/>
                  <a:pt x="887636" y="535458"/>
                  <a:pt x="908579" y="532339"/>
                </a:cubicBezTo>
                <a:cubicBezTo>
                  <a:pt x="929523" y="529220"/>
                  <a:pt x="943588" y="526284"/>
                  <a:pt x="950772" y="523531"/>
                </a:cubicBezTo>
                <a:cubicBezTo>
                  <a:pt x="957957" y="520778"/>
                  <a:pt x="964905" y="520871"/>
                  <a:pt x="971616" y="523811"/>
                </a:cubicBezTo>
                <a:cubicBezTo>
                  <a:pt x="978327" y="526750"/>
                  <a:pt x="986429" y="532451"/>
                  <a:pt x="995923" y="540911"/>
                </a:cubicBezTo>
                <a:cubicBezTo>
                  <a:pt x="1005416" y="549372"/>
                  <a:pt x="1007620" y="556374"/>
                  <a:pt x="1002537" y="561916"/>
                </a:cubicBezTo>
                <a:cubicBezTo>
                  <a:pt x="997454" y="567459"/>
                  <a:pt x="993614" y="576504"/>
                  <a:pt x="991019" y="589051"/>
                </a:cubicBezTo>
                <a:cubicBezTo>
                  <a:pt x="988423" y="601599"/>
                  <a:pt x="986214" y="617413"/>
                  <a:pt x="984393" y="636492"/>
                </a:cubicBezTo>
                <a:cubicBezTo>
                  <a:pt x="982572" y="655572"/>
                  <a:pt x="978840" y="671228"/>
                  <a:pt x="973197" y="683460"/>
                </a:cubicBezTo>
                <a:cubicBezTo>
                  <a:pt x="967554" y="695692"/>
                  <a:pt x="960570" y="704279"/>
                  <a:pt x="952246" y="709219"/>
                </a:cubicBezTo>
                <a:cubicBezTo>
                  <a:pt x="943921" y="714159"/>
                  <a:pt x="938440" y="710280"/>
                  <a:pt x="935801" y="697582"/>
                </a:cubicBezTo>
                <a:cubicBezTo>
                  <a:pt x="933163" y="684883"/>
                  <a:pt x="930846" y="675874"/>
                  <a:pt x="928853" y="670554"/>
                </a:cubicBezTo>
                <a:cubicBezTo>
                  <a:pt x="918241" y="669780"/>
                  <a:pt x="897230" y="670744"/>
                  <a:pt x="865817" y="673447"/>
                </a:cubicBezTo>
                <a:cubicBezTo>
                  <a:pt x="834405" y="676150"/>
                  <a:pt x="807951" y="678326"/>
                  <a:pt x="786455" y="679976"/>
                </a:cubicBezTo>
                <a:cubicBezTo>
                  <a:pt x="779270" y="698116"/>
                  <a:pt x="773119" y="701923"/>
                  <a:pt x="767999" y="691397"/>
                </a:cubicBezTo>
                <a:cubicBezTo>
                  <a:pt x="762879" y="680872"/>
                  <a:pt x="759864" y="666091"/>
                  <a:pt x="758954" y="647054"/>
                </a:cubicBezTo>
                <a:cubicBezTo>
                  <a:pt x="758043" y="628017"/>
                  <a:pt x="756276" y="611476"/>
                  <a:pt x="753652" y="597430"/>
                </a:cubicBezTo>
                <a:cubicBezTo>
                  <a:pt x="751027" y="583383"/>
                  <a:pt x="747206" y="570467"/>
                  <a:pt x="742186" y="558679"/>
                </a:cubicBezTo>
                <a:cubicBezTo>
                  <a:pt x="737168" y="546891"/>
                  <a:pt x="738931" y="541700"/>
                  <a:pt x="747478" y="543105"/>
                </a:cubicBezTo>
                <a:cubicBezTo>
                  <a:pt x="756026" y="544511"/>
                  <a:pt x="762668" y="545862"/>
                  <a:pt x="767408" y="547160"/>
                </a:cubicBezTo>
                <a:cubicBezTo>
                  <a:pt x="772147" y="548458"/>
                  <a:pt x="788197" y="547873"/>
                  <a:pt x="815559" y="545407"/>
                </a:cubicBezTo>
                <a:cubicBezTo>
                  <a:pt x="828264" y="525933"/>
                  <a:pt x="835728" y="512410"/>
                  <a:pt x="837951" y="504839"/>
                </a:cubicBezTo>
                <a:cubicBezTo>
                  <a:pt x="840174" y="497267"/>
                  <a:pt x="841284" y="491380"/>
                  <a:pt x="841284" y="487179"/>
                </a:cubicBezTo>
                <a:cubicBezTo>
                  <a:pt x="836667" y="488025"/>
                  <a:pt x="831272" y="488910"/>
                  <a:pt x="825098" y="489835"/>
                </a:cubicBezTo>
                <a:cubicBezTo>
                  <a:pt x="818925" y="490760"/>
                  <a:pt x="813536" y="490979"/>
                  <a:pt x="808933" y="490491"/>
                </a:cubicBezTo>
                <a:cubicBezTo>
                  <a:pt x="804330" y="490004"/>
                  <a:pt x="798221" y="486157"/>
                  <a:pt x="790606" y="478951"/>
                </a:cubicBezTo>
                <a:cubicBezTo>
                  <a:pt x="782991" y="471745"/>
                  <a:pt x="787760" y="468142"/>
                  <a:pt x="804910" y="468142"/>
                </a:cubicBezTo>
                <a:cubicBezTo>
                  <a:pt x="819007" y="468142"/>
                  <a:pt x="837589" y="466145"/>
                  <a:pt x="860655" y="462151"/>
                </a:cubicBezTo>
                <a:cubicBezTo>
                  <a:pt x="883721" y="458158"/>
                  <a:pt x="899560" y="454806"/>
                  <a:pt x="908171" y="452095"/>
                </a:cubicBezTo>
                <a:cubicBezTo>
                  <a:pt x="916782" y="449385"/>
                  <a:pt x="924666" y="447327"/>
                  <a:pt x="931822" y="445922"/>
                </a:cubicBezTo>
                <a:close/>
                <a:moveTo>
                  <a:pt x="6938308" y="445213"/>
                </a:moveTo>
                <a:cubicBezTo>
                  <a:pt x="6940390" y="445478"/>
                  <a:pt x="6942950" y="446259"/>
                  <a:pt x="6945988" y="447557"/>
                </a:cubicBezTo>
                <a:cubicBezTo>
                  <a:pt x="6958142" y="452748"/>
                  <a:pt x="6967165" y="457975"/>
                  <a:pt x="6973059" y="463238"/>
                </a:cubicBezTo>
                <a:cubicBezTo>
                  <a:pt x="6978953" y="468500"/>
                  <a:pt x="6979534" y="473968"/>
                  <a:pt x="6974802" y="479639"/>
                </a:cubicBezTo>
                <a:cubicBezTo>
                  <a:pt x="6970069" y="485311"/>
                  <a:pt x="6965284" y="493650"/>
                  <a:pt x="6960444" y="504656"/>
                </a:cubicBezTo>
                <a:cubicBezTo>
                  <a:pt x="6955604" y="515662"/>
                  <a:pt x="6950610" y="526887"/>
                  <a:pt x="6945462" y="538330"/>
                </a:cubicBezTo>
                <a:cubicBezTo>
                  <a:pt x="6960390" y="556442"/>
                  <a:pt x="6979448" y="576877"/>
                  <a:pt x="7002636" y="599634"/>
                </a:cubicBezTo>
                <a:cubicBezTo>
                  <a:pt x="7025824" y="622392"/>
                  <a:pt x="7044714" y="637966"/>
                  <a:pt x="7059305" y="646355"/>
                </a:cubicBezTo>
                <a:cubicBezTo>
                  <a:pt x="7073896" y="654744"/>
                  <a:pt x="7090516" y="662620"/>
                  <a:pt x="7109166" y="669984"/>
                </a:cubicBezTo>
                <a:cubicBezTo>
                  <a:pt x="7127816" y="677348"/>
                  <a:pt x="7127008" y="682464"/>
                  <a:pt x="7106746" y="685332"/>
                </a:cubicBezTo>
                <a:cubicBezTo>
                  <a:pt x="7086483" y="688200"/>
                  <a:pt x="7069426" y="688927"/>
                  <a:pt x="7055572" y="687515"/>
                </a:cubicBezTo>
                <a:cubicBezTo>
                  <a:pt x="7041720" y="686102"/>
                  <a:pt x="7031126" y="680144"/>
                  <a:pt x="7023792" y="669640"/>
                </a:cubicBezTo>
                <a:cubicBezTo>
                  <a:pt x="7016456" y="659136"/>
                  <a:pt x="7003489" y="641813"/>
                  <a:pt x="6984890" y="617671"/>
                </a:cubicBezTo>
                <a:cubicBezTo>
                  <a:pt x="6966291" y="593529"/>
                  <a:pt x="6950516" y="570725"/>
                  <a:pt x="6937567" y="549257"/>
                </a:cubicBezTo>
                <a:cubicBezTo>
                  <a:pt x="6923586" y="575758"/>
                  <a:pt x="6909740" y="598376"/>
                  <a:pt x="6896030" y="617112"/>
                </a:cubicBezTo>
                <a:cubicBezTo>
                  <a:pt x="6882322" y="635847"/>
                  <a:pt x="6868802" y="650732"/>
                  <a:pt x="6855473" y="661767"/>
                </a:cubicBezTo>
                <a:cubicBezTo>
                  <a:pt x="6842144" y="672802"/>
                  <a:pt x="6827237" y="681105"/>
                  <a:pt x="6810754" y="686676"/>
                </a:cubicBezTo>
                <a:cubicBezTo>
                  <a:pt x="6794270" y="692247"/>
                  <a:pt x="6794255" y="688013"/>
                  <a:pt x="6810710" y="673974"/>
                </a:cubicBezTo>
                <a:cubicBezTo>
                  <a:pt x="6827166" y="659935"/>
                  <a:pt x="6843392" y="643135"/>
                  <a:pt x="6859388" y="623575"/>
                </a:cubicBezTo>
                <a:cubicBezTo>
                  <a:pt x="6875385" y="604015"/>
                  <a:pt x="6889685" y="581860"/>
                  <a:pt x="6902290" y="557109"/>
                </a:cubicBezTo>
                <a:cubicBezTo>
                  <a:pt x="6914895" y="532357"/>
                  <a:pt x="6923865" y="512285"/>
                  <a:pt x="6929200" y="496890"/>
                </a:cubicBezTo>
                <a:cubicBezTo>
                  <a:pt x="6934534" y="481496"/>
                  <a:pt x="6935628" y="468128"/>
                  <a:pt x="6932480" y="456784"/>
                </a:cubicBezTo>
                <a:cubicBezTo>
                  <a:pt x="6930119" y="448277"/>
                  <a:pt x="6932062" y="444420"/>
                  <a:pt x="6938308" y="445213"/>
                </a:cubicBezTo>
                <a:close/>
                <a:moveTo>
                  <a:pt x="2731240" y="445083"/>
                </a:moveTo>
                <a:cubicBezTo>
                  <a:pt x="2736527" y="445846"/>
                  <a:pt x="2742726" y="448833"/>
                  <a:pt x="2749839" y="454042"/>
                </a:cubicBezTo>
                <a:cubicBezTo>
                  <a:pt x="2764064" y="464460"/>
                  <a:pt x="2766879" y="471569"/>
                  <a:pt x="2758282" y="475369"/>
                </a:cubicBezTo>
                <a:cubicBezTo>
                  <a:pt x="2749685" y="479170"/>
                  <a:pt x="2742622" y="485110"/>
                  <a:pt x="2737094" y="493191"/>
                </a:cubicBezTo>
                <a:cubicBezTo>
                  <a:pt x="2731566" y="501271"/>
                  <a:pt x="2724026" y="510904"/>
                  <a:pt x="2714476" y="522090"/>
                </a:cubicBezTo>
                <a:cubicBezTo>
                  <a:pt x="2752119" y="530536"/>
                  <a:pt x="2777053" y="540890"/>
                  <a:pt x="2789278" y="553151"/>
                </a:cubicBezTo>
                <a:cubicBezTo>
                  <a:pt x="2801503" y="565412"/>
                  <a:pt x="2806748" y="576826"/>
                  <a:pt x="2805013" y="587395"/>
                </a:cubicBezTo>
                <a:cubicBezTo>
                  <a:pt x="2803278" y="597964"/>
                  <a:pt x="2792935" y="595906"/>
                  <a:pt x="2773984" y="581222"/>
                </a:cubicBezTo>
                <a:cubicBezTo>
                  <a:pt x="2755033" y="566537"/>
                  <a:pt x="2732710" y="550483"/>
                  <a:pt x="2707012" y="533060"/>
                </a:cubicBezTo>
                <a:cubicBezTo>
                  <a:pt x="2680239" y="563275"/>
                  <a:pt x="2654742" y="582304"/>
                  <a:pt x="2630521" y="590148"/>
                </a:cubicBezTo>
                <a:cubicBezTo>
                  <a:pt x="2606300" y="597993"/>
                  <a:pt x="2602902" y="595533"/>
                  <a:pt x="2620325" y="582770"/>
                </a:cubicBezTo>
                <a:cubicBezTo>
                  <a:pt x="2637749" y="570008"/>
                  <a:pt x="2653763" y="555438"/>
                  <a:pt x="2668368" y="539061"/>
                </a:cubicBezTo>
                <a:cubicBezTo>
                  <a:pt x="2682974" y="522685"/>
                  <a:pt x="2694059" y="508682"/>
                  <a:pt x="2701623" y="497052"/>
                </a:cubicBezTo>
                <a:cubicBezTo>
                  <a:pt x="2709188" y="485422"/>
                  <a:pt x="2712117" y="479517"/>
                  <a:pt x="2710410" y="479338"/>
                </a:cubicBezTo>
                <a:cubicBezTo>
                  <a:pt x="2708704" y="479159"/>
                  <a:pt x="2698211" y="481769"/>
                  <a:pt x="2678930" y="487168"/>
                </a:cubicBezTo>
                <a:cubicBezTo>
                  <a:pt x="2659649" y="492567"/>
                  <a:pt x="2645205" y="490516"/>
                  <a:pt x="2635597" y="481016"/>
                </a:cubicBezTo>
                <a:cubicBezTo>
                  <a:pt x="2625990" y="471515"/>
                  <a:pt x="2628528" y="467224"/>
                  <a:pt x="2643212" y="468142"/>
                </a:cubicBezTo>
                <a:cubicBezTo>
                  <a:pt x="2657896" y="469060"/>
                  <a:pt x="2672323" y="468016"/>
                  <a:pt x="2686491" y="465012"/>
                </a:cubicBezTo>
                <a:cubicBezTo>
                  <a:pt x="2700659" y="462008"/>
                  <a:pt x="2711203" y="456824"/>
                  <a:pt x="2718122" y="449460"/>
                </a:cubicBezTo>
                <a:cubicBezTo>
                  <a:pt x="2721581" y="445778"/>
                  <a:pt x="2725954" y="444319"/>
                  <a:pt x="2731240" y="445083"/>
                </a:cubicBezTo>
                <a:close/>
                <a:moveTo>
                  <a:pt x="6675571" y="444608"/>
                </a:moveTo>
                <a:cubicBezTo>
                  <a:pt x="6683908" y="444410"/>
                  <a:pt x="6691843" y="447497"/>
                  <a:pt x="6699377" y="453870"/>
                </a:cubicBezTo>
                <a:cubicBezTo>
                  <a:pt x="6709422" y="462366"/>
                  <a:pt x="6707970" y="468016"/>
                  <a:pt x="6695021" y="470820"/>
                </a:cubicBezTo>
                <a:cubicBezTo>
                  <a:pt x="6682072" y="473623"/>
                  <a:pt x="6658848" y="476509"/>
                  <a:pt x="6625349" y="479478"/>
                </a:cubicBezTo>
                <a:cubicBezTo>
                  <a:pt x="6637954" y="486003"/>
                  <a:pt x="6643332" y="491577"/>
                  <a:pt x="6641482" y="496202"/>
                </a:cubicBezTo>
                <a:cubicBezTo>
                  <a:pt x="6639632" y="500827"/>
                  <a:pt x="6637854" y="509915"/>
                  <a:pt x="6636147" y="523466"/>
                </a:cubicBezTo>
                <a:cubicBezTo>
                  <a:pt x="6654832" y="520914"/>
                  <a:pt x="6666854" y="518250"/>
                  <a:pt x="6672210" y="515475"/>
                </a:cubicBezTo>
                <a:cubicBezTo>
                  <a:pt x="6677566" y="512701"/>
                  <a:pt x="6684248" y="512733"/>
                  <a:pt x="6692257" y="515572"/>
                </a:cubicBezTo>
                <a:cubicBezTo>
                  <a:pt x="6700266" y="518412"/>
                  <a:pt x="6708214" y="522351"/>
                  <a:pt x="6716101" y="527392"/>
                </a:cubicBezTo>
                <a:cubicBezTo>
                  <a:pt x="6723988" y="532433"/>
                  <a:pt x="6726121" y="539936"/>
                  <a:pt x="6722500" y="549903"/>
                </a:cubicBezTo>
                <a:cubicBezTo>
                  <a:pt x="6718880" y="559869"/>
                  <a:pt x="6716844" y="582634"/>
                  <a:pt x="6716392" y="618198"/>
                </a:cubicBezTo>
                <a:cubicBezTo>
                  <a:pt x="6715940" y="653762"/>
                  <a:pt x="6713097" y="677728"/>
                  <a:pt x="6707862" y="690096"/>
                </a:cubicBezTo>
                <a:cubicBezTo>
                  <a:pt x="6702628" y="702465"/>
                  <a:pt x="6694918" y="711330"/>
                  <a:pt x="6684728" y="716694"/>
                </a:cubicBezTo>
                <a:cubicBezTo>
                  <a:pt x="6674540" y="722057"/>
                  <a:pt x="6668646" y="720641"/>
                  <a:pt x="6667047" y="712445"/>
                </a:cubicBezTo>
                <a:cubicBezTo>
                  <a:pt x="6665448" y="704250"/>
                  <a:pt x="6658074" y="694775"/>
                  <a:pt x="6644924" y="684019"/>
                </a:cubicBezTo>
                <a:cubicBezTo>
                  <a:pt x="6631774" y="673264"/>
                  <a:pt x="6631813" y="669464"/>
                  <a:pt x="6645042" y="672619"/>
                </a:cubicBezTo>
                <a:cubicBezTo>
                  <a:pt x="6658270" y="675774"/>
                  <a:pt x="6667760" y="677172"/>
                  <a:pt x="6673510" y="676813"/>
                </a:cubicBezTo>
                <a:cubicBezTo>
                  <a:pt x="6679262" y="676455"/>
                  <a:pt x="6683219" y="667180"/>
                  <a:pt x="6685384" y="648990"/>
                </a:cubicBezTo>
                <a:cubicBezTo>
                  <a:pt x="6687550" y="630799"/>
                  <a:pt x="6688632" y="611479"/>
                  <a:pt x="6688632" y="591030"/>
                </a:cubicBezTo>
                <a:cubicBezTo>
                  <a:pt x="6688632" y="570854"/>
                  <a:pt x="6687647" y="557808"/>
                  <a:pt x="6685675" y="551892"/>
                </a:cubicBezTo>
                <a:cubicBezTo>
                  <a:pt x="6683703" y="545977"/>
                  <a:pt x="6680506" y="542259"/>
                  <a:pt x="6676081" y="540739"/>
                </a:cubicBezTo>
                <a:cubicBezTo>
                  <a:pt x="6671657" y="539219"/>
                  <a:pt x="6658152" y="540115"/>
                  <a:pt x="6635566" y="543428"/>
                </a:cubicBezTo>
                <a:cubicBezTo>
                  <a:pt x="6633214" y="556750"/>
                  <a:pt x="6630712" y="568029"/>
                  <a:pt x="6628059" y="577264"/>
                </a:cubicBezTo>
                <a:cubicBezTo>
                  <a:pt x="6632763" y="578526"/>
                  <a:pt x="6639413" y="581064"/>
                  <a:pt x="6648010" y="584878"/>
                </a:cubicBezTo>
                <a:cubicBezTo>
                  <a:pt x="6656608" y="588693"/>
                  <a:pt x="6663304" y="594027"/>
                  <a:pt x="6668101" y="600882"/>
                </a:cubicBezTo>
                <a:cubicBezTo>
                  <a:pt x="6672898" y="607737"/>
                  <a:pt x="6673783" y="615021"/>
                  <a:pt x="6670757" y="622737"/>
                </a:cubicBezTo>
                <a:cubicBezTo>
                  <a:pt x="6667732" y="630452"/>
                  <a:pt x="6660906" y="630043"/>
                  <a:pt x="6650280" y="621510"/>
                </a:cubicBezTo>
                <a:cubicBezTo>
                  <a:pt x="6639653" y="612978"/>
                  <a:pt x="6630684" y="602395"/>
                  <a:pt x="6623370" y="589761"/>
                </a:cubicBezTo>
                <a:cubicBezTo>
                  <a:pt x="6612386" y="615961"/>
                  <a:pt x="6597120" y="634209"/>
                  <a:pt x="6577574" y="644505"/>
                </a:cubicBezTo>
                <a:cubicBezTo>
                  <a:pt x="6558029" y="654801"/>
                  <a:pt x="6554164" y="653224"/>
                  <a:pt x="6565980" y="639773"/>
                </a:cubicBezTo>
                <a:lnTo>
                  <a:pt x="6582018" y="616130"/>
                </a:lnTo>
                <a:lnTo>
                  <a:pt x="6580580" y="616622"/>
                </a:lnTo>
                <a:cubicBezTo>
                  <a:pt x="6578060" y="616712"/>
                  <a:pt x="6575087" y="615409"/>
                  <a:pt x="6571659" y="612713"/>
                </a:cubicBezTo>
                <a:cubicBezTo>
                  <a:pt x="6564805" y="607321"/>
                  <a:pt x="6560474" y="601470"/>
                  <a:pt x="6558667" y="595160"/>
                </a:cubicBezTo>
                <a:cubicBezTo>
                  <a:pt x="6554996" y="608382"/>
                  <a:pt x="6548500" y="620119"/>
                  <a:pt x="6539178" y="630373"/>
                </a:cubicBezTo>
                <a:cubicBezTo>
                  <a:pt x="6529858" y="640626"/>
                  <a:pt x="6518694" y="648345"/>
                  <a:pt x="6505687" y="653529"/>
                </a:cubicBezTo>
                <a:cubicBezTo>
                  <a:pt x="6492681" y="658713"/>
                  <a:pt x="6490970" y="656138"/>
                  <a:pt x="6500557" y="645806"/>
                </a:cubicBezTo>
                <a:cubicBezTo>
                  <a:pt x="6510144" y="635474"/>
                  <a:pt x="6519146" y="623009"/>
                  <a:pt x="6527563" y="608411"/>
                </a:cubicBezTo>
                <a:cubicBezTo>
                  <a:pt x="6535981" y="593812"/>
                  <a:pt x="6541079" y="575894"/>
                  <a:pt x="6542857" y="554656"/>
                </a:cubicBezTo>
                <a:cubicBezTo>
                  <a:pt x="6526050" y="556463"/>
                  <a:pt x="6509910" y="558141"/>
                  <a:pt x="6494437" y="559690"/>
                </a:cubicBezTo>
                <a:lnTo>
                  <a:pt x="6494437" y="619381"/>
                </a:lnTo>
                <a:cubicBezTo>
                  <a:pt x="6494437" y="632445"/>
                  <a:pt x="6493964" y="646043"/>
                  <a:pt x="6493018" y="660175"/>
                </a:cubicBezTo>
                <a:cubicBezTo>
                  <a:pt x="6492071" y="674308"/>
                  <a:pt x="6489587" y="684328"/>
                  <a:pt x="6485564" y="690236"/>
                </a:cubicBezTo>
                <a:cubicBezTo>
                  <a:pt x="6481542" y="696144"/>
                  <a:pt x="6476588" y="694470"/>
                  <a:pt x="6470701" y="685213"/>
                </a:cubicBezTo>
                <a:cubicBezTo>
                  <a:pt x="6464814" y="675957"/>
                  <a:pt x="6463000" y="666639"/>
                  <a:pt x="6465258" y="657261"/>
                </a:cubicBezTo>
                <a:cubicBezTo>
                  <a:pt x="6467517" y="647882"/>
                  <a:pt x="6469091" y="629760"/>
                  <a:pt x="6469980" y="602893"/>
                </a:cubicBezTo>
                <a:cubicBezTo>
                  <a:pt x="6470870" y="576027"/>
                  <a:pt x="6468614" y="557646"/>
                  <a:pt x="6463215" y="547752"/>
                </a:cubicBezTo>
                <a:cubicBezTo>
                  <a:pt x="6457816" y="537857"/>
                  <a:pt x="6459203" y="533849"/>
                  <a:pt x="6467377" y="535727"/>
                </a:cubicBezTo>
                <a:cubicBezTo>
                  <a:pt x="6475551" y="537606"/>
                  <a:pt x="6481754" y="539180"/>
                  <a:pt x="6485984" y="540449"/>
                </a:cubicBezTo>
                <a:cubicBezTo>
                  <a:pt x="6490214" y="541718"/>
                  <a:pt x="6509652" y="540718"/>
                  <a:pt x="6544298" y="537448"/>
                </a:cubicBezTo>
                <a:cubicBezTo>
                  <a:pt x="6545144" y="513414"/>
                  <a:pt x="6544241" y="498005"/>
                  <a:pt x="6541588" y="491223"/>
                </a:cubicBezTo>
                <a:cubicBezTo>
                  <a:pt x="6527706" y="493001"/>
                  <a:pt x="6517285" y="494119"/>
                  <a:pt x="6510323" y="494578"/>
                </a:cubicBezTo>
                <a:cubicBezTo>
                  <a:pt x="6503360" y="495037"/>
                  <a:pt x="6495344" y="491197"/>
                  <a:pt x="6486274" y="483059"/>
                </a:cubicBezTo>
                <a:cubicBezTo>
                  <a:pt x="6477204" y="474921"/>
                  <a:pt x="6479896" y="470852"/>
                  <a:pt x="6494351" y="470852"/>
                </a:cubicBezTo>
                <a:cubicBezTo>
                  <a:pt x="6506784" y="470852"/>
                  <a:pt x="6526782" y="469074"/>
                  <a:pt x="6554344" y="465518"/>
                </a:cubicBezTo>
                <a:cubicBezTo>
                  <a:pt x="6581906" y="461961"/>
                  <a:pt x="6604720" y="458598"/>
                  <a:pt x="6622789" y="455429"/>
                </a:cubicBezTo>
                <a:cubicBezTo>
                  <a:pt x="6640858" y="452260"/>
                  <a:pt x="6655628" y="449084"/>
                  <a:pt x="6667100" y="445900"/>
                </a:cubicBezTo>
                <a:cubicBezTo>
                  <a:pt x="6669969" y="445104"/>
                  <a:pt x="6672792" y="444673"/>
                  <a:pt x="6675571" y="444608"/>
                </a:cubicBezTo>
                <a:close/>
                <a:moveTo>
                  <a:pt x="585705" y="442752"/>
                </a:moveTo>
                <a:cubicBezTo>
                  <a:pt x="589330" y="442897"/>
                  <a:pt x="593408" y="444036"/>
                  <a:pt x="597939" y="446169"/>
                </a:cubicBezTo>
                <a:cubicBezTo>
                  <a:pt x="607002" y="450435"/>
                  <a:pt x="615860" y="455906"/>
                  <a:pt x="624515" y="462581"/>
                </a:cubicBezTo>
                <a:cubicBezTo>
                  <a:pt x="633168" y="469257"/>
                  <a:pt x="634018" y="475868"/>
                  <a:pt x="627063" y="482414"/>
                </a:cubicBezTo>
                <a:cubicBezTo>
                  <a:pt x="620109" y="488960"/>
                  <a:pt x="612598" y="503874"/>
                  <a:pt x="604531" y="527155"/>
                </a:cubicBezTo>
                <a:cubicBezTo>
                  <a:pt x="596465" y="550437"/>
                  <a:pt x="588148" y="566691"/>
                  <a:pt x="579579" y="575919"/>
                </a:cubicBezTo>
                <a:cubicBezTo>
                  <a:pt x="571011" y="585147"/>
                  <a:pt x="564942" y="584814"/>
                  <a:pt x="561371" y="574919"/>
                </a:cubicBezTo>
                <a:lnTo>
                  <a:pt x="528159" y="576124"/>
                </a:lnTo>
                <a:lnTo>
                  <a:pt x="528159" y="609852"/>
                </a:lnTo>
                <a:cubicBezTo>
                  <a:pt x="537394" y="609020"/>
                  <a:pt x="546651" y="607235"/>
                  <a:pt x="555928" y="604496"/>
                </a:cubicBezTo>
                <a:cubicBezTo>
                  <a:pt x="565207" y="601757"/>
                  <a:pt x="573697" y="604546"/>
                  <a:pt x="581397" y="612863"/>
                </a:cubicBezTo>
                <a:cubicBezTo>
                  <a:pt x="589097" y="621181"/>
                  <a:pt x="585907" y="626146"/>
                  <a:pt x="571825" y="627759"/>
                </a:cubicBezTo>
                <a:cubicBezTo>
                  <a:pt x="557743" y="629372"/>
                  <a:pt x="543131" y="631384"/>
                  <a:pt x="527987" y="633793"/>
                </a:cubicBezTo>
                <a:lnTo>
                  <a:pt x="526804" y="669242"/>
                </a:lnTo>
                <a:cubicBezTo>
                  <a:pt x="551411" y="667507"/>
                  <a:pt x="571344" y="666191"/>
                  <a:pt x="586602" y="665295"/>
                </a:cubicBezTo>
                <a:cubicBezTo>
                  <a:pt x="601860" y="664398"/>
                  <a:pt x="616516" y="663033"/>
                  <a:pt x="630569" y="661197"/>
                </a:cubicBezTo>
                <a:cubicBezTo>
                  <a:pt x="644623" y="659361"/>
                  <a:pt x="656489" y="664994"/>
                  <a:pt x="666169" y="678093"/>
                </a:cubicBezTo>
                <a:cubicBezTo>
                  <a:pt x="675848" y="691193"/>
                  <a:pt x="671335" y="696391"/>
                  <a:pt x="652629" y="693688"/>
                </a:cubicBezTo>
                <a:cubicBezTo>
                  <a:pt x="633922" y="690985"/>
                  <a:pt x="612199" y="689634"/>
                  <a:pt x="587463" y="689634"/>
                </a:cubicBezTo>
                <a:cubicBezTo>
                  <a:pt x="562568" y="689634"/>
                  <a:pt x="530149" y="691881"/>
                  <a:pt x="490204" y="696377"/>
                </a:cubicBezTo>
                <a:cubicBezTo>
                  <a:pt x="450259" y="700873"/>
                  <a:pt x="424400" y="704472"/>
                  <a:pt x="412627" y="707175"/>
                </a:cubicBezTo>
                <a:cubicBezTo>
                  <a:pt x="400854" y="709878"/>
                  <a:pt x="389245" y="706483"/>
                  <a:pt x="377802" y="696990"/>
                </a:cubicBezTo>
                <a:cubicBezTo>
                  <a:pt x="366358" y="687497"/>
                  <a:pt x="369212" y="682750"/>
                  <a:pt x="386363" y="682750"/>
                </a:cubicBezTo>
                <a:cubicBezTo>
                  <a:pt x="400747" y="682750"/>
                  <a:pt x="417076" y="681858"/>
                  <a:pt x="435353" y="680072"/>
                </a:cubicBezTo>
                <a:cubicBezTo>
                  <a:pt x="453630" y="678287"/>
                  <a:pt x="476413" y="675738"/>
                  <a:pt x="503702" y="672425"/>
                </a:cubicBezTo>
                <a:lnTo>
                  <a:pt x="503702" y="636998"/>
                </a:lnTo>
                <a:cubicBezTo>
                  <a:pt x="489706" y="639694"/>
                  <a:pt x="479051" y="641494"/>
                  <a:pt x="471738" y="642397"/>
                </a:cubicBezTo>
                <a:cubicBezTo>
                  <a:pt x="464424" y="643300"/>
                  <a:pt x="456677" y="639977"/>
                  <a:pt x="448495" y="632427"/>
                </a:cubicBezTo>
                <a:cubicBezTo>
                  <a:pt x="440314" y="624877"/>
                  <a:pt x="442386" y="620815"/>
                  <a:pt x="454712" y="620241"/>
                </a:cubicBezTo>
                <a:cubicBezTo>
                  <a:pt x="467038" y="619668"/>
                  <a:pt x="483367" y="617753"/>
                  <a:pt x="503702" y="614498"/>
                </a:cubicBezTo>
                <a:lnTo>
                  <a:pt x="503702" y="577608"/>
                </a:lnTo>
                <a:cubicBezTo>
                  <a:pt x="491942" y="579357"/>
                  <a:pt x="480743" y="581050"/>
                  <a:pt x="470102" y="582684"/>
                </a:cubicBezTo>
                <a:cubicBezTo>
                  <a:pt x="460882" y="596394"/>
                  <a:pt x="453654" y="591654"/>
                  <a:pt x="448420" y="568466"/>
                </a:cubicBezTo>
                <a:cubicBezTo>
                  <a:pt x="443186" y="545278"/>
                  <a:pt x="438761" y="526231"/>
                  <a:pt x="435148" y="511324"/>
                </a:cubicBezTo>
                <a:cubicBezTo>
                  <a:pt x="431535" y="496417"/>
                  <a:pt x="426311" y="483916"/>
                  <a:pt x="419478" y="473821"/>
                </a:cubicBezTo>
                <a:cubicBezTo>
                  <a:pt x="412645" y="463725"/>
                  <a:pt x="414713" y="459362"/>
                  <a:pt x="425683" y="460732"/>
                </a:cubicBezTo>
                <a:cubicBezTo>
                  <a:pt x="436654" y="462101"/>
                  <a:pt x="444563" y="463001"/>
                  <a:pt x="449409" y="463431"/>
                </a:cubicBezTo>
                <a:cubicBezTo>
                  <a:pt x="454257" y="463861"/>
                  <a:pt x="468854" y="462972"/>
                  <a:pt x="493205" y="460764"/>
                </a:cubicBezTo>
                <a:cubicBezTo>
                  <a:pt x="517555" y="458555"/>
                  <a:pt x="536114" y="456347"/>
                  <a:pt x="548884" y="454139"/>
                </a:cubicBezTo>
                <a:cubicBezTo>
                  <a:pt x="561654" y="451930"/>
                  <a:pt x="570757" y="448983"/>
                  <a:pt x="576191" y="445298"/>
                </a:cubicBezTo>
                <a:cubicBezTo>
                  <a:pt x="578909" y="443455"/>
                  <a:pt x="582080" y="442606"/>
                  <a:pt x="585705" y="442752"/>
                </a:cubicBezTo>
                <a:close/>
                <a:moveTo>
                  <a:pt x="182718" y="440523"/>
                </a:moveTo>
                <a:cubicBezTo>
                  <a:pt x="184359" y="440374"/>
                  <a:pt x="186407" y="440657"/>
                  <a:pt x="188859" y="441372"/>
                </a:cubicBezTo>
                <a:cubicBezTo>
                  <a:pt x="198668" y="444233"/>
                  <a:pt x="207017" y="448485"/>
                  <a:pt x="213907" y="454128"/>
                </a:cubicBezTo>
                <a:cubicBezTo>
                  <a:pt x="220798" y="459771"/>
                  <a:pt x="222626" y="465363"/>
                  <a:pt x="219393" y="470906"/>
                </a:cubicBezTo>
                <a:cubicBezTo>
                  <a:pt x="216160" y="476448"/>
                  <a:pt x="212742" y="487770"/>
                  <a:pt x="209144" y="504871"/>
                </a:cubicBezTo>
                <a:cubicBezTo>
                  <a:pt x="205543" y="521971"/>
                  <a:pt x="201134" y="540732"/>
                  <a:pt x="195915" y="561153"/>
                </a:cubicBezTo>
                <a:cubicBezTo>
                  <a:pt x="217999" y="594580"/>
                  <a:pt x="236340" y="617922"/>
                  <a:pt x="250938" y="631179"/>
                </a:cubicBezTo>
                <a:cubicBezTo>
                  <a:pt x="265537" y="644437"/>
                  <a:pt x="282286" y="655518"/>
                  <a:pt x="301186" y="664424"/>
                </a:cubicBezTo>
                <a:cubicBezTo>
                  <a:pt x="320086" y="673329"/>
                  <a:pt x="322101" y="678409"/>
                  <a:pt x="307230" y="679664"/>
                </a:cubicBezTo>
                <a:cubicBezTo>
                  <a:pt x="292360" y="680918"/>
                  <a:pt x="277306" y="681309"/>
                  <a:pt x="262070" y="680836"/>
                </a:cubicBezTo>
                <a:cubicBezTo>
                  <a:pt x="246833" y="680363"/>
                  <a:pt x="234285" y="671669"/>
                  <a:pt x="224427" y="654755"/>
                </a:cubicBezTo>
                <a:cubicBezTo>
                  <a:pt x="214567" y="637840"/>
                  <a:pt x="202884" y="612125"/>
                  <a:pt x="189376" y="577608"/>
                </a:cubicBezTo>
                <a:cubicBezTo>
                  <a:pt x="178047" y="612283"/>
                  <a:pt x="165041" y="639031"/>
                  <a:pt x="150356" y="657852"/>
                </a:cubicBezTo>
                <a:cubicBezTo>
                  <a:pt x="135671" y="676674"/>
                  <a:pt x="118868" y="690727"/>
                  <a:pt x="99947" y="700012"/>
                </a:cubicBezTo>
                <a:cubicBezTo>
                  <a:pt x="81024" y="709298"/>
                  <a:pt x="79931" y="704988"/>
                  <a:pt x="96666" y="687085"/>
                </a:cubicBezTo>
                <a:cubicBezTo>
                  <a:pt x="113401" y="669181"/>
                  <a:pt x="128049" y="647893"/>
                  <a:pt x="140612" y="623221"/>
                </a:cubicBezTo>
                <a:cubicBezTo>
                  <a:pt x="153174" y="598548"/>
                  <a:pt x="162355" y="575091"/>
                  <a:pt x="168156" y="552850"/>
                </a:cubicBezTo>
                <a:cubicBezTo>
                  <a:pt x="173956" y="530608"/>
                  <a:pt x="177979" y="511234"/>
                  <a:pt x="180223" y="494729"/>
                </a:cubicBezTo>
                <a:cubicBezTo>
                  <a:pt x="182467" y="478223"/>
                  <a:pt x="182015" y="464489"/>
                  <a:pt x="178867" y="453526"/>
                </a:cubicBezTo>
                <a:cubicBezTo>
                  <a:pt x="176507" y="445303"/>
                  <a:pt x="177790" y="440969"/>
                  <a:pt x="182718" y="440523"/>
                </a:cubicBezTo>
                <a:close/>
                <a:moveTo>
                  <a:pt x="5817635" y="438624"/>
                </a:moveTo>
                <a:cubicBezTo>
                  <a:pt x="5819498" y="438655"/>
                  <a:pt x="5821784" y="439148"/>
                  <a:pt x="5824492" y="440103"/>
                </a:cubicBezTo>
                <a:cubicBezTo>
                  <a:pt x="5835326" y="443925"/>
                  <a:pt x="5843228" y="448456"/>
                  <a:pt x="5848197" y="453698"/>
                </a:cubicBezTo>
                <a:cubicBezTo>
                  <a:pt x="5853165" y="458939"/>
                  <a:pt x="5854022" y="464073"/>
                  <a:pt x="5850767" y="469099"/>
                </a:cubicBezTo>
                <a:cubicBezTo>
                  <a:pt x="5847512" y="474125"/>
                  <a:pt x="5843844" y="485483"/>
                  <a:pt x="5839765" y="503171"/>
                </a:cubicBezTo>
                <a:cubicBezTo>
                  <a:pt x="5835685" y="520860"/>
                  <a:pt x="5831530" y="536624"/>
                  <a:pt x="5827299" y="550462"/>
                </a:cubicBezTo>
                <a:cubicBezTo>
                  <a:pt x="5837438" y="549630"/>
                  <a:pt x="5847906" y="548060"/>
                  <a:pt x="5858704" y="545751"/>
                </a:cubicBezTo>
                <a:cubicBezTo>
                  <a:pt x="5861056" y="538251"/>
                  <a:pt x="5861332" y="530637"/>
                  <a:pt x="5859532" y="522907"/>
                </a:cubicBezTo>
                <a:cubicBezTo>
                  <a:pt x="5857732" y="515178"/>
                  <a:pt x="5863156" y="514801"/>
                  <a:pt x="5875804" y="521778"/>
                </a:cubicBezTo>
                <a:cubicBezTo>
                  <a:pt x="5888452" y="528754"/>
                  <a:pt x="5893619" y="535286"/>
                  <a:pt x="5891303" y="541374"/>
                </a:cubicBezTo>
                <a:cubicBezTo>
                  <a:pt x="5888987" y="547461"/>
                  <a:pt x="5886707" y="555456"/>
                  <a:pt x="5884462" y="565358"/>
                </a:cubicBezTo>
                <a:cubicBezTo>
                  <a:pt x="5882218" y="575260"/>
                  <a:pt x="5878601" y="587011"/>
                  <a:pt x="5873610" y="600613"/>
                </a:cubicBezTo>
                <a:cubicBezTo>
                  <a:pt x="5868620" y="614215"/>
                  <a:pt x="5863078" y="626193"/>
                  <a:pt x="5856983" y="636546"/>
                </a:cubicBezTo>
                <a:cubicBezTo>
                  <a:pt x="5871152" y="646799"/>
                  <a:pt x="5879870" y="656454"/>
                  <a:pt x="5883140" y="665510"/>
                </a:cubicBezTo>
                <a:cubicBezTo>
                  <a:pt x="5886409" y="674566"/>
                  <a:pt x="5885879" y="683550"/>
                  <a:pt x="5881548" y="692462"/>
                </a:cubicBezTo>
                <a:cubicBezTo>
                  <a:pt x="5877217" y="701375"/>
                  <a:pt x="5871019" y="699715"/>
                  <a:pt x="5862952" y="687483"/>
                </a:cubicBezTo>
                <a:cubicBezTo>
                  <a:pt x="5854886" y="675250"/>
                  <a:pt x="5847698" y="664273"/>
                  <a:pt x="5841388" y="654550"/>
                </a:cubicBezTo>
                <a:cubicBezTo>
                  <a:pt x="5826130" y="669536"/>
                  <a:pt x="5811812" y="679796"/>
                  <a:pt x="5798432" y="685332"/>
                </a:cubicBezTo>
                <a:cubicBezTo>
                  <a:pt x="5785053" y="690867"/>
                  <a:pt x="5772093" y="694093"/>
                  <a:pt x="5759553" y="695011"/>
                </a:cubicBezTo>
                <a:cubicBezTo>
                  <a:pt x="5747012" y="695929"/>
                  <a:pt x="5745556" y="693523"/>
                  <a:pt x="5755186" y="687795"/>
                </a:cubicBezTo>
                <a:cubicBezTo>
                  <a:pt x="5764816" y="682066"/>
                  <a:pt x="5776216" y="675250"/>
                  <a:pt x="5789387" y="667349"/>
                </a:cubicBezTo>
                <a:cubicBezTo>
                  <a:pt x="5802559" y="659447"/>
                  <a:pt x="5815139" y="649926"/>
                  <a:pt x="5827127" y="638783"/>
                </a:cubicBezTo>
                <a:cubicBezTo>
                  <a:pt x="5813676" y="626193"/>
                  <a:pt x="5804692" y="618323"/>
                  <a:pt x="5800174" y="615176"/>
                </a:cubicBezTo>
                <a:cubicBezTo>
                  <a:pt x="5795657" y="612028"/>
                  <a:pt x="5794299" y="606948"/>
                  <a:pt x="5796099" y="599936"/>
                </a:cubicBezTo>
                <a:cubicBezTo>
                  <a:pt x="5797898" y="592923"/>
                  <a:pt x="5800146" y="584584"/>
                  <a:pt x="5802842" y="574919"/>
                </a:cubicBezTo>
                <a:cubicBezTo>
                  <a:pt x="5776857" y="581085"/>
                  <a:pt x="5759897" y="586001"/>
                  <a:pt x="5751959" y="589664"/>
                </a:cubicBezTo>
                <a:cubicBezTo>
                  <a:pt x="5744022" y="593328"/>
                  <a:pt x="5735221" y="589733"/>
                  <a:pt x="5725555" y="578877"/>
                </a:cubicBezTo>
                <a:cubicBezTo>
                  <a:pt x="5715890" y="568021"/>
                  <a:pt x="5717084" y="563045"/>
                  <a:pt x="5729137" y="563949"/>
                </a:cubicBezTo>
                <a:cubicBezTo>
                  <a:pt x="5741190" y="564852"/>
                  <a:pt x="5766734" y="562364"/>
                  <a:pt x="5805767" y="556485"/>
                </a:cubicBezTo>
                <a:cubicBezTo>
                  <a:pt x="5809281" y="529181"/>
                  <a:pt x="5811919" y="507491"/>
                  <a:pt x="5813683" y="491416"/>
                </a:cubicBezTo>
                <a:cubicBezTo>
                  <a:pt x="5815447" y="475341"/>
                  <a:pt x="5814981" y="461814"/>
                  <a:pt x="5812285" y="450837"/>
                </a:cubicBezTo>
                <a:cubicBezTo>
                  <a:pt x="5810263" y="442604"/>
                  <a:pt x="5812046" y="438533"/>
                  <a:pt x="5817635" y="438624"/>
                </a:cubicBezTo>
                <a:close/>
                <a:moveTo>
                  <a:pt x="6305063" y="438186"/>
                </a:moveTo>
                <a:cubicBezTo>
                  <a:pt x="6308980" y="438446"/>
                  <a:pt x="6313285" y="439526"/>
                  <a:pt x="6317978" y="441426"/>
                </a:cubicBezTo>
                <a:cubicBezTo>
                  <a:pt x="6327363" y="445226"/>
                  <a:pt x="6335250" y="450088"/>
                  <a:pt x="6341639" y="456010"/>
                </a:cubicBezTo>
                <a:cubicBezTo>
                  <a:pt x="6348028" y="461933"/>
                  <a:pt x="6348572" y="467045"/>
                  <a:pt x="6343274" y="471347"/>
                </a:cubicBezTo>
                <a:cubicBezTo>
                  <a:pt x="6337975" y="475649"/>
                  <a:pt x="6332938" y="481708"/>
                  <a:pt x="6328163" y="489523"/>
                </a:cubicBezTo>
                <a:cubicBezTo>
                  <a:pt x="6323387" y="497339"/>
                  <a:pt x="6315292" y="510600"/>
                  <a:pt x="6303877" y="529307"/>
                </a:cubicBezTo>
                <a:cubicBezTo>
                  <a:pt x="6292463" y="548013"/>
                  <a:pt x="6284332" y="551968"/>
                  <a:pt x="6279485" y="541169"/>
                </a:cubicBezTo>
                <a:cubicBezTo>
                  <a:pt x="6270952" y="542962"/>
                  <a:pt x="6262018" y="544941"/>
                  <a:pt x="6252683" y="547106"/>
                </a:cubicBezTo>
                <a:lnTo>
                  <a:pt x="6252683" y="572058"/>
                </a:lnTo>
                <a:cubicBezTo>
                  <a:pt x="6289609" y="567656"/>
                  <a:pt x="6313833" y="563856"/>
                  <a:pt x="6325356" y="560658"/>
                </a:cubicBezTo>
                <a:cubicBezTo>
                  <a:pt x="6336878" y="557460"/>
                  <a:pt x="6346543" y="558686"/>
                  <a:pt x="6354352" y="564336"/>
                </a:cubicBezTo>
                <a:cubicBezTo>
                  <a:pt x="6362160" y="569986"/>
                  <a:pt x="6365401" y="574708"/>
                  <a:pt x="6364074" y="578501"/>
                </a:cubicBezTo>
                <a:cubicBezTo>
                  <a:pt x="6362748" y="582294"/>
                  <a:pt x="6351415" y="584886"/>
                  <a:pt x="6330077" y="586277"/>
                </a:cubicBezTo>
                <a:cubicBezTo>
                  <a:pt x="6308738" y="587668"/>
                  <a:pt x="6282940" y="590041"/>
                  <a:pt x="6252683" y="593396"/>
                </a:cubicBezTo>
                <a:lnTo>
                  <a:pt x="6252683" y="598365"/>
                </a:lnTo>
                <a:cubicBezTo>
                  <a:pt x="6272745" y="617581"/>
                  <a:pt x="6291182" y="632936"/>
                  <a:pt x="6307996" y="644430"/>
                </a:cubicBezTo>
                <a:cubicBezTo>
                  <a:pt x="6324811" y="655923"/>
                  <a:pt x="6341122" y="664305"/>
                  <a:pt x="6356932" y="669575"/>
                </a:cubicBezTo>
                <a:cubicBezTo>
                  <a:pt x="6372743" y="674845"/>
                  <a:pt x="6385642" y="679538"/>
                  <a:pt x="6395630" y="683654"/>
                </a:cubicBezTo>
                <a:cubicBezTo>
                  <a:pt x="6405618" y="687769"/>
                  <a:pt x="6402202" y="691587"/>
                  <a:pt x="6385380" y="695108"/>
                </a:cubicBezTo>
                <a:cubicBezTo>
                  <a:pt x="6368558" y="698629"/>
                  <a:pt x="6355212" y="700622"/>
                  <a:pt x="6345338" y="701088"/>
                </a:cubicBezTo>
                <a:cubicBezTo>
                  <a:pt x="6335466" y="701554"/>
                  <a:pt x="6326732" y="698005"/>
                  <a:pt x="6319139" y="690440"/>
                </a:cubicBezTo>
                <a:cubicBezTo>
                  <a:pt x="6311546" y="682876"/>
                  <a:pt x="6302776" y="674347"/>
                  <a:pt x="6292832" y="664854"/>
                </a:cubicBezTo>
                <a:cubicBezTo>
                  <a:pt x="6282887" y="655361"/>
                  <a:pt x="6269504" y="639780"/>
                  <a:pt x="6252683" y="618112"/>
                </a:cubicBezTo>
                <a:lnTo>
                  <a:pt x="6252683" y="682815"/>
                </a:lnTo>
                <a:cubicBezTo>
                  <a:pt x="6252683" y="697614"/>
                  <a:pt x="6250367" y="711449"/>
                  <a:pt x="6245736" y="724319"/>
                </a:cubicBezTo>
                <a:cubicBezTo>
                  <a:pt x="6241103" y="737189"/>
                  <a:pt x="6235228" y="738118"/>
                  <a:pt x="6228108" y="727105"/>
                </a:cubicBezTo>
                <a:cubicBezTo>
                  <a:pt x="6220988" y="716091"/>
                  <a:pt x="6218554" y="705021"/>
                  <a:pt x="6220804" y="693893"/>
                </a:cubicBezTo>
                <a:cubicBezTo>
                  <a:pt x="6223056" y="682765"/>
                  <a:pt x="6224630" y="671565"/>
                  <a:pt x="6225526" y="660294"/>
                </a:cubicBezTo>
                <a:cubicBezTo>
                  <a:pt x="6226422" y="649022"/>
                  <a:pt x="6226870" y="632710"/>
                  <a:pt x="6226870" y="611358"/>
                </a:cubicBezTo>
                <a:cubicBezTo>
                  <a:pt x="6208272" y="638389"/>
                  <a:pt x="6193020" y="657397"/>
                  <a:pt x="6181118" y="668381"/>
                </a:cubicBezTo>
                <a:cubicBezTo>
                  <a:pt x="6169216" y="679366"/>
                  <a:pt x="6156145" y="688762"/>
                  <a:pt x="6141904" y="696571"/>
                </a:cubicBezTo>
                <a:cubicBezTo>
                  <a:pt x="6127664" y="704379"/>
                  <a:pt x="6115548" y="709452"/>
                  <a:pt x="6105552" y="711789"/>
                </a:cubicBezTo>
                <a:cubicBezTo>
                  <a:pt x="6095558" y="714127"/>
                  <a:pt x="6097264" y="710258"/>
                  <a:pt x="6110672" y="700184"/>
                </a:cubicBezTo>
                <a:cubicBezTo>
                  <a:pt x="6124080" y="690110"/>
                  <a:pt x="6141468" y="675053"/>
                  <a:pt x="6162834" y="655013"/>
                </a:cubicBezTo>
                <a:cubicBezTo>
                  <a:pt x="6184202" y="634972"/>
                  <a:pt x="6201502" y="615918"/>
                  <a:pt x="6214738" y="597849"/>
                </a:cubicBezTo>
                <a:cubicBezTo>
                  <a:pt x="6187822" y="604030"/>
                  <a:pt x="6169506" y="608500"/>
                  <a:pt x="6159790" y="611261"/>
                </a:cubicBezTo>
                <a:cubicBezTo>
                  <a:pt x="6150075" y="614021"/>
                  <a:pt x="6140155" y="611107"/>
                  <a:pt x="6130031" y="602517"/>
                </a:cubicBezTo>
                <a:cubicBezTo>
                  <a:pt x="6119907" y="593927"/>
                  <a:pt x="6120724" y="589632"/>
                  <a:pt x="6132483" y="589632"/>
                </a:cubicBezTo>
                <a:cubicBezTo>
                  <a:pt x="6141246" y="589632"/>
                  <a:pt x="6153327" y="588532"/>
                  <a:pt x="6168728" y="586330"/>
                </a:cubicBezTo>
                <a:cubicBezTo>
                  <a:pt x="6184130" y="584129"/>
                  <a:pt x="6203510" y="580942"/>
                  <a:pt x="6226870" y="576769"/>
                </a:cubicBezTo>
                <a:lnTo>
                  <a:pt x="6226870" y="550612"/>
                </a:lnTo>
                <a:cubicBezTo>
                  <a:pt x="6222827" y="551502"/>
                  <a:pt x="6215212" y="553144"/>
                  <a:pt x="6204026" y="555538"/>
                </a:cubicBezTo>
                <a:cubicBezTo>
                  <a:pt x="6196283" y="565749"/>
                  <a:pt x="6190142" y="565594"/>
                  <a:pt x="6185603" y="555076"/>
                </a:cubicBezTo>
                <a:cubicBezTo>
                  <a:pt x="6181064" y="544557"/>
                  <a:pt x="6176963" y="533573"/>
                  <a:pt x="6173299" y="522122"/>
                </a:cubicBezTo>
                <a:cubicBezTo>
                  <a:pt x="6169636" y="510671"/>
                  <a:pt x="6165850" y="500812"/>
                  <a:pt x="6161942" y="492545"/>
                </a:cubicBezTo>
                <a:cubicBezTo>
                  <a:pt x="6158034" y="484278"/>
                  <a:pt x="6153481" y="476757"/>
                  <a:pt x="6148282" y="469981"/>
                </a:cubicBezTo>
                <a:cubicBezTo>
                  <a:pt x="6143084" y="463205"/>
                  <a:pt x="6143880" y="458950"/>
                  <a:pt x="6150670" y="457215"/>
                </a:cubicBezTo>
                <a:cubicBezTo>
                  <a:pt x="6157460" y="455479"/>
                  <a:pt x="6164017" y="455289"/>
                  <a:pt x="6170342" y="456645"/>
                </a:cubicBezTo>
                <a:cubicBezTo>
                  <a:pt x="6176665" y="458000"/>
                  <a:pt x="6190048" y="457337"/>
                  <a:pt x="6210490" y="454655"/>
                </a:cubicBezTo>
                <a:cubicBezTo>
                  <a:pt x="6230932" y="451973"/>
                  <a:pt x="6248470" y="449528"/>
                  <a:pt x="6263104" y="447320"/>
                </a:cubicBezTo>
                <a:cubicBezTo>
                  <a:pt x="6277738" y="445112"/>
                  <a:pt x="6288197" y="442627"/>
                  <a:pt x="6294477" y="439867"/>
                </a:cubicBezTo>
                <a:cubicBezTo>
                  <a:pt x="6297618" y="438486"/>
                  <a:pt x="6301146" y="437926"/>
                  <a:pt x="6305063" y="438186"/>
                </a:cubicBezTo>
                <a:close/>
                <a:moveTo>
                  <a:pt x="2593651" y="431211"/>
                </a:moveTo>
                <a:cubicBezTo>
                  <a:pt x="2595443" y="431331"/>
                  <a:pt x="2597626" y="431811"/>
                  <a:pt x="2600202" y="432650"/>
                </a:cubicBezTo>
                <a:cubicBezTo>
                  <a:pt x="2610506" y="436005"/>
                  <a:pt x="2618454" y="440014"/>
                  <a:pt x="2624046" y="444674"/>
                </a:cubicBezTo>
                <a:cubicBezTo>
                  <a:pt x="2630342" y="449794"/>
                  <a:pt x="2631016" y="454608"/>
                  <a:pt x="2626068" y="459118"/>
                </a:cubicBezTo>
                <a:cubicBezTo>
                  <a:pt x="2621121" y="463628"/>
                  <a:pt x="2611180" y="474254"/>
                  <a:pt x="2596244" y="490997"/>
                </a:cubicBezTo>
                <a:cubicBezTo>
                  <a:pt x="2581309" y="507739"/>
                  <a:pt x="2565535" y="520061"/>
                  <a:pt x="2548922" y="527962"/>
                </a:cubicBezTo>
                <a:cubicBezTo>
                  <a:pt x="2532308" y="535864"/>
                  <a:pt x="2531480" y="531974"/>
                  <a:pt x="2546437" y="516293"/>
                </a:cubicBezTo>
                <a:cubicBezTo>
                  <a:pt x="2561394" y="500612"/>
                  <a:pt x="2572640" y="485981"/>
                  <a:pt x="2580176" y="472401"/>
                </a:cubicBezTo>
                <a:cubicBezTo>
                  <a:pt x="2587712" y="458821"/>
                  <a:pt x="2590358" y="447962"/>
                  <a:pt x="2588113" y="439824"/>
                </a:cubicBezTo>
                <a:cubicBezTo>
                  <a:pt x="2586430" y="433720"/>
                  <a:pt x="2588276" y="430849"/>
                  <a:pt x="2593651" y="431211"/>
                </a:cubicBezTo>
                <a:close/>
                <a:moveTo>
                  <a:pt x="4491132" y="430399"/>
                </a:moveTo>
                <a:cubicBezTo>
                  <a:pt x="4493787" y="430186"/>
                  <a:pt x="4496443" y="430449"/>
                  <a:pt x="4499099" y="431187"/>
                </a:cubicBezTo>
                <a:cubicBezTo>
                  <a:pt x="4504412" y="432664"/>
                  <a:pt x="4511478" y="436249"/>
                  <a:pt x="4520298" y="441942"/>
                </a:cubicBezTo>
                <a:cubicBezTo>
                  <a:pt x="4529117" y="447635"/>
                  <a:pt x="4531838" y="452712"/>
                  <a:pt x="4528461" y="457172"/>
                </a:cubicBezTo>
                <a:cubicBezTo>
                  <a:pt x="4525084" y="461631"/>
                  <a:pt x="4522108" y="466858"/>
                  <a:pt x="4519534" y="472853"/>
                </a:cubicBezTo>
                <a:cubicBezTo>
                  <a:pt x="4516960" y="478847"/>
                  <a:pt x="4513386" y="490308"/>
                  <a:pt x="4508811" y="507237"/>
                </a:cubicBezTo>
                <a:cubicBezTo>
                  <a:pt x="4504237" y="524166"/>
                  <a:pt x="4499504" y="534279"/>
                  <a:pt x="4494614" y="537577"/>
                </a:cubicBezTo>
                <a:cubicBezTo>
                  <a:pt x="4489724" y="540875"/>
                  <a:pt x="4485623" y="539370"/>
                  <a:pt x="4482310" y="533060"/>
                </a:cubicBezTo>
                <a:cubicBezTo>
                  <a:pt x="4472688" y="534867"/>
                  <a:pt x="4456462" y="537398"/>
                  <a:pt x="4433633" y="540653"/>
                </a:cubicBezTo>
                <a:cubicBezTo>
                  <a:pt x="4433633" y="545199"/>
                  <a:pt x="4431353" y="548447"/>
                  <a:pt x="4426792" y="550397"/>
                </a:cubicBezTo>
                <a:cubicBezTo>
                  <a:pt x="4422232" y="552348"/>
                  <a:pt x="4418382" y="546526"/>
                  <a:pt x="4415241" y="532931"/>
                </a:cubicBezTo>
                <a:cubicBezTo>
                  <a:pt x="4412101" y="519336"/>
                  <a:pt x="4408562" y="505014"/>
                  <a:pt x="4404626" y="489964"/>
                </a:cubicBezTo>
                <a:cubicBezTo>
                  <a:pt x="4400690" y="474914"/>
                  <a:pt x="4396416" y="463460"/>
                  <a:pt x="4391806" y="455601"/>
                </a:cubicBezTo>
                <a:cubicBezTo>
                  <a:pt x="4387195" y="447743"/>
                  <a:pt x="4388870" y="444283"/>
                  <a:pt x="4396828" y="445223"/>
                </a:cubicBezTo>
                <a:cubicBezTo>
                  <a:pt x="4404787" y="446162"/>
                  <a:pt x="4410380" y="446614"/>
                  <a:pt x="4413607" y="446578"/>
                </a:cubicBezTo>
                <a:cubicBezTo>
                  <a:pt x="4416833" y="446542"/>
                  <a:pt x="4427907" y="444764"/>
                  <a:pt x="4446829" y="441243"/>
                </a:cubicBezTo>
                <a:cubicBezTo>
                  <a:pt x="4465751" y="437723"/>
                  <a:pt x="4477865" y="434797"/>
                  <a:pt x="4483171" y="432467"/>
                </a:cubicBezTo>
                <a:cubicBezTo>
                  <a:pt x="4485824" y="431302"/>
                  <a:pt x="4488478" y="430613"/>
                  <a:pt x="4491132" y="430399"/>
                </a:cubicBezTo>
                <a:close/>
                <a:moveTo>
                  <a:pt x="3052857" y="430399"/>
                </a:moveTo>
                <a:cubicBezTo>
                  <a:pt x="3055512" y="430186"/>
                  <a:pt x="3058168" y="430449"/>
                  <a:pt x="3060824" y="431187"/>
                </a:cubicBezTo>
                <a:cubicBezTo>
                  <a:pt x="3066137" y="432664"/>
                  <a:pt x="3073203" y="436249"/>
                  <a:pt x="3082023" y="441942"/>
                </a:cubicBezTo>
                <a:cubicBezTo>
                  <a:pt x="3090842" y="447635"/>
                  <a:pt x="3093563" y="452712"/>
                  <a:pt x="3090186" y="457172"/>
                </a:cubicBezTo>
                <a:cubicBezTo>
                  <a:pt x="3086809" y="461631"/>
                  <a:pt x="3083833" y="466858"/>
                  <a:pt x="3081259" y="472853"/>
                </a:cubicBezTo>
                <a:cubicBezTo>
                  <a:pt x="3078685" y="478847"/>
                  <a:pt x="3075110" y="490308"/>
                  <a:pt x="3070536" y="507237"/>
                </a:cubicBezTo>
                <a:cubicBezTo>
                  <a:pt x="3065962" y="524166"/>
                  <a:pt x="3061229" y="534279"/>
                  <a:pt x="3056339" y="537577"/>
                </a:cubicBezTo>
                <a:cubicBezTo>
                  <a:pt x="3051449" y="540875"/>
                  <a:pt x="3047348" y="539370"/>
                  <a:pt x="3044035" y="533060"/>
                </a:cubicBezTo>
                <a:cubicBezTo>
                  <a:pt x="3034413" y="534867"/>
                  <a:pt x="3018187" y="537398"/>
                  <a:pt x="2995357" y="540653"/>
                </a:cubicBezTo>
                <a:cubicBezTo>
                  <a:pt x="2995357" y="545199"/>
                  <a:pt x="2993077" y="548447"/>
                  <a:pt x="2988517" y="550397"/>
                </a:cubicBezTo>
                <a:cubicBezTo>
                  <a:pt x="2983957" y="552348"/>
                  <a:pt x="2980107" y="546526"/>
                  <a:pt x="2976966" y="532931"/>
                </a:cubicBezTo>
                <a:cubicBezTo>
                  <a:pt x="2973826" y="519336"/>
                  <a:pt x="2970288" y="505014"/>
                  <a:pt x="2966351" y="489964"/>
                </a:cubicBezTo>
                <a:cubicBezTo>
                  <a:pt x="2962415" y="474914"/>
                  <a:pt x="2958141" y="463460"/>
                  <a:pt x="2953531" y="455601"/>
                </a:cubicBezTo>
                <a:cubicBezTo>
                  <a:pt x="2948920" y="447743"/>
                  <a:pt x="2950595" y="444283"/>
                  <a:pt x="2958553" y="445223"/>
                </a:cubicBezTo>
                <a:cubicBezTo>
                  <a:pt x="2966512" y="446162"/>
                  <a:pt x="2972105" y="446614"/>
                  <a:pt x="2975331" y="446578"/>
                </a:cubicBezTo>
                <a:cubicBezTo>
                  <a:pt x="2978558" y="446542"/>
                  <a:pt x="2989632" y="444764"/>
                  <a:pt x="3008554" y="441243"/>
                </a:cubicBezTo>
                <a:cubicBezTo>
                  <a:pt x="3027476" y="437723"/>
                  <a:pt x="3039590" y="434797"/>
                  <a:pt x="3044896" y="432467"/>
                </a:cubicBezTo>
                <a:cubicBezTo>
                  <a:pt x="3047549" y="431302"/>
                  <a:pt x="3050203" y="430613"/>
                  <a:pt x="3052857" y="430399"/>
                </a:cubicBezTo>
                <a:close/>
                <a:moveTo>
                  <a:pt x="1276770" y="424688"/>
                </a:moveTo>
                <a:cubicBezTo>
                  <a:pt x="1279931" y="424719"/>
                  <a:pt x="1283440" y="425573"/>
                  <a:pt x="1287297" y="427251"/>
                </a:cubicBezTo>
                <a:cubicBezTo>
                  <a:pt x="1295012" y="430606"/>
                  <a:pt x="1302530" y="434923"/>
                  <a:pt x="1309850" y="440200"/>
                </a:cubicBezTo>
                <a:cubicBezTo>
                  <a:pt x="1317171" y="445477"/>
                  <a:pt x="1318440" y="450543"/>
                  <a:pt x="1313657" y="455397"/>
                </a:cubicBezTo>
                <a:cubicBezTo>
                  <a:pt x="1308875" y="460251"/>
                  <a:pt x="1304144" y="466722"/>
                  <a:pt x="1299461" y="474810"/>
                </a:cubicBezTo>
                <a:cubicBezTo>
                  <a:pt x="1294779" y="482898"/>
                  <a:pt x="1287921" y="493054"/>
                  <a:pt x="1278887" y="505279"/>
                </a:cubicBezTo>
                <a:cubicBezTo>
                  <a:pt x="1269852" y="517504"/>
                  <a:pt x="1263449" y="519121"/>
                  <a:pt x="1259678" y="510130"/>
                </a:cubicBezTo>
                <a:lnTo>
                  <a:pt x="1200804" y="516583"/>
                </a:lnTo>
                <a:cubicBezTo>
                  <a:pt x="1195397" y="525775"/>
                  <a:pt x="1189543" y="524316"/>
                  <a:pt x="1183241" y="512206"/>
                </a:cubicBezTo>
                <a:cubicBezTo>
                  <a:pt x="1176939" y="500096"/>
                  <a:pt x="1171568" y="488491"/>
                  <a:pt x="1167130" y="477391"/>
                </a:cubicBezTo>
                <a:cubicBezTo>
                  <a:pt x="1162691" y="466292"/>
                  <a:pt x="1158601" y="457380"/>
                  <a:pt x="1154858" y="450654"/>
                </a:cubicBezTo>
                <a:cubicBezTo>
                  <a:pt x="1151115" y="443928"/>
                  <a:pt x="1151747" y="439985"/>
                  <a:pt x="1156751" y="438823"/>
                </a:cubicBezTo>
                <a:cubicBezTo>
                  <a:pt x="1161756" y="437662"/>
                  <a:pt x="1167843" y="437755"/>
                  <a:pt x="1175013" y="439103"/>
                </a:cubicBezTo>
                <a:cubicBezTo>
                  <a:pt x="1182184" y="440451"/>
                  <a:pt x="1198298" y="439591"/>
                  <a:pt x="1223357" y="436522"/>
                </a:cubicBezTo>
                <a:cubicBezTo>
                  <a:pt x="1248417" y="433453"/>
                  <a:pt x="1263410" y="430302"/>
                  <a:pt x="1268336" y="427068"/>
                </a:cubicBezTo>
                <a:cubicBezTo>
                  <a:pt x="1270798" y="425451"/>
                  <a:pt x="1273610" y="424658"/>
                  <a:pt x="1276770" y="424688"/>
                </a:cubicBezTo>
                <a:close/>
                <a:moveTo>
                  <a:pt x="7362826" y="422389"/>
                </a:moveTo>
                <a:cubicBezTo>
                  <a:pt x="7370226" y="424297"/>
                  <a:pt x="7377450" y="427441"/>
                  <a:pt x="7384498" y="431822"/>
                </a:cubicBezTo>
                <a:cubicBezTo>
                  <a:pt x="7391546" y="436203"/>
                  <a:pt x="7393370" y="440401"/>
                  <a:pt x="7389972" y="444416"/>
                </a:cubicBezTo>
                <a:cubicBezTo>
                  <a:pt x="7386574" y="448431"/>
                  <a:pt x="7383092" y="454451"/>
                  <a:pt x="7379529" y="462474"/>
                </a:cubicBezTo>
                <a:cubicBezTo>
                  <a:pt x="7375966" y="470497"/>
                  <a:pt x="7371696" y="477779"/>
                  <a:pt x="7366720" y="484318"/>
                </a:cubicBezTo>
                <a:cubicBezTo>
                  <a:pt x="7388014" y="480001"/>
                  <a:pt x="7403760" y="475323"/>
                  <a:pt x="7413956" y="470282"/>
                </a:cubicBezTo>
                <a:cubicBezTo>
                  <a:pt x="7424152" y="465242"/>
                  <a:pt x="7433226" y="466170"/>
                  <a:pt x="7441178" y="473068"/>
                </a:cubicBezTo>
                <a:cubicBezTo>
                  <a:pt x="7449130" y="479965"/>
                  <a:pt x="7446702" y="485838"/>
                  <a:pt x="7433896" y="490685"/>
                </a:cubicBezTo>
                <a:cubicBezTo>
                  <a:pt x="7421090" y="495532"/>
                  <a:pt x="7408196" y="498859"/>
                  <a:pt x="7395210" y="500666"/>
                </a:cubicBezTo>
                <a:cubicBezTo>
                  <a:pt x="7382225" y="502472"/>
                  <a:pt x="7370943" y="501576"/>
                  <a:pt x="7361364" y="497977"/>
                </a:cubicBezTo>
                <a:cubicBezTo>
                  <a:pt x="7353146" y="509148"/>
                  <a:pt x="7344310" y="516666"/>
                  <a:pt x="7334852" y="520530"/>
                </a:cubicBezTo>
                <a:lnTo>
                  <a:pt x="7331781" y="521293"/>
                </a:lnTo>
                <a:lnTo>
                  <a:pt x="7331865" y="521668"/>
                </a:lnTo>
                <a:cubicBezTo>
                  <a:pt x="7330418" y="524380"/>
                  <a:pt x="7326796" y="526550"/>
                  <a:pt x="7321000" y="528177"/>
                </a:cubicBezTo>
                <a:cubicBezTo>
                  <a:pt x="7309406" y="531432"/>
                  <a:pt x="7296302" y="534372"/>
                  <a:pt x="7281689" y="536996"/>
                </a:cubicBezTo>
                <a:cubicBezTo>
                  <a:pt x="7288888" y="542388"/>
                  <a:pt x="7291752" y="546497"/>
                  <a:pt x="7290282" y="549322"/>
                </a:cubicBezTo>
                <a:cubicBezTo>
                  <a:pt x="7288813" y="552147"/>
                  <a:pt x="7287296" y="555008"/>
                  <a:pt x="7285733" y="557904"/>
                </a:cubicBezTo>
                <a:cubicBezTo>
                  <a:pt x="7289390" y="558349"/>
                  <a:pt x="7293412" y="558571"/>
                  <a:pt x="7297800" y="558571"/>
                </a:cubicBezTo>
                <a:cubicBezTo>
                  <a:pt x="7303379" y="558571"/>
                  <a:pt x="7309061" y="560794"/>
                  <a:pt x="7314848" y="565239"/>
                </a:cubicBezTo>
                <a:cubicBezTo>
                  <a:pt x="7320634" y="569685"/>
                  <a:pt x="7321702" y="574894"/>
                  <a:pt x="7318052" y="580867"/>
                </a:cubicBezTo>
                <a:cubicBezTo>
                  <a:pt x="7316228" y="583853"/>
                  <a:pt x="7314748" y="587358"/>
                  <a:pt x="7313616" y="591383"/>
                </a:cubicBezTo>
                <a:lnTo>
                  <a:pt x="7311582" y="603122"/>
                </a:lnTo>
                <a:lnTo>
                  <a:pt x="7323462" y="600430"/>
                </a:lnTo>
                <a:cubicBezTo>
                  <a:pt x="7334920" y="600430"/>
                  <a:pt x="7351540" y="598839"/>
                  <a:pt x="7373323" y="595655"/>
                </a:cubicBezTo>
                <a:cubicBezTo>
                  <a:pt x="7371702" y="587883"/>
                  <a:pt x="7367246" y="580429"/>
                  <a:pt x="7359954" y="573295"/>
                </a:cubicBezTo>
                <a:cubicBezTo>
                  <a:pt x="7352662" y="566161"/>
                  <a:pt x="7358962" y="563497"/>
                  <a:pt x="7378851" y="565304"/>
                </a:cubicBezTo>
                <a:cubicBezTo>
                  <a:pt x="7386853" y="552599"/>
                  <a:pt x="7390754" y="545626"/>
                  <a:pt x="7390552" y="544385"/>
                </a:cubicBezTo>
                <a:cubicBezTo>
                  <a:pt x="7390352" y="543145"/>
                  <a:pt x="7385232" y="544052"/>
                  <a:pt x="7375194" y="547106"/>
                </a:cubicBezTo>
                <a:cubicBezTo>
                  <a:pt x="7365156" y="550161"/>
                  <a:pt x="7357324" y="552634"/>
                  <a:pt x="7351694" y="554527"/>
                </a:cubicBezTo>
                <a:cubicBezTo>
                  <a:pt x="7346066" y="556420"/>
                  <a:pt x="7338365" y="553746"/>
                  <a:pt x="7328592" y="546504"/>
                </a:cubicBezTo>
                <a:cubicBezTo>
                  <a:pt x="7318820" y="539262"/>
                  <a:pt x="7320709" y="535641"/>
                  <a:pt x="7334260" y="535641"/>
                </a:cubicBezTo>
                <a:cubicBezTo>
                  <a:pt x="7345503" y="535641"/>
                  <a:pt x="7357402" y="534121"/>
                  <a:pt x="7369957" y="531081"/>
                </a:cubicBezTo>
                <a:cubicBezTo>
                  <a:pt x="7382512" y="528041"/>
                  <a:pt x="7391370" y="524660"/>
                  <a:pt x="7396532" y="520939"/>
                </a:cubicBezTo>
                <a:cubicBezTo>
                  <a:pt x="7401695" y="517218"/>
                  <a:pt x="7410615" y="519942"/>
                  <a:pt x="7423292" y="529113"/>
                </a:cubicBezTo>
                <a:cubicBezTo>
                  <a:pt x="7435968" y="538283"/>
                  <a:pt x="7437492" y="544536"/>
                  <a:pt x="7427862" y="547870"/>
                </a:cubicBezTo>
                <a:cubicBezTo>
                  <a:pt x="7418233" y="551204"/>
                  <a:pt x="7405954" y="560342"/>
                  <a:pt x="7391026" y="575285"/>
                </a:cubicBezTo>
                <a:cubicBezTo>
                  <a:pt x="7395386" y="578870"/>
                  <a:pt x="7398254" y="583638"/>
                  <a:pt x="7399630" y="589589"/>
                </a:cubicBezTo>
                <a:cubicBezTo>
                  <a:pt x="7411116" y="586965"/>
                  <a:pt x="7423628" y="584287"/>
                  <a:pt x="7437166" y="581555"/>
                </a:cubicBezTo>
                <a:cubicBezTo>
                  <a:pt x="7450703" y="578823"/>
                  <a:pt x="7461020" y="582154"/>
                  <a:pt x="7468119" y="591547"/>
                </a:cubicBezTo>
                <a:cubicBezTo>
                  <a:pt x="7475218" y="600939"/>
                  <a:pt x="7472270" y="605915"/>
                  <a:pt x="7459278" y="606475"/>
                </a:cubicBezTo>
                <a:cubicBezTo>
                  <a:pt x="7446286" y="607034"/>
                  <a:pt x="7428032" y="608110"/>
                  <a:pt x="7404513" y="609701"/>
                </a:cubicBezTo>
                <a:cubicBezTo>
                  <a:pt x="7407223" y="623267"/>
                  <a:pt x="7407421" y="642325"/>
                  <a:pt x="7405105" y="666876"/>
                </a:cubicBezTo>
                <a:cubicBezTo>
                  <a:pt x="7402788" y="691426"/>
                  <a:pt x="7395597" y="709007"/>
                  <a:pt x="7383530" y="719619"/>
                </a:cubicBezTo>
                <a:cubicBezTo>
                  <a:pt x="7371462" y="730231"/>
                  <a:pt x="7363288" y="731722"/>
                  <a:pt x="7359008" y="724093"/>
                </a:cubicBezTo>
                <a:cubicBezTo>
                  <a:pt x="7354728" y="716464"/>
                  <a:pt x="7347493" y="708337"/>
                  <a:pt x="7337304" y="699711"/>
                </a:cubicBezTo>
                <a:cubicBezTo>
                  <a:pt x="7327116" y="691086"/>
                  <a:pt x="7326678" y="687694"/>
                  <a:pt x="7335992" y="689537"/>
                </a:cubicBezTo>
                <a:cubicBezTo>
                  <a:pt x="7345306" y="691380"/>
                  <a:pt x="7353713" y="692279"/>
                  <a:pt x="7361212" y="692236"/>
                </a:cubicBezTo>
                <a:cubicBezTo>
                  <a:pt x="7368713" y="692193"/>
                  <a:pt x="7373954" y="684113"/>
                  <a:pt x="7376936" y="667994"/>
                </a:cubicBezTo>
                <a:cubicBezTo>
                  <a:pt x="7379920" y="651876"/>
                  <a:pt x="7380236" y="633893"/>
                  <a:pt x="7377883" y="614046"/>
                </a:cubicBezTo>
                <a:cubicBezTo>
                  <a:pt x="7360302" y="617603"/>
                  <a:pt x="7347798" y="619843"/>
                  <a:pt x="7340369" y="620768"/>
                </a:cubicBezTo>
                <a:cubicBezTo>
                  <a:pt x="7332941" y="621693"/>
                  <a:pt x="7324878" y="618535"/>
                  <a:pt x="7316181" y="611293"/>
                </a:cubicBezTo>
                <a:lnTo>
                  <a:pt x="7311555" y="603279"/>
                </a:lnTo>
                <a:lnTo>
                  <a:pt x="7311256" y="605012"/>
                </a:lnTo>
                <a:cubicBezTo>
                  <a:pt x="7310374" y="615136"/>
                  <a:pt x="7307616" y="628537"/>
                  <a:pt x="7302984" y="645215"/>
                </a:cubicBezTo>
                <a:cubicBezTo>
                  <a:pt x="7298352" y="661892"/>
                  <a:pt x="7290276" y="674817"/>
                  <a:pt x="7278753" y="683987"/>
                </a:cubicBezTo>
                <a:cubicBezTo>
                  <a:pt x="7267230" y="693158"/>
                  <a:pt x="7260351" y="693054"/>
                  <a:pt x="7258114" y="683675"/>
                </a:cubicBezTo>
                <a:cubicBezTo>
                  <a:pt x="7255876" y="674297"/>
                  <a:pt x="7252471" y="665047"/>
                  <a:pt x="7247896" y="655927"/>
                </a:cubicBezTo>
                <a:cubicBezTo>
                  <a:pt x="7243322" y="646807"/>
                  <a:pt x="7243225" y="643010"/>
                  <a:pt x="7247606" y="644537"/>
                </a:cubicBezTo>
                <a:cubicBezTo>
                  <a:pt x="7251988" y="646065"/>
                  <a:pt x="7256806" y="648312"/>
                  <a:pt x="7262061" y="651281"/>
                </a:cubicBezTo>
                <a:cubicBezTo>
                  <a:pt x="7267316" y="654249"/>
                  <a:pt x="7272100" y="650947"/>
                  <a:pt x="7276408" y="641375"/>
                </a:cubicBezTo>
                <a:cubicBezTo>
                  <a:pt x="7280718" y="631803"/>
                  <a:pt x="7283998" y="619750"/>
                  <a:pt x="7286249" y="605216"/>
                </a:cubicBezTo>
                <a:cubicBezTo>
                  <a:pt x="7288501" y="590683"/>
                  <a:pt x="7288881" y="581430"/>
                  <a:pt x="7287390" y="577457"/>
                </a:cubicBezTo>
                <a:cubicBezTo>
                  <a:pt x="7285898" y="573485"/>
                  <a:pt x="7283926" y="570839"/>
                  <a:pt x="7281474" y="569520"/>
                </a:cubicBezTo>
                <a:cubicBezTo>
                  <a:pt x="7277746" y="580605"/>
                  <a:pt x="7269206" y="595816"/>
                  <a:pt x="7255855" y="615154"/>
                </a:cubicBezTo>
                <a:cubicBezTo>
                  <a:pt x="7242505" y="634492"/>
                  <a:pt x="7228598" y="647466"/>
                  <a:pt x="7214136" y="654077"/>
                </a:cubicBezTo>
                <a:cubicBezTo>
                  <a:pt x="7199674" y="660688"/>
                  <a:pt x="7195408" y="660003"/>
                  <a:pt x="7201338" y="652023"/>
                </a:cubicBezTo>
                <a:cubicBezTo>
                  <a:pt x="7207268" y="644043"/>
                  <a:pt x="7214305" y="634625"/>
                  <a:pt x="7222450" y="623769"/>
                </a:cubicBezTo>
                <a:cubicBezTo>
                  <a:pt x="7230595" y="612913"/>
                  <a:pt x="7239102" y="599724"/>
                  <a:pt x="7247972" y="584201"/>
                </a:cubicBezTo>
                <a:cubicBezTo>
                  <a:pt x="7256841" y="568678"/>
                  <a:pt x="7261276" y="554334"/>
                  <a:pt x="7261276" y="541169"/>
                </a:cubicBezTo>
                <a:cubicBezTo>
                  <a:pt x="7258122" y="541169"/>
                  <a:pt x="7253389" y="541618"/>
                  <a:pt x="7247079" y="542514"/>
                </a:cubicBezTo>
                <a:cubicBezTo>
                  <a:pt x="7240770" y="543410"/>
                  <a:pt x="7234138" y="541474"/>
                  <a:pt x="7227182" y="536706"/>
                </a:cubicBezTo>
                <a:cubicBezTo>
                  <a:pt x="7220227" y="531938"/>
                  <a:pt x="7222593" y="528127"/>
                  <a:pt x="7234280" y="525273"/>
                </a:cubicBezTo>
                <a:cubicBezTo>
                  <a:pt x="7245968" y="522420"/>
                  <a:pt x="7259053" y="518956"/>
                  <a:pt x="7273536" y="514884"/>
                </a:cubicBezTo>
                <a:cubicBezTo>
                  <a:pt x="7288020" y="510811"/>
                  <a:pt x="7299546" y="507398"/>
                  <a:pt x="7308115" y="504645"/>
                </a:cubicBezTo>
                <a:cubicBezTo>
                  <a:pt x="7314541" y="502580"/>
                  <a:pt x="7320191" y="503425"/>
                  <a:pt x="7325064" y="507180"/>
                </a:cubicBezTo>
                <a:lnTo>
                  <a:pt x="7329518" y="511740"/>
                </a:lnTo>
                <a:lnTo>
                  <a:pt x="7331518" y="507710"/>
                </a:lnTo>
                <a:cubicBezTo>
                  <a:pt x="7338752" y="495299"/>
                  <a:pt x="7344830" y="481152"/>
                  <a:pt x="7349748" y="465270"/>
                </a:cubicBezTo>
                <a:cubicBezTo>
                  <a:pt x="7354666" y="449388"/>
                  <a:pt x="7356226" y="437794"/>
                  <a:pt x="7354426" y="430488"/>
                </a:cubicBezTo>
                <a:cubicBezTo>
                  <a:pt x="7352626" y="423182"/>
                  <a:pt x="7355426" y="420482"/>
                  <a:pt x="7362826" y="422389"/>
                </a:cubicBezTo>
                <a:close/>
                <a:moveTo>
                  <a:pt x="4071822" y="418249"/>
                </a:moveTo>
                <a:cubicBezTo>
                  <a:pt x="4083718" y="419202"/>
                  <a:pt x="4093193" y="422260"/>
                  <a:pt x="4100248" y="427423"/>
                </a:cubicBezTo>
                <a:cubicBezTo>
                  <a:pt x="4107304" y="432585"/>
                  <a:pt x="4109426" y="439110"/>
                  <a:pt x="4106615" y="446997"/>
                </a:cubicBezTo>
                <a:cubicBezTo>
                  <a:pt x="4103804" y="454884"/>
                  <a:pt x="4098667" y="457602"/>
                  <a:pt x="4091203" y="455150"/>
                </a:cubicBezTo>
                <a:cubicBezTo>
                  <a:pt x="4083739" y="452697"/>
                  <a:pt x="4075726" y="446725"/>
                  <a:pt x="4067165" y="437232"/>
                </a:cubicBezTo>
                <a:cubicBezTo>
                  <a:pt x="4058375" y="423623"/>
                  <a:pt x="4059927" y="417295"/>
                  <a:pt x="4071822" y="418249"/>
                </a:cubicBezTo>
                <a:close/>
                <a:moveTo>
                  <a:pt x="1572685" y="416238"/>
                </a:moveTo>
                <a:cubicBezTo>
                  <a:pt x="1584939" y="417643"/>
                  <a:pt x="1595088" y="420611"/>
                  <a:pt x="1603133" y="425143"/>
                </a:cubicBezTo>
                <a:cubicBezTo>
                  <a:pt x="1611179" y="429674"/>
                  <a:pt x="1615201" y="436830"/>
                  <a:pt x="1615201" y="446610"/>
                </a:cubicBezTo>
                <a:cubicBezTo>
                  <a:pt x="1615201" y="457451"/>
                  <a:pt x="1611748" y="462384"/>
                  <a:pt x="1604844" y="461409"/>
                </a:cubicBezTo>
                <a:cubicBezTo>
                  <a:pt x="1597938" y="460434"/>
                  <a:pt x="1589568" y="456010"/>
                  <a:pt x="1579730" y="448137"/>
                </a:cubicBezTo>
                <a:cubicBezTo>
                  <a:pt x="1571499" y="440824"/>
                  <a:pt x="1565203" y="433327"/>
                  <a:pt x="1560844" y="425648"/>
                </a:cubicBezTo>
                <a:cubicBezTo>
                  <a:pt x="1556483" y="417969"/>
                  <a:pt x="1560431" y="414832"/>
                  <a:pt x="1572685" y="416238"/>
                </a:cubicBezTo>
                <a:close/>
                <a:moveTo>
                  <a:pt x="2283224" y="413804"/>
                </a:moveTo>
                <a:cubicBezTo>
                  <a:pt x="2284429" y="413639"/>
                  <a:pt x="2285948" y="413794"/>
                  <a:pt x="2287780" y="414269"/>
                </a:cubicBezTo>
                <a:cubicBezTo>
                  <a:pt x="2295108" y="416169"/>
                  <a:pt x="2303457" y="419503"/>
                  <a:pt x="2312829" y="424272"/>
                </a:cubicBezTo>
                <a:cubicBezTo>
                  <a:pt x="2322200" y="429040"/>
                  <a:pt x="2324777" y="433876"/>
                  <a:pt x="2320561" y="438780"/>
                </a:cubicBezTo>
                <a:cubicBezTo>
                  <a:pt x="2316345" y="443685"/>
                  <a:pt x="2311255" y="454361"/>
                  <a:pt x="2305289" y="470809"/>
                </a:cubicBezTo>
                <a:cubicBezTo>
                  <a:pt x="2331632" y="467296"/>
                  <a:pt x="2349321" y="464170"/>
                  <a:pt x="2358355" y="461431"/>
                </a:cubicBezTo>
                <a:cubicBezTo>
                  <a:pt x="2367389" y="458692"/>
                  <a:pt x="2377901" y="461269"/>
                  <a:pt x="2389889" y="469164"/>
                </a:cubicBezTo>
                <a:cubicBezTo>
                  <a:pt x="2401877" y="477058"/>
                  <a:pt x="2399666" y="481575"/>
                  <a:pt x="2383253" y="482715"/>
                </a:cubicBezTo>
                <a:cubicBezTo>
                  <a:pt x="2366841" y="483855"/>
                  <a:pt x="2339146" y="487028"/>
                  <a:pt x="2300170" y="492233"/>
                </a:cubicBezTo>
                <a:cubicBezTo>
                  <a:pt x="2293487" y="511406"/>
                  <a:pt x="2289343" y="522262"/>
                  <a:pt x="2287737" y="524800"/>
                </a:cubicBezTo>
                <a:cubicBezTo>
                  <a:pt x="2302593" y="522319"/>
                  <a:pt x="2313732" y="518999"/>
                  <a:pt x="2321153" y="514841"/>
                </a:cubicBezTo>
                <a:cubicBezTo>
                  <a:pt x="2328574" y="510682"/>
                  <a:pt x="2339483" y="513059"/>
                  <a:pt x="2353881" y="521971"/>
                </a:cubicBezTo>
                <a:cubicBezTo>
                  <a:pt x="2368278" y="530884"/>
                  <a:pt x="2373868" y="537706"/>
                  <a:pt x="2370648" y="542439"/>
                </a:cubicBezTo>
                <a:cubicBezTo>
                  <a:pt x="2367429" y="547171"/>
                  <a:pt x="2364711" y="557284"/>
                  <a:pt x="2362496" y="572779"/>
                </a:cubicBezTo>
                <a:cubicBezTo>
                  <a:pt x="2360280" y="588273"/>
                  <a:pt x="2357860" y="622227"/>
                  <a:pt x="2355236" y="674641"/>
                </a:cubicBezTo>
                <a:cubicBezTo>
                  <a:pt x="2376560" y="674684"/>
                  <a:pt x="2393288" y="674017"/>
                  <a:pt x="2405420" y="672640"/>
                </a:cubicBezTo>
                <a:cubicBezTo>
                  <a:pt x="2417551" y="671264"/>
                  <a:pt x="2428640" y="673096"/>
                  <a:pt x="2438685" y="678136"/>
                </a:cubicBezTo>
                <a:cubicBezTo>
                  <a:pt x="2448731" y="683177"/>
                  <a:pt x="2452875" y="688831"/>
                  <a:pt x="2451118" y="695097"/>
                </a:cubicBezTo>
                <a:cubicBezTo>
                  <a:pt x="2449362" y="701364"/>
                  <a:pt x="2440897" y="703368"/>
                  <a:pt x="2425725" y="701109"/>
                </a:cubicBezTo>
                <a:cubicBezTo>
                  <a:pt x="2410553" y="698851"/>
                  <a:pt x="2395467" y="697499"/>
                  <a:pt x="2380468" y="697055"/>
                </a:cubicBezTo>
                <a:cubicBezTo>
                  <a:pt x="2365468" y="696610"/>
                  <a:pt x="2343850" y="697514"/>
                  <a:pt x="2315614" y="699765"/>
                </a:cubicBezTo>
                <a:cubicBezTo>
                  <a:pt x="2287378" y="702016"/>
                  <a:pt x="2261648" y="704479"/>
                  <a:pt x="2238424" y="707154"/>
                </a:cubicBezTo>
                <a:cubicBezTo>
                  <a:pt x="2215200" y="709828"/>
                  <a:pt x="2197910" y="712528"/>
                  <a:pt x="2186552" y="715252"/>
                </a:cubicBezTo>
                <a:cubicBezTo>
                  <a:pt x="2175195" y="717977"/>
                  <a:pt x="2164447" y="715364"/>
                  <a:pt x="2154308" y="707412"/>
                </a:cubicBezTo>
                <a:cubicBezTo>
                  <a:pt x="2144170" y="699460"/>
                  <a:pt x="2144152" y="695176"/>
                  <a:pt x="2154254" y="694560"/>
                </a:cubicBezTo>
                <a:cubicBezTo>
                  <a:pt x="2164357" y="693943"/>
                  <a:pt x="2190352" y="691075"/>
                  <a:pt x="2232240" y="685955"/>
                </a:cubicBezTo>
                <a:cubicBezTo>
                  <a:pt x="2232240" y="619374"/>
                  <a:pt x="2231588" y="579741"/>
                  <a:pt x="2230283" y="567057"/>
                </a:cubicBezTo>
                <a:cubicBezTo>
                  <a:pt x="2228978" y="554373"/>
                  <a:pt x="2226504" y="544611"/>
                  <a:pt x="2222862" y="537771"/>
                </a:cubicBezTo>
                <a:cubicBezTo>
                  <a:pt x="2219219" y="530931"/>
                  <a:pt x="2220499" y="527980"/>
                  <a:pt x="2226701" y="528919"/>
                </a:cubicBezTo>
                <a:cubicBezTo>
                  <a:pt x="2232903" y="529859"/>
                  <a:pt x="2237453" y="530533"/>
                  <a:pt x="2240350" y="530941"/>
                </a:cubicBezTo>
                <a:cubicBezTo>
                  <a:pt x="2243246" y="531350"/>
                  <a:pt x="2251528" y="530837"/>
                  <a:pt x="2265194" y="529403"/>
                </a:cubicBezTo>
                <a:cubicBezTo>
                  <a:pt x="2269324" y="514662"/>
                  <a:pt x="2272285" y="503283"/>
                  <a:pt x="2274078" y="495266"/>
                </a:cubicBezTo>
                <a:cubicBezTo>
                  <a:pt x="2251305" y="498837"/>
                  <a:pt x="2236309" y="501755"/>
                  <a:pt x="2229089" y="504021"/>
                </a:cubicBezTo>
                <a:cubicBezTo>
                  <a:pt x="2221869" y="506287"/>
                  <a:pt x="2212490" y="502895"/>
                  <a:pt x="2200953" y="493847"/>
                </a:cubicBezTo>
                <a:cubicBezTo>
                  <a:pt x="2189417" y="484798"/>
                  <a:pt x="2190549" y="480729"/>
                  <a:pt x="2204352" y="481640"/>
                </a:cubicBezTo>
                <a:cubicBezTo>
                  <a:pt x="2218154" y="482550"/>
                  <a:pt x="2242558" y="480453"/>
                  <a:pt x="2277562" y="475348"/>
                </a:cubicBezTo>
                <a:cubicBezTo>
                  <a:pt x="2279742" y="469569"/>
                  <a:pt x="2281506" y="461639"/>
                  <a:pt x="2282854" y="451557"/>
                </a:cubicBezTo>
                <a:cubicBezTo>
                  <a:pt x="2284202" y="441476"/>
                  <a:pt x="2283528" y="432266"/>
                  <a:pt x="2280832" y="423927"/>
                </a:cubicBezTo>
                <a:cubicBezTo>
                  <a:pt x="2278810" y="417673"/>
                  <a:pt x="2279607" y="414299"/>
                  <a:pt x="2283224" y="413804"/>
                </a:cubicBezTo>
                <a:close/>
                <a:moveTo>
                  <a:pt x="7193791" y="232705"/>
                </a:moveTo>
                <a:cubicBezTo>
                  <a:pt x="7197774" y="232062"/>
                  <a:pt x="7202176" y="232360"/>
                  <a:pt x="7206998" y="233600"/>
                </a:cubicBezTo>
                <a:cubicBezTo>
                  <a:pt x="7216642" y="236081"/>
                  <a:pt x="7222942" y="241298"/>
                  <a:pt x="7225895" y="249249"/>
                </a:cubicBezTo>
                <a:cubicBezTo>
                  <a:pt x="7228849" y="257201"/>
                  <a:pt x="7228433" y="267149"/>
                  <a:pt x="7224647" y="279095"/>
                </a:cubicBezTo>
                <a:cubicBezTo>
                  <a:pt x="7220862" y="291040"/>
                  <a:pt x="7213986" y="302466"/>
                  <a:pt x="7204019" y="313371"/>
                </a:cubicBezTo>
                <a:cubicBezTo>
                  <a:pt x="7194053" y="324277"/>
                  <a:pt x="7184444" y="330214"/>
                  <a:pt x="7175195" y="331182"/>
                </a:cubicBezTo>
                <a:cubicBezTo>
                  <a:pt x="7165946" y="332150"/>
                  <a:pt x="7164138" y="329665"/>
                  <a:pt x="7169774" y="323729"/>
                </a:cubicBezTo>
                <a:cubicBezTo>
                  <a:pt x="7175410" y="317792"/>
                  <a:pt x="7180605" y="311801"/>
                  <a:pt x="7185359" y="305757"/>
                </a:cubicBezTo>
                <a:cubicBezTo>
                  <a:pt x="7190112" y="299712"/>
                  <a:pt x="7194246" y="292474"/>
                  <a:pt x="7197760" y="284042"/>
                </a:cubicBezTo>
                <a:cubicBezTo>
                  <a:pt x="7191436" y="284042"/>
                  <a:pt x="7186120" y="282425"/>
                  <a:pt x="7181810" y="279191"/>
                </a:cubicBezTo>
                <a:cubicBezTo>
                  <a:pt x="7177500" y="275958"/>
                  <a:pt x="7174582" y="271727"/>
                  <a:pt x="7173055" y="266500"/>
                </a:cubicBezTo>
                <a:cubicBezTo>
                  <a:pt x="7171528" y="261273"/>
                  <a:pt x="7171248" y="256391"/>
                  <a:pt x="7172216" y="251852"/>
                </a:cubicBezTo>
                <a:cubicBezTo>
                  <a:pt x="7173184" y="247313"/>
                  <a:pt x="7176812" y="242516"/>
                  <a:pt x="7183100" y="237461"/>
                </a:cubicBezTo>
                <a:cubicBezTo>
                  <a:pt x="7186244" y="234934"/>
                  <a:pt x="7189808" y="233349"/>
                  <a:pt x="7193791" y="232705"/>
                </a:cubicBezTo>
                <a:close/>
                <a:moveTo>
                  <a:pt x="3269492" y="232705"/>
                </a:moveTo>
                <a:cubicBezTo>
                  <a:pt x="3273475" y="232062"/>
                  <a:pt x="3277877" y="232360"/>
                  <a:pt x="3282699" y="233600"/>
                </a:cubicBezTo>
                <a:cubicBezTo>
                  <a:pt x="3292343" y="236081"/>
                  <a:pt x="3298642" y="241298"/>
                  <a:pt x="3301595" y="249249"/>
                </a:cubicBezTo>
                <a:cubicBezTo>
                  <a:pt x="3304550" y="257201"/>
                  <a:pt x="3304134" y="267149"/>
                  <a:pt x="3300348" y="279095"/>
                </a:cubicBezTo>
                <a:cubicBezTo>
                  <a:pt x="3296562" y="291040"/>
                  <a:pt x="3289686" y="302466"/>
                  <a:pt x="3279719" y="313371"/>
                </a:cubicBezTo>
                <a:cubicBezTo>
                  <a:pt x="3269753" y="324277"/>
                  <a:pt x="3260145" y="330214"/>
                  <a:pt x="3250896" y="331182"/>
                </a:cubicBezTo>
                <a:cubicBezTo>
                  <a:pt x="3241646" y="332150"/>
                  <a:pt x="3239840" y="329665"/>
                  <a:pt x="3245475" y="323729"/>
                </a:cubicBezTo>
                <a:cubicBezTo>
                  <a:pt x="3251111" y="317792"/>
                  <a:pt x="3256306" y="311801"/>
                  <a:pt x="3261059" y="305757"/>
                </a:cubicBezTo>
                <a:cubicBezTo>
                  <a:pt x="3265813" y="299712"/>
                  <a:pt x="3269947" y="292474"/>
                  <a:pt x="3273460" y="284042"/>
                </a:cubicBezTo>
                <a:cubicBezTo>
                  <a:pt x="3267136" y="284042"/>
                  <a:pt x="3261820" y="282425"/>
                  <a:pt x="3257510" y="279191"/>
                </a:cubicBezTo>
                <a:cubicBezTo>
                  <a:pt x="3253201" y="275958"/>
                  <a:pt x="3250283" y="271727"/>
                  <a:pt x="3248755" y="266500"/>
                </a:cubicBezTo>
                <a:cubicBezTo>
                  <a:pt x="3247228" y="261273"/>
                  <a:pt x="3246949" y="256391"/>
                  <a:pt x="3247916" y="251852"/>
                </a:cubicBezTo>
                <a:cubicBezTo>
                  <a:pt x="3248884" y="247313"/>
                  <a:pt x="3252513" y="242516"/>
                  <a:pt x="3258801" y="237461"/>
                </a:cubicBezTo>
                <a:cubicBezTo>
                  <a:pt x="3261945" y="234934"/>
                  <a:pt x="3265509" y="233349"/>
                  <a:pt x="3269492" y="232705"/>
                </a:cubicBezTo>
                <a:close/>
                <a:moveTo>
                  <a:pt x="5165732" y="196999"/>
                </a:moveTo>
                <a:cubicBezTo>
                  <a:pt x="5168303" y="197256"/>
                  <a:pt x="5171563" y="197974"/>
                  <a:pt x="5175512" y="199152"/>
                </a:cubicBezTo>
                <a:cubicBezTo>
                  <a:pt x="5191308" y="203862"/>
                  <a:pt x="5202135" y="209419"/>
                  <a:pt x="5207993" y="215822"/>
                </a:cubicBezTo>
                <a:cubicBezTo>
                  <a:pt x="5213851" y="222225"/>
                  <a:pt x="5215880" y="229571"/>
                  <a:pt x="5214080" y="237859"/>
                </a:cubicBezTo>
                <a:cubicBezTo>
                  <a:pt x="5212281" y="246148"/>
                  <a:pt x="5207825" y="248382"/>
                  <a:pt x="5200712" y="244560"/>
                </a:cubicBezTo>
                <a:cubicBezTo>
                  <a:pt x="5193599" y="240738"/>
                  <a:pt x="5186773" y="236031"/>
                  <a:pt x="5180234" y="230438"/>
                </a:cubicBezTo>
                <a:cubicBezTo>
                  <a:pt x="5173781" y="224889"/>
                  <a:pt x="5167432" y="217109"/>
                  <a:pt x="5161186" y="207100"/>
                </a:cubicBezTo>
                <a:cubicBezTo>
                  <a:pt x="5156502" y="199593"/>
                  <a:pt x="5158018" y="196226"/>
                  <a:pt x="5165732" y="196999"/>
                </a:cubicBezTo>
                <a:close/>
                <a:moveTo>
                  <a:pt x="1658778" y="191518"/>
                </a:moveTo>
                <a:cubicBezTo>
                  <a:pt x="1665601" y="191260"/>
                  <a:pt x="1671546" y="194220"/>
                  <a:pt x="1676611" y="200399"/>
                </a:cubicBezTo>
                <a:cubicBezTo>
                  <a:pt x="1683366" y="208638"/>
                  <a:pt x="1681695" y="213607"/>
                  <a:pt x="1671600" y="215306"/>
                </a:cubicBezTo>
                <a:cubicBezTo>
                  <a:pt x="1661504" y="217005"/>
                  <a:pt x="1649868" y="218536"/>
                  <a:pt x="1636689" y="219898"/>
                </a:cubicBezTo>
                <a:cubicBezTo>
                  <a:pt x="1623510" y="221261"/>
                  <a:pt x="1611598" y="222609"/>
                  <a:pt x="1600950" y="223942"/>
                </a:cubicBezTo>
                <a:cubicBezTo>
                  <a:pt x="1590302" y="225276"/>
                  <a:pt x="1581705" y="226627"/>
                  <a:pt x="1575159" y="227997"/>
                </a:cubicBezTo>
                <a:cubicBezTo>
                  <a:pt x="1568613" y="229366"/>
                  <a:pt x="1561252" y="225523"/>
                  <a:pt x="1553078" y="216467"/>
                </a:cubicBezTo>
                <a:cubicBezTo>
                  <a:pt x="1544904" y="207412"/>
                  <a:pt x="1546145" y="203343"/>
                  <a:pt x="1556800" y="204260"/>
                </a:cubicBezTo>
                <a:cubicBezTo>
                  <a:pt x="1567455" y="205178"/>
                  <a:pt x="1574941" y="205200"/>
                  <a:pt x="1579257" y="204325"/>
                </a:cubicBezTo>
                <a:cubicBezTo>
                  <a:pt x="1584376" y="203479"/>
                  <a:pt x="1595253" y="202156"/>
                  <a:pt x="1611888" y="200356"/>
                </a:cubicBezTo>
                <a:cubicBezTo>
                  <a:pt x="1628523" y="198556"/>
                  <a:pt x="1641780" y="196054"/>
                  <a:pt x="1651661" y="192849"/>
                </a:cubicBezTo>
                <a:cubicBezTo>
                  <a:pt x="1654131" y="192048"/>
                  <a:pt x="1656503" y="191604"/>
                  <a:pt x="1658778" y="191518"/>
                </a:cubicBezTo>
                <a:close/>
                <a:moveTo>
                  <a:pt x="1306352" y="191518"/>
                </a:moveTo>
                <a:cubicBezTo>
                  <a:pt x="1313177" y="191260"/>
                  <a:pt x="1319122" y="194220"/>
                  <a:pt x="1324188" y="200399"/>
                </a:cubicBezTo>
                <a:cubicBezTo>
                  <a:pt x="1330941" y="208638"/>
                  <a:pt x="1329271" y="213607"/>
                  <a:pt x="1319175" y="215306"/>
                </a:cubicBezTo>
                <a:cubicBezTo>
                  <a:pt x="1309081" y="217005"/>
                  <a:pt x="1297443" y="218536"/>
                  <a:pt x="1284264" y="219898"/>
                </a:cubicBezTo>
                <a:cubicBezTo>
                  <a:pt x="1271086" y="221261"/>
                  <a:pt x="1259173" y="222609"/>
                  <a:pt x="1248525" y="223942"/>
                </a:cubicBezTo>
                <a:cubicBezTo>
                  <a:pt x="1237876" y="225276"/>
                  <a:pt x="1229280" y="226627"/>
                  <a:pt x="1222735" y="227997"/>
                </a:cubicBezTo>
                <a:cubicBezTo>
                  <a:pt x="1216188" y="229366"/>
                  <a:pt x="1208828" y="225523"/>
                  <a:pt x="1200654" y="216467"/>
                </a:cubicBezTo>
                <a:cubicBezTo>
                  <a:pt x="1192480" y="207412"/>
                  <a:pt x="1193720" y="203343"/>
                  <a:pt x="1204374" y="204260"/>
                </a:cubicBezTo>
                <a:cubicBezTo>
                  <a:pt x="1215030" y="205178"/>
                  <a:pt x="1222515" y="205200"/>
                  <a:pt x="1226831" y="204325"/>
                </a:cubicBezTo>
                <a:cubicBezTo>
                  <a:pt x="1231951" y="203479"/>
                  <a:pt x="1242829" y="202156"/>
                  <a:pt x="1259463" y="200356"/>
                </a:cubicBezTo>
                <a:cubicBezTo>
                  <a:pt x="1276097" y="198556"/>
                  <a:pt x="1289354" y="196054"/>
                  <a:pt x="1299235" y="192849"/>
                </a:cubicBezTo>
                <a:cubicBezTo>
                  <a:pt x="1301706" y="192048"/>
                  <a:pt x="1304077" y="191604"/>
                  <a:pt x="1306352" y="191518"/>
                </a:cubicBezTo>
                <a:close/>
                <a:moveTo>
                  <a:pt x="6580806" y="189547"/>
                </a:moveTo>
                <a:cubicBezTo>
                  <a:pt x="6574122" y="190422"/>
                  <a:pt x="6569154" y="191125"/>
                  <a:pt x="6565899" y="191655"/>
                </a:cubicBezTo>
                <a:cubicBezTo>
                  <a:pt x="6567648" y="225154"/>
                  <a:pt x="6568889" y="245998"/>
                  <a:pt x="6569620" y="254186"/>
                </a:cubicBezTo>
                <a:cubicBezTo>
                  <a:pt x="6575743" y="254229"/>
                  <a:pt x="6581644" y="253949"/>
                  <a:pt x="6587324" y="253347"/>
                </a:cubicBezTo>
                <a:cubicBezTo>
                  <a:pt x="6584641" y="241731"/>
                  <a:pt x="6582468" y="220465"/>
                  <a:pt x="6580806" y="189547"/>
                </a:cubicBezTo>
                <a:close/>
                <a:moveTo>
                  <a:pt x="6623074" y="184148"/>
                </a:moveTo>
                <a:lnTo>
                  <a:pt x="6598294" y="187611"/>
                </a:lnTo>
                <a:cubicBezTo>
                  <a:pt x="6601892" y="197822"/>
                  <a:pt x="6604592" y="208111"/>
                  <a:pt x="6606392" y="218479"/>
                </a:cubicBezTo>
                <a:cubicBezTo>
                  <a:pt x="6608191" y="228847"/>
                  <a:pt x="6608188" y="239401"/>
                  <a:pt x="6606382" y="250142"/>
                </a:cubicBezTo>
                <a:lnTo>
                  <a:pt x="6618814" y="250443"/>
                </a:lnTo>
                <a:cubicBezTo>
                  <a:pt x="6621224" y="237608"/>
                  <a:pt x="6622876" y="223964"/>
                  <a:pt x="6623772" y="209509"/>
                </a:cubicBezTo>
                <a:cubicBezTo>
                  <a:pt x="6624668" y="195054"/>
                  <a:pt x="6624435" y="186600"/>
                  <a:pt x="6623074" y="184148"/>
                </a:cubicBezTo>
                <a:close/>
                <a:moveTo>
                  <a:pt x="6663782" y="180588"/>
                </a:moveTo>
                <a:cubicBezTo>
                  <a:pt x="6661264" y="180266"/>
                  <a:pt x="6653833" y="180348"/>
                  <a:pt x="6641486" y="180836"/>
                </a:cubicBezTo>
                <a:cubicBezTo>
                  <a:pt x="6653173" y="186371"/>
                  <a:pt x="6657382" y="191956"/>
                  <a:pt x="6654113" y="197592"/>
                </a:cubicBezTo>
                <a:cubicBezTo>
                  <a:pt x="6650843" y="203228"/>
                  <a:pt x="6645278" y="219841"/>
                  <a:pt x="6637421" y="247432"/>
                </a:cubicBezTo>
                <a:lnTo>
                  <a:pt x="6661856" y="246442"/>
                </a:lnTo>
                <a:cubicBezTo>
                  <a:pt x="6667062" y="210290"/>
                  <a:pt x="6669313" y="190357"/>
                  <a:pt x="6668611" y="186643"/>
                </a:cubicBezTo>
                <a:cubicBezTo>
                  <a:pt x="6667908" y="182929"/>
                  <a:pt x="6666298" y="180911"/>
                  <a:pt x="6663782" y="180588"/>
                </a:cubicBezTo>
                <a:close/>
                <a:moveTo>
                  <a:pt x="5973691" y="165101"/>
                </a:moveTo>
                <a:cubicBezTo>
                  <a:pt x="5977857" y="165524"/>
                  <a:pt x="5984106" y="169098"/>
                  <a:pt x="5992438" y="175824"/>
                </a:cubicBezTo>
                <a:cubicBezTo>
                  <a:pt x="6004670" y="188959"/>
                  <a:pt x="6007857" y="196667"/>
                  <a:pt x="6001999" y="198947"/>
                </a:cubicBezTo>
                <a:cubicBezTo>
                  <a:pt x="5996141" y="201227"/>
                  <a:pt x="5988784" y="210122"/>
                  <a:pt x="5979930" y="225631"/>
                </a:cubicBezTo>
                <a:cubicBezTo>
                  <a:pt x="5971074" y="241140"/>
                  <a:pt x="5958656" y="256197"/>
                  <a:pt x="5942674" y="270802"/>
                </a:cubicBezTo>
                <a:cubicBezTo>
                  <a:pt x="5926692" y="285408"/>
                  <a:pt x="5913358" y="295500"/>
                  <a:pt x="5902676" y="301078"/>
                </a:cubicBezTo>
                <a:cubicBezTo>
                  <a:pt x="5891992" y="306657"/>
                  <a:pt x="5880092" y="311059"/>
                  <a:pt x="5866979" y="314286"/>
                </a:cubicBezTo>
                <a:cubicBezTo>
                  <a:pt x="5853864" y="317512"/>
                  <a:pt x="5854467" y="314081"/>
                  <a:pt x="5868786" y="303993"/>
                </a:cubicBezTo>
                <a:cubicBezTo>
                  <a:pt x="5883104" y="293905"/>
                  <a:pt x="5898910" y="279995"/>
                  <a:pt x="5916205" y="262263"/>
                </a:cubicBezTo>
                <a:cubicBezTo>
                  <a:pt x="5933499" y="244531"/>
                  <a:pt x="5946362" y="227452"/>
                  <a:pt x="5954794" y="211025"/>
                </a:cubicBezTo>
                <a:cubicBezTo>
                  <a:pt x="5963226" y="194599"/>
                  <a:pt x="5967442" y="182019"/>
                  <a:pt x="5967442" y="173285"/>
                </a:cubicBezTo>
                <a:cubicBezTo>
                  <a:pt x="5967442" y="167406"/>
                  <a:pt x="5969526" y="164678"/>
                  <a:pt x="5973691" y="165101"/>
                </a:cubicBezTo>
                <a:close/>
                <a:moveTo>
                  <a:pt x="7020252" y="157124"/>
                </a:moveTo>
                <a:cubicBezTo>
                  <a:pt x="7021882" y="156984"/>
                  <a:pt x="7024106" y="157205"/>
                  <a:pt x="7026924" y="157787"/>
                </a:cubicBezTo>
                <a:cubicBezTo>
                  <a:pt x="7038196" y="160118"/>
                  <a:pt x="7050174" y="162928"/>
                  <a:pt x="7062858" y="166219"/>
                </a:cubicBezTo>
                <a:cubicBezTo>
                  <a:pt x="7075542" y="169510"/>
                  <a:pt x="7085228" y="175946"/>
                  <a:pt x="7091918" y="185525"/>
                </a:cubicBezTo>
                <a:cubicBezTo>
                  <a:pt x="7098608" y="195104"/>
                  <a:pt x="7101372" y="204468"/>
                  <a:pt x="7100210" y="213617"/>
                </a:cubicBezTo>
                <a:cubicBezTo>
                  <a:pt x="7099048" y="222766"/>
                  <a:pt x="7094392" y="225441"/>
                  <a:pt x="7086240" y="221641"/>
                </a:cubicBezTo>
                <a:cubicBezTo>
                  <a:pt x="7078087" y="217840"/>
                  <a:pt x="7066884" y="210233"/>
                  <a:pt x="7052629" y="198818"/>
                </a:cubicBezTo>
                <a:cubicBezTo>
                  <a:pt x="7039680" y="187604"/>
                  <a:pt x="7029341" y="177380"/>
                  <a:pt x="7021612" y="168144"/>
                </a:cubicBezTo>
                <a:cubicBezTo>
                  <a:pt x="7015814" y="161218"/>
                  <a:pt x="7015362" y="157545"/>
                  <a:pt x="7020252" y="157124"/>
                </a:cubicBezTo>
                <a:close/>
                <a:moveTo>
                  <a:pt x="6518455" y="155841"/>
                </a:moveTo>
                <a:cubicBezTo>
                  <a:pt x="6521217" y="154779"/>
                  <a:pt x="6521214" y="159182"/>
                  <a:pt x="6518448" y="169048"/>
                </a:cubicBezTo>
                <a:cubicBezTo>
                  <a:pt x="6513887" y="185511"/>
                  <a:pt x="6506910" y="203353"/>
                  <a:pt x="6497518" y="222576"/>
                </a:cubicBezTo>
                <a:cubicBezTo>
                  <a:pt x="6488124" y="241799"/>
                  <a:pt x="6482850" y="257749"/>
                  <a:pt x="6481696" y="270426"/>
                </a:cubicBezTo>
                <a:cubicBezTo>
                  <a:pt x="6480542" y="283103"/>
                  <a:pt x="6473562" y="282171"/>
                  <a:pt x="6460756" y="267630"/>
                </a:cubicBezTo>
                <a:cubicBezTo>
                  <a:pt x="6447950" y="253089"/>
                  <a:pt x="6444390" y="244015"/>
                  <a:pt x="6450076" y="240408"/>
                </a:cubicBezTo>
                <a:cubicBezTo>
                  <a:pt x="6455762" y="236802"/>
                  <a:pt x="6461670" y="231062"/>
                  <a:pt x="6467801" y="223189"/>
                </a:cubicBezTo>
                <a:cubicBezTo>
                  <a:pt x="6473932" y="215317"/>
                  <a:pt x="6485289" y="199392"/>
                  <a:pt x="6501874" y="175415"/>
                </a:cubicBezTo>
                <a:cubicBezTo>
                  <a:pt x="6510165" y="163427"/>
                  <a:pt x="6515693" y="156902"/>
                  <a:pt x="6518455" y="155841"/>
                </a:cubicBezTo>
                <a:close/>
                <a:moveTo>
                  <a:pt x="6675577" y="155427"/>
                </a:moveTo>
                <a:cubicBezTo>
                  <a:pt x="6679185" y="155466"/>
                  <a:pt x="6683030" y="156328"/>
                  <a:pt x="6687110" y="158013"/>
                </a:cubicBezTo>
                <a:cubicBezTo>
                  <a:pt x="6695268" y="161383"/>
                  <a:pt x="6702525" y="165993"/>
                  <a:pt x="6708878" y="171844"/>
                </a:cubicBezTo>
                <a:cubicBezTo>
                  <a:pt x="6715230" y="177695"/>
                  <a:pt x="6714740" y="183829"/>
                  <a:pt x="6707404" y="190246"/>
                </a:cubicBezTo>
                <a:cubicBezTo>
                  <a:pt x="6700070" y="196664"/>
                  <a:pt x="6693390" y="214377"/>
                  <a:pt x="6687368" y="243388"/>
                </a:cubicBezTo>
                <a:cubicBezTo>
                  <a:pt x="6696101" y="243431"/>
                  <a:pt x="6703872" y="242990"/>
                  <a:pt x="6710685" y="242065"/>
                </a:cubicBezTo>
                <a:cubicBezTo>
                  <a:pt x="6717496" y="241140"/>
                  <a:pt x="6723519" y="242466"/>
                  <a:pt x="6728754" y="246044"/>
                </a:cubicBezTo>
                <a:cubicBezTo>
                  <a:pt x="6733987" y="249622"/>
                  <a:pt x="6737848" y="253480"/>
                  <a:pt x="6740336" y="257617"/>
                </a:cubicBezTo>
                <a:cubicBezTo>
                  <a:pt x="6742824" y="261754"/>
                  <a:pt x="6742402" y="264941"/>
                  <a:pt x="6739068" y="267178"/>
                </a:cubicBezTo>
                <a:cubicBezTo>
                  <a:pt x="6735734" y="269415"/>
                  <a:pt x="6727115" y="269860"/>
                  <a:pt x="6713212" y="268512"/>
                </a:cubicBezTo>
                <a:cubicBezTo>
                  <a:pt x="6699309" y="267164"/>
                  <a:pt x="6681445" y="266941"/>
                  <a:pt x="6659620" y="267845"/>
                </a:cubicBezTo>
                <a:cubicBezTo>
                  <a:pt x="6637793" y="268748"/>
                  <a:pt x="6619481" y="269870"/>
                  <a:pt x="6604682" y="271211"/>
                </a:cubicBezTo>
                <a:cubicBezTo>
                  <a:pt x="6589883" y="272552"/>
                  <a:pt x="6576450" y="274341"/>
                  <a:pt x="6564382" y="276578"/>
                </a:cubicBezTo>
                <a:cubicBezTo>
                  <a:pt x="6552315" y="278815"/>
                  <a:pt x="6542373" y="280618"/>
                  <a:pt x="6534558" y="281988"/>
                </a:cubicBezTo>
                <a:cubicBezTo>
                  <a:pt x="6526742" y="283357"/>
                  <a:pt x="6518286" y="279744"/>
                  <a:pt x="6509187" y="271147"/>
                </a:cubicBezTo>
                <a:cubicBezTo>
                  <a:pt x="6500088" y="262550"/>
                  <a:pt x="6501418" y="258251"/>
                  <a:pt x="6513177" y="258251"/>
                </a:cubicBezTo>
                <a:cubicBezTo>
                  <a:pt x="6522540" y="258251"/>
                  <a:pt x="6534207" y="257893"/>
                  <a:pt x="6548174" y="257176"/>
                </a:cubicBezTo>
                <a:cubicBezTo>
                  <a:pt x="6547285" y="250178"/>
                  <a:pt x="6545740" y="237648"/>
                  <a:pt x="6543539" y="219586"/>
                </a:cubicBezTo>
                <a:cubicBezTo>
                  <a:pt x="6541337" y="201525"/>
                  <a:pt x="6537960" y="188604"/>
                  <a:pt x="6533408" y="180825"/>
                </a:cubicBezTo>
                <a:cubicBezTo>
                  <a:pt x="6528854" y="173045"/>
                  <a:pt x="6530607" y="169625"/>
                  <a:pt x="6538667" y="170564"/>
                </a:cubicBezTo>
                <a:cubicBezTo>
                  <a:pt x="6546726" y="171504"/>
                  <a:pt x="6552448" y="172404"/>
                  <a:pt x="6555832" y="173264"/>
                </a:cubicBezTo>
                <a:cubicBezTo>
                  <a:pt x="6559216" y="174124"/>
                  <a:pt x="6569548" y="173673"/>
                  <a:pt x="6586828" y="171909"/>
                </a:cubicBezTo>
                <a:cubicBezTo>
                  <a:pt x="6632974" y="165699"/>
                  <a:pt x="6659185" y="160989"/>
                  <a:pt x="6665459" y="157777"/>
                </a:cubicBezTo>
                <a:cubicBezTo>
                  <a:pt x="6668596" y="156170"/>
                  <a:pt x="6671968" y="155387"/>
                  <a:pt x="6675577" y="155427"/>
                </a:cubicBezTo>
                <a:close/>
                <a:moveTo>
                  <a:pt x="2578390" y="147747"/>
                </a:moveTo>
                <a:cubicBezTo>
                  <a:pt x="2581509" y="147267"/>
                  <a:pt x="2579054" y="157235"/>
                  <a:pt x="2571024" y="177652"/>
                </a:cubicBezTo>
                <a:cubicBezTo>
                  <a:pt x="2558533" y="206189"/>
                  <a:pt x="2549825" y="230155"/>
                  <a:pt x="2544900" y="249550"/>
                </a:cubicBezTo>
                <a:cubicBezTo>
                  <a:pt x="2539973" y="268945"/>
                  <a:pt x="2532785" y="269168"/>
                  <a:pt x="2523335" y="250217"/>
                </a:cubicBezTo>
                <a:cubicBezTo>
                  <a:pt x="2513885" y="231267"/>
                  <a:pt x="2511591" y="221006"/>
                  <a:pt x="2516452" y="219436"/>
                </a:cubicBezTo>
                <a:cubicBezTo>
                  <a:pt x="2521313" y="217866"/>
                  <a:pt x="2526989" y="212757"/>
                  <a:pt x="2533477" y="204110"/>
                </a:cubicBezTo>
                <a:cubicBezTo>
                  <a:pt x="2539966" y="195463"/>
                  <a:pt x="2551059" y="180724"/>
                  <a:pt x="2566754" y="159895"/>
                </a:cubicBezTo>
                <a:cubicBezTo>
                  <a:pt x="2572639" y="152084"/>
                  <a:pt x="2576518" y="148035"/>
                  <a:pt x="2578390" y="147747"/>
                </a:cubicBezTo>
                <a:close/>
                <a:moveTo>
                  <a:pt x="5144516" y="140891"/>
                </a:moveTo>
                <a:cubicBezTo>
                  <a:pt x="5151334" y="141852"/>
                  <a:pt x="5157577" y="143752"/>
                  <a:pt x="5163241" y="146591"/>
                </a:cubicBezTo>
                <a:cubicBezTo>
                  <a:pt x="5171042" y="149115"/>
                  <a:pt x="5173770" y="152661"/>
                  <a:pt x="5171425" y="157228"/>
                </a:cubicBezTo>
                <a:cubicBezTo>
                  <a:pt x="5169080" y="161795"/>
                  <a:pt x="5166550" y="171095"/>
                  <a:pt x="5163832" y="185127"/>
                </a:cubicBezTo>
                <a:cubicBezTo>
                  <a:pt x="5161115" y="199159"/>
                  <a:pt x="5154812" y="212531"/>
                  <a:pt x="5144924" y="225244"/>
                </a:cubicBezTo>
                <a:cubicBezTo>
                  <a:pt x="5135037" y="237956"/>
                  <a:pt x="5121568" y="246883"/>
                  <a:pt x="5104518" y="252024"/>
                </a:cubicBezTo>
                <a:cubicBezTo>
                  <a:pt x="5087467" y="257165"/>
                  <a:pt x="5084230" y="255423"/>
                  <a:pt x="5094805" y="246797"/>
                </a:cubicBezTo>
                <a:cubicBezTo>
                  <a:pt x="5105381" y="238171"/>
                  <a:pt x="5114624" y="228585"/>
                  <a:pt x="5122532" y="218038"/>
                </a:cubicBezTo>
                <a:cubicBezTo>
                  <a:pt x="5130441" y="207490"/>
                  <a:pt x="5135952" y="195283"/>
                  <a:pt x="5139063" y="181416"/>
                </a:cubicBezTo>
                <a:cubicBezTo>
                  <a:pt x="5142175" y="167549"/>
                  <a:pt x="5142157" y="157088"/>
                  <a:pt x="5139009" y="150033"/>
                </a:cubicBezTo>
                <a:cubicBezTo>
                  <a:pt x="5135862" y="142977"/>
                  <a:pt x="5137697" y="139930"/>
                  <a:pt x="5144516" y="140891"/>
                </a:cubicBezTo>
                <a:close/>
                <a:moveTo>
                  <a:pt x="970621" y="139404"/>
                </a:moveTo>
                <a:cubicBezTo>
                  <a:pt x="966960" y="139546"/>
                  <a:pt x="962087" y="140066"/>
                  <a:pt x="955999" y="140966"/>
                </a:cubicBezTo>
                <a:cubicBezTo>
                  <a:pt x="943825" y="142766"/>
                  <a:pt x="929033" y="144849"/>
                  <a:pt x="911624" y="147215"/>
                </a:cubicBezTo>
                <a:cubicBezTo>
                  <a:pt x="913387" y="173472"/>
                  <a:pt x="914657" y="191584"/>
                  <a:pt x="915431" y="201550"/>
                </a:cubicBezTo>
                <a:cubicBezTo>
                  <a:pt x="931951" y="200733"/>
                  <a:pt x="951425" y="198660"/>
                  <a:pt x="973853" y="195334"/>
                </a:cubicBezTo>
                <a:cubicBezTo>
                  <a:pt x="975502" y="185424"/>
                  <a:pt x="977216" y="174053"/>
                  <a:pt x="978994" y="161218"/>
                </a:cubicBezTo>
                <a:cubicBezTo>
                  <a:pt x="980773" y="148384"/>
                  <a:pt x="980428" y="141350"/>
                  <a:pt x="977962" y="140117"/>
                </a:cubicBezTo>
                <a:cubicBezTo>
                  <a:pt x="976728" y="139500"/>
                  <a:pt x="974281" y="139262"/>
                  <a:pt x="970621" y="139404"/>
                </a:cubicBezTo>
                <a:close/>
                <a:moveTo>
                  <a:pt x="1536753" y="128824"/>
                </a:moveTo>
                <a:lnTo>
                  <a:pt x="1515886" y="136137"/>
                </a:lnTo>
                <a:lnTo>
                  <a:pt x="1503175" y="183481"/>
                </a:lnTo>
                <a:cubicBezTo>
                  <a:pt x="1507649" y="187038"/>
                  <a:pt x="1512095" y="190809"/>
                  <a:pt x="1516512" y="194796"/>
                </a:cubicBezTo>
                <a:cubicBezTo>
                  <a:pt x="1521989" y="184528"/>
                  <a:pt x="1526284" y="173422"/>
                  <a:pt x="1529395" y="161476"/>
                </a:cubicBezTo>
                <a:cubicBezTo>
                  <a:pt x="1532508" y="149531"/>
                  <a:pt x="1534959" y="138647"/>
                  <a:pt x="1536753" y="128824"/>
                </a:cubicBezTo>
                <a:close/>
                <a:moveTo>
                  <a:pt x="1184327" y="128824"/>
                </a:moveTo>
                <a:lnTo>
                  <a:pt x="1163462" y="136137"/>
                </a:lnTo>
                <a:lnTo>
                  <a:pt x="1150749" y="183481"/>
                </a:lnTo>
                <a:cubicBezTo>
                  <a:pt x="1155224" y="187038"/>
                  <a:pt x="1159670" y="190809"/>
                  <a:pt x="1164086" y="194796"/>
                </a:cubicBezTo>
                <a:cubicBezTo>
                  <a:pt x="1169565" y="184528"/>
                  <a:pt x="1173859" y="173422"/>
                  <a:pt x="1176971" y="161476"/>
                </a:cubicBezTo>
                <a:cubicBezTo>
                  <a:pt x="1180083" y="149531"/>
                  <a:pt x="1182536" y="138647"/>
                  <a:pt x="1184327" y="128824"/>
                </a:cubicBezTo>
                <a:close/>
                <a:moveTo>
                  <a:pt x="4538297" y="125104"/>
                </a:moveTo>
                <a:cubicBezTo>
                  <a:pt x="4554477" y="124020"/>
                  <a:pt x="4568049" y="126393"/>
                  <a:pt x="4579014" y="132222"/>
                </a:cubicBezTo>
                <a:cubicBezTo>
                  <a:pt x="4593634" y="139995"/>
                  <a:pt x="4600073" y="146993"/>
                  <a:pt x="4598330" y="153216"/>
                </a:cubicBezTo>
                <a:cubicBezTo>
                  <a:pt x="4596588" y="159440"/>
                  <a:pt x="4589554" y="162104"/>
                  <a:pt x="4577229" y="161207"/>
                </a:cubicBezTo>
                <a:cubicBezTo>
                  <a:pt x="4564903" y="160311"/>
                  <a:pt x="4547584" y="159863"/>
                  <a:pt x="4525271" y="159863"/>
                </a:cubicBezTo>
                <a:cubicBezTo>
                  <a:pt x="4502986" y="159863"/>
                  <a:pt x="4479045" y="160985"/>
                  <a:pt x="4453448" y="163229"/>
                </a:cubicBezTo>
                <a:cubicBezTo>
                  <a:pt x="4427850" y="165474"/>
                  <a:pt x="4406426" y="168144"/>
                  <a:pt x="4389175" y="171242"/>
                </a:cubicBezTo>
                <a:cubicBezTo>
                  <a:pt x="4371924" y="174339"/>
                  <a:pt x="4356866" y="177265"/>
                  <a:pt x="4344003" y="180018"/>
                </a:cubicBezTo>
                <a:cubicBezTo>
                  <a:pt x="4331140" y="182772"/>
                  <a:pt x="4317753" y="179782"/>
                  <a:pt x="4303843" y="171048"/>
                </a:cubicBezTo>
                <a:cubicBezTo>
                  <a:pt x="4291238" y="157181"/>
                  <a:pt x="4290342" y="150933"/>
                  <a:pt x="4301155" y="152302"/>
                </a:cubicBezTo>
                <a:cubicBezTo>
                  <a:pt x="4311967" y="153672"/>
                  <a:pt x="4330491" y="153241"/>
                  <a:pt x="4356727" y="151012"/>
                </a:cubicBezTo>
                <a:cubicBezTo>
                  <a:pt x="4382962" y="148782"/>
                  <a:pt x="4410968" y="145408"/>
                  <a:pt x="4440746" y="140891"/>
                </a:cubicBezTo>
                <a:cubicBezTo>
                  <a:pt x="4470523" y="136374"/>
                  <a:pt x="4497358" y="131857"/>
                  <a:pt x="4521248" y="127339"/>
                </a:cubicBezTo>
                <a:cubicBezTo>
                  <a:pt x="4527221" y="126210"/>
                  <a:pt x="4532904" y="125465"/>
                  <a:pt x="4538297" y="125104"/>
                </a:cubicBezTo>
                <a:close/>
                <a:moveTo>
                  <a:pt x="68206" y="122381"/>
                </a:moveTo>
                <a:cubicBezTo>
                  <a:pt x="71848" y="119906"/>
                  <a:pt x="74355" y="126237"/>
                  <a:pt x="75726" y="141375"/>
                </a:cubicBezTo>
                <a:cubicBezTo>
                  <a:pt x="77554" y="161559"/>
                  <a:pt x="72098" y="181832"/>
                  <a:pt x="59357" y="202195"/>
                </a:cubicBezTo>
                <a:cubicBezTo>
                  <a:pt x="46615" y="222558"/>
                  <a:pt x="37139" y="226889"/>
                  <a:pt x="30931" y="215188"/>
                </a:cubicBezTo>
                <a:cubicBezTo>
                  <a:pt x="24721" y="203486"/>
                  <a:pt x="24793" y="193226"/>
                  <a:pt x="31146" y="184406"/>
                </a:cubicBezTo>
                <a:cubicBezTo>
                  <a:pt x="37499" y="175587"/>
                  <a:pt x="42876" y="166832"/>
                  <a:pt x="47278" y="158142"/>
                </a:cubicBezTo>
                <a:cubicBezTo>
                  <a:pt x="52685" y="149036"/>
                  <a:pt x="58320" y="138919"/>
                  <a:pt x="64185" y="127791"/>
                </a:cubicBezTo>
                <a:cubicBezTo>
                  <a:pt x="65652" y="125009"/>
                  <a:pt x="66992" y="123206"/>
                  <a:pt x="68206" y="122381"/>
                </a:cubicBezTo>
                <a:close/>
                <a:moveTo>
                  <a:pt x="224266" y="114595"/>
                </a:moveTo>
                <a:cubicBezTo>
                  <a:pt x="231579" y="116021"/>
                  <a:pt x="241724" y="119990"/>
                  <a:pt x="254702" y="126501"/>
                </a:cubicBezTo>
                <a:cubicBezTo>
                  <a:pt x="268010" y="132179"/>
                  <a:pt x="278637" y="141633"/>
                  <a:pt x="286581" y="154862"/>
                </a:cubicBezTo>
                <a:cubicBezTo>
                  <a:pt x="294525" y="168091"/>
                  <a:pt x="295698" y="181456"/>
                  <a:pt x="290098" y="194957"/>
                </a:cubicBezTo>
                <a:cubicBezTo>
                  <a:pt x="284498" y="208458"/>
                  <a:pt x="275789" y="206117"/>
                  <a:pt x="263973" y="187934"/>
                </a:cubicBezTo>
                <a:cubicBezTo>
                  <a:pt x="252157" y="169751"/>
                  <a:pt x="240756" y="152625"/>
                  <a:pt x="229772" y="136557"/>
                </a:cubicBezTo>
                <a:cubicBezTo>
                  <a:pt x="218787" y="120488"/>
                  <a:pt x="216952" y="113168"/>
                  <a:pt x="224266" y="114595"/>
                </a:cubicBezTo>
                <a:close/>
                <a:moveTo>
                  <a:pt x="4782713" y="114584"/>
                </a:moveTo>
                <a:cubicBezTo>
                  <a:pt x="4793188" y="116003"/>
                  <a:pt x="4801753" y="118621"/>
                  <a:pt x="4808407" y="122435"/>
                </a:cubicBezTo>
                <a:cubicBezTo>
                  <a:pt x="4816911" y="125934"/>
                  <a:pt x="4819581" y="130760"/>
                  <a:pt x="4816419" y="136912"/>
                </a:cubicBezTo>
                <a:cubicBezTo>
                  <a:pt x="4813257" y="143063"/>
                  <a:pt x="4812124" y="168073"/>
                  <a:pt x="4813021" y="211939"/>
                </a:cubicBezTo>
                <a:cubicBezTo>
                  <a:pt x="4813917" y="255806"/>
                  <a:pt x="4812372" y="285537"/>
                  <a:pt x="4808385" y="301132"/>
                </a:cubicBezTo>
                <a:cubicBezTo>
                  <a:pt x="4804399" y="316727"/>
                  <a:pt x="4798530" y="318333"/>
                  <a:pt x="4790779" y="305950"/>
                </a:cubicBezTo>
                <a:cubicBezTo>
                  <a:pt x="4783028" y="293568"/>
                  <a:pt x="4779827" y="283845"/>
                  <a:pt x="4781174" y="276782"/>
                </a:cubicBezTo>
                <a:cubicBezTo>
                  <a:pt x="4782523" y="269720"/>
                  <a:pt x="4784096" y="255444"/>
                  <a:pt x="4785896" y="233955"/>
                </a:cubicBezTo>
                <a:cubicBezTo>
                  <a:pt x="4787696" y="212466"/>
                  <a:pt x="4787492" y="190741"/>
                  <a:pt x="4785283" y="168779"/>
                </a:cubicBezTo>
                <a:cubicBezTo>
                  <a:pt x="4783075" y="146817"/>
                  <a:pt x="4779475" y="131939"/>
                  <a:pt x="4774485" y="124145"/>
                </a:cubicBezTo>
                <a:cubicBezTo>
                  <a:pt x="4769494" y="116351"/>
                  <a:pt x="4772237" y="113164"/>
                  <a:pt x="4782713" y="114584"/>
                </a:cubicBezTo>
                <a:close/>
                <a:moveTo>
                  <a:pt x="985501" y="110392"/>
                </a:moveTo>
                <a:cubicBezTo>
                  <a:pt x="989714" y="110534"/>
                  <a:pt x="994438" y="111787"/>
                  <a:pt x="999676" y="114154"/>
                </a:cubicBezTo>
                <a:cubicBezTo>
                  <a:pt x="1010151" y="118886"/>
                  <a:pt x="1018792" y="123923"/>
                  <a:pt x="1025596" y="129265"/>
                </a:cubicBezTo>
                <a:cubicBezTo>
                  <a:pt x="1032401" y="134606"/>
                  <a:pt x="1031863" y="140554"/>
                  <a:pt x="1023983" y="147107"/>
                </a:cubicBezTo>
                <a:cubicBezTo>
                  <a:pt x="1016103" y="153661"/>
                  <a:pt x="1007000" y="169880"/>
                  <a:pt x="996675" y="195764"/>
                </a:cubicBezTo>
                <a:cubicBezTo>
                  <a:pt x="1010170" y="209272"/>
                  <a:pt x="1012199" y="216338"/>
                  <a:pt x="1002762" y="216962"/>
                </a:cubicBezTo>
                <a:cubicBezTo>
                  <a:pt x="993327" y="217586"/>
                  <a:pt x="982130" y="218124"/>
                  <a:pt x="969175" y="218575"/>
                </a:cubicBezTo>
                <a:cubicBezTo>
                  <a:pt x="956218" y="219027"/>
                  <a:pt x="938290" y="220479"/>
                  <a:pt x="915388" y="222931"/>
                </a:cubicBezTo>
                <a:cubicBezTo>
                  <a:pt x="914528" y="235794"/>
                  <a:pt x="911301" y="243122"/>
                  <a:pt x="905708" y="244915"/>
                </a:cubicBezTo>
                <a:cubicBezTo>
                  <a:pt x="900116" y="246707"/>
                  <a:pt x="896093" y="238343"/>
                  <a:pt x="893641" y="219823"/>
                </a:cubicBezTo>
                <a:cubicBezTo>
                  <a:pt x="891189" y="201303"/>
                  <a:pt x="888615" y="184413"/>
                  <a:pt x="885919" y="169155"/>
                </a:cubicBezTo>
                <a:cubicBezTo>
                  <a:pt x="883223" y="153897"/>
                  <a:pt x="880057" y="141984"/>
                  <a:pt x="876423" y="133416"/>
                </a:cubicBezTo>
                <a:cubicBezTo>
                  <a:pt x="872787" y="124848"/>
                  <a:pt x="875297" y="121274"/>
                  <a:pt x="883950" y="122693"/>
                </a:cubicBezTo>
                <a:cubicBezTo>
                  <a:pt x="892605" y="124113"/>
                  <a:pt x="898613" y="125461"/>
                  <a:pt x="901976" y="126737"/>
                </a:cubicBezTo>
                <a:cubicBezTo>
                  <a:pt x="905339" y="128013"/>
                  <a:pt x="915875" y="127791"/>
                  <a:pt x="933586" y="126070"/>
                </a:cubicBezTo>
                <a:cubicBezTo>
                  <a:pt x="954422" y="121725"/>
                  <a:pt x="968027" y="117470"/>
                  <a:pt x="974401" y="113304"/>
                </a:cubicBezTo>
                <a:cubicBezTo>
                  <a:pt x="977588" y="111221"/>
                  <a:pt x="981288" y="110250"/>
                  <a:pt x="985501" y="110392"/>
                </a:cubicBezTo>
                <a:close/>
                <a:moveTo>
                  <a:pt x="5188239" y="110174"/>
                </a:moveTo>
                <a:cubicBezTo>
                  <a:pt x="5191234" y="109952"/>
                  <a:pt x="5194395" y="110318"/>
                  <a:pt x="5197722" y="111271"/>
                </a:cubicBezTo>
                <a:cubicBezTo>
                  <a:pt x="5204376" y="113178"/>
                  <a:pt x="5210789" y="115770"/>
                  <a:pt x="5216962" y="119047"/>
                </a:cubicBezTo>
                <a:cubicBezTo>
                  <a:pt x="5223136" y="122324"/>
                  <a:pt x="5224628" y="127010"/>
                  <a:pt x="5221437" y="133104"/>
                </a:cubicBezTo>
                <a:cubicBezTo>
                  <a:pt x="5218246" y="139199"/>
                  <a:pt x="5216436" y="146111"/>
                  <a:pt x="5216005" y="153840"/>
                </a:cubicBezTo>
                <a:cubicBezTo>
                  <a:pt x="5215575" y="161570"/>
                  <a:pt x="5215124" y="170131"/>
                  <a:pt x="5214650" y="179523"/>
                </a:cubicBezTo>
                <a:cubicBezTo>
                  <a:pt x="5214177" y="188916"/>
                  <a:pt x="5211819" y="196086"/>
                  <a:pt x="5207573" y="201034"/>
                </a:cubicBezTo>
                <a:cubicBezTo>
                  <a:pt x="5203329" y="205981"/>
                  <a:pt x="5199052" y="204486"/>
                  <a:pt x="5194742" y="196549"/>
                </a:cubicBezTo>
                <a:cubicBezTo>
                  <a:pt x="5190433" y="188612"/>
                  <a:pt x="5188953" y="180671"/>
                  <a:pt x="5190301" y="172726"/>
                </a:cubicBezTo>
                <a:cubicBezTo>
                  <a:pt x="5191649" y="164782"/>
                  <a:pt x="5192111" y="156554"/>
                  <a:pt x="5191688" y="148043"/>
                </a:cubicBezTo>
                <a:cubicBezTo>
                  <a:pt x="5191265" y="139532"/>
                  <a:pt x="5190025" y="134649"/>
                  <a:pt x="5187967" y="133395"/>
                </a:cubicBezTo>
                <a:cubicBezTo>
                  <a:pt x="5185909" y="132140"/>
                  <a:pt x="5177975" y="132627"/>
                  <a:pt x="5164166" y="134857"/>
                </a:cubicBezTo>
                <a:cubicBezTo>
                  <a:pt x="5150356" y="137087"/>
                  <a:pt x="5136848" y="138977"/>
                  <a:pt x="5123640" y="140525"/>
                </a:cubicBezTo>
                <a:cubicBezTo>
                  <a:pt x="5123640" y="154908"/>
                  <a:pt x="5123175" y="167732"/>
                  <a:pt x="5122242" y="178996"/>
                </a:cubicBezTo>
                <a:cubicBezTo>
                  <a:pt x="5121310" y="190261"/>
                  <a:pt x="5119274" y="200012"/>
                  <a:pt x="5116133" y="208250"/>
                </a:cubicBezTo>
                <a:cubicBezTo>
                  <a:pt x="5112993" y="216489"/>
                  <a:pt x="5108257" y="216679"/>
                  <a:pt x="5101925" y="208820"/>
                </a:cubicBezTo>
                <a:cubicBezTo>
                  <a:pt x="5095594" y="200962"/>
                  <a:pt x="5093329" y="194154"/>
                  <a:pt x="5095128" y="188396"/>
                </a:cubicBezTo>
                <a:cubicBezTo>
                  <a:pt x="5096928" y="182639"/>
                  <a:pt x="5098505" y="173214"/>
                  <a:pt x="5099860" y="160121"/>
                </a:cubicBezTo>
                <a:cubicBezTo>
                  <a:pt x="5101215" y="147029"/>
                  <a:pt x="5100094" y="136485"/>
                  <a:pt x="5096494" y="128490"/>
                </a:cubicBezTo>
                <a:cubicBezTo>
                  <a:pt x="5092895" y="120496"/>
                  <a:pt x="5094910" y="117653"/>
                  <a:pt x="5102539" y="119961"/>
                </a:cubicBezTo>
                <a:cubicBezTo>
                  <a:pt x="5110168" y="122270"/>
                  <a:pt x="5115197" y="123622"/>
                  <a:pt x="5117628" y="124016"/>
                </a:cubicBezTo>
                <a:cubicBezTo>
                  <a:pt x="5120058" y="124410"/>
                  <a:pt x="5129688" y="123306"/>
                  <a:pt x="5146516" y="120703"/>
                </a:cubicBezTo>
                <a:cubicBezTo>
                  <a:pt x="5163345" y="118101"/>
                  <a:pt x="5174423" y="115401"/>
                  <a:pt x="5179750" y="112605"/>
                </a:cubicBezTo>
                <a:cubicBezTo>
                  <a:pt x="5182413" y="111207"/>
                  <a:pt x="5185243" y="110396"/>
                  <a:pt x="5188239" y="110174"/>
                </a:cubicBezTo>
                <a:close/>
                <a:moveTo>
                  <a:pt x="6452810" y="104391"/>
                </a:moveTo>
                <a:cubicBezTo>
                  <a:pt x="6455148" y="104369"/>
                  <a:pt x="6457958" y="104659"/>
                  <a:pt x="6461240" y="105259"/>
                </a:cubicBezTo>
                <a:cubicBezTo>
                  <a:pt x="6474368" y="107661"/>
                  <a:pt x="6482944" y="111902"/>
                  <a:pt x="6486966" y="117982"/>
                </a:cubicBezTo>
                <a:cubicBezTo>
                  <a:pt x="6490989" y="124063"/>
                  <a:pt x="6491832" y="132111"/>
                  <a:pt x="6489494" y="142128"/>
                </a:cubicBezTo>
                <a:cubicBezTo>
                  <a:pt x="6487156" y="152144"/>
                  <a:pt x="6478847" y="151904"/>
                  <a:pt x="6464564" y="141407"/>
                </a:cubicBezTo>
                <a:cubicBezTo>
                  <a:pt x="6453164" y="130007"/>
                  <a:pt x="6446476" y="120531"/>
                  <a:pt x="6444506" y="112981"/>
                </a:cubicBezTo>
                <a:cubicBezTo>
                  <a:pt x="6443026" y="107319"/>
                  <a:pt x="6445794" y="104455"/>
                  <a:pt x="6452810" y="104391"/>
                </a:cubicBezTo>
                <a:close/>
                <a:moveTo>
                  <a:pt x="3103669" y="96169"/>
                </a:moveTo>
                <a:cubicBezTo>
                  <a:pt x="3110754" y="95659"/>
                  <a:pt x="3117746" y="98596"/>
                  <a:pt x="3124646" y="104979"/>
                </a:cubicBezTo>
                <a:cubicBezTo>
                  <a:pt x="3133844" y="113490"/>
                  <a:pt x="3130934" y="119366"/>
                  <a:pt x="3115912" y="122607"/>
                </a:cubicBezTo>
                <a:cubicBezTo>
                  <a:pt x="3100891" y="125848"/>
                  <a:pt x="3083657" y="128573"/>
                  <a:pt x="3064212" y="130781"/>
                </a:cubicBezTo>
                <a:cubicBezTo>
                  <a:pt x="3078610" y="134051"/>
                  <a:pt x="3084432" y="138787"/>
                  <a:pt x="3081678" y="144989"/>
                </a:cubicBezTo>
                <a:cubicBezTo>
                  <a:pt x="3078925" y="151191"/>
                  <a:pt x="3076448" y="165090"/>
                  <a:pt x="3074247" y="186686"/>
                </a:cubicBezTo>
                <a:cubicBezTo>
                  <a:pt x="3072045" y="208283"/>
                  <a:pt x="3072415" y="224111"/>
                  <a:pt x="3075354" y="234170"/>
                </a:cubicBezTo>
                <a:cubicBezTo>
                  <a:pt x="3078294" y="244230"/>
                  <a:pt x="3085601" y="249855"/>
                  <a:pt x="3097273" y="251045"/>
                </a:cubicBezTo>
                <a:cubicBezTo>
                  <a:pt x="3108946" y="252236"/>
                  <a:pt x="3119429" y="251429"/>
                  <a:pt x="3128721" y="248625"/>
                </a:cubicBezTo>
                <a:cubicBezTo>
                  <a:pt x="3138014" y="245822"/>
                  <a:pt x="3143965" y="238766"/>
                  <a:pt x="3146575" y="227459"/>
                </a:cubicBezTo>
                <a:cubicBezTo>
                  <a:pt x="3149185" y="216152"/>
                  <a:pt x="3152110" y="206756"/>
                  <a:pt x="3155351" y="199270"/>
                </a:cubicBezTo>
                <a:cubicBezTo>
                  <a:pt x="3158592" y="191784"/>
                  <a:pt x="3161292" y="196043"/>
                  <a:pt x="3163450" y="212047"/>
                </a:cubicBezTo>
                <a:cubicBezTo>
                  <a:pt x="3165608" y="228051"/>
                  <a:pt x="3169179" y="239562"/>
                  <a:pt x="3174162" y="246582"/>
                </a:cubicBezTo>
                <a:cubicBezTo>
                  <a:pt x="3179145" y="253601"/>
                  <a:pt x="3175966" y="260470"/>
                  <a:pt x="3164622" y="267189"/>
                </a:cubicBezTo>
                <a:cubicBezTo>
                  <a:pt x="3153279" y="273907"/>
                  <a:pt x="3136369" y="277496"/>
                  <a:pt x="3113890" y="277955"/>
                </a:cubicBezTo>
                <a:cubicBezTo>
                  <a:pt x="3091412" y="278414"/>
                  <a:pt x="3075946" y="275166"/>
                  <a:pt x="3067493" y="268210"/>
                </a:cubicBezTo>
                <a:cubicBezTo>
                  <a:pt x="3059039" y="261255"/>
                  <a:pt x="3054102" y="252053"/>
                  <a:pt x="3052682" y="240602"/>
                </a:cubicBezTo>
                <a:cubicBezTo>
                  <a:pt x="3051263" y="229151"/>
                  <a:pt x="3051227" y="214879"/>
                  <a:pt x="3052575" y="197786"/>
                </a:cubicBezTo>
                <a:cubicBezTo>
                  <a:pt x="3053923" y="180692"/>
                  <a:pt x="3054159" y="168048"/>
                  <a:pt x="3053285" y="159852"/>
                </a:cubicBezTo>
                <a:cubicBezTo>
                  <a:pt x="3052410" y="151657"/>
                  <a:pt x="3050238" y="144010"/>
                  <a:pt x="3046767" y="136912"/>
                </a:cubicBezTo>
                <a:cubicBezTo>
                  <a:pt x="3036399" y="137786"/>
                  <a:pt x="3028713" y="138510"/>
                  <a:pt x="3023708" y="139084"/>
                </a:cubicBezTo>
                <a:cubicBezTo>
                  <a:pt x="3035410" y="146269"/>
                  <a:pt x="3040361" y="152012"/>
                  <a:pt x="3038561" y="156314"/>
                </a:cubicBezTo>
                <a:cubicBezTo>
                  <a:pt x="3036762" y="160616"/>
                  <a:pt x="3032621" y="170722"/>
                  <a:pt x="3026139" y="186633"/>
                </a:cubicBezTo>
                <a:cubicBezTo>
                  <a:pt x="3019657" y="202543"/>
                  <a:pt x="3009221" y="218626"/>
                  <a:pt x="2994831" y="234880"/>
                </a:cubicBezTo>
                <a:cubicBezTo>
                  <a:pt x="2980440" y="251135"/>
                  <a:pt x="2961382" y="262492"/>
                  <a:pt x="2937656" y="268953"/>
                </a:cubicBezTo>
                <a:cubicBezTo>
                  <a:pt x="2913930" y="275413"/>
                  <a:pt x="2909678" y="273821"/>
                  <a:pt x="2924901" y="264177"/>
                </a:cubicBezTo>
                <a:cubicBezTo>
                  <a:pt x="2940122" y="254534"/>
                  <a:pt x="2955018" y="242208"/>
                  <a:pt x="2969588" y="227201"/>
                </a:cubicBezTo>
                <a:cubicBezTo>
                  <a:pt x="2984158" y="212194"/>
                  <a:pt x="2993644" y="198976"/>
                  <a:pt x="2998047" y="187547"/>
                </a:cubicBezTo>
                <a:cubicBezTo>
                  <a:pt x="3002449" y="176118"/>
                  <a:pt x="3005550" y="166650"/>
                  <a:pt x="3007350" y="159142"/>
                </a:cubicBezTo>
                <a:cubicBezTo>
                  <a:pt x="3009149" y="151635"/>
                  <a:pt x="3009533" y="146025"/>
                  <a:pt x="3008501" y="142311"/>
                </a:cubicBezTo>
                <a:cubicBezTo>
                  <a:pt x="3000068" y="144117"/>
                  <a:pt x="2991694" y="142088"/>
                  <a:pt x="2983376" y="136223"/>
                </a:cubicBezTo>
                <a:cubicBezTo>
                  <a:pt x="2975059" y="130358"/>
                  <a:pt x="2976475" y="126515"/>
                  <a:pt x="2987625" y="124694"/>
                </a:cubicBezTo>
                <a:cubicBezTo>
                  <a:pt x="2998774" y="122872"/>
                  <a:pt x="3008906" y="121094"/>
                  <a:pt x="3018019" y="119359"/>
                </a:cubicBezTo>
                <a:cubicBezTo>
                  <a:pt x="3027132" y="117624"/>
                  <a:pt x="3040117" y="114537"/>
                  <a:pt x="3056974" y="110099"/>
                </a:cubicBezTo>
                <a:cubicBezTo>
                  <a:pt x="3073831" y="105661"/>
                  <a:pt x="3087024" y="101570"/>
                  <a:pt x="3096553" y="97827"/>
                </a:cubicBezTo>
                <a:cubicBezTo>
                  <a:pt x="3098935" y="96892"/>
                  <a:pt x="3101307" y="96339"/>
                  <a:pt x="3103669" y="96169"/>
                </a:cubicBezTo>
                <a:close/>
                <a:moveTo>
                  <a:pt x="5967012" y="94493"/>
                </a:moveTo>
                <a:cubicBezTo>
                  <a:pt x="5972706" y="96013"/>
                  <a:pt x="5979302" y="100996"/>
                  <a:pt x="5986802" y="109443"/>
                </a:cubicBezTo>
                <a:cubicBezTo>
                  <a:pt x="5994689" y="118649"/>
                  <a:pt x="5995675" y="125167"/>
                  <a:pt x="5989760" y="128996"/>
                </a:cubicBezTo>
                <a:cubicBezTo>
                  <a:pt x="5983844" y="132825"/>
                  <a:pt x="5977334" y="139181"/>
                  <a:pt x="5970228" y="148065"/>
                </a:cubicBezTo>
                <a:cubicBezTo>
                  <a:pt x="5963122" y="156948"/>
                  <a:pt x="5955164" y="165334"/>
                  <a:pt x="5946352" y="173221"/>
                </a:cubicBezTo>
                <a:cubicBezTo>
                  <a:pt x="5937540" y="181108"/>
                  <a:pt x="5927376" y="186701"/>
                  <a:pt x="5915861" y="189999"/>
                </a:cubicBezTo>
                <a:cubicBezTo>
                  <a:pt x="5904346" y="193297"/>
                  <a:pt x="5902966" y="190214"/>
                  <a:pt x="5911720" y="180750"/>
                </a:cubicBezTo>
                <a:cubicBezTo>
                  <a:pt x="5920475" y="171285"/>
                  <a:pt x="5929043" y="160813"/>
                  <a:pt x="5937425" y="149334"/>
                </a:cubicBezTo>
                <a:cubicBezTo>
                  <a:pt x="5945806" y="137854"/>
                  <a:pt x="5950880" y="129236"/>
                  <a:pt x="5952644" y="123478"/>
                </a:cubicBezTo>
                <a:cubicBezTo>
                  <a:pt x="5954408" y="117721"/>
                  <a:pt x="5955820" y="111070"/>
                  <a:pt x="5956882" y="103528"/>
                </a:cubicBezTo>
                <a:cubicBezTo>
                  <a:pt x="5957942" y="95985"/>
                  <a:pt x="5961319" y="92973"/>
                  <a:pt x="5967012" y="94493"/>
                </a:cubicBezTo>
                <a:close/>
                <a:moveTo>
                  <a:pt x="2516140" y="93646"/>
                </a:moveTo>
                <a:cubicBezTo>
                  <a:pt x="2519610" y="93143"/>
                  <a:pt x="2525407" y="94464"/>
                  <a:pt x="2533531" y="97612"/>
                </a:cubicBezTo>
                <a:cubicBezTo>
                  <a:pt x="2549779" y="103908"/>
                  <a:pt x="2557368" y="113157"/>
                  <a:pt x="2556300" y="125360"/>
                </a:cubicBezTo>
                <a:cubicBezTo>
                  <a:pt x="2555232" y="137564"/>
                  <a:pt x="2551181" y="142658"/>
                  <a:pt x="2544146" y="140644"/>
                </a:cubicBezTo>
                <a:cubicBezTo>
                  <a:pt x="2537112" y="138629"/>
                  <a:pt x="2530670" y="133721"/>
                  <a:pt x="2524819" y="125920"/>
                </a:cubicBezTo>
                <a:cubicBezTo>
                  <a:pt x="2519112" y="117373"/>
                  <a:pt x="2515075" y="108945"/>
                  <a:pt x="2512709" y="100634"/>
                </a:cubicBezTo>
                <a:cubicBezTo>
                  <a:pt x="2511526" y="96479"/>
                  <a:pt x="2512670" y="94150"/>
                  <a:pt x="2516140" y="93646"/>
                </a:cubicBezTo>
                <a:close/>
                <a:moveTo>
                  <a:pt x="5611049" y="89600"/>
                </a:moveTo>
                <a:cubicBezTo>
                  <a:pt x="5620105" y="87743"/>
                  <a:pt x="5627780" y="90109"/>
                  <a:pt x="5634076" y="96698"/>
                </a:cubicBezTo>
                <a:cubicBezTo>
                  <a:pt x="5640371" y="103287"/>
                  <a:pt x="5637557" y="108421"/>
                  <a:pt x="5625633" y="112099"/>
                </a:cubicBezTo>
                <a:cubicBezTo>
                  <a:pt x="5613709" y="115778"/>
                  <a:pt x="5598075" y="119911"/>
                  <a:pt x="5578730" y="124500"/>
                </a:cubicBezTo>
                <a:cubicBezTo>
                  <a:pt x="5583233" y="127970"/>
                  <a:pt x="5584792" y="133029"/>
                  <a:pt x="5583408" y="139676"/>
                </a:cubicBezTo>
                <a:cubicBezTo>
                  <a:pt x="5582024" y="146322"/>
                  <a:pt x="5580917" y="155697"/>
                  <a:pt x="5580085" y="167800"/>
                </a:cubicBezTo>
                <a:cubicBezTo>
                  <a:pt x="5585233" y="167083"/>
                  <a:pt x="5591152" y="165553"/>
                  <a:pt x="5597841" y="163208"/>
                </a:cubicBezTo>
                <a:cubicBezTo>
                  <a:pt x="5604531" y="160863"/>
                  <a:pt x="5610891" y="162333"/>
                  <a:pt x="5616921" y="167617"/>
                </a:cubicBezTo>
                <a:cubicBezTo>
                  <a:pt x="5622952" y="172902"/>
                  <a:pt x="5622841" y="177620"/>
                  <a:pt x="5616588" y="181771"/>
                </a:cubicBezTo>
                <a:cubicBezTo>
                  <a:pt x="5610335" y="185923"/>
                  <a:pt x="5598118" y="189655"/>
                  <a:pt x="5579934" y="192967"/>
                </a:cubicBezTo>
                <a:lnTo>
                  <a:pt x="5578730" y="237988"/>
                </a:lnTo>
                <a:cubicBezTo>
                  <a:pt x="5608500" y="234475"/>
                  <a:pt x="5628060" y="232023"/>
                  <a:pt x="5637411" y="230632"/>
                </a:cubicBezTo>
                <a:cubicBezTo>
                  <a:pt x="5646760" y="229241"/>
                  <a:pt x="5655016" y="231055"/>
                  <a:pt x="5662179" y="236074"/>
                </a:cubicBezTo>
                <a:cubicBezTo>
                  <a:pt x="5669342" y="241093"/>
                  <a:pt x="5673422" y="246517"/>
                  <a:pt x="5674419" y="252347"/>
                </a:cubicBezTo>
                <a:cubicBezTo>
                  <a:pt x="5675415" y="258176"/>
                  <a:pt x="5666665" y="260417"/>
                  <a:pt x="5648166" y="259069"/>
                </a:cubicBezTo>
                <a:cubicBezTo>
                  <a:pt x="5629667" y="257721"/>
                  <a:pt x="5610390" y="257943"/>
                  <a:pt x="5590334" y="259735"/>
                </a:cubicBezTo>
                <a:cubicBezTo>
                  <a:pt x="5570280" y="261528"/>
                  <a:pt x="5552125" y="263962"/>
                  <a:pt x="5535870" y="267038"/>
                </a:cubicBezTo>
                <a:cubicBezTo>
                  <a:pt x="5519616" y="270114"/>
                  <a:pt x="5507477" y="272591"/>
                  <a:pt x="5499453" y="274470"/>
                </a:cubicBezTo>
                <a:cubicBezTo>
                  <a:pt x="5491430" y="276349"/>
                  <a:pt x="5482589" y="273215"/>
                  <a:pt x="5472931" y="265070"/>
                </a:cubicBezTo>
                <a:cubicBezTo>
                  <a:pt x="5463273" y="256925"/>
                  <a:pt x="5464768" y="252852"/>
                  <a:pt x="5477416" y="252852"/>
                </a:cubicBezTo>
                <a:cubicBezTo>
                  <a:pt x="5487999" y="252852"/>
                  <a:pt x="5513618" y="249045"/>
                  <a:pt x="5554273" y="241430"/>
                </a:cubicBezTo>
                <a:lnTo>
                  <a:pt x="5554273" y="196301"/>
                </a:lnTo>
                <a:cubicBezTo>
                  <a:pt x="5550300" y="197176"/>
                  <a:pt x="5545145" y="197847"/>
                  <a:pt x="5538807" y="198313"/>
                </a:cubicBezTo>
                <a:cubicBezTo>
                  <a:pt x="5532468" y="198779"/>
                  <a:pt x="5525137" y="196567"/>
                  <a:pt x="5516812" y="191677"/>
                </a:cubicBezTo>
                <a:cubicBezTo>
                  <a:pt x="5508488" y="186787"/>
                  <a:pt x="5508226" y="183628"/>
                  <a:pt x="5516027" y="182201"/>
                </a:cubicBezTo>
                <a:cubicBezTo>
                  <a:pt x="5523829" y="180775"/>
                  <a:pt x="5536577" y="178046"/>
                  <a:pt x="5554273" y="174017"/>
                </a:cubicBezTo>
                <a:cubicBezTo>
                  <a:pt x="5554273" y="158400"/>
                  <a:pt x="5553900" y="143781"/>
                  <a:pt x="5553154" y="130157"/>
                </a:cubicBezTo>
                <a:cubicBezTo>
                  <a:pt x="5542672" y="131061"/>
                  <a:pt x="5532364" y="128849"/>
                  <a:pt x="5522233" y="123521"/>
                </a:cubicBezTo>
                <a:cubicBezTo>
                  <a:pt x="5512101" y="118194"/>
                  <a:pt x="5512908" y="114595"/>
                  <a:pt x="5524653" y="112723"/>
                </a:cubicBezTo>
                <a:cubicBezTo>
                  <a:pt x="5536398" y="110852"/>
                  <a:pt x="5551469" y="106994"/>
                  <a:pt x="5569868" y="101151"/>
                </a:cubicBezTo>
                <a:cubicBezTo>
                  <a:pt x="5588266" y="95307"/>
                  <a:pt x="5601993" y="91457"/>
                  <a:pt x="5611049" y="89600"/>
                </a:cubicBezTo>
                <a:close/>
                <a:moveTo>
                  <a:pt x="5165424" y="70767"/>
                </a:moveTo>
                <a:cubicBezTo>
                  <a:pt x="5157673" y="71656"/>
                  <a:pt x="5145997" y="73621"/>
                  <a:pt x="5130394" y="76661"/>
                </a:cubicBezTo>
                <a:cubicBezTo>
                  <a:pt x="5131255" y="78870"/>
                  <a:pt x="5132051" y="84505"/>
                  <a:pt x="5132782" y="93568"/>
                </a:cubicBezTo>
                <a:cubicBezTo>
                  <a:pt x="5147753" y="91804"/>
                  <a:pt x="5162345" y="89739"/>
                  <a:pt x="5176556" y="87373"/>
                </a:cubicBezTo>
                <a:cubicBezTo>
                  <a:pt x="5178965" y="77880"/>
                  <a:pt x="5179650" y="72517"/>
                  <a:pt x="5178610" y="71284"/>
                </a:cubicBezTo>
                <a:cubicBezTo>
                  <a:pt x="5177570" y="70050"/>
                  <a:pt x="5173175" y="69878"/>
                  <a:pt x="5165424" y="70767"/>
                </a:cubicBezTo>
                <a:close/>
                <a:moveTo>
                  <a:pt x="3766261" y="70767"/>
                </a:moveTo>
                <a:lnTo>
                  <a:pt x="3738083" y="75650"/>
                </a:lnTo>
                <a:cubicBezTo>
                  <a:pt x="3738083" y="91453"/>
                  <a:pt x="3736824" y="104040"/>
                  <a:pt x="3734308" y="113411"/>
                </a:cubicBezTo>
                <a:lnTo>
                  <a:pt x="3732278" y="118769"/>
                </a:lnTo>
                <a:lnTo>
                  <a:pt x="3758287" y="115759"/>
                </a:lnTo>
                <a:lnTo>
                  <a:pt x="3757616" y="113266"/>
                </a:lnTo>
                <a:cubicBezTo>
                  <a:pt x="3757652" y="111253"/>
                  <a:pt x="3758064" y="108484"/>
                  <a:pt x="3758851" y="104958"/>
                </a:cubicBezTo>
                <a:cubicBezTo>
                  <a:pt x="3761999" y="90854"/>
                  <a:pt x="3764469" y="79457"/>
                  <a:pt x="3766261" y="70767"/>
                </a:cubicBezTo>
                <a:close/>
                <a:moveTo>
                  <a:pt x="450636" y="68095"/>
                </a:moveTo>
                <a:cubicBezTo>
                  <a:pt x="443617" y="68779"/>
                  <a:pt x="433464" y="70373"/>
                  <a:pt x="420177" y="72875"/>
                </a:cubicBezTo>
                <a:lnTo>
                  <a:pt x="420177" y="111099"/>
                </a:lnTo>
                <a:cubicBezTo>
                  <a:pt x="424695" y="111214"/>
                  <a:pt x="430262" y="109895"/>
                  <a:pt x="436880" y="107141"/>
                </a:cubicBezTo>
                <a:cubicBezTo>
                  <a:pt x="443498" y="104388"/>
                  <a:pt x="449567" y="106145"/>
                  <a:pt x="455088" y="112411"/>
                </a:cubicBezTo>
                <a:cubicBezTo>
                  <a:pt x="460609" y="118678"/>
                  <a:pt x="457845" y="123202"/>
                  <a:pt x="446796" y="125984"/>
                </a:cubicBezTo>
                <a:cubicBezTo>
                  <a:pt x="435746" y="128766"/>
                  <a:pt x="426795" y="130157"/>
                  <a:pt x="419941" y="130157"/>
                </a:cubicBezTo>
                <a:cubicBezTo>
                  <a:pt x="419152" y="147466"/>
                  <a:pt x="418335" y="159562"/>
                  <a:pt x="417488" y="166445"/>
                </a:cubicBezTo>
                <a:cubicBezTo>
                  <a:pt x="423956" y="166531"/>
                  <a:pt x="431904" y="165653"/>
                  <a:pt x="441333" y="163810"/>
                </a:cubicBezTo>
                <a:cubicBezTo>
                  <a:pt x="450761" y="161967"/>
                  <a:pt x="457684" y="161950"/>
                  <a:pt x="462102" y="163756"/>
                </a:cubicBezTo>
                <a:cubicBezTo>
                  <a:pt x="463736" y="139292"/>
                  <a:pt x="464553" y="117717"/>
                  <a:pt x="464553" y="99032"/>
                </a:cubicBezTo>
                <a:cubicBezTo>
                  <a:pt x="464553" y="81121"/>
                  <a:pt x="463800" y="71033"/>
                  <a:pt x="462294" y="68767"/>
                </a:cubicBezTo>
                <a:cubicBezTo>
                  <a:pt x="461542" y="67634"/>
                  <a:pt x="457655" y="67410"/>
                  <a:pt x="450636" y="68095"/>
                </a:cubicBezTo>
                <a:close/>
                <a:moveTo>
                  <a:pt x="5824938" y="65368"/>
                </a:moveTo>
                <a:cubicBezTo>
                  <a:pt x="5807628" y="68968"/>
                  <a:pt x="5796243" y="70817"/>
                  <a:pt x="5790779" y="70918"/>
                </a:cubicBezTo>
                <a:cubicBezTo>
                  <a:pt x="5803369" y="75492"/>
                  <a:pt x="5809202" y="80311"/>
                  <a:pt x="5808277" y="85373"/>
                </a:cubicBezTo>
                <a:cubicBezTo>
                  <a:pt x="5807353" y="90435"/>
                  <a:pt x="5806015" y="104424"/>
                  <a:pt x="5804266" y="127339"/>
                </a:cubicBezTo>
                <a:cubicBezTo>
                  <a:pt x="5806531" y="127339"/>
                  <a:pt x="5816376" y="125353"/>
                  <a:pt x="5833800" y="121381"/>
                </a:cubicBezTo>
                <a:cubicBezTo>
                  <a:pt x="5833800" y="103226"/>
                  <a:pt x="5833154" y="90933"/>
                  <a:pt x="5831864" y="84502"/>
                </a:cubicBezTo>
                <a:cubicBezTo>
                  <a:pt x="5830573" y="78070"/>
                  <a:pt x="5828264" y="71692"/>
                  <a:pt x="5824938" y="65368"/>
                </a:cubicBezTo>
                <a:close/>
                <a:moveTo>
                  <a:pt x="6656178" y="49644"/>
                </a:moveTo>
                <a:cubicBezTo>
                  <a:pt x="6652592" y="49329"/>
                  <a:pt x="6643214" y="49849"/>
                  <a:pt x="6628042" y="51204"/>
                </a:cubicBezTo>
                <a:cubicBezTo>
                  <a:pt x="6612870" y="52559"/>
                  <a:pt x="6596458" y="54032"/>
                  <a:pt x="6578805" y="55624"/>
                </a:cubicBezTo>
                <a:cubicBezTo>
                  <a:pt x="6578289" y="58678"/>
                  <a:pt x="6578798" y="66372"/>
                  <a:pt x="6580332" y="78705"/>
                </a:cubicBezTo>
                <a:cubicBezTo>
                  <a:pt x="6590744" y="77887"/>
                  <a:pt x="6602459" y="75883"/>
                  <a:pt x="6615480" y="72692"/>
                </a:cubicBezTo>
                <a:cubicBezTo>
                  <a:pt x="6628500" y="69502"/>
                  <a:pt x="6637438" y="71344"/>
                  <a:pt x="6642292" y="78221"/>
                </a:cubicBezTo>
                <a:cubicBezTo>
                  <a:pt x="6647146" y="85097"/>
                  <a:pt x="6641034" y="90073"/>
                  <a:pt x="6623956" y="93149"/>
                </a:cubicBezTo>
                <a:cubicBezTo>
                  <a:pt x="6606876" y="96225"/>
                  <a:pt x="6592922" y="96866"/>
                  <a:pt x="6582096" y="95074"/>
                </a:cubicBezTo>
                <a:lnTo>
                  <a:pt x="6583236" y="116498"/>
                </a:lnTo>
                <a:cubicBezTo>
                  <a:pt x="6591654" y="116599"/>
                  <a:pt x="6603566" y="115502"/>
                  <a:pt x="6618976" y="113207"/>
                </a:cubicBezTo>
                <a:cubicBezTo>
                  <a:pt x="6634384" y="110913"/>
                  <a:pt x="6643186" y="110662"/>
                  <a:pt x="6645380" y="112454"/>
                </a:cubicBezTo>
                <a:cubicBezTo>
                  <a:pt x="6650828" y="96809"/>
                  <a:pt x="6654887" y="82508"/>
                  <a:pt x="6657554" y="69552"/>
                </a:cubicBezTo>
                <a:cubicBezTo>
                  <a:pt x="6660222" y="56596"/>
                  <a:pt x="6659762" y="49960"/>
                  <a:pt x="6656178" y="49644"/>
                </a:cubicBezTo>
                <a:close/>
                <a:moveTo>
                  <a:pt x="2964608" y="48227"/>
                </a:moveTo>
                <a:cubicBezTo>
                  <a:pt x="2967878" y="49014"/>
                  <a:pt x="2970886" y="50885"/>
                  <a:pt x="2973632" y="53839"/>
                </a:cubicBezTo>
                <a:cubicBezTo>
                  <a:pt x="2979125" y="59747"/>
                  <a:pt x="2977102" y="65153"/>
                  <a:pt x="2967566" y="70057"/>
                </a:cubicBezTo>
                <a:cubicBezTo>
                  <a:pt x="2958030" y="74962"/>
                  <a:pt x="2947053" y="78662"/>
                  <a:pt x="2934634" y="81157"/>
                </a:cubicBezTo>
                <a:cubicBezTo>
                  <a:pt x="2940929" y="84455"/>
                  <a:pt x="2944077" y="88169"/>
                  <a:pt x="2944077" y="92299"/>
                </a:cubicBezTo>
                <a:cubicBezTo>
                  <a:pt x="2944077" y="95382"/>
                  <a:pt x="2943403" y="99172"/>
                  <a:pt x="2942055" y="103667"/>
                </a:cubicBezTo>
                <a:cubicBezTo>
                  <a:pt x="2940707" y="108163"/>
                  <a:pt x="2940033" y="116039"/>
                  <a:pt x="2940033" y="127296"/>
                </a:cubicBezTo>
                <a:cubicBezTo>
                  <a:pt x="2944564" y="125604"/>
                  <a:pt x="2949257" y="124281"/>
                  <a:pt x="2954112" y="123328"/>
                </a:cubicBezTo>
                <a:cubicBezTo>
                  <a:pt x="2958966" y="122374"/>
                  <a:pt x="2963680" y="123772"/>
                  <a:pt x="2968254" y="127522"/>
                </a:cubicBezTo>
                <a:cubicBezTo>
                  <a:pt x="2972829" y="131272"/>
                  <a:pt x="2972962" y="135054"/>
                  <a:pt x="2968653" y="138869"/>
                </a:cubicBezTo>
                <a:cubicBezTo>
                  <a:pt x="2964343" y="142683"/>
                  <a:pt x="2954732" y="147072"/>
                  <a:pt x="2939818" y="152033"/>
                </a:cubicBezTo>
                <a:cubicBezTo>
                  <a:pt x="2939058" y="167420"/>
                  <a:pt x="2938678" y="183022"/>
                  <a:pt x="2938678" y="198840"/>
                </a:cubicBezTo>
                <a:cubicBezTo>
                  <a:pt x="2945260" y="194681"/>
                  <a:pt x="2955230" y="190042"/>
                  <a:pt x="2968588" y="184923"/>
                </a:cubicBezTo>
                <a:cubicBezTo>
                  <a:pt x="2981946" y="179803"/>
                  <a:pt x="2982484" y="182997"/>
                  <a:pt x="2970202" y="194505"/>
                </a:cubicBezTo>
                <a:cubicBezTo>
                  <a:pt x="2957919" y="206013"/>
                  <a:pt x="2943271" y="216916"/>
                  <a:pt x="2926256" y="227212"/>
                </a:cubicBezTo>
                <a:cubicBezTo>
                  <a:pt x="2909241" y="237508"/>
                  <a:pt x="2897916" y="245280"/>
                  <a:pt x="2892280" y="250529"/>
                </a:cubicBezTo>
                <a:cubicBezTo>
                  <a:pt x="2886644" y="255778"/>
                  <a:pt x="2881475" y="257122"/>
                  <a:pt x="2876771" y="254562"/>
                </a:cubicBezTo>
                <a:cubicBezTo>
                  <a:pt x="2872068" y="252002"/>
                  <a:pt x="2867009" y="247485"/>
                  <a:pt x="2861596" y="241011"/>
                </a:cubicBezTo>
                <a:cubicBezTo>
                  <a:pt x="2856182" y="234536"/>
                  <a:pt x="2856136" y="230661"/>
                  <a:pt x="2861456" y="229384"/>
                </a:cubicBezTo>
                <a:cubicBezTo>
                  <a:pt x="2866776" y="228108"/>
                  <a:pt x="2872961" y="226366"/>
                  <a:pt x="2880009" y="224157"/>
                </a:cubicBezTo>
                <a:cubicBezTo>
                  <a:pt x="2887057" y="221949"/>
                  <a:pt x="2898461" y="216285"/>
                  <a:pt x="2914221" y="207164"/>
                </a:cubicBezTo>
                <a:lnTo>
                  <a:pt x="2914221" y="158508"/>
                </a:lnTo>
                <a:cubicBezTo>
                  <a:pt x="2901486" y="162107"/>
                  <a:pt x="2890653" y="161953"/>
                  <a:pt x="2881718" y="158045"/>
                </a:cubicBezTo>
                <a:cubicBezTo>
                  <a:pt x="2872784" y="154138"/>
                  <a:pt x="2873025" y="150327"/>
                  <a:pt x="2882439" y="146613"/>
                </a:cubicBezTo>
                <a:cubicBezTo>
                  <a:pt x="2891853" y="142899"/>
                  <a:pt x="2902447" y="138690"/>
                  <a:pt x="2914221" y="133986"/>
                </a:cubicBezTo>
                <a:cubicBezTo>
                  <a:pt x="2914221" y="113609"/>
                  <a:pt x="2913862" y="97490"/>
                  <a:pt x="2913145" y="85631"/>
                </a:cubicBezTo>
                <a:cubicBezTo>
                  <a:pt x="2905559" y="87423"/>
                  <a:pt x="2897091" y="86305"/>
                  <a:pt x="2887741" y="82275"/>
                </a:cubicBezTo>
                <a:cubicBezTo>
                  <a:pt x="2878392" y="78246"/>
                  <a:pt x="2878004" y="74879"/>
                  <a:pt x="2886580" y="72176"/>
                </a:cubicBezTo>
                <a:cubicBezTo>
                  <a:pt x="2895155" y="69473"/>
                  <a:pt x="2906642" y="65644"/>
                  <a:pt x="2921039" y="60690"/>
                </a:cubicBezTo>
                <a:cubicBezTo>
                  <a:pt x="2935437" y="55735"/>
                  <a:pt x="2946429" y="51878"/>
                  <a:pt x="2954015" y="49117"/>
                </a:cubicBezTo>
                <a:cubicBezTo>
                  <a:pt x="2957808" y="47737"/>
                  <a:pt x="2961339" y="47440"/>
                  <a:pt x="2964608" y="48227"/>
                </a:cubicBezTo>
                <a:close/>
                <a:moveTo>
                  <a:pt x="5187472" y="47114"/>
                </a:moveTo>
                <a:cubicBezTo>
                  <a:pt x="5190200" y="47144"/>
                  <a:pt x="5193283" y="47887"/>
                  <a:pt x="5196721" y="49343"/>
                </a:cubicBezTo>
                <a:cubicBezTo>
                  <a:pt x="5203598" y="52254"/>
                  <a:pt x="5210008" y="56018"/>
                  <a:pt x="5215951" y="60636"/>
                </a:cubicBezTo>
                <a:cubicBezTo>
                  <a:pt x="5221896" y="65253"/>
                  <a:pt x="5221702" y="69534"/>
                  <a:pt x="5215371" y="73478"/>
                </a:cubicBezTo>
                <a:cubicBezTo>
                  <a:pt x="5209040" y="77421"/>
                  <a:pt x="5203207" y="82383"/>
                  <a:pt x="5197872" y="88363"/>
                </a:cubicBezTo>
                <a:cubicBezTo>
                  <a:pt x="5205975" y="97985"/>
                  <a:pt x="5203841" y="103079"/>
                  <a:pt x="5191473" y="103646"/>
                </a:cubicBezTo>
                <a:cubicBezTo>
                  <a:pt x="5179104" y="104212"/>
                  <a:pt x="5159326" y="106618"/>
                  <a:pt x="5132137" y="110863"/>
                </a:cubicBezTo>
                <a:cubicBezTo>
                  <a:pt x="5127348" y="120126"/>
                  <a:pt x="5123210" y="120865"/>
                  <a:pt x="5119725" y="113078"/>
                </a:cubicBezTo>
                <a:cubicBezTo>
                  <a:pt x="5116241" y="105291"/>
                  <a:pt x="5113355" y="97286"/>
                  <a:pt x="5111067" y="89062"/>
                </a:cubicBezTo>
                <a:cubicBezTo>
                  <a:pt x="5108780" y="80838"/>
                  <a:pt x="5105554" y="73234"/>
                  <a:pt x="5101387" y="66250"/>
                </a:cubicBezTo>
                <a:cubicBezTo>
                  <a:pt x="5097222" y="59266"/>
                  <a:pt x="5099140" y="56244"/>
                  <a:pt x="5107142" y="57184"/>
                </a:cubicBezTo>
                <a:cubicBezTo>
                  <a:pt x="5115144" y="58123"/>
                  <a:pt x="5120596" y="58797"/>
                  <a:pt x="5123500" y="59205"/>
                </a:cubicBezTo>
                <a:cubicBezTo>
                  <a:pt x="5126404" y="59614"/>
                  <a:pt x="5135596" y="58739"/>
                  <a:pt x="5151076" y="56581"/>
                </a:cubicBezTo>
                <a:cubicBezTo>
                  <a:pt x="5166557" y="54423"/>
                  <a:pt x="5176315" y="51949"/>
                  <a:pt x="5180352" y="49160"/>
                </a:cubicBezTo>
                <a:cubicBezTo>
                  <a:pt x="5182370" y="47766"/>
                  <a:pt x="5184743" y="47084"/>
                  <a:pt x="5187472" y="47114"/>
                </a:cubicBezTo>
                <a:close/>
                <a:moveTo>
                  <a:pt x="7052888" y="45708"/>
                </a:moveTo>
                <a:cubicBezTo>
                  <a:pt x="7063342" y="44317"/>
                  <a:pt x="7071660" y="47217"/>
                  <a:pt x="7077840" y="54409"/>
                </a:cubicBezTo>
                <a:cubicBezTo>
                  <a:pt x="7084020" y="61600"/>
                  <a:pt x="7080281" y="66738"/>
                  <a:pt x="7066622" y="69821"/>
                </a:cubicBezTo>
                <a:cubicBezTo>
                  <a:pt x="7052963" y="72904"/>
                  <a:pt x="7034597" y="76496"/>
                  <a:pt x="7011523" y="80598"/>
                </a:cubicBezTo>
                <a:cubicBezTo>
                  <a:pt x="7023224" y="84211"/>
                  <a:pt x="7027857" y="88528"/>
                  <a:pt x="7025418" y="93547"/>
                </a:cubicBezTo>
                <a:cubicBezTo>
                  <a:pt x="7022982" y="98566"/>
                  <a:pt x="7020508" y="103377"/>
                  <a:pt x="7017998" y="107980"/>
                </a:cubicBezTo>
                <a:cubicBezTo>
                  <a:pt x="7015488" y="112583"/>
                  <a:pt x="7010183" y="121589"/>
                  <a:pt x="7002080" y="134997"/>
                </a:cubicBezTo>
                <a:cubicBezTo>
                  <a:pt x="7004776" y="148979"/>
                  <a:pt x="7006124" y="165786"/>
                  <a:pt x="7006124" y="185417"/>
                </a:cubicBezTo>
                <a:lnTo>
                  <a:pt x="7006124" y="238075"/>
                </a:lnTo>
                <a:cubicBezTo>
                  <a:pt x="7006124" y="252357"/>
                  <a:pt x="7005640" y="264127"/>
                  <a:pt x="7004672" y="273384"/>
                </a:cubicBezTo>
                <a:cubicBezTo>
                  <a:pt x="7003704" y="282640"/>
                  <a:pt x="7000951" y="288979"/>
                  <a:pt x="6996412" y="292399"/>
                </a:cubicBezTo>
                <a:cubicBezTo>
                  <a:pt x="6991874" y="295819"/>
                  <a:pt x="6986934" y="291062"/>
                  <a:pt x="6981592" y="278127"/>
                </a:cubicBezTo>
                <a:cubicBezTo>
                  <a:pt x="6976250" y="265192"/>
                  <a:pt x="6974702" y="254354"/>
                  <a:pt x="6976946" y="245614"/>
                </a:cubicBezTo>
                <a:cubicBezTo>
                  <a:pt x="6979190" y="236874"/>
                  <a:pt x="6980538" y="226488"/>
                  <a:pt x="6980990" y="214456"/>
                </a:cubicBezTo>
                <a:cubicBezTo>
                  <a:pt x="6981441" y="202425"/>
                  <a:pt x="6981352" y="184679"/>
                  <a:pt x="6980720" y="161218"/>
                </a:cubicBezTo>
                <a:cubicBezTo>
                  <a:pt x="6973392" y="175788"/>
                  <a:pt x="6963592" y="189210"/>
                  <a:pt x="6951316" y="201485"/>
                </a:cubicBezTo>
                <a:cubicBezTo>
                  <a:pt x="6939041" y="213761"/>
                  <a:pt x="6925508" y="223164"/>
                  <a:pt x="6910715" y="229696"/>
                </a:cubicBezTo>
                <a:cubicBezTo>
                  <a:pt x="6895924" y="236228"/>
                  <a:pt x="6894282" y="233597"/>
                  <a:pt x="6905790" y="221802"/>
                </a:cubicBezTo>
                <a:cubicBezTo>
                  <a:pt x="6917298" y="210007"/>
                  <a:pt x="6928404" y="197639"/>
                  <a:pt x="6939109" y="184697"/>
                </a:cubicBezTo>
                <a:cubicBezTo>
                  <a:pt x="6949814" y="171755"/>
                  <a:pt x="6961304" y="155762"/>
                  <a:pt x="6973579" y="136718"/>
                </a:cubicBezTo>
                <a:cubicBezTo>
                  <a:pt x="6972030" y="131842"/>
                  <a:pt x="6969844" y="127035"/>
                  <a:pt x="6967018" y="122295"/>
                </a:cubicBezTo>
                <a:cubicBezTo>
                  <a:pt x="6964194" y="117556"/>
                  <a:pt x="6965958" y="115186"/>
                  <a:pt x="6972310" y="115186"/>
                </a:cubicBezTo>
                <a:cubicBezTo>
                  <a:pt x="6976168" y="115186"/>
                  <a:pt x="6979824" y="115179"/>
                  <a:pt x="6983280" y="115165"/>
                </a:cubicBezTo>
                <a:cubicBezTo>
                  <a:pt x="6991211" y="102273"/>
                  <a:pt x="6995175" y="92428"/>
                  <a:pt x="6995175" y="85631"/>
                </a:cubicBezTo>
                <a:cubicBezTo>
                  <a:pt x="6973794" y="89230"/>
                  <a:pt x="6959914" y="90793"/>
                  <a:pt x="6953531" y="90320"/>
                </a:cubicBezTo>
                <a:cubicBezTo>
                  <a:pt x="6947150" y="89847"/>
                  <a:pt x="6940797" y="87155"/>
                  <a:pt x="6934473" y="82243"/>
                </a:cubicBezTo>
                <a:cubicBezTo>
                  <a:pt x="6928149" y="77332"/>
                  <a:pt x="6930106" y="73944"/>
                  <a:pt x="6940346" y="72079"/>
                </a:cubicBezTo>
                <a:cubicBezTo>
                  <a:pt x="6950584" y="70215"/>
                  <a:pt x="6963394" y="67745"/>
                  <a:pt x="6978774" y="64669"/>
                </a:cubicBezTo>
                <a:cubicBezTo>
                  <a:pt x="6994154" y="61593"/>
                  <a:pt x="7007737" y="58012"/>
                  <a:pt x="7019525" y="53925"/>
                </a:cubicBezTo>
                <a:cubicBezTo>
                  <a:pt x="7031312" y="49838"/>
                  <a:pt x="7042434" y="47099"/>
                  <a:pt x="7052888" y="45708"/>
                </a:cubicBezTo>
                <a:close/>
                <a:moveTo>
                  <a:pt x="6279532" y="43772"/>
                </a:moveTo>
                <a:cubicBezTo>
                  <a:pt x="6275273" y="43772"/>
                  <a:pt x="6257748" y="46661"/>
                  <a:pt x="6226961" y="52441"/>
                </a:cubicBezTo>
                <a:cubicBezTo>
                  <a:pt x="6229613" y="73463"/>
                  <a:pt x="6231298" y="88069"/>
                  <a:pt x="6232016" y="96257"/>
                </a:cubicBezTo>
                <a:cubicBezTo>
                  <a:pt x="6249410" y="93661"/>
                  <a:pt x="6265299" y="90363"/>
                  <a:pt x="6279683" y="86362"/>
                </a:cubicBezTo>
                <a:cubicBezTo>
                  <a:pt x="6281332" y="75607"/>
                  <a:pt x="6282378" y="65820"/>
                  <a:pt x="6282824" y="57001"/>
                </a:cubicBezTo>
                <a:cubicBezTo>
                  <a:pt x="6283268" y="48181"/>
                  <a:pt x="6282170" y="43772"/>
                  <a:pt x="6279532" y="43772"/>
                </a:cubicBezTo>
                <a:close/>
                <a:moveTo>
                  <a:pt x="467027" y="43554"/>
                </a:moveTo>
                <a:cubicBezTo>
                  <a:pt x="470318" y="43255"/>
                  <a:pt x="473687" y="43836"/>
                  <a:pt x="477136" y="45299"/>
                </a:cubicBezTo>
                <a:cubicBezTo>
                  <a:pt x="484035" y="48224"/>
                  <a:pt x="490663" y="52519"/>
                  <a:pt x="497023" y="58184"/>
                </a:cubicBezTo>
                <a:cubicBezTo>
                  <a:pt x="503383" y="63848"/>
                  <a:pt x="504501" y="69652"/>
                  <a:pt x="500379" y="75596"/>
                </a:cubicBezTo>
                <a:cubicBezTo>
                  <a:pt x="496255" y="81540"/>
                  <a:pt x="493549" y="89026"/>
                  <a:pt x="492259" y="98053"/>
                </a:cubicBezTo>
                <a:cubicBezTo>
                  <a:pt x="490967" y="107080"/>
                  <a:pt x="491003" y="123851"/>
                  <a:pt x="492366" y="148366"/>
                </a:cubicBezTo>
                <a:cubicBezTo>
                  <a:pt x="493728" y="172880"/>
                  <a:pt x="490401" y="191498"/>
                  <a:pt x="482385" y="204217"/>
                </a:cubicBezTo>
                <a:cubicBezTo>
                  <a:pt x="474368" y="216937"/>
                  <a:pt x="468504" y="218511"/>
                  <a:pt x="464790" y="208939"/>
                </a:cubicBezTo>
                <a:cubicBezTo>
                  <a:pt x="461076" y="199367"/>
                  <a:pt x="458881" y="191103"/>
                  <a:pt x="458208" y="184148"/>
                </a:cubicBezTo>
                <a:cubicBezTo>
                  <a:pt x="443193" y="185023"/>
                  <a:pt x="429384" y="186249"/>
                  <a:pt x="416779" y="187826"/>
                </a:cubicBezTo>
                <a:cubicBezTo>
                  <a:pt x="411186" y="210570"/>
                  <a:pt x="404930" y="216873"/>
                  <a:pt x="398010" y="206734"/>
                </a:cubicBezTo>
                <a:cubicBezTo>
                  <a:pt x="391091" y="196595"/>
                  <a:pt x="388757" y="186837"/>
                  <a:pt x="391010" y="177458"/>
                </a:cubicBezTo>
                <a:cubicBezTo>
                  <a:pt x="393261" y="168080"/>
                  <a:pt x="394835" y="149011"/>
                  <a:pt x="395731" y="120252"/>
                </a:cubicBezTo>
                <a:cubicBezTo>
                  <a:pt x="396627" y="91492"/>
                  <a:pt x="395050" y="72431"/>
                  <a:pt x="390999" y="63067"/>
                </a:cubicBezTo>
                <a:cubicBezTo>
                  <a:pt x="386948" y="53702"/>
                  <a:pt x="388385" y="49504"/>
                  <a:pt x="395311" y="50472"/>
                </a:cubicBezTo>
                <a:cubicBezTo>
                  <a:pt x="402237" y="51440"/>
                  <a:pt x="406970" y="52566"/>
                  <a:pt x="409508" y="53849"/>
                </a:cubicBezTo>
                <a:cubicBezTo>
                  <a:pt x="412046" y="55133"/>
                  <a:pt x="415040" y="55785"/>
                  <a:pt x="418488" y="55807"/>
                </a:cubicBezTo>
                <a:cubicBezTo>
                  <a:pt x="421938" y="55828"/>
                  <a:pt x="427716" y="55413"/>
                  <a:pt x="435826" y="54559"/>
                </a:cubicBezTo>
                <a:cubicBezTo>
                  <a:pt x="443935" y="53706"/>
                  <a:pt x="451124" y="51218"/>
                  <a:pt x="457390" y="47095"/>
                </a:cubicBezTo>
                <a:cubicBezTo>
                  <a:pt x="460523" y="45034"/>
                  <a:pt x="463736" y="43853"/>
                  <a:pt x="467027" y="43554"/>
                </a:cubicBezTo>
                <a:close/>
                <a:moveTo>
                  <a:pt x="5209025" y="43105"/>
                </a:moveTo>
                <a:cubicBezTo>
                  <a:pt x="5194563" y="43550"/>
                  <a:pt x="5174724" y="44898"/>
                  <a:pt x="5149506" y="47149"/>
                </a:cubicBezTo>
                <a:cubicBezTo>
                  <a:pt x="5124289" y="49400"/>
                  <a:pt x="5100316" y="51336"/>
                  <a:pt x="5077587" y="52957"/>
                </a:cubicBezTo>
                <a:cubicBezTo>
                  <a:pt x="5074948" y="148721"/>
                  <a:pt x="5071851" y="217145"/>
                  <a:pt x="5068294" y="258230"/>
                </a:cubicBezTo>
                <a:cubicBezTo>
                  <a:pt x="5110325" y="256480"/>
                  <a:pt x="5143588" y="254698"/>
                  <a:pt x="5168081" y="252884"/>
                </a:cubicBezTo>
                <a:cubicBezTo>
                  <a:pt x="5192574" y="251070"/>
                  <a:pt x="5208778" y="250163"/>
                  <a:pt x="5216694" y="250163"/>
                </a:cubicBezTo>
                <a:cubicBezTo>
                  <a:pt x="5226761" y="250163"/>
                  <a:pt x="5233379" y="251508"/>
                  <a:pt x="5236548" y="254197"/>
                </a:cubicBezTo>
                <a:cubicBezTo>
                  <a:pt x="5239717" y="256885"/>
                  <a:pt x="5242137" y="255491"/>
                  <a:pt x="5243807" y="250013"/>
                </a:cubicBezTo>
                <a:cubicBezTo>
                  <a:pt x="5245478" y="244535"/>
                  <a:pt x="5246539" y="227484"/>
                  <a:pt x="5246991" y="198861"/>
                </a:cubicBezTo>
                <a:cubicBezTo>
                  <a:pt x="5247443" y="170238"/>
                  <a:pt x="5246998" y="140160"/>
                  <a:pt x="5245657" y="108625"/>
                </a:cubicBezTo>
                <a:cubicBezTo>
                  <a:pt x="5244317" y="77091"/>
                  <a:pt x="5241492" y="58177"/>
                  <a:pt x="5237182" y="51881"/>
                </a:cubicBezTo>
                <a:cubicBezTo>
                  <a:pt x="5232873" y="45586"/>
                  <a:pt x="5223488" y="42660"/>
                  <a:pt x="5209025" y="43105"/>
                </a:cubicBezTo>
                <a:close/>
                <a:moveTo>
                  <a:pt x="3087153" y="38386"/>
                </a:moveTo>
                <a:cubicBezTo>
                  <a:pt x="3091086" y="39152"/>
                  <a:pt x="3095395" y="40875"/>
                  <a:pt x="3100081" y="43557"/>
                </a:cubicBezTo>
                <a:cubicBezTo>
                  <a:pt x="3109452" y="48920"/>
                  <a:pt x="3107244" y="54122"/>
                  <a:pt x="3093456" y="59162"/>
                </a:cubicBezTo>
                <a:cubicBezTo>
                  <a:pt x="3079667" y="64203"/>
                  <a:pt x="3065438" y="68749"/>
                  <a:pt x="3050768" y="72800"/>
                </a:cubicBezTo>
                <a:cubicBezTo>
                  <a:pt x="3036098" y="76851"/>
                  <a:pt x="3023619" y="76378"/>
                  <a:pt x="3013330" y="71380"/>
                </a:cubicBezTo>
                <a:cubicBezTo>
                  <a:pt x="3003040" y="66383"/>
                  <a:pt x="3001911" y="62575"/>
                  <a:pt x="3009941" y="59958"/>
                </a:cubicBezTo>
                <a:cubicBezTo>
                  <a:pt x="3017972" y="57341"/>
                  <a:pt x="3028942" y="53860"/>
                  <a:pt x="3042852" y="49515"/>
                </a:cubicBezTo>
                <a:cubicBezTo>
                  <a:pt x="3058913" y="44783"/>
                  <a:pt x="3070124" y="41266"/>
                  <a:pt x="3076484" y="38964"/>
                </a:cubicBezTo>
                <a:cubicBezTo>
                  <a:pt x="3079664" y="37813"/>
                  <a:pt x="3083220" y="37621"/>
                  <a:pt x="3087153" y="38386"/>
                </a:cubicBezTo>
                <a:close/>
                <a:moveTo>
                  <a:pt x="6481278" y="32205"/>
                </a:moveTo>
                <a:cubicBezTo>
                  <a:pt x="6484962" y="31437"/>
                  <a:pt x="6491093" y="32264"/>
                  <a:pt x="6499669" y="34684"/>
                </a:cubicBezTo>
                <a:cubicBezTo>
                  <a:pt x="6516819" y="39524"/>
                  <a:pt x="6525122" y="48773"/>
                  <a:pt x="6524578" y="62432"/>
                </a:cubicBezTo>
                <a:cubicBezTo>
                  <a:pt x="6524032" y="76091"/>
                  <a:pt x="6518690" y="81429"/>
                  <a:pt x="6508552" y="78446"/>
                </a:cubicBezTo>
                <a:cubicBezTo>
                  <a:pt x="6501740" y="74546"/>
                  <a:pt x="6495474" y="69021"/>
                  <a:pt x="6489752" y="61873"/>
                </a:cubicBezTo>
                <a:cubicBezTo>
                  <a:pt x="6484031" y="54724"/>
                  <a:pt x="6479966" y="47196"/>
                  <a:pt x="6477556" y="39287"/>
                </a:cubicBezTo>
                <a:cubicBezTo>
                  <a:pt x="6476352" y="35333"/>
                  <a:pt x="6477592" y="32972"/>
                  <a:pt x="6481278" y="32205"/>
                </a:cubicBezTo>
                <a:close/>
                <a:moveTo>
                  <a:pt x="2549910" y="31617"/>
                </a:moveTo>
                <a:cubicBezTo>
                  <a:pt x="2551707" y="31500"/>
                  <a:pt x="2553984" y="31737"/>
                  <a:pt x="2556741" y="32328"/>
                </a:cubicBezTo>
                <a:cubicBezTo>
                  <a:pt x="2567768" y="34694"/>
                  <a:pt x="2576792" y="38158"/>
                  <a:pt x="2583811" y="42718"/>
                </a:cubicBezTo>
                <a:cubicBezTo>
                  <a:pt x="2590831" y="47278"/>
                  <a:pt x="2593244" y="54670"/>
                  <a:pt x="2591050" y="64895"/>
                </a:cubicBezTo>
                <a:cubicBezTo>
                  <a:pt x="2588856" y="75120"/>
                  <a:pt x="2584840" y="79228"/>
                  <a:pt x="2579004" y="77220"/>
                </a:cubicBezTo>
                <a:cubicBezTo>
                  <a:pt x="2573167" y="75213"/>
                  <a:pt x="2567431" y="71391"/>
                  <a:pt x="2561796" y="65755"/>
                </a:cubicBezTo>
                <a:cubicBezTo>
                  <a:pt x="2556060" y="59059"/>
                  <a:pt x="2551026" y="51222"/>
                  <a:pt x="2546695" y="42245"/>
                </a:cubicBezTo>
                <a:cubicBezTo>
                  <a:pt x="2543447" y="35512"/>
                  <a:pt x="2544519" y="31969"/>
                  <a:pt x="2549910" y="31617"/>
                </a:cubicBezTo>
                <a:close/>
                <a:moveTo>
                  <a:pt x="5868598" y="29492"/>
                </a:moveTo>
                <a:cubicBezTo>
                  <a:pt x="5875054" y="29096"/>
                  <a:pt x="5881208" y="31726"/>
                  <a:pt x="5887059" y="37383"/>
                </a:cubicBezTo>
                <a:cubicBezTo>
                  <a:pt x="5894860" y="44926"/>
                  <a:pt x="5892848" y="50343"/>
                  <a:pt x="5881025" y="53634"/>
                </a:cubicBezTo>
                <a:cubicBezTo>
                  <a:pt x="5869202" y="56925"/>
                  <a:pt x="5855768" y="59288"/>
                  <a:pt x="5840726" y="60722"/>
                </a:cubicBezTo>
                <a:cubicBezTo>
                  <a:pt x="5856012" y="64766"/>
                  <a:pt x="5862533" y="70262"/>
                  <a:pt x="5860289" y="77210"/>
                </a:cubicBezTo>
                <a:cubicBezTo>
                  <a:pt x="5858044" y="84157"/>
                  <a:pt x="5856922" y="96809"/>
                  <a:pt x="5856922" y="115165"/>
                </a:cubicBezTo>
                <a:cubicBezTo>
                  <a:pt x="5861884" y="114476"/>
                  <a:pt x="5867560" y="113178"/>
                  <a:pt x="5873948" y="111271"/>
                </a:cubicBezTo>
                <a:cubicBezTo>
                  <a:pt x="5880337" y="109364"/>
                  <a:pt x="5887194" y="111795"/>
                  <a:pt x="5894522" y="118563"/>
                </a:cubicBezTo>
                <a:cubicBezTo>
                  <a:pt x="5901850" y="125332"/>
                  <a:pt x="5898954" y="130100"/>
                  <a:pt x="5885832" y="132868"/>
                </a:cubicBezTo>
                <a:lnTo>
                  <a:pt x="5856922" y="137686"/>
                </a:lnTo>
                <a:cubicBezTo>
                  <a:pt x="5856922" y="168202"/>
                  <a:pt x="5857368" y="189698"/>
                  <a:pt x="5858256" y="202174"/>
                </a:cubicBezTo>
                <a:cubicBezTo>
                  <a:pt x="5859145" y="214650"/>
                  <a:pt x="5858676" y="226846"/>
                  <a:pt x="5856848" y="238763"/>
                </a:cubicBezTo>
                <a:cubicBezTo>
                  <a:pt x="5855019" y="250680"/>
                  <a:pt x="5852072" y="260531"/>
                  <a:pt x="5848007" y="268318"/>
                </a:cubicBezTo>
                <a:cubicBezTo>
                  <a:pt x="5843942" y="276105"/>
                  <a:pt x="5838983" y="273509"/>
                  <a:pt x="5833132" y="260531"/>
                </a:cubicBezTo>
                <a:cubicBezTo>
                  <a:pt x="5827282" y="247553"/>
                  <a:pt x="5825486" y="237128"/>
                  <a:pt x="5827744" y="229255"/>
                </a:cubicBezTo>
                <a:cubicBezTo>
                  <a:pt x="5830003" y="221383"/>
                  <a:pt x="5831577" y="210706"/>
                  <a:pt x="5832466" y="197226"/>
                </a:cubicBezTo>
                <a:cubicBezTo>
                  <a:pt x="5833354" y="183747"/>
                  <a:pt x="5833800" y="164990"/>
                  <a:pt x="5833800" y="140955"/>
                </a:cubicBezTo>
                <a:cubicBezTo>
                  <a:pt x="5816692" y="145344"/>
                  <a:pt x="5806746" y="148097"/>
                  <a:pt x="5803964" y="149215"/>
                </a:cubicBezTo>
                <a:cubicBezTo>
                  <a:pt x="5800451" y="186084"/>
                  <a:pt x="5793102" y="212445"/>
                  <a:pt x="5781917" y="228298"/>
                </a:cubicBezTo>
                <a:cubicBezTo>
                  <a:pt x="5770732" y="244151"/>
                  <a:pt x="5758363" y="255154"/>
                  <a:pt x="5744811" y="261306"/>
                </a:cubicBezTo>
                <a:cubicBezTo>
                  <a:pt x="5731260" y="267458"/>
                  <a:pt x="5725918" y="267830"/>
                  <a:pt x="5728786" y="262424"/>
                </a:cubicBezTo>
                <a:cubicBezTo>
                  <a:pt x="5731654" y="257018"/>
                  <a:pt x="5737756" y="248984"/>
                  <a:pt x="5747091" y="238322"/>
                </a:cubicBezTo>
                <a:cubicBezTo>
                  <a:pt x="5756427" y="227660"/>
                  <a:pt x="5763540" y="214331"/>
                  <a:pt x="5768429" y="198334"/>
                </a:cubicBezTo>
                <a:cubicBezTo>
                  <a:pt x="5773319" y="182338"/>
                  <a:pt x="5777113" y="167714"/>
                  <a:pt x="5779809" y="154464"/>
                </a:cubicBezTo>
                <a:cubicBezTo>
                  <a:pt x="5762472" y="158924"/>
                  <a:pt x="5751752" y="161613"/>
                  <a:pt x="5747650" y="162530"/>
                </a:cubicBezTo>
                <a:cubicBezTo>
                  <a:pt x="5743549" y="163448"/>
                  <a:pt x="5736412" y="160196"/>
                  <a:pt x="5726237" y="152775"/>
                </a:cubicBezTo>
                <a:cubicBezTo>
                  <a:pt x="5716063" y="145354"/>
                  <a:pt x="5717812" y="141074"/>
                  <a:pt x="5731486" y="139934"/>
                </a:cubicBezTo>
                <a:cubicBezTo>
                  <a:pt x="5745159" y="138794"/>
                  <a:pt x="5761768" y="136187"/>
                  <a:pt x="5781315" y="132115"/>
                </a:cubicBezTo>
                <a:cubicBezTo>
                  <a:pt x="5782117" y="121775"/>
                  <a:pt x="5782297" y="111569"/>
                  <a:pt x="5781852" y="101495"/>
                </a:cubicBezTo>
                <a:cubicBezTo>
                  <a:pt x="5781407" y="91421"/>
                  <a:pt x="5779651" y="81788"/>
                  <a:pt x="5776582" y="72596"/>
                </a:cubicBezTo>
                <a:cubicBezTo>
                  <a:pt x="5756248" y="62758"/>
                  <a:pt x="5754208" y="56395"/>
                  <a:pt x="5770462" y="53505"/>
                </a:cubicBezTo>
                <a:cubicBezTo>
                  <a:pt x="5786717" y="50616"/>
                  <a:pt x="5803825" y="46930"/>
                  <a:pt x="5821786" y="42449"/>
                </a:cubicBezTo>
                <a:cubicBezTo>
                  <a:pt x="5839747" y="37968"/>
                  <a:pt x="5853165" y="34117"/>
                  <a:pt x="5862042" y="30898"/>
                </a:cubicBezTo>
                <a:cubicBezTo>
                  <a:pt x="5864261" y="30093"/>
                  <a:pt x="5866447" y="29625"/>
                  <a:pt x="5868598" y="29492"/>
                </a:cubicBezTo>
                <a:close/>
                <a:moveTo>
                  <a:pt x="2620726" y="27185"/>
                </a:moveTo>
                <a:cubicBezTo>
                  <a:pt x="2623764" y="26502"/>
                  <a:pt x="2628449" y="26642"/>
                  <a:pt x="2634780" y="27607"/>
                </a:cubicBezTo>
                <a:cubicBezTo>
                  <a:pt x="2647442" y="29536"/>
                  <a:pt x="2655792" y="33554"/>
                  <a:pt x="2659829" y="39663"/>
                </a:cubicBezTo>
                <a:cubicBezTo>
                  <a:pt x="2663866" y="45772"/>
                  <a:pt x="2665013" y="52709"/>
                  <a:pt x="2663270" y="60475"/>
                </a:cubicBezTo>
                <a:cubicBezTo>
                  <a:pt x="2661528" y="68240"/>
                  <a:pt x="2657061" y="70896"/>
                  <a:pt x="2649870" y="68444"/>
                </a:cubicBezTo>
                <a:cubicBezTo>
                  <a:pt x="2642678" y="65992"/>
                  <a:pt x="2635146" y="60342"/>
                  <a:pt x="2627273" y="51494"/>
                </a:cubicBezTo>
                <a:cubicBezTo>
                  <a:pt x="2620634" y="42962"/>
                  <a:pt x="2617059" y="36365"/>
                  <a:pt x="2616550" y="31705"/>
                </a:cubicBezTo>
                <a:cubicBezTo>
                  <a:pt x="2616296" y="29374"/>
                  <a:pt x="2617688" y="27868"/>
                  <a:pt x="2620726" y="27185"/>
                </a:cubicBezTo>
                <a:close/>
                <a:moveTo>
                  <a:pt x="5551570" y="26622"/>
                </a:moveTo>
                <a:cubicBezTo>
                  <a:pt x="5555209" y="26805"/>
                  <a:pt x="5559735" y="27438"/>
                  <a:pt x="5565146" y="28521"/>
                </a:cubicBezTo>
                <a:cubicBezTo>
                  <a:pt x="5586793" y="32852"/>
                  <a:pt x="5596540" y="41875"/>
                  <a:pt x="5594389" y="55592"/>
                </a:cubicBezTo>
                <a:cubicBezTo>
                  <a:pt x="5592238" y="69308"/>
                  <a:pt x="5583899" y="72309"/>
                  <a:pt x="5569373" y="64594"/>
                </a:cubicBezTo>
                <a:cubicBezTo>
                  <a:pt x="5558345" y="56334"/>
                  <a:pt x="5549472" y="47174"/>
                  <a:pt x="5542754" y="37114"/>
                </a:cubicBezTo>
                <a:cubicBezTo>
                  <a:pt x="5537715" y="29570"/>
                  <a:pt x="5540654" y="26072"/>
                  <a:pt x="5551570" y="26622"/>
                </a:cubicBezTo>
                <a:close/>
                <a:moveTo>
                  <a:pt x="6666862" y="25026"/>
                </a:moveTo>
                <a:cubicBezTo>
                  <a:pt x="6670832" y="25424"/>
                  <a:pt x="6675200" y="26822"/>
                  <a:pt x="6679968" y="29220"/>
                </a:cubicBezTo>
                <a:cubicBezTo>
                  <a:pt x="6689504" y="34017"/>
                  <a:pt x="6696946" y="39047"/>
                  <a:pt x="6702296" y="44310"/>
                </a:cubicBezTo>
                <a:cubicBezTo>
                  <a:pt x="6707644" y="49572"/>
                  <a:pt x="6707709" y="55036"/>
                  <a:pt x="6702490" y="60700"/>
                </a:cubicBezTo>
                <a:cubicBezTo>
                  <a:pt x="6697269" y="66365"/>
                  <a:pt x="6692932" y="72438"/>
                  <a:pt x="6689476" y="78920"/>
                </a:cubicBezTo>
                <a:cubicBezTo>
                  <a:pt x="6686019" y="85401"/>
                  <a:pt x="6678727" y="99387"/>
                  <a:pt x="6667600" y="120876"/>
                </a:cubicBezTo>
                <a:cubicBezTo>
                  <a:pt x="6656472" y="142364"/>
                  <a:pt x="6648456" y="145458"/>
                  <a:pt x="6643552" y="130157"/>
                </a:cubicBezTo>
                <a:cubicBezTo>
                  <a:pt x="6634200" y="131061"/>
                  <a:pt x="6624128" y="131964"/>
                  <a:pt x="6613330" y="132868"/>
                </a:cubicBezTo>
                <a:cubicBezTo>
                  <a:pt x="6602531" y="133771"/>
                  <a:pt x="6592370" y="134588"/>
                  <a:pt x="6582849" y="135320"/>
                </a:cubicBezTo>
                <a:cubicBezTo>
                  <a:pt x="6582146" y="139579"/>
                  <a:pt x="6579629" y="142934"/>
                  <a:pt x="6575299" y="145387"/>
                </a:cubicBezTo>
                <a:cubicBezTo>
                  <a:pt x="6570968" y="147839"/>
                  <a:pt x="6567168" y="143314"/>
                  <a:pt x="6563898" y="131814"/>
                </a:cubicBezTo>
                <a:cubicBezTo>
                  <a:pt x="6560629" y="120313"/>
                  <a:pt x="6557890" y="104811"/>
                  <a:pt x="6555682" y="85308"/>
                </a:cubicBezTo>
                <a:cubicBezTo>
                  <a:pt x="6553472" y="65806"/>
                  <a:pt x="6550096" y="51731"/>
                  <a:pt x="6545550" y="43084"/>
                </a:cubicBezTo>
                <a:cubicBezTo>
                  <a:pt x="6541004" y="34436"/>
                  <a:pt x="6544230" y="31238"/>
                  <a:pt x="6555230" y="33490"/>
                </a:cubicBezTo>
                <a:cubicBezTo>
                  <a:pt x="6566228" y="35741"/>
                  <a:pt x="6574940" y="36878"/>
                  <a:pt x="6581365" y="36899"/>
                </a:cubicBezTo>
                <a:cubicBezTo>
                  <a:pt x="6587789" y="36921"/>
                  <a:pt x="6600276" y="36050"/>
                  <a:pt x="6618825" y="34286"/>
                </a:cubicBezTo>
                <a:cubicBezTo>
                  <a:pt x="6637374" y="32522"/>
                  <a:pt x="6649817" y="30038"/>
                  <a:pt x="6656156" y="26832"/>
                </a:cubicBezTo>
                <a:cubicBezTo>
                  <a:pt x="6659326" y="25230"/>
                  <a:pt x="6662894" y="24628"/>
                  <a:pt x="6666862" y="25026"/>
                </a:cubicBezTo>
                <a:close/>
                <a:moveTo>
                  <a:pt x="4160456" y="24759"/>
                </a:moveTo>
                <a:cubicBezTo>
                  <a:pt x="4164496" y="25417"/>
                  <a:pt x="4168809" y="27438"/>
                  <a:pt x="4173394" y="30823"/>
                </a:cubicBezTo>
                <a:cubicBezTo>
                  <a:pt x="4182565" y="37591"/>
                  <a:pt x="4189054" y="44371"/>
                  <a:pt x="4192861" y="51161"/>
                </a:cubicBezTo>
                <a:cubicBezTo>
                  <a:pt x="4196668" y="57951"/>
                  <a:pt x="4194334" y="62428"/>
                  <a:pt x="4185859" y="64594"/>
                </a:cubicBezTo>
                <a:cubicBezTo>
                  <a:pt x="4177384" y="66759"/>
                  <a:pt x="4165360" y="72735"/>
                  <a:pt x="4149787" y="82523"/>
                </a:cubicBezTo>
                <a:cubicBezTo>
                  <a:pt x="4134213" y="92310"/>
                  <a:pt x="4118977" y="102703"/>
                  <a:pt x="4104077" y="113702"/>
                </a:cubicBezTo>
                <a:cubicBezTo>
                  <a:pt x="4115779" y="118721"/>
                  <a:pt x="4120256" y="123629"/>
                  <a:pt x="4117510" y="128426"/>
                </a:cubicBezTo>
                <a:cubicBezTo>
                  <a:pt x="4114764" y="133222"/>
                  <a:pt x="4112957" y="141705"/>
                  <a:pt x="4112090" y="153872"/>
                </a:cubicBezTo>
                <a:cubicBezTo>
                  <a:pt x="4111222" y="166040"/>
                  <a:pt x="4111459" y="183786"/>
                  <a:pt x="4112800" y="207110"/>
                </a:cubicBezTo>
                <a:cubicBezTo>
                  <a:pt x="4114140" y="230435"/>
                  <a:pt x="4114581" y="247980"/>
                  <a:pt x="4114122" y="259746"/>
                </a:cubicBezTo>
                <a:cubicBezTo>
                  <a:pt x="4113663" y="271512"/>
                  <a:pt x="4108175" y="284128"/>
                  <a:pt x="4097656" y="297594"/>
                </a:cubicBezTo>
                <a:cubicBezTo>
                  <a:pt x="4087138" y="311059"/>
                  <a:pt x="4078942" y="312826"/>
                  <a:pt x="4073070" y="302896"/>
                </a:cubicBezTo>
                <a:cubicBezTo>
                  <a:pt x="4067198" y="292965"/>
                  <a:pt x="4058723" y="282364"/>
                  <a:pt x="4047645" y="271093"/>
                </a:cubicBezTo>
                <a:cubicBezTo>
                  <a:pt x="4036567" y="259821"/>
                  <a:pt x="4036958" y="255760"/>
                  <a:pt x="4048817" y="258907"/>
                </a:cubicBezTo>
                <a:cubicBezTo>
                  <a:pt x="4060676" y="262055"/>
                  <a:pt x="4068843" y="263496"/>
                  <a:pt x="4073317" y="263231"/>
                </a:cubicBezTo>
                <a:cubicBezTo>
                  <a:pt x="4077791" y="262966"/>
                  <a:pt x="4080638" y="259578"/>
                  <a:pt x="4081857" y="253067"/>
                </a:cubicBezTo>
                <a:cubicBezTo>
                  <a:pt x="4083076" y="246557"/>
                  <a:pt x="4083908" y="230593"/>
                  <a:pt x="4084352" y="205175"/>
                </a:cubicBezTo>
                <a:cubicBezTo>
                  <a:pt x="4084797" y="179757"/>
                  <a:pt x="4084144" y="160057"/>
                  <a:pt x="4082395" y="146075"/>
                </a:cubicBezTo>
                <a:cubicBezTo>
                  <a:pt x="4080645" y="132093"/>
                  <a:pt x="4077272" y="121195"/>
                  <a:pt x="4072274" y="113379"/>
                </a:cubicBezTo>
                <a:cubicBezTo>
                  <a:pt x="4067276" y="105564"/>
                  <a:pt x="4067904" y="102133"/>
                  <a:pt x="4074156" y="103087"/>
                </a:cubicBezTo>
                <a:cubicBezTo>
                  <a:pt x="4080408" y="104040"/>
                  <a:pt x="4086252" y="104911"/>
                  <a:pt x="4091687" y="105700"/>
                </a:cubicBezTo>
                <a:cubicBezTo>
                  <a:pt x="4113757" y="85036"/>
                  <a:pt x="4128961" y="70226"/>
                  <a:pt x="4137300" y="61270"/>
                </a:cubicBezTo>
                <a:cubicBezTo>
                  <a:pt x="4145639" y="52315"/>
                  <a:pt x="4141157" y="49411"/>
                  <a:pt x="4123856" y="52559"/>
                </a:cubicBezTo>
                <a:cubicBezTo>
                  <a:pt x="4106554" y="55706"/>
                  <a:pt x="4086980" y="59499"/>
                  <a:pt x="4065133" y="63938"/>
                </a:cubicBezTo>
                <a:cubicBezTo>
                  <a:pt x="4043285" y="68376"/>
                  <a:pt x="4029006" y="71975"/>
                  <a:pt x="4022295" y="74736"/>
                </a:cubicBezTo>
                <a:cubicBezTo>
                  <a:pt x="4015584" y="77496"/>
                  <a:pt x="4008453" y="77428"/>
                  <a:pt x="4000903" y="74532"/>
                </a:cubicBezTo>
                <a:cubicBezTo>
                  <a:pt x="3993353" y="71635"/>
                  <a:pt x="3986814" y="66433"/>
                  <a:pt x="3981285" y="58926"/>
                </a:cubicBezTo>
                <a:cubicBezTo>
                  <a:pt x="3975757" y="51419"/>
                  <a:pt x="3978804" y="48124"/>
                  <a:pt x="3990427" y="49042"/>
                </a:cubicBezTo>
                <a:cubicBezTo>
                  <a:pt x="4002050" y="49960"/>
                  <a:pt x="4019445" y="49304"/>
                  <a:pt x="4042611" y="47074"/>
                </a:cubicBezTo>
                <a:cubicBezTo>
                  <a:pt x="4065778" y="44844"/>
                  <a:pt x="4087579" y="41954"/>
                  <a:pt x="4108014" y="38405"/>
                </a:cubicBezTo>
                <a:cubicBezTo>
                  <a:pt x="4128448" y="34856"/>
                  <a:pt x="4142161" y="31013"/>
                  <a:pt x="4149152" y="26875"/>
                </a:cubicBezTo>
                <a:cubicBezTo>
                  <a:pt x="4152647" y="24807"/>
                  <a:pt x="4156415" y="24102"/>
                  <a:pt x="4160456" y="24759"/>
                </a:cubicBezTo>
                <a:close/>
                <a:moveTo>
                  <a:pt x="1665676" y="21845"/>
                </a:moveTo>
                <a:cubicBezTo>
                  <a:pt x="1668560" y="22126"/>
                  <a:pt x="1671592" y="23251"/>
                  <a:pt x="1674772" y="25219"/>
                </a:cubicBezTo>
                <a:cubicBezTo>
                  <a:pt x="1681132" y="29156"/>
                  <a:pt x="1686069" y="33053"/>
                  <a:pt x="1689582" y="36910"/>
                </a:cubicBezTo>
                <a:cubicBezTo>
                  <a:pt x="1693095" y="40768"/>
                  <a:pt x="1693009" y="44969"/>
                  <a:pt x="1689324" y="49515"/>
                </a:cubicBezTo>
                <a:cubicBezTo>
                  <a:pt x="1685639" y="54061"/>
                  <a:pt x="1682713" y="61862"/>
                  <a:pt x="1680548" y="72918"/>
                </a:cubicBezTo>
                <a:cubicBezTo>
                  <a:pt x="1678382" y="83975"/>
                  <a:pt x="1675912" y="97817"/>
                  <a:pt x="1673138" y="114444"/>
                </a:cubicBezTo>
                <a:cubicBezTo>
                  <a:pt x="1670363" y="131071"/>
                  <a:pt x="1667699" y="141658"/>
                  <a:pt x="1665146" y="146204"/>
                </a:cubicBezTo>
                <a:cubicBezTo>
                  <a:pt x="1678425" y="144555"/>
                  <a:pt x="1687868" y="142343"/>
                  <a:pt x="1693475" y="139568"/>
                </a:cubicBezTo>
                <a:cubicBezTo>
                  <a:pt x="1699083" y="136793"/>
                  <a:pt x="1704844" y="137403"/>
                  <a:pt x="1710759" y="141396"/>
                </a:cubicBezTo>
                <a:cubicBezTo>
                  <a:pt x="1716674" y="145390"/>
                  <a:pt x="1722023" y="150155"/>
                  <a:pt x="1726806" y="155690"/>
                </a:cubicBezTo>
                <a:cubicBezTo>
                  <a:pt x="1731588" y="161225"/>
                  <a:pt x="1732151" y="166918"/>
                  <a:pt x="1728494" y="172769"/>
                </a:cubicBezTo>
                <a:cubicBezTo>
                  <a:pt x="1724837" y="178620"/>
                  <a:pt x="1722124" y="189296"/>
                  <a:pt x="1720353" y="204798"/>
                </a:cubicBezTo>
                <a:cubicBezTo>
                  <a:pt x="1718582" y="220300"/>
                  <a:pt x="1715624" y="237049"/>
                  <a:pt x="1711480" y="255046"/>
                </a:cubicBezTo>
                <a:cubicBezTo>
                  <a:pt x="1707335" y="273043"/>
                  <a:pt x="1699129" y="287548"/>
                  <a:pt x="1686861" y="298562"/>
                </a:cubicBezTo>
                <a:cubicBezTo>
                  <a:pt x="1674593" y="309575"/>
                  <a:pt x="1666821" y="310249"/>
                  <a:pt x="1663544" y="300584"/>
                </a:cubicBezTo>
                <a:cubicBezTo>
                  <a:pt x="1660267" y="290918"/>
                  <a:pt x="1654066" y="280095"/>
                  <a:pt x="1644938" y="268114"/>
                </a:cubicBezTo>
                <a:cubicBezTo>
                  <a:pt x="1635810" y="256132"/>
                  <a:pt x="1637349" y="252426"/>
                  <a:pt x="1649552" y="256993"/>
                </a:cubicBezTo>
                <a:cubicBezTo>
                  <a:pt x="1661755" y="261560"/>
                  <a:pt x="1669018" y="264034"/>
                  <a:pt x="1671341" y="264414"/>
                </a:cubicBezTo>
                <a:cubicBezTo>
                  <a:pt x="1673665" y="264794"/>
                  <a:pt x="1676350" y="262424"/>
                  <a:pt x="1679397" y="257305"/>
                </a:cubicBezTo>
                <a:cubicBezTo>
                  <a:pt x="1682444" y="252185"/>
                  <a:pt x="1685305" y="242273"/>
                  <a:pt x="1687980" y="227567"/>
                </a:cubicBezTo>
                <a:cubicBezTo>
                  <a:pt x="1690654" y="212861"/>
                  <a:pt x="1692439" y="199736"/>
                  <a:pt x="1693336" y="188192"/>
                </a:cubicBezTo>
                <a:cubicBezTo>
                  <a:pt x="1694232" y="176648"/>
                  <a:pt x="1693289" y="169489"/>
                  <a:pt x="1690507" y="166714"/>
                </a:cubicBezTo>
                <a:cubicBezTo>
                  <a:pt x="1687725" y="163939"/>
                  <a:pt x="1680146" y="163004"/>
                  <a:pt x="1667771" y="163907"/>
                </a:cubicBezTo>
                <a:cubicBezTo>
                  <a:pt x="1655396" y="164810"/>
                  <a:pt x="1642246" y="166567"/>
                  <a:pt x="1628322" y="169177"/>
                </a:cubicBezTo>
                <a:cubicBezTo>
                  <a:pt x="1614397" y="171787"/>
                  <a:pt x="1604087" y="175160"/>
                  <a:pt x="1597390" y="179298"/>
                </a:cubicBezTo>
                <a:cubicBezTo>
                  <a:pt x="1590692" y="183435"/>
                  <a:pt x="1585889" y="181441"/>
                  <a:pt x="1582978" y="173318"/>
                </a:cubicBezTo>
                <a:cubicBezTo>
                  <a:pt x="1580067" y="165194"/>
                  <a:pt x="1579962" y="158809"/>
                  <a:pt x="1582666" y="154163"/>
                </a:cubicBezTo>
                <a:cubicBezTo>
                  <a:pt x="1585369" y="149517"/>
                  <a:pt x="1587843" y="137729"/>
                  <a:pt x="1590087" y="118800"/>
                </a:cubicBezTo>
                <a:cubicBezTo>
                  <a:pt x="1592331" y="99871"/>
                  <a:pt x="1591654" y="85982"/>
                  <a:pt x="1588055" y="77134"/>
                </a:cubicBezTo>
                <a:cubicBezTo>
                  <a:pt x="1584455" y="68286"/>
                  <a:pt x="1587309" y="65289"/>
                  <a:pt x="1596615" y="68143"/>
                </a:cubicBezTo>
                <a:cubicBezTo>
                  <a:pt x="1605922" y="70997"/>
                  <a:pt x="1612923" y="74069"/>
                  <a:pt x="1617621" y="77360"/>
                </a:cubicBezTo>
                <a:cubicBezTo>
                  <a:pt x="1622317" y="80651"/>
                  <a:pt x="1623510" y="84849"/>
                  <a:pt x="1621202" y="89954"/>
                </a:cubicBezTo>
                <a:cubicBezTo>
                  <a:pt x="1618893" y="95060"/>
                  <a:pt x="1616416" y="105994"/>
                  <a:pt x="1613771" y="122758"/>
                </a:cubicBezTo>
                <a:cubicBezTo>
                  <a:pt x="1611124" y="139521"/>
                  <a:pt x="1609800" y="149165"/>
                  <a:pt x="1609800" y="151689"/>
                </a:cubicBezTo>
                <a:cubicBezTo>
                  <a:pt x="1609800" y="151632"/>
                  <a:pt x="1612096" y="151399"/>
                  <a:pt x="1616685" y="150990"/>
                </a:cubicBezTo>
                <a:cubicBezTo>
                  <a:pt x="1621274" y="150581"/>
                  <a:pt x="1631076" y="149646"/>
                  <a:pt x="1646089" y="148183"/>
                </a:cubicBezTo>
                <a:cubicBezTo>
                  <a:pt x="1642491" y="142834"/>
                  <a:pt x="1642267" y="133463"/>
                  <a:pt x="1645422" y="120069"/>
                </a:cubicBezTo>
                <a:cubicBezTo>
                  <a:pt x="1648578" y="106675"/>
                  <a:pt x="1651051" y="91582"/>
                  <a:pt x="1652844" y="74790"/>
                </a:cubicBezTo>
                <a:cubicBezTo>
                  <a:pt x="1654636" y="57997"/>
                  <a:pt x="1654393" y="49307"/>
                  <a:pt x="1652112" y="48719"/>
                </a:cubicBezTo>
                <a:cubicBezTo>
                  <a:pt x="1649832" y="48131"/>
                  <a:pt x="1642293" y="48959"/>
                  <a:pt x="1629494" y="51204"/>
                </a:cubicBezTo>
                <a:cubicBezTo>
                  <a:pt x="1616695" y="53448"/>
                  <a:pt x="1606173" y="55470"/>
                  <a:pt x="1597927" y="57270"/>
                </a:cubicBezTo>
                <a:cubicBezTo>
                  <a:pt x="1589682" y="59069"/>
                  <a:pt x="1582376" y="56348"/>
                  <a:pt x="1576008" y="49106"/>
                </a:cubicBezTo>
                <a:cubicBezTo>
                  <a:pt x="1569642" y="41865"/>
                  <a:pt x="1570531" y="38244"/>
                  <a:pt x="1578676" y="38244"/>
                </a:cubicBezTo>
                <a:cubicBezTo>
                  <a:pt x="1584168" y="38244"/>
                  <a:pt x="1592120" y="37810"/>
                  <a:pt x="1602530" y="36942"/>
                </a:cubicBezTo>
                <a:cubicBezTo>
                  <a:pt x="1612943" y="36075"/>
                  <a:pt x="1623406" y="34325"/>
                  <a:pt x="1633925" y="31694"/>
                </a:cubicBezTo>
                <a:cubicBezTo>
                  <a:pt x="1644444" y="29062"/>
                  <a:pt x="1652291" y="26341"/>
                  <a:pt x="1657468" y="23531"/>
                </a:cubicBezTo>
                <a:cubicBezTo>
                  <a:pt x="1660056" y="22125"/>
                  <a:pt x="1662792" y="21563"/>
                  <a:pt x="1665676" y="21845"/>
                </a:cubicBezTo>
                <a:close/>
                <a:moveTo>
                  <a:pt x="1313252" y="21845"/>
                </a:moveTo>
                <a:cubicBezTo>
                  <a:pt x="1316136" y="22126"/>
                  <a:pt x="1319168" y="23251"/>
                  <a:pt x="1322348" y="25219"/>
                </a:cubicBezTo>
                <a:cubicBezTo>
                  <a:pt x="1328707" y="29156"/>
                  <a:pt x="1333645" y="33053"/>
                  <a:pt x="1337159" y="36910"/>
                </a:cubicBezTo>
                <a:cubicBezTo>
                  <a:pt x="1340671" y="40768"/>
                  <a:pt x="1340586" y="44969"/>
                  <a:pt x="1336901" y="49515"/>
                </a:cubicBezTo>
                <a:cubicBezTo>
                  <a:pt x="1333214" y="54061"/>
                  <a:pt x="1330289" y="61862"/>
                  <a:pt x="1328124" y="72918"/>
                </a:cubicBezTo>
                <a:cubicBezTo>
                  <a:pt x="1325958" y="83975"/>
                  <a:pt x="1323488" y="97817"/>
                  <a:pt x="1320713" y="114444"/>
                </a:cubicBezTo>
                <a:cubicBezTo>
                  <a:pt x="1317939" y="131071"/>
                  <a:pt x="1315274" y="141658"/>
                  <a:pt x="1312722" y="146204"/>
                </a:cubicBezTo>
                <a:cubicBezTo>
                  <a:pt x="1326001" y="144555"/>
                  <a:pt x="1335444" y="142343"/>
                  <a:pt x="1341052" y="139568"/>
                </a:cubicBezTo>
                <a:cubicBezTo>
                  <a:pt x="1346658" y="136793"/>
                  <a:pt x="1352420" y="137403"/>
                  <a:pt x="1358335" y="141396"/>
                </a:cubicBezTo>
                <a:cubicBezTo>
                  <a:pt x="1364250" y="145390"/>
                  <a:pt x="1369599" y="150155"/>
                  <a:pt x="1374381" y="155690"/>
                </a:cubicBezTo>
                <a:cubicBezTo>
                  <a:pt x="1379164" y="161225"/>
                  <a:pt x="1379727" y="166918"/>
                  <a:pt x="1376070" y="172769"/>
                </a:cubicBezTo>
                <a:cubicBezTo>
                  <a:pt x="1372413" y="178620"/>
                  <a:pt x="1369700" y="189296"/>
                  <a:pt x="1367929" y="204798"/>
                </a:cubicBezTo>
                <a:cubicBezTo>
                  <a:pt x="1366157" y="220300"/>
                  <a:pt x="1363200" y="237049"/>
                  <a:pt x="1359056" y="255046"/>
                </a:cubicBezTo>
                <a:cubicBezTo>
                  <a:pt x="1354911" y="273043"/>
                  <a:pt x="1346705" y="287548"/>
                  <a:pt x="1334437" y="298562"/>
                </a:cubicBezTo>
                <a:cubicBezTo>
                  <a:pt x="1322169" y="309575"/>
                  <a:pt x="1314396" y="310249"/>
                  <a:pt x="1311120" y="300584"/>
                </a:cubicBezTo>
                <a:cubicBezTo>
                  <a:pt x="1307843" y="290918"/>
                  <a:pt x="1301641" y="280095"/>
                  <a:pt x="1292514" y="268114"/>
                </a:cubicBezTo>
                <a:cubicBezTo>
                  <a:pt x="1283386" y="256132"/>
                  <a:pt x="1284924" y="252426"/>
                  <a:pt x="1297127" y="256993"/>
                </a:cubicBezTo>
                <a:cubicBezTo>
                  <a:pt x="1309331" y="261560"/>
                  <a:pt x="1316594" y="264034"/>
                  <a:pt x="1318917" y="264414"/>
                </a:cubicBezTo>
                <a:cubicBezTo>
                  <a:pt x="1321241" y="264794"/>
                  <a:pt x="1323925" y="262424"/>
                  <a:pt x="1326973" y="257305"/>
                </a:cubicBezTo>
                <a:cubicBezTo>
                  <a:pt x="1330021" y="252185"/>
                  <a:pt x="1332882" y="242273"/>
                  <a:pt x="1335556" y="227567"/>
                </a:cubicBezTo>
                <a:cubicBezTo>
                  <a:pt x="1338230" y="212861"/>
                  <a:pt x="1340015" y="199736"/>
                  <a:pt x="1340911" y="188192"/>
                </a:cubicBezTo>
                <a:cubicBezTo>
                  <a:pt x="1341808" y="176648"/>
                  <a:pt x="1340865" y="169489"/>
                  <a:pt x="1338083" y="166714"/>
                </a:cubicBezTo>
                <a:cubicBezTo>
                  <a:pt x="1335301" y="163939"/>
                  <a:pt x="1327722" y="163004"/>
                  <a:pt x="1315347" y="163907"/>
                </a:cubicBezTo>
                <a:cubicBezTo>
                  <a:pt x="1302972" y="164810"/>
                  <a:pt x="1289821" y="166567"/>
                  <a:pt x="1275897" y="169177"/>
                </a:cubicBezTo>
                <a:cubicBezTo>
                  <a:pt x="1261973" y="171787"/>
                  <a:pt x="1251662" y="175160"/>
                  <a:pt x="1244965" y="179298"/>
                </a:cubicBezTo>
                <a:cubicBezTo>
                  <a:pt x="1238268" y="183435"/>
                  <a:pt x="1233464" y="181441"/>
                  <a:pt x="1230553" y="173318"/>
                </a:cubicBezTo>
                <a:cubicBezTo>
                  <a:pt x="1227641" y="165194"/>
                  <a:pt x="1227538" y="158809"/>
                  <a:pt x="1230240" y="154163"/>
                </a:cubicBezTo>
                <a:cubicBezTo>
                  <a:pt x="1232944" y="149517"/>
                  <a:pt x="1235418" y="137729"/>
                  <a:pt x="1237662" y="118800"/>
                </a:cubicBezTo>
                <a:cubicBezTo>
                  <a:pt x="1239907" y="99871"/>
                  <a:pt x="1239229" y="85982"/>
                  <a:pt x="1235630" y="77134"/>
                </a:cubicBezTo>
                <a:cubicBezTo>
                  <a:pt x="1232030" y="68286"/>
                  <a:pt x="1234884" y="65289"/>
                  <a:pt x="1244191" y="68143"/>
                </a:cubicBezTo>
                <a:cubicBezTo>
                  <a:pt x="1253497" y="70997"/>
                  <a:pt x="1260499" y="74069"/>
                  <a:pt x="1265195" y="77360"/>
                </a:cubicBezTo>
                <a:cubicBezTo>
                  <a:pt x="1269892" y="80651"/>
                  <a:pt x="1271086" y="84849"/>
                  <a:pt x="1268776" y="89954"/>
                </a:cubicBezTo>
                <a:cubicBezTo>
                  <a:pt x="1266468" y="95060"/>
                  <a:pt x="1263991" y="105994"/>
                  <a:pt x="1261345" y="122758"/>
                </a:cubicBezTo>
                <a:cubicBezTo>
                  <a:pt x="1258699" y="139521"/>
                  <a:pt x="1257377" y="149165"/>
                  <a:pt x="1257377" y="151689"/>
                </a:cubicBezTo>
                <a:cubicBezTo>
                  <a:pt x="1257377" y="151632"/>
                  <a:pt x="1259671" y="151399"/>
                  <a:pt x="1264260" y="150990"/>
                </a:cubicBezTo>
                <a:cubicBezTo>
                  <a:pt x="1268849" y="150581"/>
                  <a:pt x="1278650" y="149646"/>
                  <a:pt x="1293664" y="148183"/>
                </a:cubicBezTo>
                <a:cubicBezTo>
                  <a:pt x="1290065" y="142834"/>
                  <a:pt x="1289843" y="133463"/>
                  <a:pt x="1292997" y="120069"/>
                </a:cubicBezTo>
                <a:cubicBezTo>
                  <a:pt x="1296153" y="106675"/>
                  <a:pt x="1298626" y="91582"/>
                  <a:pt x="1300418" y="74790"/>
                </a:cubicBezTo>
                <a:cubicBezTo>
                  <a:pt x="1302211" y="57997"/>
                  <a:pt x="1301967" y="49307"/>
                  <a:pt x="1299687" y="48719"/>
                </a:cubicBezTo>
                <a:cubicBezTo>
                  <a:pt x="1297407" y="48131"/>
                  <a:pt x="1289868" y="48959"/>
                  <a:pt x="1277069" y="51204"/>
                </a:cubicBezTo>
                <a:cubicBezTo>
                  <a:pt x="1264270" y="53448"/>
                  <a:pt x="1253749" y="55470"/>
                  <a:pt x="1245503" y="57270"/>
                </a:cubicBezTo>
                <a:cubicBezTo>
                  <a:pt x="1237257" y="59069"/>
                  <a:pt x="1229950" y="56348"/>
                  <a:pt x="1223583" y="49106"/>
                </a:cubicBezTo>
                <a:cubicBezTo>
                  <a:pt x="1217217" y="41865"/>
                  <a:pt x="1218105" y="38244"/>
                  <a:pt x="1226251" y="38244"/>
                </a:cubicBezTo>
                <a:cubicBezTo>
                  <a:pt x="1231743" y="38244"/>
                  <a:pt x="1239694" y="37810"/>
                  <a:pt x="1250106" y="36942"/>
                </a:cubicBezTo>
                <a:cubicBezTo>
                  <a:pt x="1260517" y="36075"/>
                  <a:pt x="1270982" y="34325"/>
                  <a:pt x="1281500" y="31694"/>
                </a:cubicBezTo>
                <a:cubicBezTo>
                  <a:pt x="1292019" y="29062"/>
                  <a:pt x="1299867" y="26341"/>
                  <a:pt x="1305043" y="23531"/>
                </a:cubicBezTo>
                <a:cubicBezTo>
                  <a:pt x="1307631" y="22125"/>
                  <a:pt x="1310368" y="21563"/>
                  <a:pt x="1313252" y="21845"/>
                </a:cubicBezTo>
                <a:close/>
                <a:moveTo>
                  <a:pt x="136450" y="20100"/>
                </a:moveTo>
                <a:cubicBezTo>
                  <a:pt x="144617" y="21512"/>
                  <a:pt x="153719" y="24499"/>
                  <a:pt x="163756" y="29059"/>
                </a:cubicBezTo>
                <a:cubicBezTo>
                  <a:pt x="175287" y="34522"/>
                  <a:pt x="179682" y="40979"/>
                  <a:pt x="176943" y="48429"/>
                </a:cubicBezTo>
                <a:cubicBezTo>
                  <a:pt x="174204" y="55879"/>
                  <a:pt x="172404" y="65404"/>
                  <a:pt x="171543" y="77005"/>
                </a:cubicBezTo>
                <a:cubicBezTo>
                  <a:pt x="170683" y="88606"/>
                  <a:pt x="170253" y="105851"/>
                  <a:pt x="170253" y="128738"/>
                </a:cubicBezTo>
                <a:cubicBezTo>
                  <a:pt x="170253" y="150606"/>
                  <a:pt x="171146" y="170927"/>
                  <a:pt x="172931" y="189698"/>
                </a:cubicBezTo>
                <a:cubicBezTo>
                  <a:pt x="174716" y="208469"/>
                  <a:pt x="174917" y="225731"/>
                  <a:pt x="173533" y="241484"/>
                </a:cubicBezTo>
                <a:cubicBezTo>
                  <a:pt x="172150" y="257237"/>
                  <a:pt x="167173" y="271193"/>
                  <a:pt x="158606" y="283354"/>
                </a:cubicBezTo>
                <a:cubicBezTo>
                  <a:pt x="150037" y="295514"/>
                  <a:pt x="142734" y="297260"/>
                  <a:pt x="136697" y="288592"/>
                </a:cubicBezTo>
                <a:cubicBezTo>
                  <a:pt x="130659" y="279923"/>
                  <a:pt x="125243" y="272753"/>
                  <a:pt x="120446" y="267081"/>
                </a:cubicBezTo>
                <a:cubicBezTo>
                  <a:pt x="115650" y="261410"/>
                  <a:pt x="110128" y="255143"/>
                  <a:pt x="103882" y="248281"/>
                </a:cubicBezTo>
                <a:cubicBezTo>
                  <a:pt x="97638" y="241419"/>
                  <a:pt x="99104" y="238942"/>
                  <a:pt x="108281" y="240849"/>
                </a:cubicBezTo>
                <a:cubicBezTo>
                  <a:pt x="117460" y="242757"/>
                  <a:pt x="125038" y="244330"/>
                  <a:pt x="131019" y="245571"/>
                </a:cubicBezTo>
                <a:cubicBezTo>
                  <a:pt x="136998" y="246811"/>
                  <a:pt x="140507" y="245610"/>
                  <a:pt x="141548" y="241968"/>
                </a:cubicBezTo>
                <a:cubicBezTo>
                  <a:pt x="142587" y="238325"/>
                  <a:pt x="143555" y="230886"/>
                  <a:pt x="144452" y="219651"/>
                </a:cubicBezTo>
                <a:cubicBezTo>
                  <a:pt x="145347" y="208415"/>
                  <a:pt x="145577" y="177652"/>
                  <a:pt x="145139" y="127361"/>
                </a:cubicBezTo>
                <a:cubicBezTo>
                  <a:pt x="144702" y="77070"/>
                  <a:pt x="141103" y="46267"/>
                  <a:pt x="134342" y="34953"/>
                </a:cubicBezTo>
                <a:cubicBezTo>
                  <a:pt x="127580" y="23638"/>
                  <a:pt x="128283" y="18687"/>
                  <a:pt x="136450" y="20100"/>
                </a:cubicBezTo>
                <a:close/>
                <a:moveTo>
                  <a:pt x="5238718" y="16378"/>
                </a:moveTo>
                <a:cubicBezTo>
                  <a:pt x="5242864" y="16418"/>
                  <a:pt x="5247188" y="17278"/>
                  <a:pt x="5251691" y="18960"/>
                </a:cubicBezTo>
                <a:cubicBezTo>
                  <a:pt x="5260697" y="22322"/>
                  <a:pt x="5268602" y="27299"/>
                  <a:pt x="5275406" y="33888"/>
                </a:cubicBezTo>
                <a:cubicBezTo>
                  <a:pt x="5282211" y="40477"/>
                  <a:pt x="5283566" y="46923"/>
                  <a:pt x="5279471" y="53226"/>
                </a:cubicBezTo>
                <a:cubicBezTo>
                  <a:pt x="5275377" y="59528"/>
                  <a:pt x="5272897" y="72807"/>
                  <a:pt x="5272029" y="93063"/>
                </a:cubicBezTo>
                <a:cubicBezTo>
                  <a:pt x="5271161" y="113318"/>
                  <a:pt x="5271854" y="146007"/>
                  <a:pt x="5274105" y="191128"/>
                </a:cubicBezTo>
                <a:cubicBezTo>
                  <a:pt x="5276356" y="236250"/>
                  <a:pt x="5276084" y="265332"/>
                  <a:pt x="5273287" y="278374"/>
                </a:cubicBezTo>
                <a:cubicBezTo>
                  <a:pt x="5270491" y="291417"/>
                  <a:pt x="5266164" y="301021"/>
                  <a:pt x="5260306" y="307187"/>
                </a:cubicBezTo>
                <a:cubicBezTo>
                  <a:pt x="5254448" y="313353"/>
                  <a:pt x="5249555" y="310812"/>
                  <a:pt x="5245625" y="299562"/>
                </a:cubicBezTo>
                <a:cubicBezTo>
                  <a:pt x="5241696" y="288312"/>
                  <a:pt x="5239029" y="279518"/>
                  <a:pt x="5237623" y="273179"/>
                </a:cubicBezTo>
                <a:cubicBezTo>
                  <a:pt x="5186988" y="272319"/>
                  <a:pt x="5153816" y="272563"/>
                  <a:pt x="5138106" y="273911"/>
                </a:cubicBezTo>
                <a:cubicBezTo>
                  <a:pt x="5122396" y="275259"/>
                  <a:pt x="5098789" y="276356"/>
                  <a:pt x="5067283" y="277202"/>
                </a:cubicBezTo>
                <a:cubicBezTo>
                  <a:pt x="5060171" y="296160"/>
                  <a:pt x="5053363" y="298511"/>
                  <a:pt x="5046859" y="284257"/>
                </a:cubicBezTo>
                <a:cubicBezTo>
                  <a:pt x="5040356" y="270003"/>
                  <a:pt x="5038452" y="255562"/>
                  <a:pt x="5041148" y="240935"/>
                </a:cubicBezTo>
                <a:cubicBezTo>
                  <a:pt x="5043844" y="226308"/>
                  <a:pt x="5046092" y="205472"/>
                  <a:pt x="5047891" y="178426"/>
                </a:cubicBezTo>
                <a:cubicBezTo>
                  <a:pt x="5049691" y="151381"/>
                  <a:pt x="5050591" y="124020"/>
                  <a:pt x="5050591" y="96343"/>
                </a:cubicBezTo>
                <a:cubicBezTo>
                  <a:pt x="5050591" y="69011"/>
                  <a:pt x="5048792" y="50239"/>
                  <a:pt x="5045192" y="40029"/>
                </a:cubicBezTo>
                <a:cubicBezTo>
                  <a:pt x="5041593" y="29819"/>
                  <a:pt x="5042998" y="25194"/>
                  <a:pt x="5049408" y="26155"/>
                </a:cubicBezTo>
                <a:cubicBezTo>
                  <a:pt x="5055818" y="27116"/>
                  <a:pt x="5061870" y="28915"/>
                  <a:pt x="5067563" y="31554"/>
                </a:cubicBezTo>
                <a:cubicBezTo>
                  <a:pt x="5073256" y="34193"/>
                  <a:pt x="5084162" y="35075"/>
                  <a:pt x="5100280" y="34200"/>
                </a:cubicBezTo>
                <a:cubicBezTo>
                  <a:pt x="5116399" y="33325"/>
                  <a:pt x="5139622" y="31328"/>
                  <a:pt x="5169952" y="28209"/>
                </a:cubicBezTo>
                <a:cubicBezTo>
                  <a:pt x="5200281" y="25090"/>
                  <a:pt x="5219236" y="21928"/>
                  <a:pt x="5226814" y="18723"/>
                </a:cubicBezTo>
                <a:cubicBezTo>
                  <a:pt x="5230603" y="17121"/>
                  <a:pt x="5234572" y="16339"/>
                  <a:pt x="5238718" y="16378"/>
                </a:cubicBezTo>
                <a:close/>
                <a:moveTo>
                  <a:pt x="616104" y="16059"/>
                </a:moveTo>
                <a:cubicBezTo>
                  <a:pt x="619155" y="16100"/>
                  <a:pt x="622381" y="16855"/>
                  <a:pt x="625784" y="18325"/>
                </a:cubicBezTo>
                <a:cubicBezTo>
                  <a:pt x="632588" y="21265"/>
                  <a:pt x="639389" y="25614"/>
                  <a:pt x="646186" y="31371"/>
                </a:cubicBezTo>
                <a:cubicBezTo>
                  <a:pt x="652984" y="37129"/>
                  <a:pt x="653676" y="42739"/>
                  <a:pt x="648263" y="48203"/>
                </a:cubicBezTo>
                <a:cubicBezTo>
                  <a:pt x="642848" y="53667"/>
                  <a:pt x="640365" y="73381"/>
                  <a:pt x="640808" y="107346"/>
                </a:cubicBezTo>
                <a:cubicBezTo>
                  <a:pt x="641253" y="141310"/>
                  <a:pt x="642386" y="176265"/>
                  <a:pt x="644207" y="212208"/>
                </a:cubicBezTo>
                <a:cubicBezTo>
                  <a:pt x="646028" y="248152"/>
                  <a:pt x="642314" y="273384"/>
                  <a:pt x="633065" y="287903"/>
                </a:cubicBezTo>
                <a:cubicBezTo>
                  <a:pt x="623815" y="302423"/>
                  <a:pt x="616251" y="303362"/>
                  <a:pt x="610372" y="290721"/>
                </a:cubicBezTo>
                <a:cubicBezTo>
                  <a:pt x="604492" y="278080"/>
                  <a:pt x="595142" y="266357"/>
                  <a:pt x="582322" y="255552"/>
                </a:cubicBezTo>
                <a:cubicBezTo>
                  <a:pt x="569502" y="244746"/>
                  <a:pt x="569688" y="240695"/>
                  <a:pt x="582881" y="243398"/>
                </a:cubicBezTo>
                <a:cubicBezTo>
                  <a:pt x="596074" y="246101"/>
                  <a:pt x="604800" y="247453"/>
                  <a:pt x="609059" y="247453"/>
                </a:cubicBezTo>
                <a:cubicBezTo>
                  <a:pt x="611039" y="247453"/>
                  <a:pt x="612426" y="244671"/>
                  <a:pt x="613221" y="239107"/>
                </a:cubicBezTo>
                <a:cubicBezTo>
                  <a:pt x="614017" y="233543"/>
                  <a:pt x="614860" y="225215"/>
                  <a:pt x="615749" y="214123"/>
                </a:cubicBezTo>
                <a:cubicBezTo>
                  <a:pt x="616638" y="203031"/>
                  <a:pt x="616634" y="178441"/>
                  <a:pt x="615738" y="140353"/>
                </a:cubicBezTo>
                <a:cubicBezTo>
                  <a:pt x="614842" y="102266"/>
                  <a:pt x="613774" y="76199"/>
                  <a:pt x="612533" y="62152"/>
                </a:cubicBezTo>
                <a:cubicBezTo>
                  <a:pt x="611293" y="48106"/>
                  <a:pt x="608070" y="41302"/>
                  <a:pt x="602864" y="41739"/>
                </a:cubicBezTo>
                <a:cubicBezTo>
                  <a:pt x="597659" y="42176"/>
                  <a:pt x="581304" y="44059"/>
                  <a:pt x="553799" y="47386"/>
                </a:cubicBezTo>
                <a:lnTo>
                  <a:pt x="553799" y="90858"/>
                </a:lnTo>
                <a:cubicBezTo>
                  <a:pt x="561945" y="90944"/>
                  <a:pt x="570069" y="89617"/>
                  <a:pt x="578170" y="86879"/>
                </a:cubicBezTo>
                <a:cubicBezTo>
                  <a:pt x="586273" y="84140"/>
                  <a:pt x="592787" y="86140"/>
                  <a:pt x="597713" y="92880"/>
                </a:cubicBezTo>
                <a:cubicBezTo>
                  <a:pt x="602639" y="99620"/>
                  <a:pt x="598860" y="104596"/>
                  <a:pt x="586376" y="107808"/>
                </a:cubicBezTo>
                <a:cubicBezTo>
                  <a:pt x="573894" y="111020"/>
                  <a:pt x="563034" y="112175"/>
                  <a:pt x="553799" y="111271"/>
                </a:cubicBezTo>
                <a:cubicBezTo>
                  <a:pt x="553799" y="122801"/>
                  <a:pt x="552903" y="135793"/>
                  <a:pt x="551110" y="150248"/>
                </a:cubicBezTo>
                <a:cubicBezTo>
                  <a:pt x="560202" y="150334"/>
                  <a:pt x="569021" y="149007"/>
                  <a:pt x="577568" y="146269"/>
                </a:cubicBezTo>
                <a:cubicBezTo>
                  <a:pt x="586115" y="143530"/>
                  <a:pt x="593067" y="145817"/>
                  <a:pt x="598423" y="153130"/>
                </a:cubicBezTo>
                <a:cubicBezTo>
                  <a:pt x="603778" y="160444"/>
                  <a:pt x="599248" y="165420"/>
                  <a:pt x="584829" y="168058"/>
                </a:cubicBezTo>
                <a:cubicBezTo>
                  <a:pt x="570409" y="170697"/>
                  <a:pt x="558409" y="171113"/>
                  <a:pt x="548830" y="169306"/>
                </a:cubicBezTo>
                <a:cubicBezTo>
                  <a:pt x="542033" y="202862"/>
                  <a:pt x="530099" y="231170"/>
                  <a:pt x="513027" y="254229"/>
                </a:cubicBezTo>
                <a:cubicBezTo>
                  <a:pt x="495955" y="277288"/>
                  <a:pt x="478660" y="291621"/>
                  <a:pt x="461143" y="297228"/>
                </a:cubicBezTo>
                <a:cubicBezTo>
                  <a:pt x="443627" y="302835"/>
                  <a:pt x="440378" y="300652"/>
                  <a:pt x="451399" y="290678"/>
                </a:cubicBezTo>
                <a:cubicBezTo>
                  <a:pt x="462420" y="280704"/>
                  <a:pt x="474373" y="267056"/>
                  <a:pt x="487257" y="249733"/>
                </a:cubicBezTo>
                <a:cubicBezTo>
                  <a:pt x="500142" y="232410"/>
                  <a:pt x="509703" y="212373"/>
                  <a:pt x="515941" y="189623"/>
                </a:cubicBezTo>
                <a:cubicBezTo>
                  <a:pt x="522179" y="166872"/>
                  <a:pt x="525524" y="138600"/>
                  <a:pt x="525976" y="104807"/>
                </a:cubicBezTo>
                <a:cubicBezTo>
                  <a:pt x="526427" y="71015"/>
                  <a:pt x="524402" y="48544"/>
                  <a:pt x="519899" y="37394"/>
                </a:cubicBezTo>
                <a:cubicBezTo>
                  <a:pt x="515396" y="26245"/>
                  <a:pt x="516802" y="21383"/>
                  <a:pt x="524115" y="22810"/>
                </a:cubicBezTo>
                <a:cubicBezTo>
                  <a:pt x="531428" y="24237"/>
                  <a:pt x="537200" y="25811"/>
                  <a:pt x="541431" y="27532"/>
                </a:cubicBezTo>
                <a:cubicBezTo>
                  <a:pt x="545662" y="29252"/>
                  <a:pt x="552373" y="29213"/>
                  <a:pt x="561565" y="27413"/>
                </a:cubicBezTo>
                <a:cubicBezTo>
                  <a:pt x="570757" y="25614"/>
                  <a:pt x="579357" y="24301"/>
                  <a:pt x="587367" y="23477"/>
                </a:cubicBezTo>
                <a:cubicBezTo>
                  <a:pt x="595375" y="22652"/>
                  <a:pt x="602079" y="20853"/>
                  <a:pt x="607479" y="18078"/>
                </a:cubicBezTo>
                <a:cubicBezTo>
                  <a:pt x="610178" y="16690"/>
                  <a:pt x="613054" y="16017"/>
                  <a:pt x="616104" y="16059"/>
                </a:cubicBezTo>
                <a:close/>
                <a:moveTo>
                  <a:pt x="1504865" y="15402"/>
                </a:moveTo>
                <a:cubicBezTo>
                  <a:pt x="1506551" y="15485"/>
                  <a:pt x="1508629" y="16004"/>
                  <a:pt x="1511101" y="16959"/>
                </a:cubicBezTo>
                <a:cubicBezTo>
                  <a:pt x="1520989" y="20781"/>
                  <a:pt x="1528664" y="25044"/>
                  <a:pt x="1534128" y="29747"/>
                </a:cubicBezTo>
                <a:cubicBezTo>
                  <a:pt x="1539591" y="34451"/>
                  <a:pt x="1540707" y="39556"/>
                  <a:pt x="1537473" y="45062"/>
                </a:cubicBezTo>
                <a:cubicBezTo>
                  <a:pt x="1534239" y="50569"/>
                  <a:pt x="1531261" y="58761"/>
                  <a:pt x="1528536" y="69638"/>
                </a:cubicBezTo>
                <a:cubicBezTo>
                  <a:pt x="1525810" y="80515"/>
                  <a:pt x="1522305" y="96135"/>
                  <a:pt x="1518017" y="116498"/>
                </a:cubicBezTo>
                <a:lnTo>
                  <a:pt x="1538537" y="113121"/>
                </a:lnTo>
                <a:cubicBezTo>
                  <a:pt x="1539154" y="110798"/>
                  <a:pt x="1539237" y="106281"/>
                  <a:pt x="1538785" y="99570"/>
                </a:cubicBezTo>
                <a:cubicBezTo>
                  <a:pt x="1538333" y="92858"/>
                  <a:pt x="1544210" y="92790"/>
                  <a:pt x="1556413" y="99365"/>
                </a:cubicBezTo>
                <a:cubicBezTo>
                  <a:pt x="1568616" y="105940"/>
                  <a:pt x="1573319" y="111830"/>
                  <a:pt x="1570524" y="117036"/>
                </a:cubicBezTo>
                <a:cubicBezTo>
                  <a:pt x="1567727" y="122241"/>
                  <a:pt x="1563192" y="135384"/>
                  <a:pt x="1556919" y="156464"/>
                </a:cubicBezTo>
                <a:cubicBezTo>
                  <a:pt x="1550644" y="177545"/>
                  <a:pt x="1543528" y="196101"/>
                  <a:pt x="1535569" y="212133"/>
                </a:cubicBezTo>
                <a:cubicBezTo>
                  <a:pt x="1546052" y="221426"/>
                  <a:pt x="1553172" y="230205"/>
                  <a:pt x="1556930" y="238472"/>
                </a:cubicBezTo>
                <a:cubicBezTo>
                  <a:pt x="1560686" y="246740"/>
                  <a:pt x="1559557" y="254828"/>
                  <a:pt x="1553541" y="262736"/>
                </a:cubicBezTo>
                <a:cubicBezTo>
                  <a:pt x="1547526" y="270645"/>
                  <a:pt x="1541510" y="269530"/>
                  <a:pt x="1535494" y="259391"/>
                </a:cubicBezTo>
                <a:cubicBezTo>
                  <a:pt x="1529478" y="249253"/>
                  <a:pt x="1524434" y="239924"/>
                  <a:pt x="1520362" y="231406"/>
                </a:cubicBezTo>
                <a:cubicBezTo>
                  <a:pt x="1517092" y="237888"/>
                  <a:pt x="1508968" y="245764"/>
                  <a:pt x="1495990" y="255035"/>
                </a:cubicBezTo>
                <a:cubicBezTo>
                  <a:pt x="1483012" y="264306"/>
                  <a:pt x="1470142" y="270333"/>
                  <a:pt x="1457379" y="273115"/>
                </a:cubicBezTo>
                <a:cubicBezTo>
                  <a:pt x="1444617" y="275897"/>
                  <a:pt x="1446215" y="271175"/>
                  <a:pt x="1462176" y="258950"/>
                </a:cubicBezTo>
                <a:cubicBezTo>
                  <a:pt x="1478137" y="246725"/>
                  <a:pt x="1492650" y="231822"/>
                  <a:pt x="1505712" y="214241"/>
                </a:cubicBezTo>
                <a:cubicBezTo>
                  <a:pt x="1500966" y="208577"/>
                  <a:pt x="1497030" y="203963"/>
                  <a:pt x="1493903" y="200399"/>
                </a:cubicBezTo>
                <a:cubicBezTo>
                  <a:pt x="1490778" y="196836"/>
                  <a:pt x="1487916" y="193950"/>
                  <a:pt x="1485320" y="191741"/>
                </a:cubicBezTo>
                <a:cubicBezTo>
                  <a:pt x="1482725" y="189533"/>
                  <a:pt x="1482112" y="185134"/>
                  <a:pt x="1483482" y="178545"/>
                </a:cubicBezTo>
                <a:cubicBezTo>
                  <a:pt x="1484851" y="171955"/>
                  <a:pt x="1487766" y="159426"/>
                  <a:pt x="1492225" y="140955"/>
                </a:cubicBezTo>
                <a:cubicBezTo>
                  <a:pt x="1469840" y="148011"/>
                  <a:pt x="1455759" y="152700"/>
                  <a:pt x="1449980" y="155023"/>
                </a:cubicBezTo>
                <a:cubicBezTo>
                  <a:pt x="1444201" y="157346"/>
                  <a:pt x="1436747" y="152632"/>
                  <a:pt x="1427619" y="140880"/>
                </a:cubicBezTo>
                <a:cubicBezTo>
                  <a:pt x="1418493" y="129128"/>
                  <a:pt x="1419786" y="124152"/>
                  <a:pt x="1431502" y="125952"/>
                </a:cubicBezTo>
                <a:cubicBezTo>
                  <a:pt x="1443219" y="127752"/>
                  <a:pt x="1464033" y="126178"/>
                  <a:pt x="1493947" y="121230"/>
                </a:cubicBezTo>
                <a:cubicBezTo>
                  <a:pt x="1498191" y="99993"/>
                  <a:pt x="1500988" y="81418"/>
                  <a:pt x="1502335" y="65508"/>
                </a:cubicBezTo>
                <a:cubicBezTo>
                  <a:pt x="1503684" y="49598"/>
                  <a:pt x="1503010" y="36573"/>
                  <a:pt x="1500315" y="26435"/>
                </a:cubicBezTo>
                <a:cubicBezTo>
                  <a:pt x="1498292" y="18831"/>
                  <a:pt x="1499809" y="15153"/>
                  <a:pt x="1504865" y="15402"/>
                </a:cubicBezTo>
                <a:close/>
                <a:moveTo>
                  <a:pt x="1152441" y="15402"/>
                </a:moveTo>
                <a:cubicBezTo>
                  <a:pt x="1154126" y="15485"/>
                  <a:pt x="1156204" y="16004"/>
                  <a:pt x="1158676" y="16959"/>
                </a:cubicBezTo>
                <a:cubicBezTo>
                  <a:pt x="1168563" y="20781"/>
                  <a:pt x="1176239" y="25044"/>
                  <a:pt x="1181703" y="29747"/>
                </a:cubicBezTo>
                <a:cubicBezTo>
                  <a:pt x="1187167" y="34451"/>
                  <a:pt x="1188282" y="39556"/>
                  <a:pt x="1185047" y="45062"/>
                </a:cubicBezTo>
                <a:cubicBezTo>
                  <a:pt x="1181814" y="50569"/>
                  <a:pt x="1178835" y="58761"/>
                  <a:pt x="1176110" y="69638"/>
                </a:cubicBezTo>
                <a:cubicBezTo>
                  <a:pt x="1173386" y="80515"/>
                  <a:pt x="1169880" y="96135"/>
                  <a:pt x="1165591" y="116498"/>
                </a:cubicBezTo>
                <a:lnTo>
                  <a:pt x="1186113" y="113121"/>
                </a:lnTo>
                <a:cubicBezTo>
                  <a:pt x="1186729" y="110798"/>
                  <a:pt x="1186812" y="106281"/>
                  <a:pt x="1186360" y="99570"/>
                </a:cubicBezTo>
                <a:cubicBezTo>
                  <a:pt x="1185909" y="92858"/>
                  <a:pt x="1191783" y="92790"/>
                  <a:pt x="1203987" y="99365"/>
                </a:cubicBezTo>
                <a:cubicBezTo>
                  <a:pt x="1216191" y="105940"/>
                  <a:pt x="1220895" y="111830"/>
                  <a:pt x="1218098" y="117036"/>
                </a:cubicBezTo>
                <a:cubicBezTo>
                  <a:pt x="1215302" y="122241"/>
                  <a:pt x="1210766" y="135384"/>
                  <a:pt x="1204493" y="156464"/>
                </a:cubicBezTo>
                <a:cubicBezTo>
                  <a:pt x="1198220" y="177545"/>
                  <a:pt x="1191103" y="196101"/>
                  <a:pt x="1183145" y="212133"/>
                </a:cubicBezTo>
                <a:cubicBezTo>
                  <a:pt x="1193627" y="221426"/>
                  <a:pt x="1200746" y="230205"/>
                  <a:pt x="1204504" y="238472"/>
                </a:cubicBezTo>
                <a:cubicBezTo>
                  <a:pt x="1208261" y="246740"/>
                  <a:pt x="1207132" y="254828"/>
                  <a:pt x="1201116" y="262736"/>
                </a:cubicBezTo>
                <a:cubicBezTo>
                  <a:pt x="1195100" y="270645"/>
                  <a:pt x="1189084" y="269530"/>
                  <a:pt x="1183069" y="259391"/>
                </a:cubicBezTo>
                <a:cubicBezTo>
                  <a:pt x="1177053" y="249253"/>
                  <a:pt x="1172009" y="239924"/>
                  <a:pt x="1167936" y="231406"/>
                </a:cubicBezTo>
                <a:cubicBezTo>
                  <a:pt x="1164667" y="237888"/>
                  <a:pt x="1156543" y="245764"/>
                  <a:pt x="1143565" y="255035"/>
                </a:cubicBezTo>
                <a:cubicBezTo>
                  <a:pt x="1130587" y="264306"/>
                  <a:pt x="1117717" y="270333"/>
                  <a:pt x="1104954" y="273115"/>
                </a:cubicBezTo>
                <a:cubicBezTo>
                  <a:pt x="1092191" y="275897"/>
                  <a:pt x="1093790" y="271175"/>
                  <a:pt x="1109751" y="258950"/>
                </a:cubicBezTo>
                <a:cubicBezTo>
                  <a:pt x="1125711" y="246725"/>
                  <a:pt x="1140224" y="231822"/>
                  <a:pt x="1153288" y="214241"/>
                </a:cubicBezTo>
                <a:cubicBezTo>
                  <a:pt x="1148542" y="208577"/>
                  <a:pt x="1144605" y="203963"/>
                  <a:pt x="1141479" y="200399"/>
                </a:cubicBezTo>
                <a:cubicBezTo>
                  <a:pt x="1138353" y="196836"/>
                  <a:pt x="1135491" y="193950"/>
                  <a:pt x="1132897" y="191741"/>
                </a:cubicBezTo>
                <a:cubicBezTo>
                  <a:pt x="1130301" y="189533"/>
                  <a:pt x="1129687" y="185134"/>
                  <a:pt x="1131056" y="178545"/>
                </a:cubicBezTo>
                <a:cubicBezTo>
                  <a:pt x="1132427" y="171955"/>
                  <a:pt x="1135341" y="159426"/>
                  <a:pt x="1139802" y="140955"/>
                </a:cubicBezTo>
                <a:cubicBezTo>
                  <a:pt x="1117416" y="148011"/>
                  <a:pt x="1103333" y="152700"/>
                  <a:pt x="1097555" y="155023"/>
                </a:cubicBezTo>
                <a:cubicBezTo>
                  <a:pt x="1091775" y="157346"/>
                  <a:pt x="1084322" y="152632"/>
                  <a:pt x="1075195" y="140880"/>
                </a:cubicBezTo>
                <a:cubicBezTo>
                  <a:pt x="1066067" y="129128"/>
                  <a:pt x="1067362" y="124152"/>
                  <a:pt x="1079077" y="125952"/>
                </a:cubicBezTo>
                <a:cubicBezTo>
                  <a:pt x="1090793" y="127752"/>
                  <a:pt x="1111608" y="126178"/>
                  <a:pt x="1141522" y="121230"/>
                </a:cubicBezTo>
                <a:cubicBezTo>
                  <a:pt x="1145767" y="99993"/>
                  <a:pt x="1148563" y="81418"/>
                  <a:pt x="1149911" y="65508"/>
                </a:cubicBezTo>
                <a:cubicBezTo>
                  <a:pt x="1151259" y="49598"/>
                  <a:pt x="1150584" y="36573"/>
                  <a:pt x="1147888" y="26435"/>
                </a:cubicBezTo>
                <a:cubicBezTo>
                  <a:pt x="1145867" y="18831"/>
                  <a:pt x="1147384" y="15153"/>
                  <a:pt x="1152441" y="15402"/>
                </a:cubicBezTo>
                <a:close/>
                <a:moveTo>
                  <a:pt x="5431833" y="13370"/>
                </a:moveTo>
                <a:cubicBezTo>
                  <a:pt x="5432779" y="13022"/>
                  <a:pt x="5434053" y="13028"/>
                  <a:pt x="5435654" y="13389"/>
                </a:cubicBezTo>
                <a:cubicBezTo>
                  <a:pt x="5442057" y="14830"/>
                  <a:pt x="5450181" y="17579"/>
                  <a:pt x="5460025" y="21638"/>
                </a:cubicBezTo>
                <a:cubicBezTo>
                  <a:pt x="5469870" y="25696"/>
                  <a:pt x="5472767" y="32554"/>
                  <a:pt x="5468715" y="42212"/>
                </a:cubicBezTo>
                <a:cubicBezTo>
                  <a:pt x="5464664" y="51870"/>
                  <a:pt x="5462639" y="73485"/>
                  <a:pt x="5462639" y="107055"/>
                </a:cubicBezTo>
                <a:cubicBezTo>
                  <a:pt x="5467916" y="105679"/>
                  <a:pt x="5473437" y="103986"/>
                  <a:pt x="5479202" y="101979"/>
                </a:cubicBezTo>
                <a:cubicBezTo>
                  <a:pt x="5484966" y="99971"/>
                  <a:pt x="5490172" y="101039"/>
                  <a:pt x="5494818" y="105184"/>
                </a:cubicBezTo>
                <a:cubicBezTo>
                  <a:pt x="5499464" y="109328"/>
                  <a:pt x="5500113" y="113333"/>
                  <a:pt x="5496765" y="117197"/>
                </a:cubicBezTo>
                <a:cubicBezTo>
                  <a:pt x="5493416" y="121062"/>
                  <a:pt x="5482041" y="125941"/>
                  <a:pt x="5462639" y="131835"/>
                </a:cubicBezTo>
                <a:lnTo>
                  <a:pt x="5462639" y="159132"/>
                </a:lnTo>
                <a:cubicBezTo>
                  <a:pt x="5470196" y="160637"/>
                  <a:pt x="5477484" y="163649"/>
                  <a:pt x="5484504" y="168166"/>
                </a:cubicBezTo>
                <a:cubicBezTo>
                  <a:pt x="5491524" y="172683"/>
                  <a:pt x="5494736" y="179853"/>
                  <a:pt x="5494140" y="189676"/>
                </a:cubicBezTo>
                <a:cubicBezTo>
                  <a:pt x="5493546" y="199499"/>
                  <a:pt x="5489477" y="202457"/>
                  <a:pt x="5481933" y="198549"/>
                </a:cubicBezTo>
                <a:cubicBezTo>
                  <a:pt x="5474390" y="194642"/>
                  <a:pt x="5467887" y="187145"/>
                  <a:pt x="5462424" y="176060"/>
                </a:cubicBezTo>
                <a:cubicBezTo>
                  <a:pt x="5461621" y="243215"/>
                  <a:pt x="5458222" y="283626"/>
                  <a:pt x="5452228" y="297292"/>
                </a:cubicBezTo>
                <a:cubicBezTo>
                  <a:pt x="5446233" y="310959"/>
                  <a:pt x="5440594" y="310156"/>
                  <a:pt x="5435310" y="294883"/>
                </a:cubicBezTo>
                <a:cubicBezTo>
                  <a:pt x="5430026" y="279611"/>
                  <a:pt x="5428964" y="266698"/>
                  <a:pt x="5432126" y="256143"/>
                </a:cubicBezTo>
                <a:cubicBezTo>
                  <a:pt x="5435288" y="245589"/>
                  <a:pt x="5437540" y="231112"/>
                  <a:pt x="5438880" y="212714"/>
                </a:cubicBezTo>
                <a:cubicBezTo>
                  <a:pt x="5440221" y="194315"/>
                  <a:pt x="5440892" y="178046"/>
                  <a:pt x="5440892" y="163907"/>
                </a:cubicBezTo>
                <a:cubicBezTo>
                  <a:pt x="5436919" y="181617"/>
                  <a:pt x="5429649" y="196907"/>
                  <a:pt x="5419080" y="209778"/>
                </a:cubicBezTo>
                <a:cubicBezTo>
                  <a:pt x="5408512" y="222648"/>
                  <a:pt x="5394433" y="234418"/>
                  <a:pt x="5376845" y="245087"/>
                </a:cubicBezTo>
                <a:cubicBezTo>
                  <a:pt x="5359257" y="255756"/>
                  <a:pt x="5356833" y="253243"/>
                  <a:pt x="5369574" y="237548"/>
                </a:cubicBezTo>
                <a:cubicBezTo>
                  <a:pt x="5382316" y="221852"/>
                  <a:pt x="5394469" y="205099"/>
                  <a:pt x="5406034" y="187289"/>
                </a:cubicBezTo>
                <a:cubicBezTo>
                  <a:pt x="5417600" y="169478"/>
                  <a:pt x="5426516" y="153589"/>
                  <a:pt x="5432782" y="139622"/>
                </a:cubicBezTo>
                <a:cubicBezTo>
                  <a:pt x="5424279" y="142318"/>
                  <a:pt x="5415811" y="144340"/>
                  <a:pt x="5407379" y="145688"/>
                </a:cubicBezTo>
                <a:cubicBezTo>
                  <a:pt x="5398947" y="147036"/>
                  <a:pt x="5389826" y="145684"/>
                  <a:pt x="5380018" y="141633"/>
                </a:cubicBezTo>
                <a:cubicBezTo>
                  <a:pt x="5370209" y="137582"/>
                  <a:pt x="5373156" y="133549"/>
                  <a:pt x="5388858" y="129533"/>
                </a:cubicBezTo>
                <a:cubicBezTo>
                  <a:pt x="5404561" y="125518"/>
                  <a:pt x="5421905" y="120205"/>
                  <a:pt x="5440892" y="113594"/>
                </a:cubicBezTo>
                <a:cubicBezTo>
                  <a:pt x="5440892" y="85258"/>
                  <a:pt x="5440451" y="66057"/>
                  <a:pt x="5439569" y="55990"/>
                </a:cubicBezTo>
                <a:cubicBezTo>
                  <a:pt x="5438687" y="45923"/>
                  <a:pt x="5436213" y="35946"/>
                  <a:pt x="5432148" y="26058"/>
                </a:cubicBezTo>
                <a:cubicBezTo>
                  <a:pt x="5429098" y="18642"/>
                  <a:pt x="5428994" y="14413"/>
                  <a:pt x="5431833" y="13370"/>
                </a:cubicBezTo>
                <a:close/>
                <a:moveTo>
                  <a:pt x="846992" y="13044"/>
                </a:moveTo>
                <a:cubicBezTo>
                  <a:pt x="849906" y="12618"/>
                  <a:pt x="853854" y="13249"/>
                  <a:pt x="858837" y="14937"/>
                </a:cubicBezTo>
                <a:cubicBezTo>
                  <a:pt x="868804" y="18314"/>
                  <a:pt x="876493" y="23222"/>
                  <a:pt x="881907" y="29661"/>
                </a:cubicBezTo>
                <a:cubicBezTo>
                  <a:pt x="887321" y="36100"/>
                  <a:pt x="886212" y="40470"/>
                  <a:pt x="878583" y="42772"/>
                </a:cubicBezTo>
                <a:cubicBezTo>
                  <a:pt x="870954" y="45073"/>
                  <a:pt x="861516" y="48472"/>
                  <a:pt x="850266" y="52968"/>
                </a:cubicBezTo>
                <a:cubicBezTo>
                  <a:pt x="839016" y="57463"/>
                  <a:pt x="828429" y="60959"/>
                  <a:pt x="818505" y="63454"/>
                </a:cubicBezTo>
                <a:cubicBezTo>
                  <a:pt x="832903" y="68459"/>
                  <a:pt x="839202" y="73517"/>
                  <a:pt x="837402" y="78629"/>
                </a:cubicBezTo>
                <a:cubicBezTo>
                  <a:pt x="835603" y="83742"/>
                  <a:pt x="834703" y="92321"/>
                  <a:pt x="834703" y="104366"/>
                </a:cubicBezTo>
                <a:cubicBezTo>
                  <a:pt x="843508" y="102717"/>
                  <a:pt x="851721" y="100279"/>
                  <a:pt x="859343" y="97053"/>
                </a:cubicBezTo>
                <a:cubicBezTo>
                  <a:pt x="866965" y="93826"/>
                  <a:pt x="873984" y="95823"/>
                  <a:pt x="880401" y="103044"/>
                </a:cubicBezTo>
                <a:cubicBezTo>
                  <a:pt x="886819" y="110264"/>
                  <a:pt x="884936" y="114967"/>
                  <a:pt x="874755" y="117154"/>
                </a:cubicBezTo>
                <a:cubicBezTo>
                  <a:pt x="864573" y="119341"/>
                  <a:pt x="851667" y="122077"/>
                  <a:pt x="836036" y="125360"/>
                </a:cubicBezTo>
                <a:lnTo>
                  <a:pt x="836036" y="161950"/>
                </a:lnTo>
                <a:cubicBezTo>
                  <a:pt x="848913" y="165162"/>
                  <a:pt x="859081" y="168754"/>
                  <a:pt x="866538" y="172726"/>
                </a:cubicBezTo>
                <a:cubicBezTo>
                  <a:pt x="873994" y="176698"/>
                  <a:pt x="878200" y="183872"/>
                  <a:pt x="879154" y="194247"/>
                </a:cubicBezTo>
                <a:cubicBezTo>
                  <a:pt x="880107" y="204622"/>
                  <a:pt x="875429" y="208129"/>
                  <a:pt x="865118" y="204766"/>
                </a:cubicBezTo>
                <a:cubicBezTo>
                  <a:pt x="854808" y="201403"/>
                  <a:pt x="845114" y="191835"/>
                  <a:pt x="836036" y="176060"/>
                </a:cubicBezTo>
                <a:lnTo>
                  <a:pt x="836036" y="232675"/>
                </a:lnTo>
                <a:cubicBezTo>
                  <a:pt x="836036" y="255304"/>
                  <a:pt x="834298" y="273796"/>
                  <a:pt x="830821" y="288151"/>
                </a:cubicBezTo>
                <a:cubicBezTo>
                  <a:pt x="827343" y="302505"/>
                  <a:pt x="821692" y="303939"/>
                  <a:pt x="813870" y="292453"/>
                </a:cubicBezTo>
                <a:cubicBezTo>
                  <a:pt x="806047" y="280966"/>
                  <a:pt x="803036" y="271695"/>
                  <a:pt x="804836" y="264640"/>
                </a:cubicBezTo>
                <a:cubicBezTo>
                  <a:pt x="806635" y="257584"/>
                  <a:pt x="808210" y="246173"/>
                  <a:pt x="809557" y="230406"/>
                </a:cubicBezTo>
                <a:cubicBezTo>
                  <a:pt x="810905" y="214639"/>
                  <a:pt x="811579" y="192021"/>
                  <a:pt x="811579" y="162552"/>
                </a:cubicBezTo>
                <a:cubicBezTo>
                  <a:pt x="810360" y="173895"/>
                  <a:pt x="802652" y="188271"/>
                  <a:pt x="788456" y="205680"/>
                </a:cubicBezTo>
                <a:cubicBezTo>
                  <a:pt x="774258" y="223089"/>
                  <a:pt x="757466" y="237128"/>
                  <a:pt x="738078" y="247797"/>
                </a:cubicBezTo>
                <a:cubicBezTo>
                  <a:pt x="718690" y="258466"/>
                  <a:pt x="715166" y="257039"/>
                  <a:pt x="727507" y="243517"/>
                </a:cubicBezTo>
                <a:cubicBezTo>
                  <a:pt x="739845" y="229994"/>
                  <a:pt x="754275" y="212065"/>
                  <a:pt x="770795" y="189730"/>
                </a:cubicBezTo>
                <a:cubicBezTo>
                  <a:pt x="787316" y="167395"/>
                  <a:pt x="798665" y="148441"/>
                  <a:pt x="804846" y="132868"/>
                </a:cubicBezTo>
                <a:cubicBezTo>
                  <a:pt x="796730" y="136352"/>
                  <a:pt x="788061" y="139937"/>
                  <a:pt x="778840" y="143623"/>
                </a:cubicBezTo>
                <a:lnTo>
                  <a:pt x="752082" y="152980"/>
                </a:lnTo>
                <a:cubicBezTo>
                  <a:pt x="741857" y="155762"/>
                  <a:pt x="731446" y="152940"/>
                  <a:pt x="720848" y="144515"/>
                </a:cubicBezTo>
                <a:cubicBezTo>
                  <a:pt x="710252" y="136091"/>
                  <a:pt x="710878" y="131584"/>
                  <a:pt x="722730" y="130996"/>
                </a:cubicBezTo>
                <a:cubicBezTo>
                  <a:pt x="734583" y="130408"/>
                  <a:pt x="747228" y="128548"/>
                  <a:pt x="760664" y="125414"/>
                </a:cubicBezTo>
                <a:cubicBezTo>
                  <a:pt x="774101" y="122281"/>
                  <a:pt x="790628" y="117853"/>
                  <a:pt x="810245" y="112132"/>
                </a:cubicBezTo>
                <a:cubicBezTo>
                  <a:pt x="810245" y="103786"/>
                  <a:pt x="809804" y="96300"/>
                  <a:pt x="808922" y="89675"/>
                </a:cubicBezTo>
                <a:cubicBezTo>
                  <a:pt x="808041" y="83050"/>
                  <a:pt x="806746" y="77199"/>
                  <a:pt x="805040" y="72122"/>
                </a:cubicBezTo>
                <a:cubicBezTo>
                  <a:pt x="796422" y="74818"/>
                  <a:pt x="788284" y="76166"/>
                  <a:pt x="780626" y="76166"/>
                </a:cubicBezTo>
                <a:cubicBezTo>
                  <a:pt x="771577" y="76166"/>
                  <a:pt x="772022" y="72890"/>
                  <a:pt x="781960" y="66336"/>
                </a:cubicBezTo>
                <a:cubicBezTo>
                  <a:pt x="791897" y="59783"/>
                  <a:pt x="801502" y="53634"/>
                  <a:pt x="810772" y="47891"/>
                </a:cubicBezTo>
                <a:cubicBezTo>
                  <a:pt x="820043" y="42148"/>
                  <a:pt x="827038" y="36917"/>
                  <a:pt x="831756" y="32199"/>
                </a:cubicBezTo>
                <a:cubicBezTo>
                  <a:pt x="836473" y="27481"/>
                  <a:pt x="839675" y="22581"/>
                  <a:pt x="841360" y="17497"/>
                </a:cubicBezTo>
                <a:cubicBezTo>
                  <a:pt x="842203" y="14955"/>
                  <a:pt x="844080" y="13471"/>
                  <a:pt x="846992" y="13044"/>
                </a:cubicBezTo>
                <a:close/>
                <a:moveTo>
                  <a:pt x="6155318" y="12245"/>
                </a:moveTo>
                <a:cubicBezTo>
                  <a:pt x="6157020" y="12319"/>
                  <a:pt x="6159060" y="12783"/>
                  <a:pt x="6161440" y="13636"/>
                </a:cubicBezTo>
                <a:cubicBezTo>
                  <a:pt x="6170962" y="17049"/>
                  <a:pt x="6178415" y="21688"/>
                  <a:pt x="6183800" y="27553"/>
                </a:cubicBezTo>
                <a:cubicBezTo>
                  <a:pt x="6189185" y="33418"/>
                  <a:pt x="6189486" y="38459"/>
                  <a:pt x="6184704" y="42675"/>
                </a:cubicBezTo>
                <a:cubicBezTo>
                  <a:pt x="6179921" y="46891"/>
                  <a:pt x="6174414" y="55456"/>
                  <a:pt x="6168184" y="68369"/>
                </a:cubicBezTo>
                <a:cubicBezTo>
                  <a:pt x="6161952" y="81282"/>
                  <a:pt x="6154098" y="94952"/>
                  <a:pt x="6144620" y="109378"/>
                </a:cubicBezTo>
                <a:cubicBezTo>
                  <a:pt x="6159016" y="118183"/>
                  <a:pt x="6164867" y="126648"/>
                  <a:pt x="6162172" y="134771"/>
                </a:cubicBezTo>
                <a:cubicBezTo>
                  <a:pt x="6160824" y="138833"/>
                  <a:pt x="6159813" y="145760"/>
                  <a:pt x="6159139" y="155553"/>
                </a:cubicBezTo>
                <a:lnTo>
                  <a:pt x="6159115" y="156082"/>
                </a:lnTo>
                <a:lnTo>
                  <a:pt x="6170356" y="153883"/>
                </a:lnTo>
                <a:cubicBezTo>
                  <a:pt x="6182222" y="153324"/>
                  <a:pt x="6207336" y="149638"/>
                  <a:pt x="6245696" y="142827"/>
                </a:cubicBezTo>
                <a:cubicBezTo>
                  <a:pt x="6245696" y="132086"/>
                  <a:pt x="6244664" y="122019"/>
                  <a:pt x="6242599" y="112626"/>
                </a:cubicBezTo>
                <a:cubicBezTo>
                  <a:pt x="6240347" y="113515"/>
                  <a:pt x="6237071" y="114290"/>
                  <a:pt x="6232769" y="114949"/>
                </a:cubicBezTo>
                <a:cubicBezTo>
                  <a:pt x="6229140" y="124199"/>
                  <a:pt x="6224813" y="126676"/>
                  <a:pt x="6219787" y="122381"/>
                </a:cubicBezTo>
                <a:cubicBezTo>
                  <a:pt x="6214760" y="118086"/>
                  <a:pt x="6210860" y="109905"/>
                  <a:pt x="6208086" y="97838"/>
                </a:cubicBezTo>
                <a:cubicBezTo>
                  <a:pt x="6205310" y="85771"/>
                  <a:pt x="6203044" y="75783"/>
                  <a:pt x="6201288" y="67874"/>
                </a:cubicBezTo>
                <a:cubicBezTo>
                  <a:pt x="6199532" y="59966"/>
                  <a:pt x="6196821" y="51921"/>
                  <a:pt x="6193157" y="43740"/>
                </a:cubicBezTo>
                <a:cubicBezTo>
                  <a:pt x="6189493" y="35559"/>
                  <a:pt x="6191168" y="31938"/>
                  <a:pt x="6198180" y="32877"/>
                </a:cubicBezTo>
                <a:cubicBezTo>
                  <a:pt x="6205192" y="33816"/>
                  <a:pt x="6211040" y="34490"/>
                  <a:pt x="6215722" y="34899"/>
                </a:cubicBezTo>
                <a:cubicBezTo>
                  <a:pt x="6220403" y="35308"/>
                  <a:pt x="6226606" y="35089"/>
                  <a:pt x="6234328" y="34243"/>
                </a:cubicBezTo>
                <a:cubicBezTo>
                  <a:pt x="6242050" y="33397"/>
                  <a:pt x="6250941" y="31443"/>
                  <a:pt x="6261001" y="28381"/>
                </a:cubicBezTo>
                <a:cubicBezTo>
                  <a:pt x="6271060" y="25320"/>
                  <a:pt x="6278780" y="22143"/>
                  <a:pt x="6284157" y="18852"/>
                </a:cubicBezTo>
                <a:cubicBezTo>
                  <a:pt x="6289534" y="15561"/>
                  <a:pt x="6296536" y="15109"/>
                  <a:pt x="6305162" y="17497"/>
                </a:cubicBezTo>
                <a:cubicBezTo>
                  <a:pt x="6313787" y="19885"/>
                  <a:pt x="6322032" y="24033"/>
                  <a:pt x="6329898" y="29941"/>
                </a:cubicBezTo>
                <a:cubicBezTo>
                  <a:pt x="6337764" y="35849"/>
                  <a:pt x="6337326" y="42284"/>
                  <a:pt x="6328586" y="49246"/>
                </a:cubicBezTo>
                <a:cubicBezTo>
                  <a:pt x="6319846" y="56208"/>
                  <a:pt x="6312966" y="68193"/>
                  <a:pt x="6307948" y="85201"/>
                </a:cubicBezTo>
                <a:cubicBezTo>
                  <a:pt x="6316049" y="96702"/>
                  <a:pt x="6314798" y="103018"/>
                  <a:pt x="6304194" y="104151"/>
                </a:cubicBezTo>
                <a:cubicBezTo>
                  <a:pt x="6293589" y="105284"/>
                  <a:pt x="6279094" y="107349"/>
                  <a:pt x="6260710" y="110346"/>
                </a:cubicBezTo>
                <a:cubicBezTo>
                  <a:pt x="6272412" y="113860"/>
                  <a:pt x="6277137" y="118402"/>
                  <a:pt x="6274886" y="123973"/>
                </a:cubicBezTo>
                <a:cubicBezTo>
                  <a:pt x="6272634" y="129544"/>
                  <a:pt x="6271509" y="134251"/>
                  <a:pt x="6271509" y="138095"/>
                </a:cubicBezTo>
                <a:cubicBezTo>
                  <a:pt x="6292358" y="134610"/>
                  <a:pt x="6311008" y="130591"/>
                  <a:pt x="6327457" y="126038"/>
                </a:cubicBezTo>
                <a:cubicBezTo>
                  <a:pt x="6343905" y="121485"/>
                  <a:pt x="6357363" y="123837"/>
                  <a:pt x="6367832" y="133093"/>
                </a:cubicBezTo>
                <a:cubicBezTo>
                  <a:pt x="6378300" y="142350"/>
                  <a:pt x="6376611" y="147552"/>
                  <a:pt x="6362766" y="148699"/>
                </a:cubicBezTo>
                <a:cubicBezTo>
                  <a:pt x="6348920" y="149846"/>
                  <a:pt x="6335035" y="151094"/>
                  <a:pt x="6321112" y="152442"/>
                </a:cubicBezTo>
                <a:cubicBezTo>
                  <a:pt x="6307187" y="153790"/>
                  <a:pt x="6290653" y="155532"/>
                  <a:pt x="6271509" y="157669"/>
                </a:cubicBezTo>
                <a:cubicBezTo>
                  <a:pt x="6278162" y="163505"/>
                  <a:pt x="6289290" y="173999"/>
                  <a:pt x="6304893" y="189149"/>
                </a:cubicBezTo>
                <a:cubicBezTo>
                  <a:pt x="6320494" y="204300"/>
                  <a:pt x="6335100" y="215166"/>
                  <a:pt x="6348710" y="221748"/>
                </a:cubicBezTo>
                <a:cubicBezTo>
                  <a:pt x="6362318" y="228330"/>
                  <a:pt x="6375576" y="234425"/>
                  <a:pt x="6388482" y="240032"/>
                </a:cubicBezTo>
                <a:cubicBezTo>
                  <a:pt x="6401388" y="245639"/>
                  <a:pt x="6401617" y="249425"/>
                  <a:pt x="6389170" y="251389"/>
                </a:cubicBezTo>
                <a:cubicBezTo>
                  <a:pt x="6376722" y="253354"/>
                  <a:pt x="6362670" y="254336"/>
                  <a:pt x="6347010" y="254336"/>
                </a:cubicBezTo>
                <a:cubicBezTo>
                  <a:pt x="6331178" y="254336"/>
                  <a:pt x="6318343" y="247779"/>
                  <a:pt x="6308506" y="234665"/>
                </a:cubicBezTo>
                <a:cubicBezTo>
                  <a:pt x="6298669" y="221551"/>
                  <a:pt x="6286336" y="200668"/>
                  <a:pt x="6271509" y="172016"/>
                </a:cubicBezTo>
                <a:lnTo>
                  <a:pt x="6271509" y="240763"/>
                </a:lnTo>
                <a:cubicBezTo>
                  <a:pt x="6271509" y="253784"/>
                  <a:pt x="6270971" y="268300"/>
                  <a:pt x="6269896" y="284311"/>
                </a:cubicBezTo>
                <a:cubicBezTo>
                  <a:pt x="6268820" y="300322"/>
                  <a:pt x="6264847" y="306506"/>
                  <a:pt x="6257979" y="302864"/>
                </a:cubicBezTo>
                <a:cubicBezTo>
                  <a:pt x="6251110" y="299221"/>
                  <a:pt x="6246219" y="293209"/>
                  <a:pt x="6243309" y="284827"/>
                </a:cubicBezTo>
                <a:cubicBezTo>
                  <a:pt x="6240398" y="276445"/>
                  <a:pt x="6240067" y="266963"/>
                  <a:pt x="6242320" y="256380"/>
                </a:cubicBezTo>
                <a:cubicBezTo>
                  <a:pt x="6244570" y="245797"/>
                  <a:pt x="6246148" y="222171"/>
                  <a:pt x="6247052" y="185503"/>
                </a:cubicBezTo>
                <a:cubicBezTo>
                  <a:pt x="6246536" y="193476"/>
                  <a:pt x="6239172" y="205024"/>
                  <a:pt x="6224960" y="220146"/>
                </a:cubicBezTo>
                <a:cubicBezTo>
                  <a:pt x="6210748" y="235267"/>
                  <a:pt x="6194680" y="247224"/>
                  <a:pt x="6176756" y="256014"/>
                </a:cubicBezTo>
                <a:cubicBezTo>
                  <a:pt x="6158830" y="264805"/>
                  <a:pt x="6156926" y="262005"/>
                  <a:pt x="6171044" y="247614"/>
                </a:cubicBezTo>
                <a:cubicBezTo>
                  <a:pt x="6185162" y="233224"/>
                  <a:pt x="6199133" y="217106"/>
                  <a:pt x="6212958" y="199259"/>
                </a:cubicBezTo>
                <a:cubicBezTo>
                  <a:pt x="6226782" y="181413"/>
                  <a:pt x="6235442" y="169177"/>
                  <a:pt x="6238942" y="162552"/>
                </a:cubicBezTo>
                <a:cubicBezTo>
                  <a:pt x="6218134" y="167872"/>
                  <a:pt x="6203432" y="171679"/>
                  <a:pt x="6194835" y="173974"/>
                </a:cubicBezTo>
                <a:cubicBezTo>
                  <a:pt x="6186238" y="176268"/>
                  <a:pt x="6178673" y="175956"/>
                  <a:pt x="6172142" y="173038"/>
                </a:cubicBezTo>
                <a:lnTo>
                  <a:pt x="6158815" y="162746"/>
                </a:lnTo>
                <a:lnTo>
                  <a:pt x="6158381" y="172391"/>
                </a:lnTo>
                <a:cubicBezTo>
                  <a:pt x="6158212" y="178720"/>
                  <a:pt x="6158128" y="185765"/>
                  <a:pt x="6158128" y="193527"/>
                </a:cubicBezTo>
                <a:cubicBezTo>
                  <a:pt x="6158128" y="223985"/>
                  <a:pt x="6157888" y="245721"/>
                  <a:pt x="6157407" y="258735"/>
                </a:cubicBezTo>
                <a:cubicBezTo>
                  <a:pt x="6156926" y="271749"/>
                  <a:pt x="6154998" y="281468"/>
                  <a:pt x="6151621" y="287892"/>
                </a:cubicBezTo>
                <a:cubicBezTo>
                  <a:pt x="6148244" y="294317"/>
                  <a:pt x="6142608" y="291764"/>
                  <a:pt x="6134714" y="280235"/>
                </a:cubicBezTo>
                <a:cubicBezTo>
                  <a:pt x="6126820" y="268705"/>
                  <a:pt x="6124898" y="258058"/>
                  <a:pt x="6128949" y="248292"/>
                </a:cubicBezTo>
                <a:cubicBezTo>
                  <a:pt x="6133000" y="238526"/>
                  <a:pt x="6135248" y="222684"/>
                  <a:pt x="6135692" y="200765"/>
                </a:cubicBezTo>
                <a:cubicBezTo>
                  <a:pt x="6136137" y="178846"/>
                  <a:pt x="6136360" y="161132"/>
                  <a:pt x="6136360" y="147624"/>
                </a:cubicBezTo>
                <a:cubicBezTo>
                  <a:pt x="6136360" y="134660"/>
                  <a:pt x="6136044" y="125690"/>
                  <a:pt x="6135413" y="120714"/>
                </a:cubicBezTo>
                <a:cubicBezTo>
                  <a:pt x="6131139" y="130365"/>
                  <a:pt x="6124615" y="140045"/>
                  <a:pt x="6115838" y="149753"/>
                </a:cubicBezTo>
                <a:cubicBezTo>
                  <a:pt x="6107062" y="159462"/>
                  <a:pt x="6096368" y="167847"/>
                  <a:pt x="6083756" y="174909"/>
                </a:cubicBezTo>
                <a:cubicBezTo>
                  <a:pt x="6071143" y="181972"/>
                  <a:pt x="6070298" y="178337"/>
                  <a:pt x="6081218" y="164004"/>
                </a:cubicBezTo>
                <a:cubicBezTo>
                  <a:pt x="6092137" y="149671"/>
                  <a:pt x="6103416" y="132886"/>
                  <a:pt x="6115054" y="113648"/>
                </a:cubicBezTo>
                <a:cubicBezTo>
                  <a:pt x="6126690" y="94411"/>
                  <a:pt x="6135628" y="76607"/>
                  <a:pt x="6141866" y="60238"/>
                </a:cubicBezTo>
                <a:cubicBezTo>
                  <a:pt x="6148104" y="43869"/>
                  <a:pt x="6150546" y="31156"/>
                  <a:pt x="6149190" y="22100"/>
                </a:cubicBezTo>
                <a:cubicBezTo>
                  <a:pt x="6148174" y="15308"/>
                  <a:pt x="6150216" y="12023"/>
                  <a:pt x="6155318" y="12245"/>
                </a:cubicBezTo>
                <a:close/>
                <a:moveTo>
                  <a:pt x="5971164" y="10646"/>
                </a:moveTo>
                <a:cubicBezTo>
                  <a:pt x="5975394" y="11894"/>
                  <a:pt x="5981582" y="15651"/>
                  <a:pt x="5989727" y="21917"/>
                </a:cubicBezTo>
                <a:cubicBezTo>
                  <a:pt x="6002863" y="33734"/>
                  <a:pt x="6005774" y="41563"/>
                  <a:pt x="5998460" y="45407"/>
                </a:cubicBezTo>
                <a:cubicBezTo>
                  <a:pt x="5991147" y="49250"/>
                  <a:pt x="5980084" y="59026"/>
                  <a:pt x="5965270" y="74736"/>
                </a:cubicBezTo>
                <a:cubicBezTo>
                  <a:pt x="5950456" y="90446"/>
                  <a:pt x="5936766" y="101588"/>
                  <a:pt x="5924196" y="108163"/>
                </a:cubicBezTo>
                <a:cubicBezTo>
                  <a:pt x="5911626" y="114738"/>
                  <a:pt x="5905837" y="115813"/>
                  <a:pt x="5906826" y="111390"/>
                </a:cubicBezTo>
                <a:cubicBezTo>
                  <a:pt x="5907816" y="106966"/>
                  <a:pt x="5912183" y="100878"/>
                  <a:pt x="5919927" y="93127"/>
                </a:cubicBezTo>
                <a:cubicBezTo>
                  <a:pt x="5927670" y="85376"/>
                  <a:pt x="5936181" y="74876"/>
                  <a:pt x="5945459" y="61625"/>
                </a:cubicBezTo>
                <a:cubicBezTo>
                  <a:pt x="5954737" y="48375"/>
                  <a:pt x="5960046" y="39083"/>
                  <a:pt x="5961388" y="33748"/>
                </a:cubicBezTo>
                <a:cubicBezTo>
                  <a:pt x="5962728" y="28413"/>
                  <a:pt x="5963714" y="21975"/>
                  <a:pt x="5964345" y="14432"/>
                </a:cubicBezTo>
                <a:cubicBezTo>
                  <a:pt x="5964660" y="10660"/>
                  <a:pt x="5966933" y="9398"/>
                  <a:pt x="5971164" y="10646"/>
                </a:cubicBezTo>
                <a:close/>
                <a:moveTo>
                  <a:pt x="1922765" y="3849"/>
                </a:moveTo>
                <a:cubicBezTo>
                  <a:pt x="1924924" y="3709"/>
                  <a:pt x="1927687" y="3996"/>
                  <a:pt x="1931053" y="4709"/>
                </a:cubicBezTo>
                <a:cubicBezTo>
                  <a:pt x="1944518" y="7563"/>
                  <a:pt x="1953993" y="11815"/>
                  <a:pt x="1959479" y="17465"/>
                </a:cubicBezTo>
                <a:cubicBezTo>
                  <a:pt x="1964964" y="23115"/>
                  <a:pt x="1966559" y="28650"/>
                  <a:pt x="1964265" y="34071"/>
                </a:cubicBezTo>
                <a:cubicBezTo>
                  <a:pt x="1961970" y="39491"/>
                  <a:pt x="1960160" y="49734"/>
                  <a:pt x="1958833" y="64798"/>
                </a:cubicBezTo>
                <a:cubicBezTo>
                  <a:pt x="1957507" y="79863"/>
                  <a:pt x="1956414" y="102050"/>
                  <a:pt x="1955553" y="131362"/>
                </a:cubicBezTo>
                <a:cubicBezTo>
                  <a:pt x="1987517" y="126902"/>
                  <a:pt x="2009164" y="123919"/>
                  <a:pt x="2020493" y="122414"/>
                </a:cubicBezTo>
                <a:cubicBezTo>
                  <a:pt x="2022988" y="107184"/>
                  <a:pt x="2022436" y="94292"/>
                  <a:pt x="2018836" y="83738"/>
                </a:cubicBezTo>
                <a:cubicBezTo>
                  <a:pt x="2015237" y="73184"/>
                  <a:pt x="2019059" y="69584"/>
                  <a:pt x="2030301" y="72940"/>
                </a:cubicBezTo>
                <a:cubicBezTo>
                  <a:pt x="2041544" y="76295"/>
                  <a:pt x="2049894" y="80626"/>
                  <a:pt x="2055350" y="85932"/>
                </a:cubicBezTo>
                <a:cubicBezTo>
                  <a:pt x="2060807" y="91238"/>
                  <a:pt x="2061696" y="96175"/>
                  <a:pt x="2058017" y="100742"/>
                </a:cubicBezTo>
                <a:cubicBezTo>
                  <a:pt x="2054339" y="105309"/>
                  <a:pt x="2051622" y="113082"/>
                  <a:pt x="2049865" y="124059"/>
                </a:cubicBezTo>
                <a:cubicBezTo>
                  <a:pt x="2048108" y="135037"/>
                  <a:pt x="2044735" y="146674"/>
                  <a:pt x="2039744" y="158970"/>
                </a:cubicBezTo>
                <a:cubicBezTo>
                  <a:pt x="2034754" y="171267"/>
                  <a:pt x="2029122" y="173726"/>
                  <a:pt x="2022848" y="166348"/>
                </a:cubicBezTo>
                <a:cubicBezTo>
                  <a:pt x="2016574" y="158970"/>
                  <a:pt x="2015237" y="150958"/>
                  <a:pt x="2018836" y="142311"/>
                </a:cubicBezTo>
                <a:cubicBezTo>
                  <a:pt x="1989683" y="145896"/>
                  <a:pt x="1968545" y="149230"/>
                  <a:pt x="1955424" y="152313"/>
                </a:cubicBezTo>
                <a:cubicBezTo>
                  <a:pt x="1954578" y="191619"/>
                  <a:pt x="1953725" y="220630"/>
                  <a:pt x="1952864" y="239344"/>
                </a:cubicBezTo>
                <a:cubicBezTo>
                  <a:pt x="1982620" y="235845"/>
                  <a:pt x="2005127" y="233285"/>
                  <a:pt x="2020385" y="231664"/>
                </a:cubicBezTo>
                <a:cubicBezTo>
                  <a:pt x="2022049" y="213954"/>
                  <a:pt x="2021081" y="200457"/>
                  <a:pt x="2017481" y="191171"/>
                </a:cubicBezTo>
                <a:cubicBezTo>
                  <a:pt x="2013882" y="181886"/>
                  <a:pt x="2018184" y="179387"/>
                  <a:pt x="2030387" y="183675"/>
                </a:cubicBezTo>
                <a:cubicBezTo>
                  <a:pt x="2042591" y="187963"/>
                  <a:pt x="2050492" y="191999"/>
                  <a:pt x="2054092" y="195785"/>
                </a:cubicBezTo>
                <a:cubicBezTo>
                  <a:pt x="2057691" y="199571"/>
                  <a:pt x="2058340" y="203948"/>
                  <a:pt x="2056039" y="208917"/>
                </a:cubicBezTo>
                <a:cubicBezTo>
                  <a:pt x="2053737" y="213886"/>
                  <a:pt x="2051697" y="223924"/>
                  <a:pt x="2049919" y="239032"/>
                </a:cubicBezTo>
                <a:cubicBezTo>
                  <a:pt x="2048141" y="254139"/>
                  <a:pt x="2046542" y="265016"/>
                  <a:pt x="2045122" y="271663"/>
                </a:cubicBezTo>
                <a:cubicBezTo>
                  <a:pt x="2043702" y="278310"/>
                  <a:pt x="2040720" y="284282"/>
                  <a:pt x="2036174" y="289581"/>
                </a:cubicBezTo>
                <a:cubicBezTo>
                  <a:pt x="2031628" y="294880"/>
                  <a:pt x="2027154" y="294317"/>
                  <a:pt x="2022751" y="287892"/>
                </a:cubicBezTo>
                <a:cubicBezTo>
                  <a:pt x="2018349" y="281468"/>
                  <a:pt x="2016377" y="275488"/>
                  <a:pt x="2016836" y="269953"/>
                </a:cubicBezTo>
                <a:cubicBezTo>
                  <a:pt x="2017295" y="264418"/>
                  <a:pt x="2018413" y="257864"/>
                  <a:pt x="2020192" y="250292"/>
                </a:cubicBezTo>
                <a:cubicBezTo>
                  <a:pt x="1980312" y="256588"/>
                  <a:pt x="1949584" y="261747"/>
                  <a:pt x="1928009" y="265769"/>
                </a:cubicBezTo>
                <a:cubicBezTo>
                  <a:pt x="1906434" y="269791"/>
                  <a:pt x="1890205" y="273545"/>
                  <a:pt x="1879321" y="277030"/>
                </a:cubicBezTo>
                <a:cubicBezTo>
                  <a:pt x="1868436" y="280514"/>
                  <a:pt x="1859226" y="284580"/>
                  <a:pt x="1851691" y="289226"/>
                </a:cubicBezTo>
                <a:cubicBezTo>
                  <a:pt x="1844155" y="293872"/>
                  <a:pt x="1838186" y="291417"/>
                  <a:pt x="1833783" y="281859"/>
                </a:cubicBezTo>
                <a:cubicBezTo>
                  <a:pt x="1829381" y="272301"/>
                  <a:pt x="1829252" y="265357"/>
                  <a:pt x="1833396" y="261026"/>
                </a:cubicBezTo>
                <a:cubicBezTo>
                  <a:pt x="1837540" y="256695"/>
                  <a:pt x="1841588" y="249385"/>
                  <a:pt x="1845539" y="239096"/>
                </a:cubicBezTo>
                <a:cubicBezTo>
                  <a:pt x="1849489" y="228807"/>
                  <a:pt x="1848991" y="217726"/>
                  <a:pt x="1844044" y="205852"/>
                </a:cubicBezTo>
                <a:cubicBezTo>
                  <a:pt x="1839096" y="193978"/>
                  <a:pt x="1841781" y="189246"/>
                  <a:pt x="1852099" y="191655"/>
                </a:cubicBezTo>
                <a:cubicBezTo>
                  <a:pt x="1862417" y="194064"/>
                  <a:pt x="1869867" y="197653"/>
                  <a:pt x="1874448" y="202421"/>
                </a:cubicBezTo>
                <a:cubicBezTo>
                  <a:pt x="1879030" y="207189"/>
                  <a:pt x="1880152" y="212097"/>
                  <a:pt x="1877815" y="217145"/>
                </a:cubicBezTo>
                <a:cubicBezTo>
                  <a:pt x="1875477" y="222193"/>
                  <a:pt x="1873452" y="228793"/>
                  <a:pt x="1871738" y="236945"/>
                </a:cubicBezTo>
                <a:cubicBezTo>
                  <a:pt x="1870024" y="245098"/>
                  <a:pt x="1869168" y="250421"/>
                  <a:pt x="1869168" y="252917"/>
                </a:cubicBezTo>
                <a:cubicBezTo>
                  <a:pt x="1869168" y="251956"/>
                  <a:pt x="1875047" y="250601"/>
                  <a:pt x="1886806" y="248851"/>
                </a:cubicBezTo>
                <a:cubicBezTo>
                  <a:pt x="1898565" y="247102"/>
                  <a:pt x="1912432" y="245424"/>
                  <a:pt x="1928407" y="243818"/>
                </a:cubicBezTo>
                <a:lnTo>
                  <a:pt x="1928407" y="155819"/>
                </a:lnTo>
                <a:cubicBezTo>
                  <a:pt x="1890950" y="163735"/>
                  <a:pt x="1868053" y="170661"/>
                  <a:pt x="1859714" y="176598"/>
                </a:cubicBezTo>
                <a:cubicBezTo>
                  <a:pt x="1851375" y="182535"/>
                  <a:pt x="1844990" y="180767"/>
                  <a:pt x="1840559" y="171296"/>
                </a:cubicBezTo>
                <a:cubicBezTo>
                  <a:pt x="1836128" y="161824"/>
                  <a:pt x="1836164" y="154066"/>
                  <a:pt x="1840667" y="148022"/>
                </a:cubicBezTo>
                <a:cubicBezTo>
                  <a:pt x="1845169" y="141977"/>
                  <a:pt x="1847421" y="133298"/>
                  <a:pt x="1847421" y="121983"/>
                </a:cubicBezTo>
                <a:cubicBezTo>
                  <a:pt x="1847421" y="110898"/>
                  <a:pt x="1846069" y="101366"/>
                  <a:pt x="1843366" y="93385"/>
                </a:cubicBezTo>
                <a:cubicBezTo>
                  <a:pt x="1840663" y="85405"/>
                  <a:pt x="1843495" y="82376"/>
                  <a:pt x="1851863" y="84297"/>
                </a:cubicBezTo>
                <a:cubicBezTo>
                  <a:pt x="1860230" y="86219"/>
                  <a:pt x="1867458" y="89291"/>
                  <a:pt x="1873545" y="93514"/>
                </a:cubicBezTo>
                <a:cubicBezTo>
                  <a:pt x="1879632" y="97738"/>
                  <a:pt x="1881299" y="102854"/>
                  <a:pt x="1878546" y="108862"/>
                </a:cubicBezTo>
                <a:cubicBezTo>
                  <a:pt x="1875793" y="114871"/>
                  <a:pt x="1873982" y="121127"/>
                  <a:pt x="1873115" y="127630"/>
                </a:cubicBezTo>
                <a:cubicBezTo>
                  <a:pt x="1872247" y="134133"/>
                  <a:pt x="1871598" y="138403"/>
                  <a:pt x="1871168" y="140439"/>
                </a:cubicBezTo>
                <a:cubicBezTo>
                  <a:pt x="1870738" y="142476"/>
                  <a:pt x="1871663" y="143522"/>
                  <a:pt x="1873943" y="143580"/>
                </a:cubicBezTo>
                <a:cubicBezTo>
                  <a:pt x="1876223" y="143637"/>
                  <a:pt x="1894378" y="141106"/>
                  <a:pt x="1928407" y="135987"/>
                </a:cubicBezTo>
                <a:lnTo>
                  <a:pt x="1928407" y="59905"/>
                </a:lnTo>
                <a:cubicBezTo>
                  <a:pt x="1928407" y="41850"/>
                  <a:pt x="1925482" y="27424"/>
                  <a:pt x="1919631" y="16626"/>
                </a:cubicBezTo>
                <a:cubicBezTo>
                  <a:pt x="1915243" y="8527"/>
                  <a:pt x="1916287" y="4268"/>
                  <a:pt x="1922765" y="3849"/>
                </a:cubicBezTo>
                <a:close/>
                <a:moveTo>
                  <a:pt x="2714626" y="3289"/>
                </a:moveTo>
                <a:cubicBezTo>
                  <a:pt x="2722026" y="5197"/>
                  <a:pt x="2729250" y="8341"/>
                  <a:pt x="2736298" y="12722"/>
                </a:cubicBezTo>
                <a:cubicBezTo>
                  <a:pt x="2743346" y="17103"/>
                  <a:pt x="2745171" y="21301"/>
                  <a:pt x="2741772" y="25316"/>
                </a:cubicBezTo>
                <a:cubicBezTo>
                  <a:pt x="2738374" y="29331"/>
                  <a:pt x="2734893" y="35351"/>
                  <a:pt x="2731329" y="43374"/>
                </a:cubicBezTo>
                <a:cubicBezTo>
                  <a:pt x="2727766" y="51397"/>
                  <a:pt x="2723496" y="58678"/>
                  <a:pt x="2718520" y="65218"/>
                </a:cubicBezTo>
                <a:cubicBezTo>
                  <a:pt x="2739815" y="60901"/>
                  <a:pt x="2755560" y="56223"/>
                  <a:pt x="2765756" y="51182"/>
                </a:cubicBezTo>
                <a:cubicBezTo>
                  <a:pt x="2775952" y="46142"/>
                  <a:pt x="2785026" y="47070"/>
                  <a:pt x="2792978" y="53968"/>
                </a:cubicBezTo>
                <a:cubicBezTo>
                  <a:pt x="2800929" y="60865"/>
                  <a:pt x="2798502" y="66738"/>
                  <a:pt x="2785696" y="71585"/>
                </a:cubicBezTo>
                <a:cubicBezTo>
                  <a:pt x="2772891" y="76432"/>
                  <a:pt x="2759995" y="79759"/>
                  <a:pt x="2747010" y="81565"/>
                </a:cubicBezTo>
                <a:cubicBezTo>
                  <a:pt x="2734025" y="83372"/>
                  <a:pt x="2722743" y="82476"/>
                  <a:pt x="2713164" y="78877"/>
                </a:cubicBezTo>
                <a:cubicBezTo>
                  <a:pt x="2704947" y="90048"/>
                  <a:pt x="2696110" y="97566"/>
                  <a:pt x="2686652" y="101430"/>
                </a:cubicBezTo>
                <a:lnTo>
                  <a:pt x="2683581" y="102193"/>
                </a:lnTo>
                <a:lnTo>
                  <a:pt x="2683665" y="102568"/>
                </a:lnTo>
                <a:cubicBezTo>
                  <a:pt x="2682218" y="105280"/>
                  <a:pt x="2678597" y="107450"/>
                  <a:pt x="2672800" y="109077"/>
                </a:cubicBezTo>
                <a:cubicBezTo>
                  <a:pt x="2661206" y="112332"/>
                  <a:pt x="2648102" y="115272"/>
                  <a:pt x="2633489" y="117896"/>
                </a:cubicBezTo>
                <a:cubicBezTo>
                  <a:pt x="2640688" y="123288"/>
                  <a:pt x="2643553" y="127397"/>
                  <a:pt x="2642083" y="130222"/>
                </a:cubicBezTo>
                <a:cubicBezTo>
                  <a:pt x="2640613" y="133047"/>
                  <a:pt x="2639096" y="135908"/>
                  <a:pt x="2637533" y="138804"/>
                </a:cubicBezTo>
                <a:cubicBezTo>
                  <a:pt x="2641190" y="139249"/>
                  <a:pt x="2645213" y="139471"/>
                  <a:pt x="2649601" y="139471"/>
                </a:cubicBezTo>
                <a:cubicBezTo>
                  <a:pt x="2655179" y="139471"/>
                  <a:pt x="2660861" y="141694"/>
                  <a:pt x="2666648" y="146139"/>
                </a:cubicBezTo>
                <a:cubicBezTo>
                  <a:pt x="2672434" y="150585"/>
                  <a:pt x="2673503" y="155794"/>
                  <a:pt x="2669853" y="161767"/>
                </a:cubicBezTo>
                <a:cubicBezTo>
                  <a:pt x="2668028" y="164753"/>
                  <a:pt x="2666549" y="168258"/>
                  <a:pt x="2665416" y="172283"/>
                </a:cubicBezTo>
                <a:lnTo>
                  <a:pt x="2663383" y="184022"/>
                </a:lnTo>
                <a:lnTo>
                  <a:pt x="2675262" y="181330"/>
                </a:lnTo>
                <a:cubicBezTo>
                  <a:pt x="2686721" y="181330"/>
                  <a:pt x="2703341" y="179739"/>
                  <a:pt x="2725123" y="176555"/>
                </a:cubicBezTo>
                <a:cubicBezTo>
                  <a:pt x="2723503" y="168783"/>
                  <a:pt x="2719047" y="161329"/>
                  <a:pt x="2711755" y="154195"/>
                </a:cubicBezTo>
                <a:cubicBezTo>
                  <a:pt x="2704463" y="147061"/>
                  <a:pt x="2710762" y="144397"/>
                  <a:pt x="2730652" y="146204"/>
                </a:cubicBezTo>
                <a:cubicBezTo>
                  <a:pt x="2738653" y="133499"/>
                  <a:pt x="2742554" y="126526"/>
                  <a:pt x="2742353" y="125285"/>
                </a:cubicBezTo>
                <a:cubicBezTo>
                  <a:pt x="2742153" y="124045"/>
                  <a:pt x="2737033" y="124952"/>
                  <a:pt x="2726995" y="128006"/>
                </a:cubicBezTo>
                <a:cubicBezTo>
                  <a:pt x="2716957" y="131061"/>
                  <a:pt x="2709124" y="133534"/>
                  <a:pt x="2703495" y="135427"/>
                </a:cubicBezTo>
                <a:cubicBezTo>
                  <a:pt x="2697866" y="137320"/>
                  <a:pt x="2690166" y="134646"/>
                  <a:pt x="2680393" y="127404"/>
                </a:cubicBezTo>
                <a:cubicBezTo>
                  <a:pt x="2670620" y="120162"/>
                  <a:pt x="2672509" y="116541"/>
                  <a:pt x="2686061" y="116541"/>
                </a:cubicBezTo>
                <a:cubicBezTo>
                  <a:pt x="2697304" y="116541"/>
                  <a:pt x="2709203" y="115021"/>
                  <a:pt x="2721757" y="111981"/>
                </a:cubicBezTo>
                <a:cubicBezTo>
                  <a:pt x="2734312" y="108941"/>
                  <a:pt x="2743171" y="105560"/>
                  <a:pt x="2748333" y="101839"/>
                </a:cubicBezTo>
                <a:cubicBezTo>
                  <a:pt x="2753496" y="98118"/>
                  <a:pt x="2762415" y="100842"/>
                  <a:pt x="2775092" y="110013"/>
                </a:cubicBezTo>
                <a:cubicBezTo>
                  <a:pt x="2787769" y="119183"/>
                  <a:pt x="2789292" y="125436"/>
                  <a:pt x="2779663" y="128770"/>
                </a:cubicBezTo>
                <a:cubicBezTo>
                  <a:pt x="2770033" y="132104"/>
                  <a:pt x="2757755" y="141242"/>
                  <a:pt x="2742826" y="156185"/>
                </a:cubicBezTo>
                <a:cubicBezTo>
                  <a:pt x="2747186" y="159770"/>
                  <a:pt x="2750054" y="164538"/>
                  <a:pt x="2751431" y="170489"/>
                </a:cubicBezTo>
                <a:cubicBezTo>
                  <a:pt x="2762917" y="167865"/>
                  <a:pt x="2775429" y="165187"/>
                  <a:pt x="2788966" y="162455"/>
                </a:cubicBezTo>
                <a:cubicBezTo>
                  <a:pt x="2802503" y="159723"/>
                  <a:pt x="2812821" y="163054"/>
                  <a:pt x="2819919" y="172447"/>
                </a:cubicBezTo>
                <a:cubicBezTo>
                  <a:pt x="2827018" y="181839"/>
                  <a:pt x="2824071" y="186815"/>
                  <a:pt x="2811079" y="187375"/>
                </a:cubicBezTo>
                <a:cubicBezTo>
                  <a:pt x="2798087" y="187934"/>
                  <a:pt x="2779831" y="189009"/>
                  <a:pt x="2756313" y="190601"/>
                </a:cubicBezTo>
                <a:cubicBezTo>
                  <a:pt x="2759024" y="204167"/>
                  <a:pt x="2759221" y="223225"/>
                  <a:pt x="2756905" y="247776"/>
                </a:cubicBezTo>
                <a:cubicBezTo>
                  <a:pt x="2754589" y="272326"/>
                  <a:pt x="2747397" y="289907"/>
                  <a:pt x="2735330" y="300519"/>
                </a:cubicBezTo>
                <a:cubicBezTo>
                  <a:pt x="2723263" y="311131"/>
                  <a:pt x="2715089" y="312622"/>
                  <a:pt x="2710808" y="304993"/>
                </a:cubicBezTo>
                <a:cubicBezTo>
                  <a:pt x="2706528" y="297364"/>
                  <a:pt x="2699293" y="289237"/>
                  <a:pt x="2689104" y="280611"/>
                </a:cubicBezTo>
                <a:cubicBezTo>
                  <a:pt x="2678916" y="271986"/>
                  <a:pt x="2678478" y="268594"/>
                  <a:pt x="2687792" y="270437"/>
                </a:cubicBezTo>
                <a:cubicBezTo>
                  <a:pt x="2697106" y="272280"/>
                  <a:pt x="2705514" y="273179"/>
                  <a:pt x="2713013" y="273136"/>
                </a:cubicBezTo>
                <a:cubicBezTo>
                  <a:pt x="2720513" y="273093"/>
                  <a:pt x="2725754" y="265013"/>
                  <a:pt x="2728737" y="248894"/>
                </a:cubicBezTo>
                <a:cubicBezTo>
                  <a:pt x="2731720" y="232776"/>
                  <a:pt x="2732035" y="214793"/>
                  <a:pt x="2729684" y="194946"/>
                </a:cubicBezTo>
                <a:cubicBezTo>
                  <a:pt x="2712103" y="198503"/>
                  <a:pt x="2699598" y="200743"/>
                  <a:pt x="2692170" y="201668"/>
                </a:cubicBezTo>
                <a:cubicBezTo>
                  <a:pt x="2684742" y="202593"/>
                  <a:pt x="2676679" y="199435"/>
                  <a:pt x="2667981" y="192193"/>
                </a:cubicBezTo>
                <a:lnTo>
                  <a:pt x="2663356" y="184179"/>
                </a:lnTo>
                <a:lnTo>
                  <a:pt x="2663056" y="185912"/>
                </a:lnTo>
                <a:cubicBezTo>
                  <a:pt x="2662173" y="196036"/>
                  <a:pt x="2659417" y="209437"/>
                  <a:pt x="2654785" y="226115"/>
                </a:cubicBezTo>
                <a:cubicBezTo>
                  <a:pt x="2650153" y="242792"/>
                  <a:pt x="2642076" y="255717"/>
                  <a:pt x="2630553" y="264887"/>
                </a:cubicBezTo>
                <a:cubicBezTo>
                  <a:pt x="2619031" y="274058"/>
                  <a:pt x="2612151" y="273954"/>
                  <a:pt x="2609914" y="264575"/>
                </a:cubicBezTo>
                <a:cubicBezTo>
                  <a:pt x="2607677" y="255197"/>
                  <a:pt x="2604271" y="245947"/>
                  <a:pt x="2599697" y="236827"/>
                </a:cubicBezTo>
                <a:cubicBezTo>
                  <a:pt x="2595122" y="227707"/>
                  <a:pt x="2595026" y="223910"/>
                  <a:pt x="2599406" y="225437"/>
                </a:cubicBezTo>
                <a:cubicBezTo>
                  <a:pt x="2603787" y="226964"/>
                  <a:pt x="2608606" y="229212"/>
                  <a:pt x="2613861" y="232181"/>
                </a:cubicBezTo>
                <a:cubicBezTo>
                  <a:pt x="2619117" y="235149"/>
                  <a:pt x="2623899" y="231847"/>
                  <a:pt x="2628209" y="222275"/>
                </a:cubicBezTo>
                <a:cubicBezTo>
                  <a:pt x="2632518" y="212703"/>
                  <a:pt x="2635798" y="200650"/>
                  <a:pt x="2638050" y="186116"/>
                </a:cubicBezTo>
                <a:cubicBezTo>
                  <a:pt x="2640301" y="171583"/>
                  <a:pt x="2640681" y="162330"/>
                  <a:pt x="2639190" y="158357"/>
                </a:cubicBezTo>
                <a:cubicBezTo>
                  <a:pt x="2637698" y="154385"/>
                  <a:pt x="2635727" y="151739"/>
                  <a:pt x="2633275" y="150420"/>
                </a:cubicBezTo>
                <a:cubicBezTo>
                  <a:pt x="2629546" y="161505"/>
                  <a:pt x="2621006" y="176716"/>
                  <a:pt x="2607656" y="196054"/>
                </a:cubicBezTo>
                <a:cubicBezTo>
                  <a:pt x="2594305" y="215392"/>
                  <a:pt x="2580399" y="228366"/>
                  <a:pt x="2565936" y="234977"/>
                </a:cubicBezTo>
                <a:cubicBezTo>
                  <a:pt x="2551474" y="241588"/>
                  <a:pt x="2547208" y="240903"/>
                  <a:pt x="2553138" y="232923"/>
                </a:cubicBezTo>
                <a:cubicBezTo>
                  <a:pt x="2559067" y="224942"/>
                  <a:pt x="2566105" y="215525"/>
                  <a:pt x="2574250" y="204669"/>
                </a:cubicBezTo>
                <a:cubicBezTo>
                  <a:pt x="2582395" y="193813"/>
                  <a:pt x="2590903" y="180624"/>
                  <a:pt x="2599772" y="165101"/>
                </a:cubicBezTo>
                <a:cubicBezTo>
                  <a:pt x="2608642" y="149578"/>
                  <a:pt x="2613076" y="135234"/>
                  <a:pt x="2613076" y="122069"/>
                </a:cubicBezTo>
                <a:cubicBezTo>
                  <a:pt x="2609921" y="122069"/>
                  <a:pt x="2605189" y="122518"/>
                  <a:pt x="2598879" y="123414"/>
                </a:cubicBezTo>
                <a:cubicBezTo>
                  <a:pt x="2592570" y="124310"/>
                  <a:pt x="2585937" y="122374"/>
                  <a:pt x="2578982" y="117606"/>
                </a:cubicBezTo>
                <a:cubicBezTo>
                  <a:pt x="2572027" y="112838"/>
                  <a:pt x="2574393" y="109027"/>
                  <a:pt x="2586081" y="106173"/>
                </a:cubicBezTo>
                <a:cubicBezTo>
                  <a:pt x="2597768" y="103320"/>
                  <a:pt x="2610853" y="99856"/>
                  <a:pt x="2625337" y="95784"/>
                </a:cubicBezTo>
                <a:cubicBezTo>
                  <a:pt x="2639821" y="91711"/>
                  <a:pt x="2651347" y="88298"/>
                  <a:pt x="2659915" y="85545"/>
                </a:cubicBezTo>
                <a:cubicBezTo>
                  <a:pt x="2666341" y="83480"/>
                  <a:pt x="2671991" y="84325"/>
                  <a:pt x="2676864" y="88080"/>
                </a:cubicBezTo>
                <a:lnTo>
                  <a:pt x="2681319" y="92640"/>
                </a:lnTo>
                <a:lnTo>
                  <a:pt x="2683318" y="88610"/>
                </a:lnTo>
                <a:cubicBezTo>
                  <a:pt x="2690553" y="76199"/>
                  <a:pt x="2696630" y="62052"/>
                  <a:pt x="2701548" y="46170"/>
                </a:cubicBezTo>
                <a:cubicBezTo>
                  <a:pt x="2706467" y="30288"/>
                  <a:pt x="2708027" y="18694"/>
                  <a:pt x="2706227" y="11388"/>
                </a:cubicBezTo>
                <a:cubicBezTo>
                  <a:pt x="2704427" y="4082"/>
                  <a:pt x="2707227" y="1382"/>
                  <a:pt x="2714626" y="3289"/>
                </a:cubicBezTo>
                <a:close/>
                <a:moveTo>
                  <a:pt x="2287834" y="2342"/>
                </a:moveTo>
                <a:cubicBezTo>
                  <a:pt x="2290515" y="2583"/>
                  <a:pt x="2293831" y="3257"/>
                  <a:pt x="2297782" y="4365"/>
                </a:cubicBezTo>
                <a:cubicBezTo>
                  <a:pt x="2313585" y="8796"/>
                  <a:pt x="2320569" y="15038"/>
                  <a:pt x="2318733" y="23090"/>
                </a:cubicBezTo>
                <a:cubicBezTo>
                  <a:pt x="2316898" y="31142"/>
                  <a:pt x="2315546" y="39925"/>
                  <a:pt x="2314679" y="49440"/>
                </a:cubicBezTo>
                <a:cubicBezTo>
                  <a:pt x="2313811" y="58955"/>
                  <a:pt x="2313377" y="69161"/>
                  <a:pt x="2313377" y="80060"/>
                </a:cubicBezTo>
                <a:cubicBezTo>
                  <a:pt x="2321537" y="78583"/>
                  <a:pt x="2331209" y="76414"/>
                  <a:pt x="2342394" y="73553"/>
                </a:cubicBezTo>
                <a:cubicBezTo>
                  <a:pt x="2353580" y="70692"/>
                  <a:pt x="2362564" y="72822"/>
                  <a:pt x="2369347" y="79941"/>
                </a:cubicBezTo>
                <a:cubicBezTo>
                  <a:pt x="2376130" y="87061"/>
                  <a:pt x="2371577" y="92701"/>
                  <a:pt x="2355688" y="96859"/>
                </a:cubicBezTo>
                <a:cubicBezTo>
                  <a:pt x="2339799" y="101018"/>
                  <a:pt x="2325645" y="103872"/>
                  <a:pt x="2313227" y="105420"/>
                </a:cubicBezTo>
                <a:lnTo>
                  <a:pt x="2312044" y="159691"/>
                </a:lnTo>
                <a:cubicBezTo>
                  <a:pt x="2341340" y="157941"/>
                  <a:pt x="2367687" y="155482"/>
                  <a:pt x="2391083" y="152313"/>
                </a:cubicBezTo>
                <a:cubicBezTo>
                  <a:pt x="2414479" y="149144"/>
                  <a:pt x="2430666" y="149768"/>
                  <a:pt x="2439643" y="154184"/>
                </a:cubicBezTo>
                <a:cubicBezTo>
                  <a:pt x="2448620" y="158601"/>
                  <a:pt x="2454567" y="164699"/>
                  <a:pt x="2457485" y="172479"/>
                </a:cubicBezTo>
                <a:cubicBezTo>
                  <a:pt x="2460404" y="180258"/>
                  <a:pt x="2454546" y="183248"/>
                  <a:pt x="2439911" y="181449"/>
                </a:cubicBezTo>
                <a:cubicBezTo>
                  <a:pt x="2425277" y="179649"/>
                  <a:pt x="2406918" y="178749"/>
                  <a:pt x="2384834" y="178749"/>
                </a:cubicBezTo>
                <a:cubicBezTo>
                  <a:pt x="2362521" y="178749"/>
                  <a:pt x="2335102" y="179896"/>
                  <a:pt x="2302579" y="182191"/>
                </a:cubicBezTo>
                <a:cubicBezTo>
                  <a:pt x="2313377" y="191354"/>
                  <a:pt x="2315851" y="198083"/>
                  <a:pt x="2310000" y="202378"/>
                </a:cubicBezTo>
                <a:cubicBezTo>
                  <a:pt x="2304149" y="206673"/>
                  <a:pt x="2296463" y="214266"/>
                  <a:pt x="2286941" y="225158"/>
                </a:cubicBezTo>
                <a:cubicBezTo>
                  <a:pt x="2277419" y="236049"/>
                  <a:pt x="2268872" y="245184"/>
                  <a:pt x="2261301" y="252562"/>
                </a:cubicBezTo>
                <a:cubicBezTo>
                  <a:pt x="2253729" y="259940"/>
                  <a:pt x="2251800" y="263424"/>
                  <a:pt x="2255514" y="263016"/>
                </a:cubicBezTo>
                <a:cubicBezTo>
                  <a:pt x="2259229" y="262607"/>
                  <a:pt x="2268879" y="261514"/>
                  <a:pt x="2284467" y="259735"/>
                </a:cubicBezTo>
                <a:cubicBezTo>
                  <a:pt x="2300055" y="257957"/>
                  <a:pt x="2319536" y="255534"/>
                  <a:pt x="2342911" y="252465"/>
                </a:cubicBezTo>
                <a:cubicBezTo>
                  <a:pt x="2334321" y="244406"/>
                  <a:pt x="2328352" y="236379"/>
                  <a:pt x="2325003" y="228384"/>
                </a:cubicBezTo>
                <a:cubicBezTo>
                  <a:pt x="2321655" y="220389"/>
                  <a:pt x="2326749" y="219450"/>
                  <a:pt x="2340286" y="225566"/>
                </a:cubicBezTo>
                <a:cubicBezTo>
                  <a:pt x="2353824" y="231682"/>
                  <a:pt x="2365447" y="238207"/>
                  <a:pt x="2375155" y="245141"/>
                </a:cubicBezTo>
                <a:cubicBezTo>
                  <a:pt x="2384863" y="252074"/>
                  <a:pt x="2391843" y="259574"/>
                  <a:pt x="2396095" y="267640"/>
                </a:cubicBezTo>
                <a:cubicBezTo>
                  <a:pt x="2400347" y="275707"/>
                  <a:pt x="2401577" y="284730"/>
                  <a:pt x="2399784" y="294711"/>
                </a:cubicBezTo>
                <a:cubicBezTo>
                  <a:pt x="2397991" y="304692"/>
                  <a:pt x="2391187" y="304545"/>
                  <a:pt x="2379371" y="294270"/>
                </a:cubicBezTo>
                <a:cubicBezTo>
                  <a:pt x="2367555" y="283995"/>
                  <a:pt x="2358011" y="274284"/>
                  <a:pt x="2350740" y="265135"/>
                </a:cubicBezTo>
                <a:cubicBezTo>
                  <a:pt x="2318590" y="271315"/>
                  <a:pt x="2292677" y="277309"/>
                  <a:pt x="2273002" y="283117"/>
                </a:cubicBezTo>
                <a:cubicBezTo>
                  <a:pt x="2253327" y="288925"/>
                  <a:pt x="2238597" y="294804"/>
                  <a:pt x="2228809" y="300756"/>
                </a:cubicBezTo>
                <a:cubicBezTo>
                  <a:pt x="2219022" y="306707"/>
                  <a:pt x="2211974" y="304090"/>
                  <a:pt x="2207665" y="292904"/>
                </a:cubicBezTo>
                <a:cubicBezTo>
                  <a:pt x="2203355" y="281719"/>
                  <a:pt x="2204352" y="274621"/>
                  <a:pt x="2210655" y="271609"/>
                </a:cubicBezTo>
                <a:cubicBezTo>
                  <a:pt x="2216957" y="268598"/>
                  <a:pt x="2223339" y="264292"/>
                  <a:pt x="2229799" y="258692"/>
                </a:cubicBezTo>
                <a:cubicBezTo>
                  <a:pt x="2236259" y="253092"/>
                  <a:pt x="2245720" y="242058"/>
                  <a:pt x="2258182" y="225588"/>
                </a:cubicBezTo>
                <a:cubicBezTo>
                  <a:pt x="2270643" y="209118"/>
                  <a:pt x="2278645" y="195305"/>
                  <a:pt x="2282187" y="184148"/>
                </a:cubicBezTo>
                <a:cubicBezTo>
                  <a:pt x="2256561" y="187733"/>
                  <a:pt x="2237708" y="190870"/>
                  <a:pt x="2225626" y="193559"/>
                </a:cubicBezTo>
                <a:cubicBezTo>
                  <a:pt x="2213544" y="196248"/>
                  <a:pt x="2203133" y="198503"/>
                  <a:pt x="2194393" y="200324"/>
                </a:cubicBezTo>
                <a:cubicBezTo>
                  <a:pt x="2185653" y="202145"/>
                  <a:pt x="2178515" y="202812"/>
                  <a:pt x="2172979" y="202324"/>
                </a:cubicBezTo>
                <a:cubicBezTo>
                  <a:pt x="2167444" y="201837"/>
                  <a:pt x="2160188" y="197764"/>
                  <a:pt x="2151211" y="190107"/>
                </a:cubicBezTo>
                <a:cubicBezTo>
                  <a:pt x="2142234" y="182449"/>
                  <a:pt x="2143173" y="178620"/>
                  <a:pt x="2154029" y="178620"/>
                </a:cubicBezTo>
                <a:cubicBezTo>
                  <a:pt x="2163020" y="178620"/>
                  <a:pt x="2171829" y="178193"/>
                  <a:pt x="2180454" y="177340"/>
                </a:cubicBezTo>
                <a:cubicBezTo>
                  <a:pt x="2189080" y="176487"/>
                  <a:pt x="2200007" y="175146"/>
                  <a:pt x="2213236" y="173318"/>
                </a:cubicBezTo>
                <a:cubicBezTo>
                  <a:pt x="2226465" y="171489"/>
                  <a:pt x="2251248" y="168037"/>
                  <a:pt x="2287586" y="162961"/>
                </a:cubicBezTo>
                <a:lnTo>
                  <a:pt x="2287586" y="108561"/>
                </a:lnTo>
                <a:cubicBezTo>
                  <a:pt x="2278236" y="110368"/>
                  <a:pt x="2269976" y="111945"/>
                  <a:pt x="2262806" y="113293"/>
                </a:cubicBezTo>
                <a:cubicBezTo>
                  <a:pt x="2255636" y="114641"/>
                  <a:pt x="2246724" y="112458"/>
                  <a:pt x="2236069" y="106743"/>
                </a:cubicBezTo>
                <a:cubicBezTo>
                  <a:pt x="2225414" y="101029"/>
                  <a:pt x="2226475" y="96970"/>
                  <a:pt x="2239253" y="94568"/>
                </a:cubicBezTo>
                <a:cubicBezTo>
                  <a:pt x="2252030" y="92166"/>
                  <a:pt x="2268141" y="88944"/>
                  <a:pt x="2287586" y="84900"/>
                </a:cubicBezTo>
                <a:lnTo>
                  <a:pt x="2287586" y="49106"/>
                </a:lnTo>
                <a:cubicBezTo>
                  <a:pt x="2287586" y="33734"/>
                  <a:pt x="2285335" y="21326"/>
                  <a:pt x="2280832" y="11883"/>
                </a:cubicBezTo>
                <a:cubicBezTo>
                  <a:pt x="2277455" y="4801"/>
                  <a:pt x="2279789" y="1620"/>
                  <a:pt x="2287834" y="2342"/>
                </a:cubicBezTo>
                <a:close/>
                <a:moveTo>
                  <a:pt x="6864316" y="525"/>
                </a:moveTo>
                <a:cubicBezTo>
                  <a:pt x="6865798" y="439"/>
                  <a:pt x="6867694" y="694"/>
                  <a:pt x="6870006" y="1289"/>
                </a:cubicBezTo>
                <a:cubicBezTo>
                  <a:pt x="6879256" y="3669"/>
                  <a:pt x="6887158" y="6971"/>
                  <a:pt x="6893711" y="11194"/>
                </a:cubicBezTo>
                <a:cubicBezTo>
                  <a:pt x="6900265" y="15418"/>
                  <a:pt x="6901502" y="21193"/>
                  <a:pt x="6897422" y="28521"/>
                </a:cubicBezTo>
                <a:cubicBezTo>
                  <a:pt x="6893342" y="35849"/>
                  <a:pt x="6890886" y="58879"/>
                  <a:pt x="6890054" y="97612"/>
                </a:cubicBezTo>
                <a:cubicBezTo>
                  <a:pt x="6893726" y="96809"/>
                  <a:pt x="6899092" y="95257"/>
                  <a:pt x="6906155" y="92955"/>
                </a:cubicBezTo>
                <a:cubicBezTo>
                  <a:pt x="6913218" y="90654"/>
                  <a:pt x="6919721" y="92432"/>
                  <a:pt x="6925665" y="98290"/>
                </a:cubicBezTo>
                <a:cubicBezTo>
                  <a:pt x="6931609" y="104148"/>
                  <a:pt x="6931440" y="108866"/>
                  <a:pt x="6925159" y="112444"/>
                </a:cubicBezTo>
                <a:cubicBezTo>
                  <a:pt x="6918878" y="116021"/>
                  <a:pt x="6907106" y="119452"/>
                  <a:pt x="6889839" y="122736"/>
                </a:cubicBezTo>
                <a:lnTo>
                  <a:pt x="6888699" y="146957"/>
                </a:lnTo>
                <a:cubicBezTo>
                  <a:pt x="6901634" y="149366"/>
                  <a:pt x="6911375" y="152585"/>
                  <a:pt x="6917921" y="156615"/>
                </a:cubicBezTo>
                <a:cubicBezTo>
                  <a:pt x="6924468" y="160645"/>
                  <a:pt x="6927981" y="168266"/>
                  <a:pt x="6928461" y="179480"/>
                </a:cubicBezTo>
                <a:cubicBezTo>
                  <a:pt x="6928942" y="190694"/>
                  <a:pt x="6922593" y="192283"/>
                  <a:pt x="6909414" y="184245"/>
                </a:cubicBezTo>
                <a:cubicBezTo>
                  <a:pt x="6896235" y="176207"/>
                  <a:pt x="6889330" y="168976"/>
                  <a:pt x="6888699" y="162552"/>
                </a:cubicBezTo>
                <a:cubicBezTo>
                  <a:pt x="6888699" y="182313"/>
                  <a:pt x="6888462" y="202615"/>
                  <a:pt x="6887989" y="223458"/>
                </a:cubicBezTo>
                <a:cubicBezTo>
                  <a:pt x="6887516" y="244302"/>
                  <a:pt x="6886430" y="262084"/>
                  <a:pt x="6884730" y="276804"/>
                </a:cubicBezTo>
                <a:cubicBezTo>
                  <a:pt x="6883032" y="291524"/>
                  <a:pt x="6879024" y="295823"/>
                  <a:pt x="6872706" y="289699"/>
                </a:cubicBezTo>
                <a:cubicBezTo>
                  <a:pt x="6866390" y="283576"/>
                  <a:pt x="6862274" y="277087"/>
                  <a:pt x="6860360" y="270232"/>
                </a:cubicBezTo>
                <a:cubicBezTo>
                  <a:pt x="6858445" y="263378"/>
                  <a:pt x="6858170" y="255964"/>
                  <a:pt x="6859531" y="247991"/>
                </a:cubicBezTo>
                <a:cubicBezTo>
                  <a:pt x="6860894" y="240018"/>
                  <a:pt x="6862246" y="230474"/>
                  <a:pt x="6863586" y="219361"/>
                </a:cubicBezTo>
                <a:cubicBezTo>
                  <a:pt x="6864928" y="208247"/>
                  <a:pt x="6866042" y="187963"/>
                  <a:pt x="6866930" y="158508"/>
                </a:cubicBezTo>
                <a:cubicBezTo>
                  <a:pt x="6858298" y="179172"/>
                  <a:pt x="6848249" y="195007"/>
                  <a:pt x="6836784" y="206013"/>
                </a:cubicBezTo>
                <a:cubicBezTo>
                  <a:pt x="6825319" y="217020"/>
                  <a:pt x="6813080" y="225803"/>
                  <a:pt x="6800066" y="232364"/>
                </a:cubicBezTo>
                <a:cubicBezTo>
                  <a:pt x="6787052" y="238924"/>
                  <a:pt x="6785357" y="236576"/>
                  <a:pt x="6794978" y="225319"/>
                </a:cubicBezTo>
                <a:cubicBezTo>
                  <a:pt x="6804602" y="214062"/>
                  <a:pt x="6815214" y="200625"/>
                  <a:pt x="6826814" y="185009"/>
                </a:cubicBezTo>
                <a:cubicBezTo>
                  <a:pt x="6838416" y="169392"/>
                  <a:pt x="6849988" y="150212"/>
                  <a:pt x="6861532" y="127468"/>
                </a:cubicBezTo>
                <a:cubicBezTo>
                  <a:pt x="6852168" y="130136"/>
                  <a:pt x="6844084" y="131702"/>
                  <a:pt x="6837279" y="132169"/>
                </a:cubicBezTo>
                <a:cubicBezTo>
                  <a:pt x="6830474" y="132635"/>
                  <a:pt x="6822918" y="130534"/>
                  <a:pt x="6814607" y="125866"/>
                </a:cubicBezTo>
                <a:cubicBezTo>
                  <a:pt x="6806297" y="121198"/>
                  <a:pt x="6808814" y="117176"/>
                  <a:pt x="6822157" y="113799"/>
                </a:cubicBezTo>
                <a:cubicBezTo>
                  <a:pt x="6835501" y="110422"/>
                  <a:pt x="6850878" y="106661"/>
                  <a:pt x="6868286" y="102517"/>
                </a:cubicBezTo>
                <a:lnTo>
                  <a:pt x="6868286" y="45041"/>
                </a:lnTo>
                <a:cubicBezTo>
                  <a:pt x="6868286" y="30529"/>
                  <a:pt x="6866261" y="19013"/>
                  <a:pt x="6862210" y="10495"/>
                </a:cubicBezTo>
                <a:cubicBezTo>
                  <a:pt x="6859171" y="4107"/>
                  <a:pt x="6859874" y="783"/>
                  <a:pt x="6864316" y="525"/>
                </a:cubicBezTo>
                <a:close/>
                <a:moveTo>
                  <a:pt x="3709668" y="450"/>
                </a:moveTo>
                <a:cubicBezTo>
                  <a:pt x="3714787" y="450"/>
                  <a:pt x="3722154" y="2368"/>
                  <a:pt x="3731770" y="6204"/>
                </a:cubicBezTo>
                <a:cubicBezTo>
                  <a:pt x="3741385" y="10040"/>
                  <a:pt x="3744841" y="13715"/>
                  <a:pt x="3742137" y="17228"/>
                </a:cubicBezTo>
                <a:cubicBezTo>
                  <a:pt x="3739435" y="20741"/>
                  <a:pt x="3738083" y="33139"/>
                  <a:pt x="3738083" y="54419"/>
                </a:cubicBezTo>
                <a:cubicBezTo>
                  <a:pt x="3748222" y="54491"/>
                  <a:pt x="3758195" y="53774"/>
                  <a:pt x="3768004" y="52268"/>
                </a:cubicBezTo>
                <a:cubicBezTo>
                  <a:pt x="3771345" y="34573"/>
                  <a:pt x="3771216" y="21957"/>
                  <a:pt x="3767616" y="14421"/>
                </a:cubicBezTo>
                <a:cubicBezTo>
                  <a:pt x="3764017" y="6885"/>
                  <a:pt x="3766860" y="4311"/>
                  <a:pt x="3776145" y="6699"/>
                </a:cubicBezTo>
                <a:cubicBezTo>
                  <a:pt x="3785431" y="9086"/>
                  <a:pt x="3793332" y="12672"/>
                  <a:pt x="3799850" y="17454"/>
                </a:cubicBezTo>
                <a:cubicBezTo>
                  <a:pt x="3806367" y="22236"/>
                  <a:pt x="3808221" y="26764"/>
                  <a:pt x="3805410" y="31038"/>
                </a:cubicBezTo>
                <a:cubicBezTo>
                  <a:pt x="3802600" y="35311"/>
                  <a:pt x="3799954" y="40854"/>
                  <a:pt x="3797473" y="47665"/>
                </a:cubicBezTo>
                <a:cubicBezTo>
                  <a:pt x="3807397" y="46876"/>
                  <a:pt x="3816363" y="45331"/>
                  <a:pt x="3824371" y="43030"/>
                </a:cubicBezTo>
                <a:cubicBezTo>
                  <a:pt x="3832381" y="40728"/>
                  <a:pt x="3840472" y="43808"/>
                  <a:pt x="3848646" y="52268"/>
                </a:cubicBezTo>
                <a:cubicBezTo>
                  <a:pt x="3856820" y="60729"/>
                  <a:pt x="3854862" y="65253"/>
                  <a:pt x="3842773" y="65841"/>
                </a:cubicBezTo>
                <a:cubicBezTo>
                  <a:pt x="3830685" y="66429"/>
                  <a:pt x="3813785" y="67555"/>
                  <a:pt x="3792074" y="69219"/>
                </a:cubicBezTo>
                <a:cubicBezTo>
                  <a:pt x="3784488" y="86929"/>
                  <a:pt x="3776267" y="100839"/>
                  <a:pt x="3767412" y="110949"/>
                </a:cubicBezTo>
                <a:lnTo>
                  <a:pt x="3762981" y="115216"/>
                </a:lnTo>
                <a:lnTo>
                  <a:pt x="3774392" y="113895"/>
                </a:lnTo>
                <a:cubicBezTo>
                  <a:pt x="3796290" y="111214"/>
                  <a:pt x="3811838" y="108504"/>
                  <a:pt x="3821037" y="105765"/>
                </a:cubicBezTo>
                <a:cubicBezTo>
                  <a:pt x="3830237" y="103026"/>
                  <a:pt x="3839049" y="104789"/>
                  <a:pt x="3847473" y="111056"/>
                </a:cubicBezTo>
                <a:cubicBezTo>
                  <a:pt x="3855899" y="117323"/>
                  <a:pt x="3863395" y="124937"/>
                  <a:pt x="3869963" y="133900"/>
                </a:cubicBezTo>
                <a:cubicBezTo>
                  <a:pt x="3876531" y="142863"/>
                  <a:pt x="3874630" y="147620"/>
                  <a:pt x="3864262" y="148172"/>
                </a:cubicBezTo>
                <a:cubicBezTo>
                  <a:pt x="3853894" y="148724"/>
                  <a:pt x="3841268" y="153284"/>
                  <a:pt x="3826383" y="161853"/>
                </a:cubicBezTo>
                <a:cubicBezTo>
                  <a:pt x="3811497" y="170421"/>
                  <a:pt x="3807655" y="167711"/>
                  <a:pt x="3814853" y="153722"/>
                </a:cubicBezTo>
                <a:cubicBezTo>
                  <a:pt x="3822052" y="139733"/>
                  <a:pt x="3824092" y="131634"/>
                  <a:pt x="3820973" y="129426"/>
                </a:cubicBezTo>
                <a:cubicBezTo>
                  <a:pt x="3817854" y="127218"/>
                  <a:pt x="3807006" y="126777"/>
                  <a:pt x="3788428" y="128103"/>
                </a:cubicBezTo>
                <a:lnTo>
                  <a:pt x="3724110" y="134241"/>
                </a:lnTo>
                <a:lnTo>
                  <a:pt x="3728032" y="135242"/>
                </a:lnTo>
                <a:cubicBezTo>
                  <a:pt x="3731757" y="136592"/>
                  <a:pt x="3735165" y="138260"/>
                  <a:pt x="3738255" y="140246"/>
                </a:cubicBezTo>
                <a:cubicBezTo>
                  <a:pt x="3744436" y="144218"/>
                  <a:pt x="3746404" y="147631"/>
                  <a:pt x="3744159" y="150485"/>
                </a:cubicBezTo>
                <a:cubicBezTo>
                  <a:pt x="3741915" y="153338"/>
                  <a:pt x="3740793" y="160006"/>
                  <a:pt x="3740793" y="170489"/>
                </a:cubicBezTo>
                <a:cubicBezTo>
                  <a:pt x="3757557" y="167951"/>
                  <a:pt x="3768685" y="165069"/>
                  <a:pt x="3774177" y="161842"/>
                </a:cubicBezTo>
                <a:cubicBezTo>
                  <a:pt x="3779670" y="158615"/>
                  <a:pt x="3785528" y="158673"/>
                  <a:pt x="3791751" y="162014"/>
                </a:cubicBezTo>
                <a:cubicBezTo>
                  <a:pt x="3797975" y="165355"/>
                  <a:pt x="3804536" y="169371"/>
                  <a:pt x="3811433" y="174060"/>
                </a:cubicBezTo>
                <a:cubicBezTo>
                  <a:pt x="3818331" y="178749"/>
                  <a:pt x="3819955" y="183865"/>
                  <a:pt x="3816305" y="189407"/>
                </a:cubicBezTo>
                <a:cubicBezTo>
                  <a:pt x="3812656" y="194950"/>
                  <a:pt x="3810387" y="203464"/>
                  <a:pt x="3809497" y="214951"/>
                </a:cubicBezTo>
                <a:cubicBezTo>
                  <a:pt x="3808608" y="226437"/>
                  <a:pt x="3807192" y="235583"/>
                  <a:pt x="3805249" y="242387"/>
                </a:cubicBezTo>
                <a:cubicBezTo>
                  <a:pt x="3803306" y="249192"/>
                  <a:pt x="3798771" y="255136"/>
                  <a:pt x="3791643" y="260219"/>
                </a:cubicBezTo>
                <a:cubicBezTo>
                  <a:pt x="3784517" y="265303"/>
                  <a:pt x="3779067" y="263966"/>
                  <a:pt x="3775296" y="256208"/>
                </a:cubicBezTo>
                <a:cubicBezTo>
                  <a:pt x="3771524" y="248450"/>
                  <a:pt x="3765476" y="239648"/>
                  <a:pt x="3757152" y="229804"/>
                </a:cubicBezTo>
                <a:cubicBezTo>
                  <a:pt x="3748827" y="219959"/>
                  <a:pt x="3749419" y="216389"/>
                  <a:pt x="3758926" y="219092"/>
                </a:cubicBezTo>
                <a:cubicBezTo>
                  <a:pt x="3768434" y="221795"/>
                  <a:pt x="3774138" y="223067"/>
                  <a:pt x="3776038" y="222910"/>
                </a:cubicBezTo>
                <a:cubicBezTo>
                  <a:pt x="3777938" y="222752"/>
                  <a:pt x="3779261" y="221365"/>
                  <a:pt x="3780006" y="218748"/>
                </a:cubicBezTo>
                <a:cubicBezTo>
                  <a:pt x="3780752" y="216130"/>
                  <a:pt x="3781348" y="210523"/>
                  <a:pt x="3781792" y="201926"/>
                </a:cubicBezTo>
                <a:cubicBezTo>
                  <a:pt x="3782236" y="193330"/>
                  <a:pt x="3781161" y="188217"/>
                  <a:pt x="3778565" y="186590"/>
                </a:cubicBezTo>
                <a:cubicBezTo>
                  <a:pt x="3775970" y="184962"/>
                  <a:pt x="3771176" y="184367"/>
                  <a:pt x="3764186" y="184804"/>
                </a:cubicBezTo>
                <a:cubicBezTo>
                  <a:pt x="3757195" y="185242"/>
                  <a:pt x="3749397" y="186184"/>
                  <a:pt x="3740793" y="187633"/>
                </a:cubicBezTo>
                <a:cubicBezTo>
                  <a:pt x="3740793" y="205228"/>
                  <a:pt x="3740553" y="223569"/>
                  <a:pt x="3740072" y="242656"/>
                </a:cubicBezTo>
                <a:cubicBezTo>
                  <a:pt x="3739592" y="261743"/>
                  <a:pt x="3738183" y="279235"/>
                  <a:pt x="3735846" y="295131"/>
                </a:cubicBezTo>
                <a:cubicBezTo>
                  <a:pt x="3733509" y="311027"/>
                  <a:pt x="3728995" y="320351"/>
                  <a:pt x="3722305" y="323105"/>
                </a:cubicBezTo>
                <a:cubicBezTo>
                  <a:pt x="3715615" y="325858"/>
                  <a:pt x="3712270" y="315060"/>
                  <a:pt x="3712270" y="290710"/>
                </a:cubicBezTo>
                <a:lnTo>
                  <a:pt x="3712270" y="190902"/>
                </a:lnTo>
                <a:lnTo>
                  <a:pt x="3698396" y="193570"/>
                </a:lnTo>
                <a:cubicBezTo>
                  <a:pt x="3688760" y="196294"/>
                  <a:pt x="3682644" y="196753"/>
                  <a:pt x="3680048" y="194946"/>
                </a:cubicBezTo>
                <a:lnTo>
                  <a:pt x="3680048" y="230933"/>
                </a:lnTo>
                <a:cubicBezTo>
                  <a:pt x="3677983" y="255541"/>
                  <a:pt x="3673904" y="267845"/>
                  <a:pt x="3667809" y="267845"/>
                </a:cubicBezTo>
                <a:cubicBezTo>
                  <a:pt x="3662374" y="267845"/>
                  <a:pt x="3658079" y="264084"/>
                  <a:pt x="3654924" y="256563"/>
                </a:cubicBezTo>
                <a:cubicBezTo>
                  <a:pt x="3651769" y="249041"/>
                  <a:pt x="3650869" y="242208"/>
                  <a:pt x="3652224" y="236063"/>
                </a:cubicBezTo>
                <a:cubicBezTo>
                  <a:pt x="3653580" y="229919"/>
                  <a:pt x="3654480" y="221687"/>
                  <a:pt x="3654924" y="211369"/>
                </a:cubicBezTo>
                <a:cubicBezTo>
                  <a:pt x="3655369" y="201052"/>
                  <a:pt x="3654017" y="191659"/>
                  <a:pt x="3650869" y="183191"/>
                </a:cubicBezTo>
                <a:cubicBezTo>
                  <a:pt x="3647722" y="174723"/>
                  <a:pt x="3649317" y="171432"/>
                  <a:pt x="3655655" y="173318"/>
                </a:cubicBezTo>
                <a:cubicBezTo>
                  <a:pt x="3661994" y="175203"/>
                  <a:pt x="3667214" y="176329"/>
                  <a:pt x="3671315" y="176695"/>
                </a:cubicBezTo>
                <a:cubicBezTo>
                  <a:pt x="3675416" y="177061"/>
                  <a:pt x="3689068" y="176498"/>
                  <a:pt x="3712270" y="175006"/>
                </a:cubicBezTo>
                <a:cubicBezTo>
                  <a:pt x="3712270" y="161082"/>
                  <a:pt x="3710697" y="150101"/>
                  <a:pt x="3707549" y="142063"/>
                </a:cubicBezTo>
                <a:lnTo>
                  <a:pt x="3707363" y="136245"/>
                </a:lnTo>
                <a:lnTo>
                  <a:pt x="3635027" y="145881"/>
                </a:lnTo>
                <a:cubicBezTo>
                  <a:pt x="3631571" y="171780"/>
                  <a:pt x="3625520" y="188457"/>
                  <a:pt x="3616872" y="195914"/>
                </a:cubicBezTo>
                <a:cubicBezTo>
                  <a:pt x="3608225" y="203371"/>
                  <a:pt x="3602393" y="203077"/>
                  <a:pt x="3599374" y="195032"/>
                </a:cubicBezTo>
                <a:cubicBezTo>
                  <a:pt x="3596355" y="186988"/>
                  <a:pt x="3597320" y="176354"/>
                  <a:pt x="3602267" y="163133"/>
                </a:cubicBezTo>
                <a:cubicBezTo>
                  <a:pt x="3607214" y="149911"/>
                  <a:pt x="3609688" y="139342"/>
                  <a:pt x="3609688" y="131426"/>
                </a:cubicBezTo>
                <a:cubicBezTo>
                  <a:pt x="3609688" y="119682"/>
                  <a:pt x="3612987" y="115369"/>
                  <a:pt x="3619582" y="118488"/>
                </a:cubicBezTo>
                <a:cubicBezTo>
                  <a:pt x="3626179" y="121607"/>
                  <a:pt x="3630582" y="124995"/>
                  <a:pt x="3632790" y="128652"/>
                </a:cubicBezTo>
                <a:cubicBezTo>
                  <a:pt x="3639788" y="128781"/>
                  <a:pt x="3659664" y="127024"/>
                  <a:pt x="3692416" y="123382"/>
                </a:cubicBezTo>
                <a:lnTo>
                  <a:pt x="3723382" y="119798"/>
                </a:lnTo>
                <a:lnTo>
                  <a:pt x="3722757" y="119338"/>
                </a:lnTo>
                <a:cubicBezTo>
                  <a:pt x="3717573" y="113917"/>
                  <a:pt x="3714981" y="99978"/>
                  <a:pt x="3714981" y="77522"/>
                </a:cubicBezTo>
                <a:lnTo>
                  <a:pt x="3686802" y="81135"/>
                </a:lnTo>
                <a:cubicBezTo>
                  <a:pt x="3687692" y="113817"/>
                  <a:pt x="3683848" y="125196"/>
                  <a:pt x="3675273" y="115272"/>
                </a:cubicBezTo>
                <a:cubicBezTo>
                  <a:pt x="3666698" y="105349"/>
                  <a:pt x="3662044" y="95017"/>
                  <a:pt x="3661312" y="84276"/>
                </a:cubicBezTo>
                <a:cubicBezTo>
                  <a:pt x="3649941" y="86929"/>
                  <a:pt x="3641770" y="88718"/>
                  <a:pt x="3636801" y="89643"/>
                </a:cubicBezTo>
                <a:cubicBezTo>
                  <a:pt x="3631833" y="90568"/>
                  <a:pt x="3624050" y="87484"/>
                  <a:pt x="3613452" y="80393"/>
                </a:cubicBezTo>
                <a:cubicBezTo>
                  <a:pt x="3602855" y="73302"/>
                  <a:pt x="3604884" y="69466"/>
                  <a:pt x="3619539" y="68885"/>
                </a:cubicBezTo>
                <a:cubicBezTo>
                  <a:pt x="3634196" y="68304"/>
                  <a:pt x="3647560" y="66903"/>
                  <a:pt x="3659635" y="64680"/>
                </a:cubicBezTo>
                <a:cubicBezTo>
                  <a:pt x="3657053" y="50039"/>
                  <a:pt x="3653261" y="38595"/>
                  <a:pt x="3648256" y="30349"/>
                </a:cubicBezTo>
                <a:cubicBezTo>
                  <a:pt x="3643251" y="22104"/>
                  <a:pt x="3644728" y="18673"/>
                  <a:pt x="3652687" y="20057"/>
                </a:cubicBezTo>
                <a:cubicBezTo>
                  <a:pt x="3660646" y="21441"/>
                  <a:pt x="3668544" y="23226"/>
                  <a:pt x="3676380" y="25413"/>
                </a:cubicBezTo>
                <a:cubicBezTo>
                  <a:pt x="3684218" y="27600"/>
                  <a:pt x="3687014" y="31529"/>
                  <a:pt x="3684769" y="37200"/>
                </a:cubicBezTo>
                <a:cubicBezTo>
                  <a:pt x="3682525" y="42872"/>
                  <a:pt x="3682536" y="50863"/>
                  <a:pt x="3684802" y="61174"/>
                </a:cubicBezTo>
                <a:lnTo>
                  <a:pt x="3714981" y="58937"/>
                </a:lnTo>
                <a:cubicBezTo>
                  <a:pt x="3714092" y="51838"/>
                  <a:pt x="3712783" y="43747"/>
                  <a:pt x="3711055" y="34662"/>
                </a:cubicBezTo>
                <a:cubicBezTo>
                  <a:pt x="3709327" y="25578"/>
                  <a:pt x="3706850" y="17605"/>
                  <a:pt x="3703623" y="10743"/>
                </a:cubicBezTo>
                <a:cubicBezTo>
                  <a:pt x="3700397" y="3881"/>
                  <a:pt x="3702412" y="450"/>
                  <a:pt x="3709668" y="450"/>
                </a:cubicBezTo>
                <a:close/>
                <a:moveTo>
                  <a:pt x="4780922" y="15"/>
                </a:moveTo>
                <a:cubicBezTo>
                  <a:pt x="4782628" y="101"/>
                  <a:pt x="4784713" y="561"/>
                  <a:pt x="4787176" y="1397"/>
                </a:cubicBezTo>
                <a:cubicBezTo>
                  <a:pt x="4797028" y="4738"/>
                  <a:pt x="4805381" y="9291"/>
                  <a:pt x="4812235" y="15056"/>
                </a:cubicBezTo>
                <a:cubicBezTo>
                  <a:pt x="4819090" y="20820"/>
                  <a:pt x="4820778" y="25689"/>
                  <a:pt x="4817301" y="29661"/>
                </a:cubicBezTo>
                <a:cubicBezTo>
                  <a:pt x="4813824" y="33633"/>
                  <a:pt x="4810608" y="37469"/>
                  <a:pt x="4807654" y="41169"/>
                </a:cubicBezTo>
                <a:cubicBezTo>
                  <a:pt x="4838629" y="73363"/>
                  <a:pt x="4860340" y="94794"/>
                  <a:pt x="4872787" y="105463"/>
                </a:cubicBezTo>
                <a:cubicBezTo>
                  <a:pt x="4885234" y="116133"/>
                  <a:pt x="4898055" y="125210"/>
                  <a:pt x="4911247" y="132696"/>
                </a:cubicBezTo>
                <a:cubicBezTo>
                  <a:pt x="4924441" y="140181"/>
                  <a:pt x="4939494" y="147064"/>
                  <a:pt x="4956408" y="153345"/>
                </a:cubicBezTo>
                <a:cubicBezTo>
                  <a:pt x="4973323" y="159626"/>
                  <a:pt x="4974635" y="164308"/>
                  <a:pt x="4960344" y="167392"/>
                </a:cubicBezTo>
                <a:cubicBezTo>
                  <a:pt x="4946055" y="170475"/>
                  <a:pt x="4930380" y="171547"/>
                  <a:pt x="4913323" y="170607"/>
                </a:cubicBezTo>
                <a:cubicBezTo>
                  <a:pt x="4896265" y="169668"/>
                  <a:pt x="4884262" y="164732"/>
                  <a:pt x="4877315" y="155798"/>
                </a:cubicBezTo>
                <a:cubicBezTo>
                  <a:pt x="4870367" y="146864"/>
                  <a:pt x="4860781" y="134316"/>
                  <a:pt x="4848556" y="118155"/>
                </a:cubicBezTo>
                <a:cubicBezTo>
                  <a:pt x="4836330" y="101993"/>
                  <a:pt x="4819750" y="80354"/>
                  <a:pt x="4798813" y="53236"/>
                </a:cubicBezTo>
                <a:cubicBezTo>
                  <a:pt x="4788961" y="73628"/>
                  <a:pt x="4778375" y="91747"/>
                  <a:pt x="4767053" y="107593"/>
                </a:cubicBezTo>
                <a:cubicBezTo>
                  <a:pt x="4755732" y="123439"/>
                  <a:pt x="4741850" y="140038"/>
                  <a:pt x="4725409" y="157389"/>
                </a:cubicBezTo>
                <a:cubicBezTo>
                  <a:pt x="4708968" y="174741"/>
                  <a:pt x="4689745" y="188490"/>
                  <a:pt x="4667740" y="198635"/>
                </a:cubicBezTo>
                <a:cubicBezTo>
                  <a:pt x="4645735" y="208781"/>
                  <a:pt x="4643165" y="206175"/>
                  <a:pt x="4660029" y="190816"/>
                </a:cubicBezTo>
                <a:cubicBezTo>
                  <a:pt x="4676893" y="175458"/>
                  <a:pt x="4692961" y="159017"/>
                  <a:pt x="4708233" y="141493"/>
                </a:cubicBezTo>
                <a:cubicBezTo>
                  <a:pt x="4723506" y="123969"/>
                  <a:pt x="4736458" y="107012"/>
                  <a:pt x="4747092" y="90621"/>
                </a:cubicBezTo>
                <a:cubicBezTo>
                  <a:pt x="4757725" y="74230"/>
                  <a:pt x="4765727" y="58750"/>
                  <a:pt x="4771097" y="44181"/>
                </a:cubicBezTo>
                <a:cubicBezTo>
                  <a:pt x="4776467" y="29611"/>
                  <a:pt x="4778027" y="18002"/>
                  <a:pt x="4775775" y="9355"/>
                </a:cubicBezTo>
                <a:cubicBezTo>
                  <a:pt x="4774087" y="2870"/>
                  <a:pt x="4775803" y="-244"/>
                  <a:pt x="4780922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80186" y="2751179"/>
            <a:ext cx="29191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杯子的底面积：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3.14×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8÷2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=3.14×16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=50.24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cm</a:t>
            </a:r>
            <a:r>
              <a:rPr kumimoji="0" lang="en-US" altLang="zh-CN" sz="2400" b="1" i="0" u="none" strike="noStrike" kern="1200" cap="none" spc="0" normalizeH="0" baseline="4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66195" y="2724502"/>
            <a:ext cx="3824257" cy="225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杯子的容积：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50.24×15=753.6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cm</a:t>
            </a:r>
            <a:r>
              <a:rPr kumimoji="0" lang="en-US" altLang="zh-CN" sz="2400" b="1" i="0" u="none" strike="noStrike" kern="1200" cap="none" spc="0" normalizeH="0" baseline="4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=0.7536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L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1L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＞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0.7536 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: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带这杯水不够。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207082" y="490999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1pPr>
            <a:lvl2pPr marL="742950" indent="-28575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2pPr>
            <a:lvl3pPr marL="1143000" indent="-22860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3pPr>
            <a:lvl4pPr marL="1600200" indent="-22860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4pPr>
            <a:lvl5pPr marL="2057400" indent="-22860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8</a:t>
            </a:r>
            <a:r>
              <a: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9126690" y="498936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9702754" y="5002065"/>
            <a:ext cx="0" cy="360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088190" y="5242139"/>
            <a:ext cx="6145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 rot="16200000">
            <a:off x="8496326" y="3662413"/>
            <a:ext cx="75064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1pPr>
            <a:lvl2pPr marL="742950" indent="-28575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2pPr>
            <a:lvl3pPr marL="1143000" indent="-22860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3pPr>
            <a:lvl4pPr marL="1600200" indent="-22860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4pPr>
            <a:lvl5pPr marL="2057400" indent="-228600" eaLnBrk="0" hangingPunct="0"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0030101010101" charset="-122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15</a:t>
            </a:r>
            <a:r>
              <a: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8760296" y="2842146"/>
            <a:ext cx="2873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759304" y="4941168"/>
            <a:ext cx="2873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5400000" flipV="1">
            <a:off x="8569318" y="4536997"/>
            <a:ext cx="723738" cy="222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8910666" y="2884119"/>
            <a:ext cx="0" cy="744223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61098" y="2357334"/>
            <a:ext cx="38164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木料的体积：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3.14×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0.4÷2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×5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=3.14×0.2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=0.628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m</a:t>
            </a:r>
            <a:r>
              <a:rPr kumimoji="0" lang="en-US" altLang="zh-CN" sz="2400" b="1" i="0" u="none" strike="noStrike" kern="1200" cap="none" spc="0" normalizeH="0" baseline="4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61098" y="4183773"/>
            <a:ext cx="3816424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0.628÷0.02=31.4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（张）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1098" y="4815653"/>
            <a:ext cx="5876243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答：这根木料最多能做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张课桌。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70428" y="1270150"/>
            <a:ext cx="8054519" cy="718694"/>
          </a:xfrm>
          <a:custGeom>
            <a:avLst/>
            <a:gdLst/>
            <a:ahLst/>
            <a:cxnLst/>
            <a:rect l="l" t="t" r="r" b="b"/>
            <a:pathLst>
              <a:path w="7320394" h="653189">
                <a:moveTo>
                  <a:pt x="6743386" y="572433"/>
                </a:moveTo>
                <a:lnTo>
                  <a:pt x="6783216" y="572433"/>
                </a:lnTo>
                <a:lnTo>
                  <a:pt x="6783216" y="612244"/>
                </a:lnTo>
                <a:lnTo>
                  <a:pt x="6743386" y="612244"/>
                </a:lnTo>
                <a:close/>
                <a:moveTo>
                  <a:pt x="1702690" y="570107"/>
                </a:moveTo>
                <a:cubicBezTo>
                  <a:pt x="1709610" y="570107"/>
                  <a:pt x="1714704" y="571968"/>
                  <a:pt x="1717972" y="575688"/>
                </a:cubicBezTo>
                <a:cubicBezTo>
                  <a:pt x="1721240" y="579409"/>
                  <a:pt x="1722874" y="583787"/>
                  <a:pt x="1722874" y="588822"/>
                </a:cubicBezTo>
                <a:cubicBezTo>
                  <a:pt x="1722874" y="595371"/>
                  <a:pt x="1720952" y="600329"/>
                  <a:pt x="1717107" y="603696"/>
                </a:cubicBezTo>
                <a:cubicBezTo>
                  <a:pt x="1713262" y="607063"/>
                  <a:pt x="1708543" y="608747"/>
                  <a:pt x="1702950" y="608747"/>
                </a:cubicBezTo>
                <a:cubicBezTo>
                  <a:pt x="1698187" y="608747"/>
                  <a:pt x="1693679" y="607088"/>
                  <a:pt x="1689425" y="603770"/>
                </a:cubicBezTo>
                <a:cubicBezTo>
                  <a:pt x="1685171" y="600453"/>
                  <a:pt x="1683044" y="595470"/>
                  <a:pt x="1683044" y="588822"/>
                </a:cubicBezTo>
                <a:cubicBezTo>
                  <a:pt x="1683044" y="583713"/>
                  <a:pt x="1684647" y="579552"/>
                  <a:pt x="1687853" y="576339"/>
                </a:cubicBezTo>
                <a:cubicBezTo>
                  <a:pt x="1691059" y="573127"/>
                  <a:pt x="1696005" y="571050"/>
                  <a:pt x="1702690" y="570107"/>
                </a:cubicBezTo>
                <a:close/>
                <a:moveTo>
                  <a:pt x="2446691" y="567845"/>
                </a:moveTo>
                <a:cubicBezTo>
                  <a:pt x="2450135" y="567288"/>
                  <a:pt x="2453943" y="567546"/>
                  <a:pt x="2458113" y="568619"/>
                </a:cubicBezTo>
                <a:cubicBezTo>
                  <a:pt x="2466454" y="570765"/>
                  <a:pt x="2471902" y="575276"/>
                  <a:pt x="2474456" y="582153"/>
                </a:cubicBezTo>
                <a:cubicBezTo>
                  <a:pt x="2477011" y="589030"/>
                  <a:pt x="2476652" y="597634"/>
                  <a:pt x="2473377" y="607965"/>
                </a:cubicBezTo>
                <a:cubicBezTo>
                  <a:pt x="2470103" y="618297"/>
                  <a:pt x="2464156" y="628178"/>
                  <a:pt x="2455537" y="637610"/>
                </a:cubicBezTo>
                <a:cubicBezTo>
                  <a:pt x="2446917" y="647042"/>
                  <a:pt x="2438607" y="652177"/>
                  <a:pt x="2430608" y="653014"/>
                </a:cubicBezTo>
                <a:cubicBezTo>
                  <a:pt x="2422608" y="653851"/>
                  <a:pt x="2421046" y="651702"/>
                  <a:pt x="2425920" y="646568"/>
                </a:cubicBezTo>
                <a:cubicBezTo>
                  <a:pt x="2430794" y="641433"/>
                  <a:pt x="2435287" y="636252"/>
                  <a:pt x="2439398" y="631024"/>
                </a:cubicBezTo>
                <a:cubicBezTo>
                  <a:pt x="2443509" y="625797"/>
                  <a:pt x="2447084" y="619537"/>
                  <a:pt x="2450123" y="612244"/>
                </a:cubicBezTo>
                <a:cubicBezTo>
                  <a:pt x="2444653" y="612244"/>
                  <a:pt x="2440055" y="610846"/>
                  <a:pt x="2436328" y="608049"/>
                </a:cubicBezTo>
                <a:cubicBezTo>
                  <a:pt x="2432602" y="605252"/>
                  <a:pt x="2430078" y="601594"/>
                  <a:pt x="2428757" y="597073"/>
                </a:cubicBezTo>
                <a:cubicBezTo>
                  <a:pt x="2427436" y="592552"/>
                  <a:pt x="2427194" y="588329"/>
                  <a:pt x="2428031" y="584404"/>
                </a:cubicBezTo>
                <a:cubicBezTo>
                  <a:pt x="2428868" y="580479"/>
                  <a:pt x="2432006" y="576330"/>
                  <a:pt x="2437445" y="571958"/>
                </a:cubicBezTo>
                <a:cubicBezTo>
                  <a:pt x="2440164" y="569772"/>
                  <a:pt x="2443246" y="568401"/>
                  <a:pt x="2446691" y="567845"/>
                </a:cubicBezTo>
                <a:close/>
                <a:moveTo>
                  <a:pt x="4978436" y="529486"/>
                </a:moveTo>
                <a:cubicBezTo>
                  <a:pt x="4977098" y="529369"/>
                  <a:pt x="4975147" y="529682"/>
                  <a:pt x="4972583" y="530426"/>
                </a:cubicBezTo>
                <a:cubicBezTo>
                  <a:pt x="4967455" y="531914"/>
                  <a:pt x="4959390" y="533651"/>
                  <a:pt x="4948389" y="535635"/>
                </a:cubicBezTo>
                <a:cubicBezTo>
                  <a:pt x="4950721" y="544627"/>
                  <a:pt x="4952507" y="552992"/>
                  <a:pt x="4953747" y="560731"/>
                </a:cubicBezTo>
                <a:cubicBezTo>
                  <a:pt x="4961262" y="559243"/>
                  <a:pt x="4969597" y="557519"/>
                  <a:pt x="4978750" y="555559"/>
                </a:cubicBezTo>
                <a:cubicBezTo>
                  <a:pt x="4980214" y="541235"/>
                  <a:pt x="4980833" y="533092"/>
                  <a:pt x="4980610" y="531133"/>
                </a:cubicBezTo>
                <a:cubicBezTo>
                  <a:pt x="4980499" y="530153"/>
                  <a:pt x="4979774" y="529604"/>
                  <a:pt x="4978436" y="529486"/>
                </a:cubicBezTo>
                <a:close/>
                <a:moveTo>
                  <a:pt x="4120349" y="495165"/>
                </a:moveTo>
                <a:cubicBezTo>
                  <a:pt x="4123340" y="495939"/>
                  <a:pt x="4126783" y="497814"/>
                  <a:pt x="4130681" y="500791"/>
                </a:cubicBezTo>
                <a:cubicBezTo>
                  <a:pt x="4138476" y="506744"/>
                  <a:pt x="4140879" y="511230"/>
                  <a:pt x="4137890" y="514250"/>
                </a:cubicBezTo>
                <a:cubicBezTo>
                  <a:pt x="4134901" y="517270"/>
                  <a:pt x="4132532" y="520352"/>
                  <a:pt x="4130783" y="523496"/>
                </a:cubicBezTo>
                <a:cubicBezTo>
                  <a:pt x="4129035" y="526640"/>
                  <a:pt x="4127013" y="532792"/>
                  <a:pt x="4124718" y="541951"/>
                </a:cubicBezTo>
                <a:cubicBezTo>
                  <a:pt x="4122424" y="551110"/>
                  <a:pt x="4120136" y="558858"/>
                  <a:pt x="4117854" y="565196"/>
                </a:cubicBezTo>
                <a:cubicBezTo>
                  <a:pt x="4126585" y="574460"/>
                  <a:pt x="4137527" y="582289"/>
                  <a:pt x="4150680" y="588683"/>
                </a:cubicBezTo>
                <a:cubicBezTo>
                  <a:pt x="4163832" y="595076"/>
                  <a:pt x="4176049" y="599225"/>
                  <a:pt x="4187329" y="601129"/>
                </a:cubicBezTo>
                <a:cubicBezTo>
                  <a:pt x="4198609" y="603032"/>
                  <a:pt x="4202106" y="605931"/>
                  <a:pt x="4197821" y="609826"/>
                </a:cubicBezTo>
                <a:cubicBezTo>
                  <a:pt x="4193536" y="613720"/>
                  <a:pt x="4182808" y="616263"/>
                  <a:pt x="4165637" y="617453"/>
                </a:cubicBezTo>
                <a:cubicBezTo>
                  <a:pt x="4148466" y="618644"/>
                  <a:pt x="4136913" y="616712"/>
                  <a:pt x="4130979" y="611658"/>
                </a:cubicBezTo>
                <a:cubicBezTo>
                  <a:pt x="4125044" y="606604"/>
                  <a:pt x="4115987" y="597070"/>
                  <a:pt x="4103808" y="583055"/>
                </a:cubicBezTo>
                <a:cubicBezTo>
                  <a:pt x="4098934" y="589690"/>
                  <a:pt x="4092811" y="594648"/>
                  <a:pt x="4085437" y="597929"/>
                </a:cubicBezTo>
                <a:cubicBezTo>
                  <a:pt x="4078064" y="601209"/>
                  <a:pt x="4070120" y="603246"/>
                  <a:pt x="4061606" y="604040"/>
                </a:cubicBezTo>
                <a:cubicBezTo>
                  <a:pt x="4053092" y="604834"/>
                  <a:pt x="4052177" y="602772"/>
                  <a:pt x="4058862" y="597854"/>
                </a:cubicBezTo>
                <a:cubicBezTo>
                  <a:pt x="4065547" y="592937"/>
                  <a:pt x="4071645" y="588460"/>
                  <a:pt x="4077158" y="584423"/>
                </a:cubicBezTo>
                <a:cubicBezTo>
                  <a:pt x="4082671" y="580386"/>
                  <a:pt x="4087629" y="574653"/>
                  <a:pt x="4092032" y="567224"/>
                </a:cubicBezTo>
                <a:cubicBezTo>
                  <a:pt x="4087816" y="562052"/>
                  <a:pt x="4083053" y="555857"/>
                  <a:pt x="4077744" y="548639"/>
                </a:cubicBezTo>
                <a:cubicBezTo>
                  <a:pt x="4072436" y="541421"/>
                  <a:pt x="4067655" y="535799"/>
                  <a:pt x="4063401" y="531775"/>
                </a:cubicBezTo>
                <a:cubicBezTo>
                  <a:pt x="4059147" y="527750"/>
                  <a:pt x="4060933" y="525738"/>
                  <a:pt x="4068759" y="525738"/>
                </a:cubicBezTo>
                <a:cubicBezTo>
                  <a:pt x="4076312" y="525738"/>
                  <a:pt x="4082284" y="528373"/>
                  <a:pt x="4086674" y="533644"/>
                </a:cubicBezTo>
                <a:lnTo>
                  <a:pt x="4099846" y="552564"/>
                </a:lnTo>
                <a:cubicBezTo>
                  <a:pt x="4102438" y="542233"/>
                  <a:pt x="4104118" y="533837"/>
                  <a:pt x="4104887" y="527375"/>
                </a:cubicBezTo>
                <a:cubicBezTo>
                  <a:pt x="4105656" y="520913"/>
                  <a:pt x="4105675" y="517683"/>
                  <a:pt x="4104943" y="517683"/>
                </a:cubicBezTo>
                <a:cubicBezTo>
                  <a:pt x="4102351" y="517683"/>
                  <a:pt x="4097356" y="519044"/>
                  <a:pt x="4089958" y="521766"/>
                </a:cubicBezTo>
                <a:cubicBezTo>
                  <a:pt x="4082560" y="524488"/>
                  <a:pt x="4077050" y="525849"/>
                  <a:pt x="4073428" y="525849"/>
                </a:cubicBezTo>
                <a:cubicBezTo>
                  <a:pt x="4070266" y="525849"/>
                  <a:pt x="4066350" y="523391"/>
                  <a:pt x="4061680" y="518473"/>
                </a:cubicBezTo>
                <a:cubicBezTo>
                  <a:pt x="4057011" y="513556"/>
                  <a:pt x="4058037" y="510830"/>
                  <a:pt x="4064759" y="510297"/>
                </a:cubicBezTo>
                <a:cubicBezTo>
                  <a:pt x="4071482" y="509764"/>
                  <a:pt x="4080117" y="507987"/>
                  <a:pt x="4090665" y="504967"/>
                </a:cubicBezTo>
                <a:cubicBezTo>
                  <a:pt x="4101213" y="501947"/>
                  <a:pt x="4108571" y="499008"/>
                  <a:pt x="4112738" y="496149"/>
                </a:cubicBezTo>
                <a:cubicBezTo>
                  <a:pt x="4114821" y="494720"/>
                  <a:pt x="4117358" y="494392"/>
                  <a:pt x="4120349" y="495165"/>
                </a:cubicBezTo>
                <a:close/>
                <a:moveTo>
                  <a:pt x="4688139" y="493985"/>
                </a:moveTo>
                <a:cubicBezTo>
                  <a:pt x="4690288" y="494270"/>
                  <a:pt x="4692926" y="494954"/>
                  <a:pt x="4696051" y="496037"/>
                </a:cubicBezTo>
                <a:cubicBezTo>
                  <a:pt x="4708553" y="500372"/>
                  <a:pt x="4713613" y="505234"/>
                  <a:pt x="4711232" y="510622"/>
                </a:cubicBezTo>
                <a:cubicBezTo>
                  <a:pt x="4708850" y="516011"/>
                  <a:pt x="4706928" y="526104"/>
                  <a:pt x="4705464" y="540900"/>
                </a:cubicBezTo>
                <a:cubicBezTo>
                  <a:pt x="4706283" y="540453"/>
                  <a:pt x="4711576" y="536475"/>
                  <a:pt x="4721343" y="528966"/>
                </a:cubicBezTo>
                <a:cubicBezTo>
                  <a:pt x="4731109" y="521456"/>
                  <a:pt x="4737531" y="514368"/>
                  <a:pt x="4740606" y="507702"/>
                </a:cubicBezTo>
                <a:cubicBezTo>
                  <a:pt x="4743682" y="501035"/>
                  <a:pt x="4749294" y="503169"/>
                  <a:pt x="4757443" y="514101"/>
                </a:cubicBezTo>
                <a:cubicBezTo>
                  <a:pt x="4765591" y="525034"/>
                  <a:pt x="4765963" y="531449"/>
                  <a:pt x="4758559" y="533347"/>
                </a:cubicBezTo>
                <a:cubicBezTo>
                  <a:pt x="4751155" y="535244"/>
                  <a:pt x="4742901" y="538472"/>
                  <a:pt x="4733798" y="543030"/>
                </a:cubicBezTo>
                <a:cubicBezTo>
                  <a:pt x="4724694" y="547588"/>
                  <a:pt x="4715194" y="551994"/>
                  <a:pt x="4705297" y="556248"/>
                </a:cubicBezTo>
                <a:cubicBezTo>
                  <a:pt x="4704602" y="569208"/>
                  <a:pt x="4705514" y="578742"/>
                  <a:pt x="4708032" y="584851"/>
                </a:cubicBezTo>
                <a:cubicBezTo>
                  <a:pt x="4710549" y="590959"/>
                  <a:pt x="4716583" y="594887"/>
                  <a:pt x="4726133" y="596636"/>
                </a:cubicBezTo>
                <a:cubicBezTo>
                  <a:pt x="4735683" y="598385"/>
                  <a:pt x="4746578" y="598363"/>
                  <a:pt x="4758819" y="596571"/>
                </a:cubicBezTo>
                <a:cubicBezTo>
                  <a:pt x="4771060" y="594779"/>
                  <a:pt x="4778248" y="591036"/>
                  <a:pt x="4780381" y="585344"/>
                </a:cubicBezTo>
                <a:cubicBezTo>
                  <a:pt x="4782514" y="579651"/>
                  <a:pt x="4785658" y="570234"/>
                  <a:pt x="4789812" y="557094"/>
                </a:cubicBezTo>
                <a:cubicBezTo>
                  <a:pt x="4793967" y="543954"/>
                  <a:pt x="4796696" y="544921"/>
                  <a:pt x="4797998" y="559996"/>
                </a:cubicBezTo>
                <a:cubicBezTo>
                  <a:pt x="4799300" y="575071"/>
                  <a:pt x="4801713" y="586280"/>
                  <a:pt x="4805235" y="593622"/>
                </a:cubicBezTo>
                <a:cubicBezTo>
                  <a:pt x="4808757" y="600964"/>
                  <a:pt x="4804612" y="607460"/>
                  <a:pt x="4792798" y="613109"/>
                </a:cubicBezTo>
                <a:cubicBezTo>
                  <a:pt x="4780985" y="618758"/>
                  <a:pt x="4764404" y="621385"/>
                  <a:pt x="4743053" y="620988"/>
                </a:cubicBezTo>
                <a:cubicBezTo>
                  <a:pt x="4721702" y="620591"/>
                  <a:pt x="4706981" y="616985"/>
                  <a:pt x="4698888" y="610170"/>
                </a:cubicBezTo>
                <a:cubicBezTo>
                  <a:pt x="4690796" y="603355"/>
                  <a:pt x="4686343" y="594217"/>
                  <a:pt x="4685531" y="582758"/>
                </a:cubicBezTo>
                <a:cubicBezTo>
                  <a:pt x="4684718" y="571298"/>
                  <a:pt x="4684700" y="557122"/>
                  <a:pt x="4685475" y="540230"/>
                </a:cubicBezTo>
                <a:cubicBezTo>
                  <a:pt x="4686250" y="523338"/>
                  <a:pt x="4685081" y="510666"/>
                  <a:pt x="4681968" y="502214"/>
                </a:cubicBezTo>
                <a:cubicBezTo>
                  <a:pt x="4679633" y="495875"/>
                  <a:pt x="4681690" y="493132"/>
                  <a:pt x="4688139" y="493985"/>
                </a:cubicBezTo>
                <a:close/>
                <a:moveTo>
                  <a:pt x="4028966" y="493163"/>
                </a:moveTo>
                <a:cubicBezTo>
                  <a:pt x="4017332" y="495445"/>
                  <a:pt x="4005718" y="497076"/>
                  <a:pt x="3994122" y="498056"/>
                </a:cubicBezTo>
                <a:cubicBezTo>
                  <a:pt x="4001898" y="501355"/>
                  <a:pt x="4005399" y="504356"/>
                  <a:pt x="4004623" y="507060"/>
                </a:cubicBezTo>
                <a:cubicBezTo>
                  <a:pt x="4003848" y="509764"/>
                  <a:pt x="4003461" y="512480"/>
                  <a:pt x="4003461" y="515208"/>
                </a:cubicBezTo>
                <a:cubicBezTo>
                  <a:pt x="4006425" y="513794"/>
                  <a:pt x="4010214" y="512080"/>
                  <a:pt x="4014827" y="510064"/>
                </a:cubicBezTo>
                <a:cubicBezTo>
                  <a:pt x="4019441" y="508049"/>
                  <a:pt x="4023952" y="509423"/>
                  <a:pt x="4028361" y="514185"/>
                </a:cubicBezTo>
                <a:cubicBezTo>
                  <a:pt x="4032770" y="518948"/>
                  <a:pt x="4031778" y="522860"/>
                  <a:pt x="4025385" y="525924"/>
                </a:cubicBezTo>
                <a:cubicBezTo>
                  <a:pt x="4018992" y="528987"/>
                  <a:pt x="4011683" y="530519"/>
                  <a:pt x="4003461" y="530519"/>
                </a:cubicBezTo>
                <a:lnTo>
                  <a:pt x="4003461" y="542053"/>
                </a:lnTo>
                <a:lnTo>
                  <a:pt x="4012725" y="538723"/>
                </a:lnTo>
                <a:cubicBezTo>
                  <a:pt x="4018703" y="536280"/>
                  <a:pt x="4023711" y="536971"/>
                  <a:pt x="4027748" y="540797"/>
                </a:cubicBezTo>
                <a:cubicBezTo>
                  <a:pt x="4031785" y="544623"/>
                  <a:pt x="4030839" y="548344"/>
                  <a:pt x="4024911" y="551959"/>
                </a:cubicBezTo>
                <a:cubicBezTo>
                  <a:pt x="4018982" y="555575"/>
                  <a:pt x="4011832" y="557382"/>
                  <a:pt x="4003461" y="557382"/>
                </a:cubicBezTo>
                <a:lnTo>
                  <a:pt x="4003461" y="578256"/>
                </a:lnTo>
                <a:cubicBezTo>
                  <a:pt x="4009525" y="576829"/>
                  <a:pt x="4018815" y="573685"/>
                  <a:pt x="4031329" y="568824"/>
                </a:cubicBezTo>
                <a:lnTo>
                  <a:pt x="4031329" y="517608"/>
                </a:lnTo>
                <a:cubicBezTo>
                  <a:pt x="4031329" y="506384"/>
                  <a:pt x="4030541" y="498236"/>
                  <a:pt x="4028966" y="493163"/>
                </a:cubicBezTo>
                <a:close/>
                <a:moveTo>
                  <a:pt x="4640354" y="478752"/>
                </a:moveTo>
                <a:cubicBezTo>
                  <a:pt x="4643512" y="479495"/>
                  <a:pt x="4647130" y="481313"/>
                  <a:pt x="4651207" y="484205"/>
                </a:cubicBezTo>
                <a:cubicBezTo>
                  <a:pt x="4659362" y="489991"/>
                  <a:pt x="4662450" y="494499"/>
                  <a:pt x="4660472" y="497730"/>
                </a:cubicBezTo>
                <a:cubicBezTo>
                  <a:pt x="4658493" y="500961"/>
                  <a:pt x="4657315" y="509726"/>
                  <a:pt x="4656937" y="524026"/>
                </a:cubicBezTo>
                <a:cubicBezTo>
                  <a:pt x="4656559" y="538326"/>
                  <a:pt x="4656770" y="550642"/>
                  <a:pt x="4657570" y="560973"/>
                </a:cubicBezTo>
                <a:cubicBezTo>
                  <a:pt x="4658370" y="571304"/>
                  <a:pt x="4658770" y="581369"/>
                  <a:pt x="4658770" y="591166"/>
                </a:cubicBezTo>
                <a:cubicBezTo>
                  <a:pt x="4658770" y="602006"/>
                  <a:pt x="4655288" y="611925"/>
                  <a:pt x="4648324" y="620923"/>
                </a:cubicBezTo>
                <a:cubicBezTo>
                  <a:pt x="4641360" y="629921"/>
                  <a:pt x="4635980" y="629927"/>
                  <a:pt x="4632185" y="620941"/>
                </a:cubicBezTo>
                <a:cubicBezTo>
                  <a:pt x="4628390" y="611956"/>
                  <a:pt x="4623094" y="604152"/>
                  <a:pt x="4616298" y="597529"/>
                </a:cubicBezTo>
                <a:cubicBezTo>
                  <a:pt x="4609501" y="590906"/>
                  <a:pt x="4609638" y="588181"/>
                  <a:pt x="4616707" y="589353"/>
                </a:cubicBezTo>
                <a:cubicBezTo>
                  <a:pt x="4623776" y="590525"/>
                  <a:pt x="4629215" y="591111"/>
                  <a:pt x="4633022" y="591111"/>
                </a:cubicBezTo>
                <a:cubicBezTo>
                  <a:pt x="4635304" y="591111"/>
                  <a:pt x="4636445" y="584513"/>
                  <a:pt x="4636445" y="571316"/>
                </a:cubicBezTo>
                <a:cubicBezTo>
                  <a:pt x="4636445" y="555826"/>
                  <a:pt x="4636259" y="540115"/>
                  <a:pt x="4635887" y="524184"/>
                </a:cubicBezTo>
                <a:cubicBezTo>
                  <a:pt x="4635515" y="508254"/>
                  <a:pt x="4634315" y="499879"/>
                  <a:pt x="4632288" y="499060"/>
                </a:cubicBezTo>
                <a:cubicBezTo>
                  <a:pt x="4630260" y="498242"/>
                  <a:pt x="4626164" y="498403"/>
                  <a:pt x="4620000" y="499544"/>
                </a:cubicBezTo>
                <a:cubicBezTo>
                  <a:pt x="4613836" y="500685"/>
                  <a:pt x="4608472" y="501541"/>
                  <a:pt x="4603908" y="502111"/>
                </a:cubicBezTo>
                <a:lnTo>
                  <a:pt x="4603908" y="518706"/>
                </a:lnTo>
                <a:cubicBezTo>
                  <a:pt x="4609638" y="518780"/>
                  <a:pt x="4615002" y="518216"/>
                  <a:pt x="4620000" y="517013"/>
                </a:cubicBezTo>
                <a:cubicBezTo>
                  <a:pt x="4624998" y="515810"/>
                  <a:pt x="4629013" y="517208"/>
                  <a:pt x="4632046" y="521208"/>
                </a:cubicBezTo>
                <a:cubicBezTo>
                  <a:pt x="4635078" y="525208"/>
                  <a:pt x="4633953" y="528538"/>
                  <a:pt x="4628669" y="531198"/>
                </a:cubicBezTo>
                <a:cubicBezTo>
                  <a:pt x="4623386" y="533858"/>
                  <a:pt x="4614574" y="534413"/>
                  <a:pt x="4602234" y="532863"/>
                </a:cubicBezTo>
                <a:cubicBezTo>
                  <a:pt x="4601737" y="537105"/>
                  <a:pt x="4601124" y="543672"/>
                  <a:pt x="4600392" y="552564"/>
                </a:cubicBezTo>
                <a:cubicBezTo>
                  <a:pt x="4605911" y="552651"/>
                  <a:pt x="4611414" y="551894"/>
                  <a:pt x="4616902" y="550294"/>
                </a:cubicBezTo>
                <a:cubicBezTo>
                  <a:pt x="4622390" y="548695"/>
                  <a:pt x="4627044" y="550654"/>
                  <a:pt x="4630864" y="556173"/>
                </a:cubicBezTo>
                <a:cubicBezTo>
                  <a:pt x="4634684" y="561692"/>
                  <a:pt x="4632892" y="565218"/>
                  <a:pt x="4625488" y="566749"/>
                </a:cubicBezTo>
                <a:cubicBezTo>
                  <a:pt x="4618084" y="568281"/>
                  <a:pt x="4609191" y="568272"/>
                  <a:pt x="4598810" y="566721"/>
                </a:cubicBezTo>
                <a:cubicBezTo>
                  <a:pt x="4596665" y="587657"/>
                  <a:pt x="4592321" y="603200"/>
                  <a:pt x="4585779" y="613351"/>
                </a:cubicBezTo>
                <a:cubicBezTo>
                  <a:pt x="4579237" y="623502"/>
                  <a:pt x="4574177" y="623304"/>
                  <a:pt x="4570598" y="612756"/>
                </a:cubicBezTo>
                <a:cubicBezTo>
                  <a:pt x="4567020" y="602208"/>
                  <a:pt x="4567569" y="592593"/>
                  <a:pt x="4572245" y="583911"/>
                </a:cubicBezTo>
                <a:cubicBezTo>
                  <a:pt x="4576921" y="575229"/>
                  <a:pt x="4580619" y="561115"/>
                  <a:pt x="4583342" y="541569"/>
                </a:cubicBezTo>
                <a:cubicBezTo>
                  <a:pt x="4586064" y="522023"/>
                  <a:pt x="4585869" y="507878"/>
                  <a:pt x="4582756" y="499135"/>
                </a:cubicBezTo>
                <a:cubicBezTo>
                  <a:pt x="4579642" y="490391"/>
                  <a:pt x="4581022" y="486410"/>
                  <a:pt x="4586895" y="487191"/>
                </a:cubicBezTo>
                <a:cubicBezTo>
                  <a:pt x="4592767" y="487973"/>
                  <a:pt x="4598280" y="488184"/>
                  <a:pt x="4603433" y="487824"/>
                </a:cubicBezTo>
                <a:cubicBezTo>
                  <a:pt x="4608587" y="487464"/>
                  <a:pt x="4613560" y="486732"/>
                  <a:pt x="4618353" y="485629"/>
                </a:cubicBezTo>
                <a:cubicBezTo>
                  <a:pt x="4623147" y="484525"/>
                  <a:pt x="4627782" y="482565"/>
                  <a:pt x="4632260" y="479750"/>
                </a:cubicBezTo>
                <a:cubicBezTo>
                  <a:pt x="4634498" y="478342"/>
                  <a:pt x="4637197" y="478010"/>
                  <a:pt x="4640354" y="478752"/>
                </a:cubicBezTo>
                <a:close/>
                <a:moveTo>
                  <a:pt x="5029537" y="472160"/>
                </a:moveTo>
                <a:cubicBezTo>
                  <a:pt x="5025742" y="481796"/>
                  <a:pt x="5020875" y="491048"/>
                  <a:pt x="5014934" y="499916"/>
                </a:cubicBezTo>
                <a:cubicBezTo>
                  <a:pt x="5022363" y="505497"/>
                  <a:pt x="5027646" y="510836"/>
                  <a:pt x="5030784" y="515934"/>
                </a:cubicBezTo>
                <a:cubicBezTo>
                  <a:pt x="5033922" y="521031"/>
                  <a:pt x="5038108" y="527406"/>
                  <a:pt x="5043341" y="535058"/>
                </a:cubicBezTo>
                <a:cubicBezTo>
                  <a:pt x="5045326" y="525682"/>
                  <a:pt x="5047096" y="514827"/>
                  <a:pt x="5048653" y="502493"/>
                </a:cubicBezTo>
                <a:cubicBezTo>
                  <a:pt x="5050209" y="490159"/>
                  <a:pt x="5050398" y="480438"/>
                  <a:pt x="5049220" y="473332"/>
                </a:cubicBezTo>
                <a:cubicBezTo>
                  <a:pt x="5040018" y="474882"/>
                  <a:pt x="5033457" y="474491"/>
                  <a:pt x="5029537" y="472160"/>
                </a:cubicBezTo>
                <a:close/>
                <a:moveTo>
                  <a:pt x="2191850" y="467379"/>
                </a:moveTo>
                <a:cubicBezTo>
                  <a:pt x="2199106" y="467379"/>
                  <a:pt x="2205183" y="469375"/>
                  <a:pt x="2210082" y="473369"/>
                </a:cubicBezTo>
                <a:cubicBezTo>
                  <a:pt x="2214981" y="477362"/>
                  <a:pt x="2217573" y="481579"/>
                  <a:pt x="2217858" y="486019"/>
                </a:cubicBezTo>
                <a:cubicBezTo>
                  <a:pt x="2218726" y="481344"/>
                  <a:pt x="2221960" y="477068"/>
                  <a:pt x="2227560" y="473192"/>
                </a:cubicBezTo>
                <a:cubicBezTo>
                  <a:pt x="2233159" y="469316"/>
                  <a:pt x="2239550" y="467379"/>
                  <a:pt x="2246731" y="467379"/>
                </a:cubicBezTo>
                <a:cubicBezTo>
                  <a:pt x="2257335" y="467379"/>
                  <a:pt x="2265250" y="470209"/>
                  <a:pt x="2270478" y="475871"/>
                </a:cubicBezTo>
                <a:cubicBezTo>
                  <a:pt x="2275706" y="481533"/>
                  <a:pt x="2278319" y="489219"/>
                  <a:pt x="2278319" y="498930"/>
                </a:cubicBezTo>
                <a:lnTo>
                  <a:pt x="2278319" y="606403"/>
                </a:lnTo>
                <a:lnTo>
                  <a:pt x="2247828" y="606403"/>
                </a:lnTo>
                <a:lnTo>
                  <a:pt x="2247828" y="508269"/>
                </a:lnTo>
                <a:cubicBezTo>
                  <a:pt x="2247828" y="504238"/>
                  <a:pt x="2247267" y="501104"/>
                  <a:pt x="2246145" y="498865"/>
                </a:cubicBezTo>
                <a:cubicBezTo>
                  <a:pt x="2245022" y="496626"/>
                  <a:pt x="2242880" y="495507"/>
                  <a:pt x="2239717" y="495507"/>
                </a:cubicBezTo>
                <a:cubicBezTo>
                  <a:pt x="2235376" y="495507"/>
                  <a:pt x="2231190" y="498028"/>
                  <a:pt x="2227160" y="503069"/>
                </a:cubicBezTo>
                <a:cubicBezTo>
                  <a:pt x="2223129" y="508111"/>
                  <a:pt x="2221114" y="514904"/>
                  <a:pt x="2221114" y="523450"/>
                </a:cubicBezTo>
                <a:lnTo>
                  <a:pt x="2221114" y="606403"/>
                </a:lnTo>
                <a:lnTo>
                  <a:pt x="2190622" y="606403"/>
                </a:lnTo>
                <a:lnTo>
                  <a:pt x="2190622" y="508269"/>
                </a:lnTo>
                <a:cubicBezTo>
                  <a:pt x="2190622" y="504238"/>
                  <a:pt x="2190061" y="501104"/>
                  <a:pt x="2188939" y="498865"/>
                </a:cubicBezTo>
                <a:cubicBezTo>
                  <a:pt x="2187816" y="496626"/>
                  <a:pt x="2185674" y="495507"/>
                  <a:pt x="2182511" y="495507"/>
                </a:cubicBezTo>
                <a:cubicBezTo>
                  <a:pt x="2178170" y="495507"/>
                  <a:pt x="2173985" y="498028"/>
                  <a:pt x="2169954" y="503069"/>
                </a:cubicBezTo>
                <a:cubicBezTo>
                  <a:pt x="2165923" y="508111"/>
                  <a:pt x="2163908" y="514904"/>
                  <a:pt x="2163908" y="523450"/>
                </a:cubicBezTo>
                <a:lnTo>
                  <a:pt x="2163908" y="606403"/>
                </a:lnTo>
                <a:lnTo>
                  <a:pt x="2133417" y="606403"/>
                </a:lnTo>
                <a:lnTo>
                  <a:pt x="2133417" y="469704"/>
                </a:lnTo>
                <a:lnTo>
                  <a:pt x="2163908" y="469704"/>
                </a:lnTo>
                <a:lnTo>
                  <a:pt x="2163908" y="486019"/>
                </a:lnTo>
                <a:cubicBezTo>
                  <a:pt x="2163387" y="481331"/>
                  <a:pt x="2166140" y="477052"/>
                  <a:pt x="2172168" y="473183"/>
                </a:cubicBezTo>
                <a:cubicBezTo>
                  <a:pt x="2178195" y="469313"/>
                  <a:pt x="2184756" y="467379"/>
                  <a:pt x="2191850" y="467379"/>
                </a:cubicBezTo>
                <a:close/>
                <a:moveTo>
                  <a:pt x="3778405" y="460360"/>
                </a:moveTo>
                <a:cubicBezTo>
                  <a:pt x="3781822" y="460686"/>
                  <a:pt x="3785254" y="461407"/>
                  <a:pt x="3788702" y="462523"/>
                </a:cubicBezTo>
                <a:cubicBezTo>
                  <a:pt x="3795597" y="464755"/>
                  <a:pt x="3798791" y="470420"/>
                  <a:pt x="3798282" y="479517"/>
                </a:cubicBezTo>
                <a:cubicBezTo>
                  <a:pt x="3797774" y="488614"/>
                  <a:pt x="3792717" y="490912"/>
                  <a:pt x="3783111" y="486410"/>
                </a:cubicBezTo>
                <a:cubicBezTo>
                  <a:pt x="3773506" y="481908"/>
                  <a:pt x="3766830" y="477319"/>
                  <a:pt x="3763085" y="472643"/>
                </a:cubicBezTo>
                <a:cubicBezTo>
                  <a:pt x="3759724" y="465524"/>
                  <a:pt x="3761429" y="461500"/>
                  <a:pt x="3768201" y="460570"/>
                </a:cubicBezTo>
                <a:cubicBezTo>
                  <a:pt x="3771586" y="460105"/>
                  <a:pt x="3774988" y="460035"/>
                  <a:pt x="3778405" y="460360"/>
                </a:cubicBezTo>
                <a:close/>
                <a:moveTo>
                  <a:pt x="1378105" y="460360"/>
                </a:moveTo>
                <a:cubicBezTo>
                  <a:pt x="1381522" y="460686"/>
                  <a:pt x="1384954" y="461407"/>
                  <a:pt x="1388402" y="462523"/>
                </a:cubicBezTo>
                <a:cubicBezTo>
                  <a:pt x="1395298" y="464755"/>
                  <a:pt x="1398492" y="470420"/>
                  <a:pt x="1397983" y="479517"/>
                </a:cubicBezTo>
                <a:cubicBezTo>
                  <a:pt x="1397474" y="488614"/>
                  <a:pt x="1392417" y="490912"/>
                  <a:pt x="1382812" y="486410"/>
                </a:cubicBezTo>
                <a:cubicBezTo>
                  <a:pt x="1373206" y="481908"/>
                  <a:pt x="1366530" y="477319"/>
                  <a:pt x="1362785" y="472643"/>
                </a:cubicBezTo>
                <a:cubicBezTo>
                  <a:pt x="1359424" y="465524"/>
                  <a:pt x="1361129" y="461500"/>
                  <a:pt x="1367901" y="460570"/>
                </a:cubicBezTo>
                <a:cubicBezTo>
                  <a:pt x="1371287" y="460105"/>
                  <a:pt x="1374688" y="460035"/>
                  <a:pt x="1378105" y="460360"/>
                </a:cubicBezTo>
                <a:close/>
                <a:moveTo>
                  <a:pt x="5633692" y="460219"/>
                </a:moveTo>
                <a:cubicBezTo>
                  <a:pt x="5635338" y="460409"/>
                  <a:pt x="5637339" y="460911"/>
                  <a:pt x="5639696" y="461723"/>
                </a:cubicBezTo>
                <a:cubicBezTo>
                  <a:pt x="5646778" y="464377"/>
                  <a:pt x="5652634" y="468445"/>
                  <a:pt x="5657267" y="473927"/>
                </a:cubicBezTo>
                <a:cubicBezTo>
                  <a:pt x="5661899" y="479409"/>
                  <a:pt x="5661949" y="484168"/>
                  <a:pt x="5657415" y="488205"/>
                </a:cubicBezTo>
                <a:cubicBezTo>
                  <a:pt x="5652882" y="492242"/>
                  <a:pt x="5645959" y="502989"/>
                  <a:pt x="5636645" y="520445"/>
                </a:cubicBezTo>
                <a:cubicBezTo>
                  <a:pt x="5627331" y="537901"/>
                  <a:pt x="5615973" y="553925"/>
                  <a:pt x="5602572" y="568517"/>
                </a:cubicBezTo>
                <a:cubicBezTo>
                  <a:pt x="5589172" y="583108"/>
                  <a:pt x="5573151" y="596152"/>
                  <a:pt x="5554510" y="607649"/>
                </a:cubicBezTo>
                <a:cubicBezTo>
                  <a:pt x="5535869" y="619146"/>
                  <a:pt x="5515812" y="627260"/>
                  <a:pt x="5494337" y="631992"/>
                </a:cubicBezTo>
                <a:cubicBezTo>
                  <a:pt x="5472863" y="636723"/>
                  <a:pt x="5471473" y="634305"/>
                  <a:pt x="5490170" y="624736"/>
                </a:cubicBezTo>
                <a:cubicBezTo>
                  <a:pt x="5508866" y="615168"/>
                  <a:pt x="5527083" y="603448"/>
                  <a:pt x="5544818" y="589576"/>
                </a:cubicBezTo>
                <a:cubicBezTo>
                  <a:pt x="5562553" y="575704"/>
                  <a:pt x="5577759" y="561664"/>
                  <a:pt x="5590433" y="547457"/>
                </a:cubicBezTo>
                <a:cubicBezTo>
                  <a:pt x="5603109" y="533251"/>
                  <a:pt x="5613105" y="517946"/>
                  <a:pt x="5620422" y="501544"/>
                </a:cubicBezTo>
                <a:cubicBezTo>
                  <a:pt x="5627740" y="485142"/>
                  <a:pt x="5630425" y="473592"/>
                  <a:pt x="5628478" y="466895"/>
                </a:cubicBezTo>
                <a:cubicBezTo>
                  <a:pt x="5627017" y="461872"/>
                  <a:pt x="5628755" y="459646"/>
                  <a:pt x="5633692" y="460219"/>
                </a:cubicBezTo>
                <a:close/>
                <a:moveTo>
                  <a:pt x="6134986" y="455389"/>
                </a:moveTo>
                <a:cubicBezTo>
                  <a:pt x="6138552" y="455277"/>
                  <a:pt x="6142920" y="456235"/>
                  <a:pt x="6148092" y="458263"/>
                </a:cubicBezTo>
                <a:cubicBezTo>
                  <a:pt x="6160432" y="464179"/>
                  <a:pt x="6163654" y="470011"/>
                  <a:pt x="6157756" y="475759"/>
                </a:cubicBezTo>
                <a:cubicBezTo>
                  <a:pt x="6151860" y="481508"/>
                  <a:pt x="6148344" y="490645"/>
                  <a:pt x="6147208" y="503172"/>
                </a:cubicBezTo>
                <a:cubicBezTo>
                  <a:pt x="6146074" y="515698"/>
                  <a:pt x="6144756" y="533328"/>
                  <a:pt x="6143255" y="556062"/>
                </a:cubicBezTo>
                <a:cubicBezTo>
                  <a:pt x="6165840" y="543634"/>
                  <a:pt x="6178274" y="537421"/>
                  <a:pt x="6180556" y="537421"/>
                </a:cubicBezTo>
                <a:cubicBezTo>
                  <a:pt x="6185268" y="537421"/>
                  <a:pt x="6180112" y="544797"/>
                  <a:pt x="6165086" y="559550"/>
                </a:cubicBezTo>
                <a:cubicBezTo>
                  <a:pt x="6150061" y="574302"/>
                  <a:pt x="6139541" y="586578"/>
                  <a:pt x="6133526" y="596375"/>
                </a:cubicBezTo>
                <a:cubicBezTo>
                  <a:pt x="6127511" y="606173"/>
                  <a:pt x="6121381" y="605804"/>
                  <a:pt x="6115136" y="595268"/>
                </a:cubicBezTo>
                <a:cubicBezTo>
                  <a:pt x="6108892" y="584733"/>
                  <a:pt x="6107732" y="577204"/>
                  <a:pt x="6111657" y="572684"/>
                </a:cubicBezTo>
                <a:cubicBezTo>
                  <a:pt x="6115582" y="568163"/>
                  <a:pt x="6118503" y="561888"/>
                  <a:pt x="6120420" y="553857"/>
                </a:cubicBezTo>
                <a:cubicBezTo>
                  <a:pt x="6122336" y="545827"/>
                  <a:pt x="6123682" y="535043"/>
                  <a:pt x="6124456" y="521506"/>
                </a:cubicBezTo>
                <a:cubicBezTo>
                  <a:pt x="6125232" y="507968"/>
                  <a:pt x="6125812" y="497526"/>
                  <a:pt x="6126196" y="490177"/>
                </a:cubicBezTo>
                <a:cubicBezTo>
                  <a:pt x="6126580" y="482829"/>
                  <a:pt x="6124776" y="480429"/>
                  <a:pt x="6120782" y="482978"/>
                </a:cubicBezTo>
                <a:cubicBezTo>
                  <a:pt x="6116789" y="485526"/>
                  <a:pt x="6111542" y="488447"/>
                  <a:pt x="6105044" y="491740"/>
                </a:cubicBezTo>
                <a:cubicBezTo>
                  <a:pt x="6098545" y="495033"/>
                  <a:pt x="6091202" y="493972"/>
                  <a:pt x="6083017" y="488559"/>
                </a:cubicBezTo>
                <a:cubicBezTo>
                  <a:pt x="6074832" y="483145"/>
                  <a:pt x="6074822" y="479648"/>
                  <a:pt x="6082989" y="478066"/>
                </a:cubicBezTo>
                <a:cubicBezTo>
                  <a:pt x="6091156" y="476485"/>
                  <a:pt x="6099503" y="474026"/>
                  <a:pt x="6108030" y="470690"/>
                </a:cubicBezTo>
                <a:cubicBezTo>
                  <a:pt x="6116556" y="467354"/>
                  <a:pt x="6122779" y="463435"/>
                  <a:pt x="6126698" y="458933"/>
                </a:cubicBezTo>
                <a:cubicBezTo>
                  <a:pt x="6128658" y="456682"/>
                  <a:pt x="6131420" y="455500"/>
                  <a:pt x="6134986" y="455389"/>
                </a:cubicBezTo>
                <a:close/>
                <a:moveTo>
                  <a:pt x="4150675" y="454003"/>
                </a:moveTo>
                <a:cubicBezTo>
                  <a:pt x="4154597" y="454790"/>
                  <a:pt x="4158354" y="456576"/>
                  <a:pt x="4161944" y="459360"/>
                </a:cubicBezTo>
                <a:cubicBezTo>
                  <a:pt x="4169125" y="464929"/>
                  <a:pt x="4169147" y="469028"/>
                  <a:pt x="4162009" y="471657"/>
                </a:cubicBezTo>
                <a:cubicBezTo>
                  <a:pt x="4154872" y="474287"/>
                  <a:pt x="4145793" y="476389"/>
                  <a:pt x="4134774" y="477964"/>
                </a:cubicBezTo>
                <a:cubicBezTo>
                  <a:pt x="4123754" y="479539"/>
                  <a:pt x="4109870" y="481496"/>
                  <a:pt x="4093120" y="483833"/>
                </a:cubicBezTo>
                <a:cubicBezTo>
                  <a:pt x="4076371" y="486171"/>
                  <a:pt x="4062824" y="487948"/>
                  <a:pt x="4052481" y="489163"/>
                </a:cubicBezTo>
                <a:cubicBezTo>
                  <a:pt x="4054813" y="495786"/>
                  <a:pt x="4055395" y="501652"/>
                  <a:pt x="4054230" y="506762"/>
                </a:cubicBezTo>
                <a:cubicBezTo>
                  <a:pt x="4053064" y="511872"/>
                  <a:pt x="4052481" y="529862"/>
                  <a:pt x="4052481" y="560731"/>
                </a:cubicBezTo>
                <a:cubicBezTo>
                  <a:pt x="4058484" y="557618"/>
                  <a:pt x="4064459" y="557193"/>
                  <a:pt x="4070405" y="559457"/>
                </a:cubicBezTo>
                <a:cubicBezTo>
                  <a:pt x="4076352" y="561720"/>
                  <a:pt x="4070378" y="567980"/>
                  <a:pt x="4052481" y="578237"/>
                </a:cubicBezTo>
                <a:cubicBezTo>
                  <a:pt x="4052481" y="591408"/>
                  <a:pt x="4052670" y="601817"/>
                  <a:pt x="4053048" y="609463"/>
                </a:cubicBezTo>
                <a:cubicBezTo>
                  <a:pt x="4053427" y="617109"/>
                  <a:pt x="4051414" y="626098"/>
                  <a:pt x="4047011" y="636429"/>
                </a:cubicBezTo>
                <a:cubicBezTo>
                  <a:pt x="4042609" y="646760"/>
                  <a:pt x="4038507" y="646524"/>
                  <a:pt x="4034705" y="635722"/>
                </a:cubicBezTo>
                <a:cubicBezTo>
                  <a:pt x="4030904" y="624919"/>
                  <a:pt x="4029391" y="616300"/>
                  <a:pt x="4030166" y="609863"/>
                </a:cubicBezTo>
                <a:cubicBezTo>
                  <a:pt x="4030941" y="603426"/>
                  <a:pt x="4031329" y="595272"/>
                  <a:pt x="4031329" y="585399"/>
                </a:cubicBezTo>
                <a:cubicBezTo>
                  <a:pt x="4018691" y="591600"/>
                  <a:pt x="4008003" y="596217"/>
                  <a:pt x="3999266" y="599250"/>
                </a:cubicBezTo>
                <a:cubicBezTo>
                  <a:pt x="3990528" y="602282"/>
                  <a:pt x="3983217" y="605593"/>
                  <a:pt x="3977332" y="609184"/>
                </a:cubicBezTo>
                <a:cubicBezTo>
                  <a:pt x="3971447" y="612774"/>
                  <a:pt x="3966529" y="613674"/>
                  <a:pt x="3962579" y="611881"/>
                </a:cubicBezTo>
                <a:cubicBezTo>
                  <a:pt x="3958629" y="610089"/>
                  <a:pt x="3954508" y="605851"/>
                  <a:pt x="3950217" y="599166"/>
                </a:cubicBezTo>
                <a:cubicBezTo>
                  <a:pt x="3945926" y="592481"/>
                  <a:pt x="3947941" y="588897"/>
                  <a:pt x="3956264" y="588413"/>
                </a:cubicBezTo>
                <a:cubicBezTo>
                  <a:pt x="3964585" y="587929"/>
                  <a:pt x="3973651" y="586379"/>
                  <a:pt x="3983462" y="583762"/>
                </a:cubicBezTo>
                <a:cubicBezTo>
                  <a:pt x="3983462" y="570938"/>
                  <a:pt x="3982888" y="554945"/>
                  <a:pt x="3981741" y="535784"/>
                </a:cubicBezTo>
                <a:cubicBezTo>
                  <a:pt x="3980594" y="516622"/>
                  <a:pt x="3978978" y="505144"/>
                  <a:pt x="3976895" y="501349"/>
                </a:cubicBezTo>
                <a:cubicBezTo>
                  <a:pt x="3970867" y="502105"/>
                  <a:pt x="3966269" y="502877"/>
                  <a:pt x="3963100" y="503665"/>
                </a:cubicBezTo>
                <a:cubicBezTo>
                  <a:pt x="3959932" y="504452"/>
                  <a:pt x="3954750" y="501714"/>
                  <a:pt x="3947557" y="495451"/>
                </a:cubicBezTo>
                <a:cubicBezTo>
                  <a:pt x="3940364" y="489188"/>
                  <a:pt x="3939130" y="486057"/>
                  <a:pt x="3943855" y="486057"/>
                </a:cubicBezTo>
                <a:cubicBezTo>
                  <a:pt x="3946893" y="486057"/>
                  <a:pt x="3953492" y="485492"/>
                  <a:pt x="3963649" y="484364"/>
                </a:cubicBezTo>
                <a:cubicBezTo>
                  <a:pt x="3973807" y="483235"/>
                  <a:pt x="3989933" y="481092"/>
                  <a:pt x="4012028" y="477936"/>
                </a:cubicBezTo>
                <a:cubicBezTo>
                  <a:pt x="4034122" y="474780"/>
                  <a:pt x="4058583" y="470712"/>
                  <a:pt x="4085409" y="465732"/>
                </a:cubicBezTo>
                <a:cubicBezTo>
                  <a:pt x="4112236" y="460753"/>
                  <a:pt x="4129902" y="457054"/>
                  <a:pt x="4138411" y="454635"/>
                </a:cubicBezTo>
                <a:cubicBezTo>
                  <a:pt x="4142665" y="453426"/>
                  <a:pt x="4146753" y="453215"/>
                  <a:pt x="4150675" y="454003"/>
                </a:cubicBezTo>
                <a:close/>
                <a:moveTo>
                  <a:pt x="6553835" y="435967"/>
                </a:moveTo>
                <a:cubicBezTo>
                  <a:pt x="6548948" y="436742"/>
                  <a:pt x="6539120" y="438103"/>
                  <a:pt x="6524348" y="440050"/>
                </a:cubicBezTo>
                <a:cubicBezTo>
                  <a:pt x="6509577" y="441997"/>
                  <a:pt x="6492320" y="445067"/>
                  <a:pt x="6472574" y="449259"/>
                </a:cubicBezTo>
                <a:cubicBezTo>
                  <a:pt x="6473282" y="454703"/>
                  <a:pt x="6473890" y="458790"/>
                  <a:pt x="6474398" y="461518"/>
                </a:cubicBezTo>
                <a:cubicBezTo>
                  <a:pt x="6485734" y="459274"/>
                  <a:pt x="6495144" y="457165"/>
                  <a:pt x="6502628" y="455193"/>
                </a:cubicBezTo>
                <a:cubicBezTo>
                  <a:pt x="6510114" y="453221"/>
                  <a:pt x="6517632" y="451448"/>
                  <a:pt x="6525186" y="449873"/>
                </a:cubicBezTo>
                <a:cubicBezTo>
                  <a:pt x="6532738" y="448298"/>
                  <a:pt x="6537728" y="450288"/>
                  <a:pt x="6540152" y="455844"/>
                </a:cubicBezTo>
                <a:cubicBezTo>
                  <a:pt x="6542577" y="461401"/>
                  <a:pt x="6534664" y="466092"/>
                  <a:pt x="6516414" y="469918"/>
                </a:cubicBezTo>
                <a:cubicBezTo>
                  <a:pt x="6498164" y="473744"/>
                  <a:pt x="6484717" y="475266"/>
                  <a:pt x="6476072" y="474485"/>
                </a:cubicBezTo>
                <a:cubicBezTo>
                  <a:pt x="6479136" y="479657"/>
                  <a:pt x="6480965" y="485058"/>
                  <a:pt x="6481560" y="490689"/>
                </a:cubicBezTo>
                <a:cubicBezTo>
                  <a:pt x="6510768" y="484537"/>
                  <a:pt x="6528056" y="480860"/>
                  <a:pt x="6533426" y="479657"/>
                </a:cubicBezTo>
                <a:cubicBezTo>
                  <a:pt x="6538798" y="478454"/>
                  <a:pt x="6544080" y="478634"/>
                  <a:pt x="6549277" y="480196"/>
                </a:cubicBezTo>
                <a:cubicBezTo>
                  <a:pt x="6556420" y="459819"/>
                  <a:pt x="6560188" y="447160"/>
                  <a:pt x="6560578" y="442217"/>
                </a:cubicBezTo>
                <a:cubicBezTo>
                  <a:pt x="6560970" y="437275"/>
                  <a:pt x="6558722" y="435191"/>
                  <a:pt x="6553835" y="435967"/>
                </a:cubicBezTo>
                <a:close/>
                <a:moveTo>
                  <a:pt x="162560" y="435967"/>
                </a:moveTo>
                <a:cubicBezTo>
                  <a:pt x="157674" y="436742"/>
                  <a:pt x="147845" y="438103"/>
                  <a:pt x="133074" y="440050"/>
                </a:cubicBezTo>
                <a:cubicBezTo>
                  <a:pt x="118302" y="441997"/>
                  <a:pt x="101045" y="445067"/>
                  <a:pt x="81300" y="449259"/>
                </a:cubicBezTo>
                <a:cubicBezTo>
                  <a:pt x="82007" y="454703"/>
                  <a:pt x="82615" y="458790"/>
                  <a:pt x="83123" y="461518"/>
                </a:cubicBezTo>
                <a:cubicBezTo>
                  <a:pt x="94459" y="459274"/>
                  <a:pt x="103869" y="457165"/>
                  <a:pt x="111354" y="455193"/>
                </a:cubicBezTo>
                <a:cubicBezTo>
                  <a:pt x="118839" y="453221"/>
                  <a:pt x="126358" y="451448"/>
                  <a:pt x="133912" y="449873"/>
                </a:cubicBezTo>
                <a:cubicBezTo>
                  <a:pt x="141464" y="448298"/>
                  <a:pt x="146453" y="450288"/>
                  <a:pt x="148877" y="455844"/>
                </a:cubicBezTo>
                <a:cubicBezTo>
                  <a:pt x="151302" y="461401"/>
                  <a:pt x="143390" y="466092"/>
                  <a:pt x="125140" y="469918"/>
                </a:cubicBezTo>
                <a:cubicBezTo>
                  <a:pt x="106889" y="473744"/>
                  <a:pt x="93442" y="475266"/>
                  <a:pt x="84797" y="474485"/>
                </a:cubicBezTo>
                <a:cubicBezTo>
                  <a:pt x="87861" y="479657"/>
                  <a:pt x="89691" y="485058"/>
                  <a:pt x="90286" y="490689"/>
                </a:cubicBezTo>
                <a:cubicBezTo>
                  <a:pt x="119493" y="484537"/>
                  <a:pt x="136782" y="480860"/>
                  <a:pt x="142152" y="479657"/>
                </a:cubicBezTo>
                <a:cubicBezTo>
                  <a:pt x="147522" y="478454"/>
                  <a:pt x="152806" y="478634"/>
                  <a:pt x="158003" y="480196"/>
                </a:cubicBezTo>
                <a:cubicBezTo>
                  <a:pt x="165146" y="459819"/>
                  <a:pt x="168914" y="447160"/>
                  <a:pt x="169304" y="442217"/>
                </a:cubicBezTo>
                <a:cubicBezTo>
                  <a:pt x="169695" y="437275"/>
                  <a:pt x="167447" y="435191"/>
                  <a:pt x="162560" y="435967"/>
                </a:cubicBezTo>
                <a:close/>
                <a:moveTo>
                  <a:pt x="5516426" y="435455"/>
                </a:moveTo>
                <a:cubicBezTo>
                  <a:pt x="5518090" y="435260"/>
                  <a:pt x="5520149" y="436497"/>
                  <a:pt x="5522605" y="439166"/>
                </a:cubicBezTo>
                <a:cubicBezTo>
                  <a:pt x="5527516" y="444506"/>
                  <a:pt x="5529972" y="452366"/>
                  <a:pt x="5529972" y="462746"/>
                </a:cubicBezTo>
                <a:cubicBezTo>
                  <a:pt x="5529972" y="472619"/>
                  <a:pt x="5526053" y="484438"/>
                  <a:pt x="5518215" y="498205"/>
                </a:cubicBezTo>
                <a:cubicBezTo>
                  <a:pt x="5510377" y="511971"/>
                  <a:pt x="5503933" y="514408"/>
                  <a:pt x="5498885" y="505516"/>
                </a:cubicBezTo>
                <a:cubicBezTo>
                  <a:pt x="5493838" y="496623"/>
                  <a:pt x="5492877" y="489340"/>
                  <a:pt x="5496002" y="483666"/>
                </a:cubicBezTo>
                <a:cubicBezTo>
                  <a:pt x="5499127" y="477992"/>
                  <a:pt x="5502290" y="470758"/>
                  <a:pt x="5505490" y="461965"/>
                </a:cubicBezTo>
                <a:cubicBezTo>
                  <a:pt x="5508504" y="453668"/>
                  <a:pt x="5510882" y="446459"/>
                  <a:pt x="5512624" y="440338"/>
                </a:cubicBezTo>
                <a:cubicBezTo>
                  <a:pt x="5513496" y="437278"/>
                  <a:pt x="5514763" y="435650"/>
                  <a:pt x="5516426" y="435455"/>
                </a:cubicBezTo>
                <a:close/>
                <a:moveTo>
                  <a:pt x="3661416" y="427800"/>
                </a:moveTo>
                <a:cubicBezTo>
                  <a:pt x="3669367" y="429455"/>
                  <a:pt x="3676588" y="432264"/>
                  <a:pt x="3683080" y="436227"/>
                </a:cubicBezTo>
                <a:cubicBezTo>
                  <a:pt x="3689573" y="440190"/>
                  <a:pt x="3691303" y="446778"/>
                  <a:pt x="3688271" y="455993"/>
                </a:cubicBezTo>
                <a:cubicBezTo>
                  <a:pt x="3685238" y="465208"/>
                  <a:pt x="3676367" y="462281"/>
                  <a:pt x="3661658" y="447212"/>
                </a:cubicBezTo>
                <a:cubicBezTo>
                  <a:pt x="3653547" y="432615"/>
                  <a:pt x="3653467" y="426144"/>
                  <a:pt x="3661416" y="427800"/>
                </a:cubicBezTo>
                <a:close/>
                <a:moveTo>
                  <a:pt x="1261117" y="427800"/>
                </a:moveTo>
                <a:cubicBezTo>
                  <a:pt x="1269066" y="429455"/>
                  <a:pt x="1276288" y="432264"/>
                  <a:pt x="1282781" y="436227"/>
                </a:cubicBezTo>
                <a:cubicBezTo>
                  <a:pt x="1289273" y="440190"/>
                  <a:pt x="1291003" y="446778"/>
                  <a:pt x="1287971" y="455993"/>
                </a:cubicBezTo>
                <a:cubicBezTo>
                  <a:pt x="1284938" y="465208"/>
                  <a:pt x="1276067" y="462281"/>
                  <a:pt x="1261358" y="447212"/>
                </a:cubicBezTo>
                <a:cubicBezTo>
                  <a:pt x="1253247" y="432615"/>
                  <a:pt x="1253167" y="426144"/>
                  <a:pt x="1261117" y="427800"/>
                </a:cubicBezTo>
                <a:close/>
                <a:moveTo>
                  <a:pt x="1893087" y="424842"/>
                </a:moveTo>
                <a:cubicBezTo>
                  <a:pt x="1884647" y="424476"/>
                  <a:pt x="1877011" y="428984"/>
                  <a:pt x="1870177" y="438366"/>
                </a:cubicBezTo>
                <a:cubicBezTo>
                  <a:pt x="1863343" y="447749"/>
                  <a:pt x="1858779" y="462901"/>
                  <a:pt x="1856485" y="483824"/>
                </a:cubicBezTo>
                <a:cubicBezTo>
                  <a:pt x="1854203" y="504734"/>
                  <a:pt x="1854978" y="523415"/>
                  <a:pt x="1858810" y="539867"/>
                </a:cubicBezTo>
                <a:cubicBezTo>
                  <a:pt x="1862643" y="556319"/>
                  <a:pt x="1868568" y="567608"/>
                  <a:pt x="1876586" y="573735"/>
                </a:cubicBezTo>
                <a:cubicBezTo>
                  <a:pt x="1884604" y="579862"/>
                  <a:pt x="1892653" y="581148"/>
                  <a:pt x="1900733" y="577595"/>
                </a:cubicBezTo>
                <a:cubicBezTo>
                  <a:pt x="1908813" y="574042"/>
                  <a:pt x="1914931" y="566039"/>
                  <a:pt x="1919086" y="553587"/>
                </a:cubicBezTo>
                <a:cubicBezTo>
                  <a:pt x="1923240" y="541135"/>
                  <a:pt x="1925318" y="527412"/>
                  <a:pt x="1925318" y="512418"/>
                </a:cubicBezTo>
                <a:cubicBezTo>
                  <a:pt x="1925318" y="497423"/>
                  <a:pt x="1924747" y="483833"/>
                  <a:pt x="1923606" y="471648"/>
                </a:cubicBezTo>
                <a:cubicBezTo>
                  <a:pt x="1922465" y="459463"/>
                  <a:pt x="1919203" y="448707"/>
                  <a:pt x="1913821" y="439380"/>
                </a:cubicBezTo>
                <a:cubicBezTo>
                  <a:pt x="1908438" y="430054"/>
                  <a:pt x="1901527" y="425208"/>
                  <a:pt x="1893087" y="424842"/>
                </a:cubicBezTo>
                <a:close/>
                <a:moveTo>
                  <a:pt x="1588287" y="424842"/>
                </a:moveTo>
                <a:cubicBezTo>
                  <a:pt x="1579847" y="424476"/>
                  <a:pt x="1572211" y="428984"/>
                  <a:pt x="1565377" y="438366"/>
                </a:cubicBezTo>
                <a:cubicBezTo>
                  <a:pt x="1558543" y="447749"/>
                  <a:pt x="1553979" y="462901"/>
                  <a:pt x="1551685" y="483824"/>
                </a:cubicBezTo>
                <a:cubicBezTo>
                  <a:pt x="1549403" y="504734"/>
                  <a:pt x="1550178" y="523415"/>
                  <a:pt x="1554010" y="539867"/>
                </a:cubicBezTo>
                <a:cubicBezTo>
                  <a:pt x="1557843" y="556319"/>
                  <a:pt x="1563768" y="567608"/>
                  <a:pt x="1571786" y="573735"/>
                </a:cubicBezTo>
                <a:cubicBezTo>
                  <a:pt x="1579804" y="579862"/>
                  <a:pt x="1587853" y="581148"/>
                  <a:pt x="1595933" y="577595"/>
                </a:cubicBezTo>
                <a:cubicBezTo>
                  <a:pt x="1604013" y="574042"/>
                  <a:pt x="1610131" y="566039"/>
                  <a:pt x="1614286" y="553587"/>
                </a:cubicBezTo>
                <a:cubicBezTo>
                  <a:pt x="1618440" y="541135"/>
                  <a:pt x="1620518" y="527412"/>
                  <a:pt x="1620518" y="512418"/>
                </a:cubicBezTo>
                <a:cubicBezTo>
                  <a:pt x="1620518" y="497423"/>
                  <a:pt x="1619947" y="483833"/>
                  <a:pt x="1618806" y="471648"/>
                </a:cubicBezTo>
                <a:cubicBezTo>
                  <a:pt x="1617665" y="459463"/>
                  <a:pt x="1614403" y="448707"/>
                  <a:pt x="1609021" y="439380"/>
                </a:cubicBezTo>
                <a:cubicBezTo>
                  <a:pt x="1603638" y="430054"/>
                  <a:pt x="1596727" y="425208"/>
                  <a:pt x="1588287" y="424842"/>
                </a:cubicBezTo>
                <a:close/>
                <a:moveTo>
                  <a:pt x="5663954" y="421865"/>
                </a:moveTo>
                <a:cubicBezTo>
                  <a:pt x="5667440" y="421053"/>
                  <a:pt x="5674881" y="422656"/>
                  <a:pt x="5686279" y="426674"/>
                </a:cubicBezTo>
                <a:cubicBezTo>
                  <a:pt x="5699500" y="429328"/>
                  <a:pt x="5706327" y="436404"/>
                  <a:pt x="5706761" y="447901"/>
                </a:cubicBezTo>
                <a:cubicBezTo>
                  <a:pt x="5707195" y="459398"/>
                  <a:pt x="5702250" y="462939"/>
                  <a:pt x="5691925" y="458523"/>
                </a:cubicBezTo>
                <a:cubicBezTo>
                  <a:pt x="5681600" y="454108"/>
                  <a:pt x="5670097" y="447392"/>
                  <a:pt x="5657415" y="438376"/>
                </a:cubicBezTo>
                <a:cubicBezTo>
                  <a:pt x="5644734" y="429359"/>
                  <a:pt x="5641783" y="424556"/>
                  <a:pt x="5648560" y="423967"/>
                </a:cubicBezTo>
                <a:cubicBezTo>
                  <a:pt x="5655338" y="423378"/>
                  <a:pt x="5660470" y="422677"/>
                  <a:pt x="5663954" y="421865"/>
                </a:cubicBezTo>
                <a:close/>
                <a:moveTo>
                  <a:pt x="2918391" y="419658"/>
                </a:moveTo>
                <a:cubicBezTo>
                  <a:pt x="2926399" y="418982"/>
                  <a:pt x="2933372" y="421312"/>
                  <a:pt x="2939312" y="426646"/>
                </a:cubicBezTo>
                <a:cubicBezTo>
                  <a:pt x="2947231" y="433759"/>
                  <a:pt x="2945913" y="438063"/>
                  <a:pt x="2935358" y="439557"/>
                </a:cubicBezTo>
                <a:cubicBezTo>
                  <a:pt x="2924804" y="441052"/>
                  <a:pt x="2909847" y="443268"/>
                  <a:pt x="2890487" y="446208"/>
                </a:cubicBezTo>
                <a:cubicBezTo>
                  <a:pt x="2901376" y="451466"/>
                  <a:pt x="2905776" y="456406"/>
                  <a:pt x="2903686" y="461025"/>
                </a:cubicBezTo>
                <a:cubicBezTo>
                  <a:pt x="2901596" y="465645"/>
                  <a:pt x="2895640" y="480860"/>
                  <a:pt x="2885817" y="506669"/>
                </a:cubicBezTo>
                <a:cubicBezTo>
                  <a:pt x="2904843" y="522445"/>
                  <a:pt x="2917381" y="534264"/>
                  <a:pt x="2923434" y="542128"/>
                </a:cubicBezTo>
                <a:cubicBezTo>
                  <a:pt x="2929486" y="549991"/>
                  <a:pt x="2930258" y="557612"/>
                  <a:pt x="2925750" y="564991"/>
                </a:cubicBezTo>
                <a:cubicBezTo>
                  <a:pt x="2921242" y="572371"/>
                  <a:pt x="2914175" y="570814"/>
                  <a:pt x="2904551" y="560322"/>
                </a:cubicBezTo>
                <a:cubicBezTo>
                  <a:pt x="2894927" y="549829"/>
                  <a:pt x="2884887" y="539120"/>
                  <a:pt x="2874432" y="528194"/>
                </a:cubicBezTo>
                <a:cubicBezTo>
                  <a:pt x="2862538" y="544006"/>
                  <a:pt x="2850936" y="555144"/>
                  <a:pt x="2839625" y="561605"/>
                </a:cubicBezTo>
                <a:cubicBezTo>
                  <a:pt x="2833969" y="564836"/>
                  <a:pt x="2828559" y="567409"/>
                  <a:pt x="2823395" y="569324"/>
                </a:cubicBezTo>
                <a:lnTo>
                  <a:pt x="2811244" y="572428"/>
                </a:lnTo>
                <a:lnTo>
                  <a:pt x="2817468" y="573772"/>
                </a:lnTo>
                <a:cubicBezTo>
                  <a:pt x="2833219" y="577617"/>
                  <a:pt x="2854381" y="581269"/>
                  <a:pt x="2880952" y="584730"/>
                </a:cubicBezTo>
                <a:cubicBezTo>
                  <a:pt x="2907524" y="588190"/>
                  <a:pt x="2933461" y="588363"/>
                  <a:pt x="2958762" y="585250"/>
                </a:cubicBezTo>
                <a:cubicBezTo>
                  <a:pt x="2984062" y="582137"/>
                  <a:pt x="2992834" y="583685"/>
                  <a:pt x="2985076" y="589892"/>
                </a:cubicBezTo>
                <a:cubicBezTo>
                  <a:pt x="2977319" y="596099"/>
                  <a:pt x="2965744" y="602933"/>
                  <a:pt x="2950353" y="610393"/>
                </a:cubicBezTo>
                <a:cubicBezTo>
                  <a:pt x="2934962" y="617853"/>
                  <a:pt x="2922941" y="621186"/>
                  <a:pt x="2914290" y="620393"/>
                </a:cubicBezTo>
                <a:cubicBezTo>
                  <a:pt x="2905639" y="619599"/>
                  <a:pt x="2891029" y="615707"/>
                  <a:pt x="2870460" y="608719"/>
                </a:cubicBezTo>
                <a:cubicBezTo>
                  <a:pt x="2849891" y="601730"/>
                  <a:pt x="2832183" y="596034"/>
                  <a:pt x="2817338" y="591631"/>
                </a:cubicBezTo>
                <a:cubicBezTo>
                  <a:pt x="2802492" y="587229"/>
                  <a:pt x="2790232" y="583725"/>
                  <a:pt x="2780559" y="581121"/>
                </a:cubicBezTo>
                <a:cubicBezTo>
                  <a:pt x="2770885" y="578516"/>
                  <a:pt x="2762529" y="579297"/>
                  <a:pt x="2755490" y="583465"/>
                </a:cubicBezTo>
                <a:cubicBezTo>
                  <a:pt x="2748452" y="587632"/>
                  <a:pt x="2742443" y="590745"/>
                  <a:pt x="2737464" y="592804"/>
                </a:cubicBezTo>
                <a:cubicBezTo>
                  <a:pt x="2732484" y="594862"/>
                  <a:pt x="2726367" y="592720"/>
                  <a:pt x="2719111" y="586376"/>
                </a:cubicBezTo>
                <a:cubicBezTo>
                  <a:pt x="2711856" y="580032"/>
                  <a:pt x="2711930" y="576339"/>
                  <a:pt x="2719334" y="575298"/>
                </a:cubicBezTo>
                <a:cubicBezTo>
                  <a:pt x="2726739" y="574256"/>
                  <a:pt x="2734087" y="572389"/>
                  <a:pt x="2741380" y="569698"/>
                </a:cubicBezTo>
                <a:cubicBezTo>
                  <a:pt x="2748672" y="567007"/>
                  <a:pt x="2755524" y="565028"/>
                  <a:pt x="2761936" y="563763"/>
                </a:cubicBezTo>
                <a:cubicBezTo>
                  <a:pt x="2761192" y="553941"/>
                  <a:pt x="2758672" y="544667"/>
                  <a:pt x="2754374" y="535942"/>
                </a:cubicBezTo>
                <a:cubicBezTo>
                  <a:pt x="2750077" y="527217"/>
                  <a:pt x="2748514" y="519989"/>
                  <a:pt x="2749686" y="514259"/>
                </a:cubicBezTo>
                <a:cubicBezTo>
                  <a:pt x="2750858" y="508530"/>
                  <a:pt x="2752219" y="503972"/>
                  <a:pt x="2753769" y="500586"/>
                </a:cubicBezTo>
                <a:cubicBezTo>
                  <a:pt x="2755320" y="497200"/>
                  <a:pt x="2752991" y="497064"/>
                  <a:pt x="2746784" y="500177"/>
                </a:cubicBezTo>
                <a:cubicBezTo>
                  <a:pt x="2740576" y="503290"/>
                  <a:pt x="2733963" y="503054"/>
                  <a:pt x="2726943" y="499470"/>
                </a:cubicBezTo>
                <a:cubicBezTo>
                  <a:pt x="2719924" y="495885"/>
                  <a:pt x="2719257" y="493185"/>
                  <a:pt x="2724943" y="491368"/>
                </a:cubicBezTo>
                <a:cubicBezTo>
                  <a:pt x="2730630" y="489551"/>
                  <a:pt x="2736232" y="487173"/>
                  <a:pt x="2741752" y="484233"/>
                </a:cubicBezTo>
                <a:cubicBezTo>
                  <a:pt x="2747271" y="481294"/>
                  <a:pt x="2752098" y="477744"/>
                  <a:pt x="2756234" y="473583"/>
                </a:cubicBezTo>
                <a:cubicBezTo>
                  <a:pt x="2760371" y="469422"/>
                  <a:pt x="2767437" y="470507"/>
                  <a:pt x="2777433" y="476838"/>
                </a:cubicBezTo>
                <a:cubicBezTo>
                  <a:pt x="2787429" y="483170"/>
                  <a:pt x="2789250" y="488980"/>
                  <a:pt x="2782893" y="494270"/>
                </a:cubicBezTo>
                <a:cubicBezTo>
                  <a:pt x="2776537" y="499560"/>
                  <a:pt x="2772646" y="505900"/>
                  <a:pt x="2771220" y="513292"/>
                </a:cubicBezTo>
                <a:cubicBezTo>
                  <a:pt x="2769793" y="520684"/>
                  <a:pt x="2771610" y="528714"/>
                  <a:pt x="2776670" y="537384"/>
                </a:cubicBezTo>
                <a:cubicBezTo>
                  <a:pt x="2781731" y="546053"/>
                  <a:pt x="2781923" y="555286"/>
                  <a:pt x="2777247" y="565084"/>
                </a:cubicBezTo>
                <a:lnTo>
                  <a:pt x="2803021" y="570651"/>
                </a:lnTo>
                <a:lnTo>
                  <a:pt x="2808464" y="565335"/>
                </a:lnTo>
                <a:cubicBezTo>
                  <a:pt x="2817691" y="558967"/>
                  <a:pt x="2826705" y="551190"/>
                  <a:pt x="2835504" y="542007"/>
                </a:cubicBezTo>
                <a:cubicBezTo>
                  <a:pt x="2844304" y="532823"/>
                  <a:pt x="2851686" y="523450"/>
                  <a:pt x="2857652" y="513887"/>
                </a:cubicBezTo>
                <a:cubicBezTo>
                  <a:pt x="2842905" y="501076"/>
                  <a:pt x="2831631" y="490506"/>
                  <a:pt x="2823830" y="482178"/>
                </a:cubicBezTo>
                <a:cubicBezTo>
                  <a:pt x="2816029" y="473850"/>
                  <a:pt x="2818714" y="472110"/>
                  <a:pt x="2831886" y="476959"/>
                </a:cubicBezTo>
                <a:cubicBezTo>
                  <a:pt x="2845057" y="481809"/>
                  <a:pt x="2857335" y="487942"/>
                  <a:pt x="2868721" y="495358"/>
                </a:cubicBezTo>
                <a:cubicBezTo>
                  <a:pt x="2875356" y="479669"/>
                  <a:pt x="2878339" y="464154"/>
                  <a:pt x="2877669" y="448812"/>
                </a:cubicBezTo>
                <a:cubicBezTo>
                  <a:pt x="2860157" y="451900"/>
                  <a:pt x="2846527" y="454812"/>
                  <a:pt x="2836778" y="457547"/>
                </a:cubicBezTo>
                <a:cubicBezTo>
                  <a:pt x="2827030" y="460281"/>
                  <a:pt x="2817567" y="458126"/>
                  <a:pt x="2808389" y="451082"/>
                </a:cubicBezTo>
                <a:cubicBezTo>
                  <a:pt x="2799212" y="444037"/>
                  <a:pt x="2799317" y="440515"/>
                  <a:pt x="2808706" y="440515"/>
                </a:cubicBezTo>
                <a:cubicBezTo>
                  <a:pt x="2816221" y="440515"/>
                  <a:pt x="2826723" y="439362"/>
                  <a:pt x="2840211" y="437055"/>
                </a:cubicBezTo>
                <a:cubicBezTo>
                  <a:pt x="2853698" y="434748"/>
                  <a:pt x="2865809" y="432444"/>
                  <a:pt x="2876543" y="430144"/>
                </a:cubicBezTo>
                <a:cubicBezTo>
                  <a:pt x="2887278" y="427843"/>
                  <a:pt x="2898443" y="424907"/>
                  <a:pt x="2910039" y="421335"/>
                </a:cubicBezTo>
                <a:cubicBezTo>
                  <a:pt x="2912938" y="420442"/>
                  <a:pt x="2915722" y="419883"/>
                  <a:pt x="2918391" y="419658"/>
                </a:cubicBezTo>
                <a:close/>
                <a:moveTo>
                  <a:pt x="1379784" y="419358"/>
                </a:moveTo>
                <a:cubicBezTo>
                  <a:pt x="1383492" y="419842"/>
                  <a:pt x="1387354" y="421062"/>
                  <a:pt x="1391369" y="423018"/>
                </a:cubicBezTo>
                <a:cubicBezTo>
                  <a:pt x="1399399" y="426931"/>
                  <a:pt x="1402916" y="433182"/>
                  <a:pt x="1401917" y="441771"/>
                </a:cubicBezTo>
                <a:cubicBezTo>
                  <a:pt x="1400919" y="450359"/>
                  <a:pt x="1396615" y="452762"/>
                  <a:pt x="1389006" y="448980"/>
                </a:cubicBezTo>
                <a:cubicBezTo>
                  <a:pt x="1381398" y="445197"/>
                  <a:pt x="1374474" y="440577"/>
                  <a:pt x="1368236" y="435120"/>
                </a:cubicBezTo>
                <a:cubicBezTo>
                  <a:pt x="1362022" y="427096"/>
                  <a:pt x="1362317" y="422095"/>
                  <a:pt x="1369119" y="420116"/>
                </a:cubicBezTo>
                <a:cubicBezTo>
                  <a:pt x="1372521" y="419127"/>
                  <a:pt x="1376075" y="418875"/>
                  <a:pt x="1379784" y="419358"/>
                </a:cubicBezTo>
                <a:close/>
                <a:moveTo>
                  <a:pt x="3780084" y="419358"/>
                </a:moveTo>
                <a:cubicBezTo>
                  <a:pt x="3783792" y="419842"/>
                  <a:pt x="3787654" y="421062"/>
                  <a:pt x="3791669" y="423018"/>
                </a:cubicBezTo>
                <a:cubicBezTo>
                  <a:pt x="3799700" y="426931"/>
                  <a:pt x="3803215" y="433182"/>
                  <a:pt x="3802217" y="441771"/>
                </a:cubicBezTo>
                <a:cubicBezTo>
                  <a:pt x="3801219" y="450359"/>
                  <a:pt x="3796915" y="452762"/>
                  <a:pt x="3789306" y="448980"/>
                </a:cubicBezTo>
                <a:cubicBezTo>
                  <a:pt x="3781697" y="445197"/>
                  <a:pt x="3774774" y="440577"/>
                  <a:pt x="3768535" y="435120"/>
                </a:cubicBezTo>
                <a:cubicBezTo>
                  <a:pt x="3762322" y="427096"/>
                  <a:pt x="3762616" y="422095"/>
                  <a:pt x="3769419" y="420116"/>
                </a:cubicBezTo>
                <a:cubicBezTo>
                  <a:pt x="3772820" y="419127"/>
                  <a:pt x="3776375" y="418875"/>
                  <a:pt x="3780084" y="419358"/>
                </a:cubicBezTo>
                <a:close/>
                <a:moveTo>
                  <a:pt x="6232422" y="417298"/>
                </a:moveTo>
                <a:lnTo>
                  <a:pt x="6217614" y="419623"/>
                </a:lnTo>
                <a:lnTo>
                  <a:pt x="6208628" y="421298"/>
                </a:lnTo>
                <a:cubicBezTo>
                  <a:pt x="6211642" y="437421"/>
                  <a:pt x="6214228" y="453159"/>
                  <a:pt x="6216386" y="468513"/>
                </a:cubicBezTo>
                <a:lnTo>
                  <a:pt x="6235342" y="465630"/>
                </a:lnTo>
                <a:lnTo>
                  <a:pt x="6235342" y="449984"/>
                </a:lnTo>
                <a:cubicBezTo>
                  <a:pt x="6227021" y="449984"/>
                  <a:pt x="6220662" y="448580"/>
                  <a:pt x="6216264" y="445771"/>
                </a:cubicBezTo>
                <a:cubicBezTo>
                  <a:pt x="6211868" y="442961"/>
                  <a:pt x="6212423" y="440624"/>
                  <a:pt x="6217930" y="438757"/>
                </a:cubicBezTo>
                <a:cubicBezTo>
                  <a:pt x="6223436" y="436891"/>
                  <a:pt x="6229240" y="435052"/>
                  <a:pt x="6235342" y="433241"/>
                </a:cubicBezTo>
                <a:cubicBezTo>
                  <a:pt x="6234598" y="424845"/>
                  <a:pt x="6233626" y="419530"/>
                  <a:pt x="6232422" y="417298"/>
                </a:cubicBezTo>
                <a:close/>
                <a:moveTo>
                  <a:pt x="421485" y="414954"/>
                </a:moveTo>
                <a:cubicBezTo>
                  <a:pt x="408226" y="416516"/>
                  <a:pt x="396400" y="417943"/>
                  <a:pt x="386008" y="419233"/>
                </a:cubicBezTo>
                <a:cubicBezTo>
                  <a:pt x="385440" y="459305"/>
                  <a:pt x="384534" y="488985"/>
                  <a:pt x="383290" y="508275"/>
                </a:cubicBezTo>
                <a:lnTo>
                  <a:pt x="382084" y="522344"/>
                </a:lnTo>
                <a:lnTo>
                  <a:pt x="386696" y="519217"/>
                </a:lnTo>
                <a:cubicBezTo>
                  <a:pt x="393406" y="517413"/>
                  <a:pt x="406000" y="514024"/>
                  <a:pt x="424479" y="509050"/>
                </a:cubicBezTo>
                <a:lnTo>
                  <a:pt x="424479" y="479155"/>
                </a:lnTo>
                <a:cubicBezTo>
                  <a:pt x="415760" y="481499"/>
                  <a:pt x="407355" y="480674"/>
                  <a:pt x="399262" y="476680"/>
                </a:cubicBezTo>
                <a:cubicBezTo>
                  <a:pt x="391170" y="472687"/>
                  <a:pt x="390314" y="469760"/>
                  <a:pt x="396695" y="467899"/>
                </a:cubicBezTo>
                <a:cubicBezTo>
                  <a:pt x="403076" y="466039"/>
                  <a:pt x="412338" y="463757"/>
                  <a:pt x="424479" y="461053"/>
                </a:cubicBezTo>
                <a:cubicBezTo>
                  <a:pt x="424479" y="443876"/>
                  <a:pt x="423481" y="428510"/>
                  <a:pt x="421485" y="414954"/>
                </a:cubicBezTo>
                <a:close/>
                <a:moveTo>
                  <a:pt x="3200026" y="411435"/>
                </a:moveTo>
                <a:cubicBezTo>
                  <a:pt x="3198380" y="410832"/>
                  <a:pt x="3196130" y="411004"/>
                  <a:pt x="3193278" y="411949"/>
                </a:cubicBezTo>
                <a:cubicBezTo>
                  <a:pt x="3187572" y="413841"/>
                  <a:pt x="3177738" y="417230"/>
                  <a:pt x="3163772" y="422116"/>
                </a:cubicBezTo>
                <a:lnTo>
                  <a:pt x="3163772" y="440496"/>
                </a:lnTo>
                <a:cubicBezTo>
                  <a:pt x="3169912" y="439058"/>
                  <a:pt x="3175480" y="437337"/>
                  <a:pt x="3180478" y="435334"/>
                </a:cubicBezTo>
                <a:cubicBezTo>
                  <a:pt x="3185477" y="433331"/>
                  <a:pt x="3189972" y="434503"/>
                  <a:pt x="3193966" y="438850"/>
                </a:cubicBezTo>
                <a:cubicBezTo>
                  <a:pt x="3197960" y="443197"/>
                  <a:pt x="3195984" y="447305"/>
                  <a:pt x="3188041" y="451175"/>
                </a:cubicBezTo>
                <a:cubicBezTo>
                  <a:pt x="3180097" y="455044"/>
                  <a:pt x="3172008" y="456979"/>
                  <a:pt x="3163772" y="456979"/>
                </a:cubicBezTo>
                <a:lnTo>
                  <a:pt x="3163772" y="479024"/>
                </a:lnTo>
                <a:cubicBezTo>
                  <a:pt x="3176001" y="475279"/>
                  <a:pt x="3186921" y="472377"/>
                  <a:pt x="3196533" y="470318"/>
                </a:cubicBezTo>
                <a:cubicBezTo>
                  <a:pt x="3201829" y="438121"/>
                  <a:pt x="3204036" y="419871"/>
                  <a:pt x="3203156" y="415568"/>
                </a:cubicBezTo>
                <a:cubicBezTo>
                  <a:pt x="3202716" y="413416"/>
                  <a:pt x="3201672" y="412038"/>
                  <a:pt x="3200026" y="411435"/>
                </a:cubicBezTo>
                <a:close/>
                <a:moveTo>
                  <a:pt x="6285216" y="405636"/>
                </a:moveTo>
                <a:cubicBezTo>
                  <a:pt x="6283786" y="405392"/>
                  <a:pt x="6281826" y="405547"/>
                  <a:pt x="6279340" y="406099"/>
                </a:cubicBezTo>
                <a:cubicBezTo>
                  <a:pt x="6274367" y="407202"/>
                  <a:pt x="6264805" y="409131"/>
                  <a:pt x="6250654" y="411884"/>
                </a:cubicBezTo>
                <a:cubicBezTo>
                  <a:pt x="6256110" y="413335"/>
                  <a:pt x="6258433" y="415893"/>
                  <a:pt x="6257620" y="419558"/>
                </a:cubicBezTo>
                <a:cubicBezTo>
                  <a:pt x="6256808" y="423223"/>
                  <a:pt x="6256042" y="425924"/>
                  <a:pt x="6255323" y="427660"/>
                </a:cubicBezTo>
                <a:cubicBezTo>
                  <a:pt x="6258796" y="424547"/>
                  <a:pt x="6264141" y="424231"/>
                  <a:pt x="6271359" y="426711"/>
                </a:cubicBezTo>
                <a:cubicBezTo>
                  <a:pt x="6278577" y="429192"/>
                  <a:pt x="6280316" y="432475"/>
                  <a:pt x="6276578" y="436562"/>
                </a:cubicBezTo>
                <a:cubicBezTo>
                  <a:pt x="6272838" y="440648"/>
                  <a:pt x="6265368" y="444093"/>
                  <a:pt x="6254170" y="446896"/>
                </a:cubicBezTo>
                <a:lnTo>
                  <a:pt x="6254170" y="461518"/>
                </a:lnTo>
                <a:cubicBezTo>
                  <a:pt x="6265518" y="459199"/>
                  <a:pt x="6273486" y="458040"/>
                  <a:pt x="6278075" y="458040"/>
                </a:cubicBezTo>
                <a:cubicBezTo>
                  <a:pt x="6283830" y="440800"/>
                  <a:pt x="6287098" y="428596"/>
                  <a:pt x="6287879" y="421428"/>
                </a:cubicBezTo>
                <a:cubicBezTo>
                  <a:pt x="6288660" y="414259"/>
                  <a:pt x="6288676" y="409636"/>
                  <a:pt x="6287926" y="407559"/>
                </a:cubicBezTo>
                <a:cubicBezTo>
                  <a:pt x="6287550" y="406520"/>
                  <a:pt x="6286648" y="405879"/>
                  <a:pt x="6285216" y="405636"/>
                </a:cubicBezTo>
                <a:close/>
                <a:moveTo>
                  <a:pt x="5290898" y="402117"/>
                </a:moveTo>
                <a:cubicBezTo>
                  <a:pt x="5287531" y="405429"/>
                  <a:pt x="5283385" y="409139"/>
                  <a:pt x="5278459" y="413249"/>
                </a:cubicBezTo>
                <a:lnTo>
                  <a:pt x="5264119" y="424585"/>
                </a:lnTo>
                <a:lnTo>
                  <a:pt x="5272806" y="424302"/>
                </a:lnTo>
                <a:cubicBezTo>
                  <a:pt x="5282089" y="425958"/>
                  <a:pt x="5288923" y="429003"/>
                  <a:pt x="5293307" y="433436"/>
                </a:cubicBezTo>
                <a:cubicBezTo>
                  <a:pt x="5297692" y="437870"/>
                  <a:pt x="5299493" y="441389"/>
                  <a:pt x="5298712" y="443994"/>
                </a:cubicBezTo>
                <a:cubicBezTo>
                  <a:pt x="5300634" y="440807"/>
                  <a:pt x="5305406" y="435018"/>
                  <a:pt x="5313027" y="426628"/>
                </a:cubicBezTo>
                <a:cubicBezTo>
                  <a:pt x="5320649" y="418237"/>
                  <a:pt x="5325203" y="412442"/>
                  <a:pt x="5326691" y="409243"/>
                </a:cubicBezTo>
                <a:cubicBezTo>
                  <a:pt x="5328180" y="406043"/>
                  <a:pt x="5327002" y="404443"/>
                  <a:pt x="5323157" y="404443"/>
                </a:cubicBezTo>
                <a:cubicBezTo>
                  <a:pt x="5318047" y="404443"/>
                  <a:pt x="5312571" y="404833"/>
                  <a:pt x="5306730" y="405615"/>
                </a:cubicBezTo>
                <a:cubicBezTo>
                  <a:pt x="5300888" y="406396"/>
                  <a:pt x="5295611" y="405230"/>
                  <a:pt x="5290898" y="402117"/>
                </a:cubicBezTo>
                <a:close/>
                <a:moveTo>
                  <a:pt x="4376498" y="402117"/>
                </a:moveTo>
                <a:cubicBezTo>
                  <a:pt x="4373131" y="405429"/>
                  <a:pt x="4368985" y="409139"/>
                  <a:pt x="4364060" y="413249"/>
                </a:cubicBezTo>
                <a:lnTo>
                  <a:pt x="4349719" y="424585"/>
                </a:lnTo>
                <a:lnTo>
                  <a:pt x="4358407" y="424302"/>
                </a:lnTo>
                <a:cubicBezTo>
                  <a:pt x="4367690" y="425958"/>
                  <a:pt x="4374524" y="429003"/>
                  <a:pt x="4378908" y="433436"/>
                </a:cubicBezTo>
                <a:cubicBezTo>
                  <a:pt x="4383292" y="437870"/>
                  <a:pt x="4385093" y="441389"/>
                  <a:pt x="4384312" y="443994"/>
                </a:cubicBezTo>
                <a:cubicBezTo>
                  <a:pt x="4386234" y="440807"/>
                  <a:pt x="4391006" y="435018"/>
                  <a:pt x="4398627" y="426628"/>
                </a:cubicBezTo>
                <a:cubicBezTo>
                  <a:pt x="4406249" y="418237"/>
                  <a:pt x="4410803" y="412442"/>
                  <a:pt x="4412292" y="409243"/>
                </a:cubicBezTo>
                <a:cubicBezTo>
                  <a:pt x="4413780" y="406043"/>
                  <a:pt x="4412602" y="404443"/>
                  <a:pt x="4408757" y="404443"/>
                </a:cubicBezTo>
                <a:cubicBezTo>
                  <a:pt x="4403647" y="404443"/>
                  <a:pt x="4398172" y="404833"/>
                  <a:pt x="4392330" y="405615"/>
                </a:cubicBezTo>
                <a:cubicBezTo>
                  <a:pt x="4386489" y="406396"/>
                  <a:pt x="4381212" y="405230"/>
                  <a:pt x="4376498" y="402117"/>
                </a:cubicBezTo>
                <a:close/>
                <a:moveTo>
                  <a:pt x="2742535" y="399425"/>
                </a:moveTo>
                <a:cubicBezTo>
                  <a:pt x="2744735" y="398835"/>
                  <a:pt x="2748250" y="398955"/>
                  <a:pt x="2753081" y="399783"/>
                </a:cubicBezTo>
                <a:cubicBezTo>
                  <a:pt x="2762742" y="401438"/>
                  <a:pt x="2770742" y="405482"/>
                  <a:pt x="2777080" y="411912"/>
                </a:cubicBezTo>
                <a:cubicBezTo>
                  <a:pt x="2783417" y="418343"/>
                  <a:pt x="2785361" y="425322"/>
                  <a:pt x="2782912" y="432850"/>
                </a:cubicBezTo>
                <a:cubicBezTo>
                  <a:pt x="2780462" y="440379"/>
                  <a:pt x="2775560" y="442242"/>
                  <a:pt x="2768206" y="438441"/>
                </a:cubicBezTo>
                <a:cubicBezTo>
                  <a:pt x="2760851" y="434640"/>
                  <a:pt x="2754346" y="429099"/>
                  <a:pt x="2748691" y="421819"/>
                </a:cubicBezTo>
                <a:cubicBezTo>
                  <a:pt x="2743680" y="413497"/>
                  <a:pt x="2740744" y="407329"/>
                  <a:pt x="2739882" y="403317"/>
                </a:cubicBezTo>
                <a:cubicBezTo>
                  <a:pt x="2739451" y="401311"/>
                  <a:pt x="2740335" y="400014"/>
                  <a:pt x="2742535" y="399425"/>
                </a:cubicBezTo>
                <a:close/>
                <a:moveTo>
                  <a:pt x="1893422" y="397336"/>
                </a:moveTo>
                <a:cubicBezTo>
                  <a:pt x="1908224" y="397336"/>
                  <a:pt x="1920933" y="403258"/>
                  <a:pt x="1931550" y="415103"/>
                </a:cubicBezTo>
                <a:cubicBezTo>
                  <a:pt x="1942166" y="426947"/>
                  <a:pt x="1949053" y="441541"/>
                  <a:pt x="1952209" y="458886"/>
                </a:cubicBezTo>
                <a:cubicBezTo>
                  <a:pt x="1955366" y="476231"/>
                  <a:pt x="1956352" y="496155"/>
                  <a:pt x="1955167" y="518659"/>
                </a:cubicBezTo>
                <a:cubicBezTo>
                  <a:pt x="1953983" y="541163"/>
                  <a:pt x="1949933" y="559733"/>
                  <a:pt x="1943019" y="574367"/>
                </a:cubicBezTo>
                <a:cubicBezTo>
                  <a:pt x="1936105" y="589002"/>
                  <a:pt x="1925578" y="599169"/>
                  <a:pt x="1911440" y="604868"/>
                </a:cubicBezTo>
                <a:cubicBezTo>
                  <a:pt x="1897301" y="610567"/>
                  <a:pt x="1883190" y="609959"/>
                  <a:pt x="1869107" y="603045"/>
                </a:cubicBezTo>
                <a:cubicBezTo>
                  <a:pt x="1855024" y="596130"/>
                  <a:pt x="1845143" y="586990"/>
                  <a:pt x="1839463" y="575623"/>
                </a:cubicBezTo>
                <a:cubicBezTo>
                  <a:pt x="1833782" y="564256"/>
                  <a:pt x="1829745" y="552387"/>
                  <a:pt x="1827352" y="540016"/>
                </a:cubicBezTo>
                <a:cubicBezTo>
                  <a:pt x="1824958" y="527645"/>
                  <a:pt x="1824152" y="511022"/>
                  <a:pt x="1824933" y="490149"/>
                </a:cubicBezTo>
                <a:cubicBezTo>
                  <a:pt x="1825727" y="469276"/>
                  <a:pt x="1828691" y="452716"/>
                  <a:pt x="1833826" y="440469"/>
                </a:cubicBezTo>
                <a:cubicBezTo>
                  <a:pt x="1838960" y="428221"/>
                  <a:pt x="1846476" y="417971"/>
                  <a:pt x="1856373" y="409717"/>
                </a:cubicBezTo>
                <a:cubicBezTo>
                  <a:pt x="1866270" y="401463"/>
                  <a:pt x="1878620" y="397336"/>
                  <a:pt x="1893422" y="397336"/>
                </a:cubicBezTo>
                <a:close/>
                <a:moveTo>
                  <a:pt x="1588622" y="397336"/>
                </a:moveTo>
                <a:cubicBezTo>
                  <a:pt x="1603424" y="397336"/>
                  <a:pt x="1616133" y="403258"/>
                  <a:pt x="1626750" y="415103"/>
                </a:cubicBezTo>
                <a:cubicBezTo>
                  <a:pt x="1637366" y="426947"/>
                  <a:pt x="1644253" y="441541"/>
                  <a:pt x="1647409" y="458886"/>
                </a:cubicBezTo>
                <a:cubicBezTo>
                  <a:pt x="1650566" y="476231"/>
                  <a:pt x="1651552" y="496155"/>
                  <a:pt x="1650367" y="518659"/>
                </a:cubicBezTo>
                <a:cubicBezTo>
                  <a:pt x="1649183" y="541163"/>
                  <a:pt x="1645133" y="559733"/>
                  <a:pt x="1638219" y="574367"/>
                </a:cubicBezTo>
                <a:cubicBezTo>
                  <a:pt x="1631305" y="589002"/>
                  <a:pt x="1620778" y="599169"/>
                  <a:pt x="1606640" y="604868"/>
                </a:cubicBezTo>
                <a:cubicBezTo>
                  <a:pt x="1592501" y="610567"/>
                  <a:pt x="1578390" y="609959"/>
                  <a:pt x="1564307" y="603045"/>
                </a:cubicBezTo>
                <a:cubicBezTo>
                  <a:pt x="1550225" y="596130"/>
                  <a:pt x="1540343" y="586990"/>
                  <a:pt x="1534663" y="575623"/>
                </a:cubicBezTo>
                <a:cubicBezTo>
                  <a:pt x="1528982" y="564256"/>
                  <a:pt x="1524945" y="552387"/>
                  <a:pt x="1522552" y="540016"/>
                </a:cubicBezTo>
                <a:cubicBezTo>
                  <a:pt x="1520158" y="527645"/>
                  <a:pt x="1519352" y="511022"/>
                  <a:pt x="1520133" y="490149"/>
                </a:cubicBezTo>
                <a:cubicBezTo>
                  <a:pt x="1520927" y="469276"/>
                  <a:pt x="1523891" y="452716"/>
                  <a:pt x="1529026" y="440469"/>
                </a:cubicBezTo>
                <a:cubicBezTo>
                  <a:pt x="1534161" y="428221"/>
                  <a:pt x="1541677" y="417971"/>
                  <a:pt x="1551573" y="409717"/>
                </a:cubicBezTo>
                <a:cubicBezTo>
                  <a:pt x="1561471" y="401463"/>
                  <a:pt x="1573820" y="397336"/>
                  <a:pt x="1588622" y="397336"/>
                </a:cubicBezTo>
                <a:close/>
                <a:moveTo>
                  <a:pt x="2049306" y="396204"/>
                </a:moveTo>
                <a:cubicBezTo>
                  <a:pt x="2053097" y="396212"/>
                  <a:pt x="2056677" y="396629"/>
                  <a:pt x="2060044" y="397457"/>
                </a:cubicBezTo>
                <a:cubicBezTo>
                  <a:pt x="2066779" y="399113"/>
                  <a:pt x="2073690" y="402235"/>
                  <a:pt x="2080778" y="406824"/>
                </a:cubicBezTo>
                <a:cubicBezTo>
                  <a:pt x="2087866" y="411413"/>
                  <a:pt x="2093627" y="418144"/>
                  <a:pt x="2098061" y="427018"/>
                </a:cubicBezTo>
                <a:cubicBezTo>
                  <a:pt x="2102494" y="435892"/>
                  <a:pt x="2104107" y="446602"/>
                  <a:pt x="2102898" y="459147"/>
                </a:cubicBezTo>
                <a:cubicBezTo>
                  <a:pt x="2101688" y="471691"/>
                  <a:pt x="2095521" y="486503"/>
                  <a:pt x="2084396" y="503581"/>
                </a:cubicBezTo>
                <a:cubicBezTo>
                  <a:pt x="2073271" y="520659"/>
                  <a:pt x="2052417" y="545557"/>
                  <a:pt x="2021833" y="578274"/>
                </a:cubicBezTo>
                <a:lnTo>
                  <a:pt x="2105883" y="578274"/>
                </a:lnTo>
                <a:lnTo>
                  <a:pt x="2105883" y="605231"/>
                </a:lnTo>
                <a:lnTo>
                  <a:pt x="1980831" y="605231"/>
                </a:lnTo>
                <a:lnTo>
                  <a:pt x="1980831" y="596840"/>
                </a:lnTo>
                <a:cubicBezTo>
                  <a:pt x="1981637" y="584761"/>
                  <a:pt x="1987184" y="573971"/>
                  <a:pt x="1997471" y="564470"/>
                </a:cubicBezTo>
                <a:cubicBezTo>
                  <a:pt x="2007759" y="554970"/>
                  <a:pt x="2020633" y="540370"/>
                  <a:pt x="2036092" y="520668"/>
                </a:cubicBezTo>
                <a:cubicBezTo>
                  <a:pt x="2051552" y="500967"/>
                  <a:pt x="2061576" y="485796"/>
                  <a:pt x="2066165" y="475155"/>
                </a:cubicBezTo>
                <a:cubicBezTo>
                  <a:pt x="2070754" y="464514"/>
                  <a:pt x="2072499" y="455630"/>
                  <a:pt x="2071402" y="448505"/>
                </a:cubicBezTo>
                <a:cubicBezTo>
                  <a:pt x="2070304" y="441380"/>
                  <a:pt x="2067011" y="435563"/>
                  <a:pt x="2061523" y="431055"/>
                </a:cubicBezTo>
                <a:cubicBezTo>
                  <a:pt x="2056035" y="426547"/>
                  <a:pt x="2049611" y="424668"/>
                  <a:pt x="2042250" y="425418"/>
                </a:cubicBezTo>
                <a:cubicBezTo>
                  <a:pt x="2034889" y="426169"/>
                  <a:pt x="2027798" y="429055"/>
                  <a:pt x="2020977" y="434078"/>
                </a:cubicBezTo>
                <a:cubicBezTo>
                  <a:pt x="2014156" y="439101"/>
                  <a:pt x="2008581" y="447516"/>
                  <a:pt x="2004252" y="459323"/>
                </a:cubicBezTo>
                <a:lnTo>
                  <a:pt x="1976161" y="455156"/>
                </a:lnTo>
                <a:cubicBezTo>
                  <a:pt x="1982536" y="434655"/>
                  <a:pt x="1990839" y="420107"/>
                  <a:pt x="2001071" y="411512"/>
                </a:cubicBezTo>
                <a:cubicBezTo>
                  <a:pt x="2011303" y="402917"/>
                  <a:pt x="2023377" y="398217"/>
                  <a:pt x="2037292" y="397411"/>
                </a:cubicBezTo>
                <a:cubicBezTo>
                  <a:pt x="2041509" y="396598"/>
                  <a:pt x="2045513" y="396196"/>
                  <a:pt x="2049306" y="396204"/>
                </a:cubicBezTo>
                <a:close/>
                <a:moveTo>
                  <a:pt x="4095334" y="392183"/>
                </a:moveTo>
                <a:cubicBezTo>
                  <a:pt x="4088978" y="392568"/>
                  <a:pt x="4066520" y="396065"/>
                  <a:pt x="4027961" y="402675"/>
                </a:cubicBezTo>
                <a:cubicBezTo>
                  <a:pt x="4028706" y="405131"/>
                  <a:pt x="4029369" y="408405"/>
                  <a:pt x="4029952" y="412498"/>
                </a:cubicBezTo>
                <a:cubicBezTo>
                  <a:pt x="4037468" y="412498"/>
                  <a:pt x="4047381" y="410551"/>
                  <a:pt x="4059690" y="406657"/>
                </a:cubicBezTo>
                <a:cubicBezTo>
                  <a:pt x="4071999" y="402762"/>
                  <a:pt x="4080492" y="403739"/>
                  <a:pt x="4085167" y="409587"/>
                </a:cubicBezTo>
                <a:cubicBezTo>
                  <a:pt x="4089843" y="415434"/>
                  <a:pt x="4084981" y="419930"/>
                  <a:pt x="4070582" y="423074"/>
                </a:cubicBezTo>
                <a:cubicBezTo>
                  <a:pt x="4056183" y="426218"/>
                  <a:pt x="4043148" y="427015"/>
                  <a:pt x="4031478" y="425465"/>
                </a:cubicBezTo>
                <a:cubicBezTo>
                  <a:pt x="4032209" y="432274"/>
                  <a:pt x="4033177" y="438066"/>
                  <a:pt x="4034380" y="442841"/>
                </a:cubicBezTo>
                <a:cubicBezTo>
                  <a:pt x="4040221" y="442927"/>
                  <a:pt x="4049771" y="441799"/>
                  <a:pt x="4063029" y="439455"/>
                </a:cubicBezTo>
                <a:cubicBezTo>
                  <a:pt x="4076287" y="437111"/>
                  <a:pt x="4087332" y="435604"/>
                  <a:pt x="4096162" y="434934"/>
                </a:cubicBezTo>
                <a:cubicBezTo>
                  <a:pt x="4101966" y="416789"/>
                  <a:pt x="4104869" y="404660"/>
                  <a:pt x="4104869" y="398545"/>
                </a:cubicBezTo>
                <a:cubicBezTo>
                  <a:pt x="4104869" y="393919"/>
                  <a:pt x="4101691" y="391799"/>
                  <a:pt x="4095334" y="392183"/>
                </a:cubicBezTo>
                <a:close/>
                <a:moveTo>
                  <a:pt x="6121828" y="392145"/>
                </a:moveTo>
                <a:cubicBezTo>
                  <a:pt x="6124386" y="391922"/>
                  <a:pt x="6127746" y="392109"/>
                  <a:pt x="6131907" y="392704"/>
                </a:cubicBezTo>
                <a:cubicBezTo>
                  <a:pt x="6147199" y="394403"/>
                  <a:pt x="6156805" y="397894"/>
                  <a:pt x="6160724" y="403178"/>
                </a:cubicBezTo>
                <a:cubicBezTo>
                  <a:pt x="6164644" y="408461"/>
                  <a:pt x="6165623" y="415248"/>
                  <a:pt x="6163664" y="423539"/>
                </a:cubicBezTo>
                <a:cubicBezTo>
                  <a:pt x="6161704" y="431830"/>
                  <a:pt x="6156256" y="433523"/>
                  <a:pt x="6147320" y="428618"/>
                </a:cubicBezTo>
                <a:cubicBezTo>
                  <a:pt x="6138384" y="423713"/>
                  <a:pt x="6129420" y="415906"/>
                  <a:pt x="6120428" y="405196"/>
                </a:cubicBezTo>
                <a:cubicBezTo>
                  <a:pt x="6113685" y="397164"/>
                  <a:pt x="6114151" y="392814"/>
                  <a:pt x="6121828" y="392145"/>
                </a:cubicBezTo>
                <a:close/>
                <a:moveTo>
                  <a:pt x="6768092" y="391606"/>
                </a:moveTo>
                <a:cubicBezTo>
                  <a:pt x="6790564" y="388407"/>
                  <a:pt x="6808406" y="399494"/>
                  <a:pt x="6821614" y="424870"/>
                </a:cubicBezTo>
                <a:cubicBezTo>
                  <a:pt x="6829478" y="452514"/>
                  <a:pt x="6818718" y="479948"/>
                  <a:pt x="6789336" y="507172"/>
                </a:cubicBezTo>
                <a:cubicBezTo>
                  <a:pt x="6780581" y="520318"/>
                  <a:pt x="6776202" y="535883"/>
                  <a:pt x="6776202" y="553866"/>
                </a:cubicBezTo>
                <a:lnTo>
                  <a:pt x="6748148" y="553866"/>
                </a:lnTo>
                <a:cubicBezTo>
                  <a:pt x="6747306" y="522290"/>
                  <a:pt x="6760235" y="493535"/>
                  <a:pt x="6786937" y="467602"/>
                </a:cubicBezTo>
                <a:cubicBezTo>
                  <a:pt x="6792927" y="458647"/>
                  <a:pt x="6795544" y="449129"/>
                  <a:pt x="6794788" y="439045"/>
                </a:cubicBezTo>
                <a:cubicBezTo>
                  <a:pt x="6790708" y="425316"/>
                  <a:pt x="6782962" y="418842"/>
                  <a:pt x="6771552" y="419623"/>
                </a:cubicBezTo>
                <a:lnTo>
                  <a:pt x="6766976" y="419623"/>
                </a:lnTo>
                <a:cubicBezTo>
                  <a:pt x="6752899" y="420293"/>
                  <a:pt x="6746251" y="432354"/>
                  <a:pt x="6747032" y="455807"/>
                </a:cubicBezTo>
                <a:lnTo>
                  <a:pt x="6717788" y="455807"/>
                </a:lnTo>
                <a:cubicBezTo>
                  <a:pt x="6716957" y="423710"/>
                  <a:pt x="6727108" y="404003"/>
                  <a:pt x="6748242" y="396685"/>
                </a:cubicBezTo>
                <a:cubicBezTo>
                  <a:pt x="6751678" y="394105"/>
                  <a:pt x="6758294" y="392413"/>
                  <a:pt x="6768092" y="391606"/>
                </a:cubicBezTo>
                <a:close/>
                <a:moveTo>
                  <a:pt x="5849578" y="388679"/>
                </a:moveTo>
                <a:cubicBezTo>
                  <a:pt x="5851874" y="388259"/>
                  <a:pt x="5854548" y="388462"/>
                  <a:pt x="5857598" y="389290"/>
                </a:cubicBezTo>
                <a:cubicBezTo>
                  <a:pt x="5863700" y="390946"/>
                  <a:pt x="5869594" y="393721"/>
                  <a:pt x="5875281" y="397615"/>
                </a:cubicBezTo>
                <a:cubicBezTo>
                  <a:pt x="5880968" y="401510"/>
                  <a:pt x="5881191" y="405717"/>
                  <a:pt x="5875950" y="410238"/>
                </a:cubicBezTo>
                <a:cubicBezTo>
                  <a:pt x="5870711" y="414758"/>
                  <a:pt x="5864376" y="426655"/>
                  <a:pt x="5856947" y="445929"/>
                </a:cubicBezTo>
                <a:cubicBezTo>
                  <a:pt x="5865518" y="453420"/>
                  <a:pt x="5865120" y="459053"/>
                  <a:pt x="5855756" y="462830"/>
                </a:cubicBezTo>
                <a:cubicBezTo>
                  <a:pt x="5846393" y="466607"/>
                  <a:pt x="5832781" y="470969"/>
                  <a:pt x="5814922" y="475918"/>
                </a:cubicBezTo>
                <a:cubicBezTo>
                  <a:pt x="5815691" y="482094"/>
                  <a:pt x="5814526" y="494025"/>
                  <a:pt x="5811424" y="511711"/>
                </a:cubicBezTo>
                <a:cubicBezTo>
                  <a:pt x="5815406" y="509739"/>
                  <a:pt x="5820038" y="507106"/>
                  <a:pt x="5825321" y="503814"/>
                </a:cubicBezTo>
                <a:cubicBezTo>
                  <a:pt x="5830604" y="500521"/>
                  <a:pt x="5835748" y="500111"/>
                  <a:pt x="5840752" y="502586"/>
                </a:cubicBezTo>
                <a:cubicBezTo>
                  <a:pt x="5845757" y="505060"/>
                  <a:pt x="5850681" y="507720"/>
                  <a:pt x="5855524" y="510567"/>
                </a:cubicBezTo>
                <a:cubicBezTo>
                  <a:pt x="5860367" y="513413"/>
                  <a:pt x="5861412" y="517059"/>
                  <a:pt x="5858658" y="521506"/>
                </a:cubicBezTo>
                <a:cubicBezTo>
                  <a:pt x="5855906" y="525952"/>
                  <a:pt x="5854349" y="533722"/>
                  <a:pt x="5853989" y="544816"/>
                </a:cubicBezTo>
                <a:cubicBezTo>
                  <a:pt x="5853630" y="555910"/>
                  <a:pt x="5853450" y="568631"/>
                  <a:pt x="5853450" y="582981"/>
                </a:cubicBezTo>
                <a:cubicBezTo>
                  <a:pt x="5853450" y="596239"/>
                  <a:pt x="5848923" y="608322"/>
                  <a:pt x="5839869" y="619230"/>
                </a:cubicBezTo>
                <a:cubicBezTo>
                  <a:pt x="5830816" y="630138"/>
                  <a:pt x="5823935" y="632491"/>
                  <a:pt x="5819228" y="626290"/>
                </a:cubicBezTo>
                <a:cubicBezTo>
                  <a:pt x="5814522" y="620089"/>
                  <a:pt x="5807546" y="612477"/>
                  <a:pt x="5798300" y="603454"/>
                </a:cubicBezTo>
                <a:cubicBezTo>
                  <a:pt x="5789054" y="594431"/>
                  <a:pt x="5790207" y="591281"/>
                  <a:pt x="5801760" y="594003"/>
                </a:cubicBezTo>
                <a:cubicBezTo>
                  <a:pt x="5813312" y="596726"/>
                  <a:pt x="5820714" y="596248"/>
                  <a:pt x="5823963" y="592571"/>
                </a:cubicBezTo>
                <a:cubicBezTo>
                  <a:pt x="5827213" y="588894"/>
                  <a:pt x="5829414" y="581319"/>
                  <a:pt x="5830568" y="569847"/>
                </a:cubicBezTo>
                <a:cubicBezTo>
                  <a:pt x="5831720" y="558375"/>
                  <a:pt x="5831960" y="547008"/>
                  <a:pt x="5831284" y="535747"/>
                </a:cubicBezTo>
                <a:cubicBezTo>
                  <a:pt x="5830608" y="524485"/>
                  <a:pt x="5826853" y="520340"/>
                  <a:pt x="5820019" y="523310"/>
                </a:cubicBezTo>
                <a:cubicBezTo>
                  <a:pt x="5813186" y="526280"/>
                  <a:pt x="5805844" y="531337"/>
                  <a:pt x="5797992" y="538481"/>
                </a:cubicBezTo>
                <a:cubicBezTo>
                  <a:pt x="5790142" y="545625"/>
                  <a:pt x="5784948" y="545020"/>
                  <a:pt x="5782412" y="536667"/>
                </a:cubicBezTo>
                <a:cubicBezTo>
                  <a:pt x="5779876" y="528314"/>
                  <a:pt x="5781144" y="521946"/>
                  <a:pt x="5786216" y="517562"/>
                </a:cubicBezTo>
                <a:cubicBezTo>
                  <a:pt x="5791290" y="513177"/>
                  <a:pt x="5794402" y="506006"/>
                  <a:pt x="5795556" y="496047"/>
                </a:cubicBezTo>
                <a:cubicBezTo>
                  <a:pt x="5796709" y="486088"/>
                  <a:pt x="5795338" y="477065"/>
                  <a:pt x="5791444" y="468978"/>
                </a:cubicBezTo>
                <a:cubicBezTo>
                  <a:pt x="5787550" y="460892"/>
                  <a:pt x="5788285" y="457255"/>
                  <a:pt x="5793648" y="458068"/>
                </a:cubicBezTo>
                <a:cubicBezTo>
                  <a:pt x="5799013" y="458880"/>
                  <a:pt x="5803949" y="459463"/>
                  <a:pt x="5808457" y="459816"/>
                </a:cubicBezTo>
                <a:cubicBezTo>
                  <a:pt x="5812966" y="460170"/>
                  <a:pt x="5822544" y="456861"/>
                  <a:pt x="5837190" y="449891"/>
                </a:cubicBezTo>
                <a:cubicBezTo>
                  <a:pt x="5840154" y="436596"/>
                  <a:pt x="5841484" y="427449"/>
                  <a:pt x="5841180" y="422451"/>
                </a:cubicBezTo>
                <a:cubicBezTo>
                  <a:pt x="5840877" y="417453"/>
                  <a:pt x="5838580" y="415717"/>
                  <a:pt x="5834288" y="417242"/>
                </a:cubicBezTo>
                <a:lnTo>
                  <a:pt x="5814494" y="421912"/>
                </a:lnTo>
                <a:cubicBezTo>
                  <a:pt x="5807189" y="423499"/>
                  <a:pt x="5800743" y="421549"/>
                  <a:pt x="5795156" y="416061"/>
                </a:cubicBezTo>
                <a:cubicBezTo>
                  <a:pt x="5789568" y="410573"/>
                  <a:pt x="5791854" y="407829"/>
                  <a:pt x="5802011" y="407829"/>
                </a:cubicBezTo>
                <a:cubicBezTo>
                  <a:pt x="5809168" y="407829"/>
                  <a:pt x="5817154" y="405993"/>
                  <a:pt x="5825972" y="402322"/>
                </a:cubicBezTo>
                <a:cubicBezTo>
                  <a:pt x="5834790" y="398651"/>
                  <a:pt x="5840740" y="395147"/>
                  <a:pt x="5843822" y="391811"/>
                </a:cubicBezTo>
                <a:cubicBezTo>
                  <a:pt x="5845364" y="390143"/>
                  <a:pt x="5847282" y="389099"/>
                  <a:pt x="5849578" y="388679"/>
                </a:cubicBezTo>
                <a:close/>
                <a:moveTo>
                  <a:pt x="4916651" y="388202"/>
                </a:moveTo>
                <a:cubicBezTo>
                  <a:pt x="4922828" y="389913"/>
                  <a:pt x="4928496" y="392964"/>
                  <a:pt x="4933655" y="397355"/>
                </a:cubicBezTo>
                <a:cubicBezTo>
                  <a:pt x="4938814" y="401745"/>
                  <a:pt x="4940932" y="405482"/>
                  <a:pt x="4940008" y="408563"/>
                </a:cubicBezTo>
                <a:cubicBezTo>
                  <a:pt x="4939084" y="411645"/>
                  <a:pt x="4937431" y="414576"/>
                  <a:pt x="4935050" y="417354"/>
                </a:cubicBezTo>
                <a:cubicBezTo>
                  <a:pt x="4932669" y="420132"/>
                  <a:pt x="4928598" y="426457"/>
                  <a:pt x="4922837" y="436329"/>
                </a:cubicBezTo>
                <a:cubicBezTo>
                  <a:pt x="4917076" y="446202"/>
                  <a:pt x="4911195" y="455950"/>
                  <a:pt x="4905191" y="465574"/>
                </a:cubicBezTo>
                <a:cubicBezTo>
                  <a:pt x="4916093" y="470795"/>
                  <a:pt x="4920757" y="479117"/>
                  <a:pt x="4919181" y="490540"/>
                </a:cubicBezTo>
                <a:cubicBezTo>
                  <a:pt x="4917606" y="501963"/>
                  <a:pt x="4916623" y="519087"/>
                  <a:pt x="4916233" y="541914"/>
                </a:cubicBezTo>
                <a:cubicBezTo>
                  <a:pt x="4915842" y="564740"/>
                  <a:pt x="4915448" y="580544"/>
                  <a:pt x="4915051" y="589325"/>
                </a:cubicBezTo>
                <a:cubicBezTo>
                  <a:pt x="4914655" y="598106"/>
                  <a:pt x="4912807" y="606651"/>
                  <a:pt x="4909508" y="614960"/>
                </a:cubicBezTo>
                <a:cubicBezTo>
                  <a:pt x="4906209" y="623270"/>
                  <a:pt x="4901725" y="622222"/>
                  <a:pt x="4896057" y="611816"/>
                </a:cubicBezTo>
                <a:cubicBezTo>
                  <a:pt x="4890389" y="601411"/>
                  <a:pt x="4888724" y="592782"/>
                  <a:pt x="4891062" y="585930"/>
                </a:cubicBezTo>
                <a:cubicBezTo>
                  <a:pt x="4893400" y="579077"/>
                  <a:pt x="4895540" y="565022"/>
                  <a:pt x="4897480" y="543765"/>
                </a:cubicBezTo>
                <a:cubicBezTo>
                  <a:pt x="4899422" y="522507"/>
                  <a:pt x="4899821" y="506046"/>
                  <a:pt x="4898680" y="494382"/>
                </a:cubicBezTo>
                <a:cubicBezTo>
                  <a:pt x="4897540" y="482717"/>
                  <a:pt x="4897291" y="476476"/>
                  <a:pt x="4897936" y="475657"/>
                </a:cubicBezTo>
                <a:cubicBezTo>
                  <a:pt x="4895394" y="480829"/>
                  <a:pt x="4891084" y="486853"/>
                  <a:pt x="4885007" y="493730"/>
                </a:cubicBezTo>
                <a:cubicBezTo>
                  <a:pt x="4878930" y="500608"/>
                  <a:pt x="4871023" y="507097"/>
                  <a:pt x="4861287" y="513199"/>
                </a:cubicBezTo>
                <a:cubicBezTo>
                  <a:pt x="4851552" y="519301"/>
                  <a:pt x="4848826" y="518792"/>
                  <a:pt x="4853111" y="511674"/>
                </a:cubicBezTo>
                <a:cubicBezTo>
                  <a:pt x="4857396" y="504555"/>
                  <a:pt x="4862307" y="497005"/>
                  <a:pt x="4867845" y="489024"/>
                </a:cubicBezTo>
                <a:cubicBezTo>
                  <a:pt x="4873383" y="481043"/>
                  <a:pt x="4880985" y="468548"/>
                  <a:pt x="4890653" y="451538"/>
                </a:cubicBezTo>
                <a:cubicBezTo>
                  <a:pt x="4900321" y="434528"/>
                  <a:pt x="4906112" y="422451"/>
                  <a:pt x="4908029" y="415307"/>
                </a:cubicBezTo>
                <a:cubicBezTo>
                  <a:pt x="4909945" y="408164"/>
                  <a:pt x="4910317" y="401432"/>
                  <a:pt x="4909145" y="395113"/>
                </a:cubicBezTo>
                <a:cubicBezTo>
                  <a:pt x="4907973" y="388794"/>
                  <a:pt x="4910475" y="386490"/>
                  <a:pt x="4916651" y="388202"/>
                </a:cubicBezTo>
                <a:close/>
                <a:moveTo>
                  <a:pt x="3208381" y="386263"/>
                </a:moveTo>
                <a:cubicBezTo>
                  <a:pt x="3213241" y="385332"/>
                  <a:pt x="3220355" y="387597"/>
                  <a:pt x="3229722" y="393057"/>
                </a:cubicBezTo>
                <a:cubicBezTo>
                  <a:pt x="3243340" y="400660"/>
                  <a:pt x="3247150" y="406948"/>
                  <a:pt x="3241154" y="411921"/>
                </a:cubicBezTo>
                <a:cubicBezTo>
                  <a:pt x="3235157" y="416895"/>
                  <a:pt x="3230063" y="426804"/>
                  <a:pt x="3225871" y="441650"/>
                </a:cubicBezTo>
                <a:cubicBezTo>
                  <a:pt x="3221679" y="456496"/>
                  <a:pt x="3217698" y="468988"/>
                  <a:pt x="3213927" y="479127"/>
                </a:cubicBezTo>
                <a:cubicBezTo>
                  <a:pt x="3210157" y="489266"/>
                  <a:pt x="3205054" y="491613"/>
                  <a:pt x="3198617" y="486168"/>
                </a:cubicBezTo>
                <a:cubicBezTo>
                  <a:pt x="3188050" y="489281"/>
                  <a:pt x="3176435" y="491960"/>
                  <a:pt x="3163772" y="494205"/>
                </a:cubicBezTo>
                <a:cubicBezTo>
                  <a:pt x="3181173" y="508914"/>
                  <a:pt x="3192658" y="518637"/>
                  <a:pt x="3198226" y="523375"/>
                </a:cubicBezTo>
                <a:cubicBezTo>
                  <a:pt x="3203373" y="517385"/>
                  <a:pt x="3207844" y="511404"/>
                  <a:pt x="3211639" y="505432"/>
                </a:cubicBezTo>
                <a:cubicBezTo>
                  <a:pt x="3215434" y="499460"/>
                  <a:pt x="3216554" y="492983"/>
                  <a:pt x="3214997" y="486001"/>
                </a:cubicBezTo>
                <a:cubicBezTo>
                  <a:pt x="3213441" y="479018"/>
                  <a:pt x="3216854" y="476752"/>
                  <a:pt x="3225238" y="479201"/>
                </a:cubicBezTo>
                <a:cubicBezTo>
                  <a:pt x="3233622" y="481651"/>
                  <a:pt x="3241039" y="484909"/>
                  <a:pt x="3247488" y="488977"/>
                </a:cubicBezTo>
                <a:cubicBezTo>
                  <a:pt x="3253938" y="493045"/>
                  <a:pt x="3254161" y="496623"/>
                  <a:pt x="3248158" y="499711"/>
                </a:cubicBezTo>
                <a:cubicBezTo>
                  <a:pt x="3242155" y="502800"/>
                  <a:pt x="3228810" y="513540"/>
                  <a:pt x="3208123" y="531933"/>
                </a:cubicBezTo>
                <a:cubicBezTo>
                  <a:pt x="3219819" y="540738"/>
                  <a:pt x="3230785" y="547798"/>
                  <a:pt x="3241023" y="553113"/>
                </a:cubicBezTo>
                <a:cubicBezTo>
                  <a:pt x="3251262" y="558427"/>
                  <a:pt x="3263903" y="563543"/>
                  <a:pt x="3278947" y="568461"/>
                </a:cubicBezTo>
                <a:cubicBezTo>
                  <a:pt x="3293991" y="573378"/>
                  <a:pt x="3296130" y="577232"/>
                  <a:pt x="3285365" y="580023"/>
                </a:cubicBezTo>
                <a:cubicBezTo>
                  <a:pt x="3274600" y="582813"/>
                  <a:pt x="3264498" y="584407"/>
                  <a:pt x="3255060" y="584804"/>
                </a:cubicBezTo>
                <a:cubicBezTo>
                  <a:pt x="3245622" y="585201"/>
                  <a:pt x="3237374" y="583123"/>
                  <a:pt x="3230317" y="578572"/>
                </a:cubicBezTo>
                <a:cubicBezTo>
                  <a:pt x="3223260" y="574020"/>
                  <a:pt x="3212619" y="564052"/>
                  <a:pt x="3198394" y="548667"/>
                </a:cubicBezTo>
                <a:cubicBezTo>
                  <a:pt x="3184168" y="533282"/>
                  <a:pt x="3172628" y="519450"/>
                  <a:pt x="3163772" y="507172"/>
                </a:cubicBezTo>
                <a:lnTo>
                  <a:pt x="3163772" y="579483"/>
                </a:lnTo>
                <a:cubicBezTo>
                  <a:pt x="3163772" y="587222"/>
                  <a:pt x="3166712" y="589430"/>
                  <a:pt x="3172590" y="586106"/>
                </a:cubicBezTo>
                <a:cubicBezTo>
                  <a:pt x="3178469" y="582782"/>
                  <a:pt x="3186639" y="578500"/>
                  <a:pt x="3197101" y="573261"/>
                </a:cubicBezTo>
                <a:cubicBezTo>
                  <a:pt x="3207562" y="568021"/>
                  <a:pt x="3208911" y="570132"/>
                  <a:pt x="3201147" y="579595"/>
                </a:cubicBezTo>
                <a:cubicBezTo>
                  <a:pt x="3193383" y="589058"/>
                  <a:pt x="3185058" y="598037"/>
                  <a:pt x="3176172" y="606533"/>
                </a:cubicBezTo>
                <a:cubicBezTo>
                  <a:pt x="3167285" y="615028"/>
                  <a:pt x="3160604" y="622191"/>
                  <a:pt x="3156126" y="628020"/>
                </a:cubicBezTo>
                <a:cubicBezTo>
                  <a:pt x="3151649" y="633849"/>
                  <a:pt x="3146722" y="632333"/>
                  <a:pt x="3141346" y="623471"/>
                </a:cubicBezTo>
                <a:cubicBezTo>
                  <a:pt x="3135969" y="614610"/>
                  <a:pt x="3134838" y="607134"/>
                  <a:pt x="3137951" y="601045"/>
                </a:cubicBezTo>
                <a:cubicBezTo>
                  <a:pt x="3141064" y="594955"/>
                  <a:pt x="3142812" y="584196"/>
                  <a:pt x="3143197" y="568768"/>
                </a:cubicBezTo>
                <a:cubicBezTo>
                  <a:pt x="3143581" y="553339"/>
                  <a:pt x="3143969" y="527139"/>
                  <a:pt x="3144360" y="490168"/>
                </a:cubicBezTo>
                <a:cubicBezTo>
                  <a:pt x="3144750" y="453197"/>
                  <a:pt x="3142223" y="429840"/>
                  <a:pt x="3136779" y="420098"/>
                </a:cubicBezTo>
                <a:cubicBezTo>
                  <a:pt x="3131334" y="410356"/>
                  <a:pt x="3131582" y="405881"/>
                  <a:pt x="3137523" y="406675"/>
                </a:cubicBezTo>
                <a:cubicBezTo>
                  <a:pt x="3143463" y="407469"/>
                  <a:pt x="3148790" y="407857"/>
                  <a:pt x="3153503" y="407838"/>
                </a:cubicBezTo>
                <a:cubicBezTo>
                  <a:pt x="3158216" y="407819"/>
                  <a:pt x="3166736" y="405571"/>
                  <a:pt x="3179064" y="401094"/>
                </a:cubicBezTo>
                <a:cubicBezTo>
                  <a:pt x="3191392" y="396617"/>
                  <a:pt x="3199795" y="392338"/>
                  <a:pt x="3204272" y="388258"/>
                </a:cubicBezTo>
                <a:cubicBezTo>
                  <a:pt x="3205392" y="387238"/>
                  <a:pt x="3206761" y="386573"/>
                  <a:pt x="3208381" y="386263"/>
                </a:cubicBezTo>
                <a:close/>
                <a:moveTo>
                  <a:pt x="5030805" y="386101"/>
                </a:moveTo>
                <a:cubicBezTo>
                  <a:pt x="5032127" y="386097"/>
                  <a:pt x="5033751" y="386407"/>
                  <a:pt x="5035677" y="387030"/>
                </a:cubicBezTo>
                <a:cubicBezTo>
                  <a:pt x="5043378" y="389523"/>
                  <a:pt x="5049434" y="392416"/>
                  <a:pt x="5053843" y="395708"/>
                </a:cubicBezTo>
                <a:cubicBezTo>
                  <a:pt x="5058252" y="399001"/>
                  <a:pt x="5059229" y="402713"/>
                  <a:pt x="5056773" y="406843"/>
                </a:cubicBezTo>
                <a:cubicBezTo>
                  <a:pt x="5054317" y="410973"/>
                  <a:pt x="5052367" y="415022"/>
                  <a:pt x="5050922" y="418991"/>
                </a:cubicBezTo>
                <a:cubicBezTo>
                  <a:pt x="5049477" y="422960"/>
                  <a:pt x="5043707" y="436354"/>
                  <a:pt x="5033612" y="459174"/>
                </a:cubicBezTo>
                <a:cubicBezTo>
                  <a:pt x="5045146" y="456979"/>
                  <a:pt x="5057607" y="452930"/>
                  <a:pt x="5070995" y="447026"/>
                </a:cubicBezTo>
                <a:cubicBezTo>
                  <a:pt x="5084384" y="441123"/>
                  <a:pt x="5095314" y="441123"/>
                  <a:pt x="5103784" y="447026"/>
                </a:cubicBezTo>
                <a:cubicBezTo>
                  <a:pt x="5112255" y="452930"/>
                  <a:pt x="5111080" y="457816"/>
                  <a:pt x="5100259" y="461686"/>
                </a:cubicBezTo>
                <a:cubicBezTo>
                  <a:pt x="5089438" y="465555"/>
                  <a:pt x="5077336" y="468786"/>
                  <a:pt x="5063954" y="471378"/>
                </a:cubicBezTo>
                <a:cubicBezTo>
                  <a:pt x="5072524" y="474529"/>
                  <a:pt x="5076006" y="477955"/>
                  <a:pt x="5074400" y="481657"/>
                </a:cubicBezTo>
                <a:cubicBezTo>
                  <a:pt x="5072794" y="485359"/>
                  <a:pt x="5070639" y="495129"/>
                  <a:pt x="5067935" y="510967"/>
                </a:cubicBezTo>
                <a:cubicBezTo>
                  <a:pt x="5065232" y="526804"/>
                  <a:pt x="5061963" y="539480"/>
                  <a:pt x="5058131" y="548992"/>
                </a:cubicBezTo>
                <a:cubicBezTo>
                  <a:pt x="5065560" y="557686"/>
                  <a:pt x="5074425" y="566802"/>
                  <a:pt x="5084725" y="576339"/>
                </a:cubicBezTo>
                <a:cubicBezTo>
                  <a:pt x="5095025" y="585877"/>
                  <a:pt x="5102854" y="591985"/>
                  <a:pt x="5108212" y="594664"/>
                </a:cubicBezTo>
                <a:cubicBezTo>
                  <a:pt x="5113569" y="597343"/>
                  <a:pt x="5119014" y="600698"/>
                  <a:pt x="5124546" y="604728"/>
                </a:cubicBezTo>
                <a:cubicBezTo>
                  <a:pt x="5130077" y="608759"/>
                  <a:pt x="5128837" y="611602"/>
                  <a:pt x="5120825" y="613258"/>
                </a:cubicBezTo>
                <a:cubicBezTo>
                  <a:pt x="5112813" y="614914"/>
                  <a:pt x="5104342" y="615742"/>
                  <a:pt x="5095412" y="615742"/>
                </a:cubicBezTo>
                <a:cubicBezTo>
                  <a:pt x="5085627" y="615742"/>
                  <a:pt x="5078390" y="612545"/>
                  <a:pt x="5073702" y="606152"/>
                </a:cubicBezTo>
                <a:cubicBezTo>
                  <a:pt x="5069014" y="599758"/>
                  <a:pt x="5063613" y="591210"/>
                  <a:pt x="5057498" y="580507"/>
                </a:cubicBezTo>
                <a:lnTo>
                  <a:pt x="5048718" y="564377"/>
                </a:lnTo>
                <a:cubicBezTo>
                  <a:pt x="5041884" y="576916"/>
                  <a:pt x="5033410" y="586826"/>
                  <a:pt x="5023296" y="594106"/>
                </a:cubicBezTo>
                <a:cubicBezTo>
                  <a:pt x="5013182" y="601386"/>
                  <a:pt x="5003009" y="606034"/>
                  <a:pt x="4992777" y="608049"/>
                </a:cubicBezTo>
                <a:cubicBezTo>
                  <a:pt x="4982545" y="610064"/>
                  <a:pt x="4981646" y="607705"/>
                  <a:pt x="4990079" y="600970"/>
                </a:cubicBezTo>
                <a:cubicBezTo>
                  <a:pt x="4998513" y="594236"/>
                  <a:pt x="5007303" y="586106"/>
                  <a:pt x="5016450" y="576581"/>
                </a:cubicBezTo>
                <a:cubicBezTo>
                  <a:pt x="5025597" y="567056"/>
                  <a:pt x="5032049" y="558071"/>
                  <a:pt x="5035807" y="549625"/>
                </a:cubicBezTo>
                <a:cubicBezTo>
                  <a:pt x="5025277" y="531964"/>
                  <a:pt x="5015957" y="517813"/>
                  <a:pt x="5007846" y="507172"/>
                </a:cubicBezTo>
                <a:cubicBezTo>
                  <a:pt x="5005799" y="509900"/>
                  <a:pt x="5003885" y="511771"/>
                  <a:pt x="5002104" y="512785"/>
                </a:cubicBezTo>
                <a:lnTo>
                  <a:pt x="4998038" y="513171"/>
                </a:lnTo>
                <a:lnTo>
                  <a:pt x="5005902" y="517106"/>
                </a:lnTo>
                <a:cubicBezTo>
                  <a:pt x="5011142" y="520442"/>
                  <a:pt x="5011566" y="524770"/>
                  <a:pt x="5007176" y="530091"/>
                </a:cubicBezTo>
                <a:cubicBezTo>
                  <a:pt x="5002786" y="535412"/>
                  <a:pt x="4999146" y="543597"/>
                  <a:pt x="4996256" y="554648"/>
                </a:cubicBezTo>
                <a:cubicBezTo>
                  <a:pt x="5001701" y="563007"/>
                  <a:pt x="5000404" y="567689"/>
                  <a:pt x="4992368" y="568693"/>
                </a:cubicBezTo>
                <a:cubicBezTo>
                  <a:pt x="4984331" y="569698"/>
                  <a:pt x="4971414" y="571980"/>
                  <a:pt x="4953616" y="575539"/>
                </a:cubicBezTo>
                <a:cubicBezTo>
                  <a:pt x="4951446" y="582882"/>
                  <a:pt x="4948709" y="585502"/>
                  <a:pt x="4945403" y="583399"/>
                </a:cubicBezTo>
                <a:cubicBezTo>
                  <a:pt x="4942098" y="581297"/>
                  <a:pt x="4939282" y="576563"/>
                  <a:pt x="4936957" y="569196"/>
                </a:cubicBezTo>
                <a:cubicBezTo>
                  <a:pt x="4934632" y="561829"/>
                  <a:pt x="4932468" y="554542"/>
                  <a:pt x="4930464" y="547337"/>
                </a:cubicBezTo>
                <a:cubicBezTo>
                  <a:pt x="4928462" y="540131"/>
                  <a:pt x="4926450" y="533557"/>
                  <a:pt x="4924428" y="527617"/>
                </a:cubicBezTo>
                <a:cubicBezTo>
                  <a:pt x="4922406" y="521676"/>
                  <a:pt x="4924096" y="519115"/>
                  <a:pt x="4929497" y="519934"/>
                </a:cubicBezTo>
                <a:cubicBezTo>
                  <a:pt x="4934898" y="520752"/>
                  <a:pt x="4938628" y="521338"/>
                  <a:pt x="4940687" y="521692"/>
                </a:cubicBezTo>
                <a:cubicBezTo>
                  <a:pt x="4942746" y="522045"/>
                  <a:pt x="4947248" y="521682"/>
                  <a:pt x="4954193" y="520603"/>
                </a:cubicBezTo>
                <a:cubicBezTo>
                  <a:pt x="4955681" y="500586"/>
                  <a:pt x="4956816" y="487942"/>
                  <a:pt x="4957598" y="482671"/>
                </a:cubicBezTo>
                <a:cubicBezTo>
                  <a:pt x="4951521" y="484221"/>
                  <a:pt x="4945546" y="484791"/>
                  <a:pt x="4939673" y="484382"/>
                </a:cubicBezTo>
                <a:cubicBezTo>
                  <a:pt x="4933801" y="483973"/>
                  <a:pt x="4929094" y="482339"/>
                  <a:pt x="4925553" y="479480"/>
                </a:cubicBezTo>
                <a:cubicBezTo>
                  <a:pt x="4922013" y="476621"/>
                  <a:pt x="4923590" y="474101"/>
                  <a:pt x="4930288" y="471918"/>
                </a:cubicBezTo>
                <a:cubicBezTo>
                  <a:pt x="4936985" y="469735"/>
                  <a:pt x="4946473" y="466938"/>
                  <a:pt x="4958751" y="463528"/>
                </a:cubicBezTo>
                <a:lnTo>
                  <a:pt x="4958751" y="424218"/>
                </a:lnTo>
                <a:cubicBezTo>
                  <a:pt x="4958751" y="417112"/>
                  <a:pt x="4957390" y="410266"/>
                  <a:pt x="4954668" y="403680"/>
                </a:cubicBezTo>
                <a:cubicBezTo>
                  <a:pt x="4951946" y="397094"/>
                  <a:pt x="4953114" y="394214"/>
                  <a:pt x="4958174" y="395039"/>
                </a:cubicBezTo>
                <a:cubicBezTo>
                  <a:pt x="4963234" y="395863"/>
                  <a:pt x="4970068" y="398068"/>
                  <a:pt x="4978675" y="401652"/>
                </a:cubicBezTo>
                <a:cubicBezTo>
                  <a:pt x="4987283" y="405237"/>
                  <a:pt x="4990200" y="409714"/>
                  <a:pt x="4987428" y="415084"/>
                </a:cubicBezTo>
                <a:cubicBezTo>
                  <a:pt x="4984656" y="420454"/>
                  <a:pt x="4981764" y="434760"/>
                  <a:pt x="4978750" y="458002"/>
                </a:cubicBezTo>
                <a:cubicBezTo>
                  <a:pt x="4982644" y="456452"/>
                  <a:pt x="4987686" y="454899"/>
                  <a:pt x="4993874" y="453342"/>
                </a:cubicBezTo>
                <a:cubicBezTo>
                  <a:pt x="5000064" y="451786"/>
                  <a:pt x="5005316" y="453426"/>
                  <a:pt x="5009632" y="458263"/>
                </a:cubicBezTo>
                <a:cubicBezTo>
                  <a:pt x="5013948" y="463100"/>
                  <a:pt x="5011445" y="467366"/>
                  <a:pt x="5002125" y="471062"/>
                </a:cubicBezTo>
                <a:cubicBezTo>
                  <a:pt x="4992805" y="474758"/>
                  <a:pt x="4984542" y="477592"/>
                  <a:pt x="4977336" y="479564"/>
                </a:cubicBezTo>
                <a:cubicBezTo>
                  <a:pt x="4976654" y="488382"/>
                  <a:pt x="4975178" y="500263"/>
                  <a:pt x="4972908" y="515208"/>
                </a:cubicBezTo>
                <a:cubicBezTo>
                  <a:pt x="4973740" y="514774"/>
                  <a:pt x="4975736" y="513304"/>
                  <a:pt x="4978899" y="510799"/>
                </a:cubicBezTo>
                <a:cubicBezTo>
                  <a:pt x="4982061" y="508294"/>
                  <a:pt x="4986042" y="507885"/>
                  <a:pt x="4990842" y="509571"/>
                </a:cubicBezTo>
                <a:lnTo>
                  <a:pt x="4996875" y="512590"/>
                </a:lnTo>
                <a:lnTo>
                  <a:pt x="4995207" y="508664"/>
                </a:lnTo>
                <a:cubicBezTo>
                  <a:pt x="4995423" y="506305"/>
                  <a:pt x="4996504" y="503116"/>
                  <a:pt x="4998451" y="499098"/>
                </a:cubicBezTo>
                <a:cubicBezTo>
                  <a:pt x="5002345" y="491061"/>
                  <a:pt x="5007222" y="479986"/>
                  <a:pt x="5013083" y="465872"/>
                </a:cubicBezTo>
                <a:cubicBezTo>
                  <a:pt x="5018943" y="451758"/>
                  <a:pt x="5023222" y="438239"/>
                  <a:pt x="5025919" y="425316"/>
                </a:cubicBezTo>
                <a:cubicBezTo>
                  <a:pt x="5028617" y="412393"/>
                  <a:pt x="5028992" y="402158"/>
                  <a:pt x="5027045" y="394611"/>
                </a:cubicBezTo>
                <a:cubicBezTo>
                  <a:pt x="5025584" y="388951"/>
                  <a:pt x="5026838" y="386114"/>
                  <a:pt x="5030805" y="386101"/>
                </a:cubicBezTo>
                <a:close/>
                <a:moveTo>
                  <a:pt x="497168" y="385730"/>
                </a:moveTo>
                <a:cubicBezTo>
                  <a:pt x="500488" y="386156"/>
                  <a:pt x="504289" y="387396"/>
                  <a:pt x="508567" y="389448"/>
                </a:cubicBezTo>
                <a:cubicBezTo>
                  <a:pt x="517125" y="393554"/>
                  <a:pt x="524340" y="398018"/>
                  <a:pt x="530212" y="402843"/>
                </a:cubicBezTo>
                <a:cubicBezTo>
                  <a:pt x="536085" y="407667"/>
                  <a:pt x="537440" y="412656"/>
                  <a:pt x="534278" y="417809"/>
                </a:cubicBezTo>
                <a:cubicBezTo>
                  <a:pt x="531114" y="422963"/>
                  <a:pt x="529170" y="428823"/>
                  <a:pt x="528445" y="435390"/>
                </a:cubicBezTo>
                <a:cubicBezTo>
                  <a:pt x="527720" y="441957"/>
                  <a:pt x="527357" y="456527"/>
                  <a:pt x="527357" y="479099"/>
                </a:cubicBezTo>
                <a:cubicBezTo>
                  <a:pt x="527357" y="502254"/>
                  <a:pt x="527924" y="524104"/>
                  <a:pt x="529059" y="544648"/>
                </a:cubicBezTo>
                <a:cubicBezTo>
                  <a:pt x="530194" y="565193"/>
                  <a:pt x="531360" y="579964"/>
                  <a:pt x="532556" y="588962"/>
                </a:cubicBezTo>
                <a:cubicBezTo>
                  <a:pt x="533753" y="597960"/>
                  <a:pt x="530107" y="608954"/>
                  <a:pt x="521618" y="621946"/>
                </a:cubicBezTo>
                <a:cubicBezTo>
                  <a:pt x="513128" y="634937"/>
                  <a:pt x="506784" y="635992"/>
                  <a:pt x="502586" y="625109"/>
                </a:cubicBezTo>
                <a:cubicBezTo>
                  <a:pt x="498388" y="614225"/>
                  <a:pt x="490355" y="604474"/>
                  <a:pt x="478485" y="595854"/>
                </a:cubicBezTo>
                <a:cubicBezTo>
                  <a:pt x="466616" y="587235"/>
                  <a:pt x="467552" y="584481"/>
                  <a:pt x="481294" y="587595"/>
                </a:cubicBezTo>
                <a:cubicBezTo>
                  <a:pt x="495036" y="590707"/>
                  <a:pt x="502428" y="588336"/>
                  <a:pt x="503470" y="580479"/>
                </a:cubicBezTo>
                <a:cubicBezTo>
                  <a:pt x="504511" y="572622"/>
                  <a:pt x="505033" y="562560"/>
                  <a:pt x="505033" y="550294"/>
                </a:cubicBezTo>
                <a:cubicBezTo>
                  <a:pt x="505033" y="537185"/>
                  <a:pt x="504456" y="512353"/>
                  <a:pt x="503303" y="475797"/>
                </a:cubicBezTo>
                <a:cubicBezTo>
                  <a:pt x="502150" y="439241"/>
                  <a:pt x="499560" y="418600"/>
                  <a:pt x="495535" y="413875"/>
                </a:cubicBezTo>
                <a:cubicBezTo>
                  <a:pt x="491511" y="409149"/>
                  <a:pt x="485595" y="406979"/>
                  <a:pt x="477788" y="407364"/>
                </a:cubicBezTo>
                <a:cubicBezTo>
                  <a:pt x="469980" y="407748"/>
                  <a:pt x="456930" y="409013"/>
                  <a:pt x="438636" y="411159"/>
                </a:cubicBezTo>
                <a:cubicBezTo>
                  <a:pt x="449526" y="414743"/>
                  <a:pt x="453609" y="419329"/>
                  <a:pt x="450887" y="424916"/>
                </a:cubicBezTo>
                <a:cubicBezTo>
                  <a:pt x="448165" y="430503"/>
                  <a:pt x="446804" y="439976"/>
                  <a:pt x="446804" y="453333"/>
                </a:cubicBezTo>
                <a:cubicBezTo>
                  <a:pt x="452769" y="452576"/>
                  <a:pt x="457414" y="452198"/>
                  <a:pt x="460737" y="452198"/>
                </a:cubicBezTo>
                <a:cubicBezTo>
                  <a:pt x="465724" y="452198"/>
                  <a:pt x="470290" y="454483"/>
                  <a:pt x="474439" y="459053"/>
                </a:cubicBezTo>
                <a:cubicBezTo>
                  <a:pt x="478587" y="463624"/>
                  <a:pt x="475778" y="467310"/>
                  <a:pt x="466011" y="470113"/>
                </a:cubicBezTo>
                <a:cubicBezTo>
                  <a:pt x="456245" y="472916"/>
                  <a:pt x="449792" y="474845"/>
                  <a:pt x="446655" y="475899"/>
                </a:cubicBezTo>
                <a:lnTo>
                  <a:pt x="445632" y="503544"/>
                </a:lnTo>
                <a:cubicBezTo>
                  <a:pt x="455082" y="501287"/>
                  <a:pt x="462818" y="499749"/>
                  <a:pt x="468839" y="498930"/>
                </a:cubicBezTo>
                <a:cubicBezTo>
                  <a:pt x="474861" y="498112"/>
                  <a:pt x="479502" y="500375"/>
                  <a:pt x="482764" y="505720"/>
                </a:cubicBezTo>
                <a:cubicBezTo>
                  <a:pt x="486026" y="511066"/>
                  <a:pt x="483719" y="515155"/>
                  <a:pt x="475844" y="517989"/>
                </a:cubicBezTo>
                <a:cubicBezTo>
                  <a:pt x="467968" y="520823"/>
                  <a:pt x="457897" y="523946"/>
                  <a:pt x="445632" y="527356"/>
                </a:cubicBezTo>
                <a:cubicBezTo>
                  <a:pt x="445632" y="545042"/>
                  <a:pt x="444401" y="563342"/>
                  <a:pt x="441939" y="582255"/>
                </a:cubicBezTo>
                <a:cubicBezTo>
                  <a:pt x="439477" y="601169"/>
                  <a:pt x="436001" y="610895"/>
                  <a:pt x="431511" y="611435"/>
                </a:cubicBezTo>
                <a:cubicBezTo>
                  <a:pt x="427022" y="611974"/>
                  <a:pt x="424340" y="606613"/>
                  <a:pt x="423465" y="595352"/>
                </a:cubicBezTo>
                <a:cubicBezTo>
                  <a:pt x="422591" y="584091"/>
                  <a:pt x="422545" y="562480"/>
                  <a:pt x="423326" y="530519"/>
                </a:cubicBezTo>
                <a:cubicBezTo>
                  <a:pt x="416740" y="532082"/>
                  <a:pt x="410533" y="532863"/>
                  <a:pt x="404704" y="532863"/>
                </a:cubicBezTo>
                <a:cubicBezTo>
                  <a:pt x="399520" y="532863"/>
                  <a:pt x="393545" y="531040"/>
                  <a:pt x="386780" y="527394"/>
                </a:cubicBezTo>
                <a:lnTo>
                  <a:pt x="382032" y="522941"/>
                </a:lnTo>
                <a:lnTo>
                  <a:pt x="381933" y="524101"/>
                </a:lnTo>
                <a:cubicBezTo>
                  <a:pt x="379974" y="540583"/>
                  <a:pt x="376398" y="557615"/>
                  <a:pt x="371208" y="575195"/>
                </a:cubicBezTo>
                <a:cubicBezTo>
                  <a:pt x="366018" y="592776"/>
                  <a:pt x="355312" y="606654"/>
                  <a:pt x="339089" y="616830"/>
                </a:cubicBezTo>
                <a:cubicBezTo>
                  <a:pt x="322867" y="627006"/>
                  <a:pt x="320024" y="624972"/>
                  <a:pt x="330559" y="610728"/>
                </a:cubicBezTo>
                <a:cubicBezTo>
                  <a:pt x="341095" y="596484"/>
                  <a:pt x="349073" y="576777"/>
                  <a:pt x="354493" y="551606"/>
                </a:cubicBezTo>
                <a:cubicBezTo>
                  <a:pt x="359913" y="526435"/>
                  <a:pt x="362623" y="505379"/>
                  <a:pt x="362623" y="488438"/>
                </a:cubicBezTo>
                <a:lnTo>
                  <a:pt x="362623" y="440571"/>
                </a:lnTo>
                <a:cubicBezTo>
                  <a:pt x="362623" y="426655"/>
                  <a:pt x="360480" y="416160"/>
                  <a:pt x="356195" y="409084"/>
                </a:cubicBezTo>
                <a:cubicBezTo>
                  <a:pt x="351910" y="402009"/>
                  <a:pt x="355069" y="399640"/>
                  <a:pt x="365673" y="401978"/>
                </a:cubicBezTo>
                <a:cubicBezTo>
                  <a:pt x="376277" y="404316"/>
                  <a:pt x="389223" y="404520"/>
                  <a:pt x="404508" y="402592"/>
                </a:cubicBezTo>
                <a:cubicBezTo>
                  <a:pt x="419795" y="400663"/>
                  <a:pt x="436457" y="398164"/>
                  <a:pt x="454496" y="395095"/>
                </a:cubicBezTo>
                <a:cubicBezTo>
                  <a:pt x="472536" y="392025"/>
                  <a:pt x="483917" y="389290"/>
                  <a:pt x="488643" y="386890"/>
                </a:cubicBezTo>
                <a:cubicBezTo>
                  <a:pt x="491005" y="385690"/>
                  <a:pt x="493847" y="385304"/>
                  <a:pt x="497168" y="385730"/>
                </a:cubicBezTo>
                <a:close/>
                <a:moveTo>
                  <a:pt x="6291244" y="384581"/>
                </a:moveTo>
                <a:cubicBezTo>
                  <a:pt x="6294501" y="384595"/>
                  <a:pt x="6298316" y="385424"/>
                  <a:pt x="6302688" y="387067"/>
                </a:cubicBezTo>
                <a:cubicBezTo>
                  <a:pt x="6311431" y="390354"/>
                  <a:pt x="6318761" y="394735"/>
                  <a:pt x="6324676" y="400211"/>
                </a:cubicBezTo>
                <a:cubicBezTo>
                  <a:pt x="6330592" y="405686"/>
                  <a:pt x="6330528" y="411028"/>
                  <a:pt x="6324482" y="416237"/>
                </a:cubicBezTo>
                <a:cubicBezTo>
                  <a:pt x="6318435" y="421446"/>
                  <a:pt x="6310368" y="435377"/>
                  <a:pt x="6300278" y="458030"/>
                </a:cubicBezTo>
                <a:cubicBezTo>
                  <a:pt x="6290190" y="480683"/>
                  <a:pt x="6282484" y="485784"/>
                  <a:pt x="6277164" y="473332"/>
                </a:cubicBezTo>
                <a:cubicBezTo>
                  <a:pt x="6271781" y="474051"/>
                  <a:pt x="6264116" y="475080"/>
                  <a:pt x="6254170" y="476420"/>
                </a:cubicBezTo>
                <a:lnTo>
                  <a:pt x="6254170" y="496530"/>
                </a:lnTo>
                <a:cubicBezTo>
                  <a:pt x="6266721" y="494285"/>
                  <a:pt x="6279102" y="491389"/>
                  <a:pt x="6291312" y="487842"/>
                </a:cubicBezTo>
                <a:cubicBezTo>
                  <a:pt x="6303522" y="484295"/>
                  <a:pt x="6313418" y="485055"/>
                  <a:pt x="6321002" y="490121"/>
                </a:cubicBezTo>
                <a:cubicBezTo>
                  <a:pt x="6328587" y="495188"/>
                  <a:pt x="6330878" y="499479"/>
                  <a:pt x="6327876" y="502995"/>
                </a:cubicBezTo>
                <a:cubicBezTo>
                  <a:pt x="6324876" y="506511"/>
                  <a:pt x="6315642" y="508666"/>
                  <a:pt x="6300176" y="509460"/>
                </a:cubicBezTo>
                <a:cubicBezTo>
                  <a:pt x="6284710" y="510253"/>
                  <a:pt x="6269530" y="511717"/>
                  <a:pt x="6254634" y="513850"/>
                </a:cubicBezTo>
                <a:lnTo>
                  <a:pt x="6254170" y="514818"/>
                </a:lnTo>
                <a:cubicBezTo>
                  <a:pt x="6273666" y="531933"/>
                  <a:pt x="6290899" y="544903"/>
                  <a:pt x="6305868" y="553727"/>
                </a:cubicBezTo>
                <a:cubicBezTo>
                  <a:pt x="6320838" y="562551"/>
                  <a:pt x="6334834" y="569239"/>
                  <a:pt x="6347856" y="573791"/>
                </a:cubicBezTo>
                <a:cubicBezTo>
                  <a:pt x="6360879" y="578342"/>
                  <a:pt x="6361804" y="581998"/>
                  <a:pt x="6350628" y="584757"/>
                </a:cubicBezTo>
                <a:cubicBezTo>
                  <a:pt x="6339454" y="587517"/>
                  <a:pt x="6327902" y="588897"/>
                  <a:pt x="6315970" y="588897"/>
                </a:cubicBezTo>
                <a:cubicBezTo>
                  <a:pt x="6303828" y="588897"/>
                  <a:pt x="6294638" y="584736"/>
                  <a:pt x="6288400" y="576414"/>
                </a:cubicBezTo>
                <a:cubicBezTo>
                  <a:pt x="6282162" y="568092"/>
                  <a:pt x="6270752" y="552018"/>
                  <a:pt x="6254170" y="528194"/>
                </a:cubicBezTo>
                <a:lnTo>
                  <a:pt x="6254170" y="598161"/>
                </a:lnTo>
                <a:cubicBezTo>
                  <a:pt x="6254170" y="611816"/>
                  <a:pt x="6251974" y="623025"/>
                  <a:pt x="6247584" y="631787"/>
                </a:cubicBezTo>
                <a:cubicBezTo>
                  <a:pt x="6243194" y="640549"/>
                  <a:pt x="6238500" y="638726"/>
                  <a:pt x="6233501" y="626318"/>
                </a:cubicBezTo>
                <a:cubicBezTo>
                  <a:pt x="6228503" y="613909"/>
                  <a:pt x="6227560" y="602564"/>
                  <a:pt x="6230673" y="592283"/>
                </a:cubicBezTo>
                <a:cubicBezTo>
                  <a:pt x="6233786" y="582001"/>
                  <a:pt x="6235342" y="559472"/>
                  <a:pt x="6235342" y="524696"/>
                </a:cubicBezTo>
                <a:cubicBezTo>
                  <a:pt x="6226314" y="542531"/>
                  <a:pt x="6215437" y="557413"/>
                  <a:pt x="6202712" y="569344"/>
                </a:cubicBezTo>
                <a:cubicBezTo>
                  <a:pt x="6189987" y="581276"/>
                  <a:pt x="6176292" y="590239"/>
                  <a:pt x="6161626" y="596236"/>
                </a:cubicBezTo>
                <a:cubicBezTo>
                  <a:pt x="6146961" y="602232"/>
                  <a:pt x="6145947" y="599371"/>
                  <a:pt x="6158584" y="587650"/>
                </a:cubicBezTo>
                <a:cubicBezTo>
                  <a:pt x="6171222" y="575930"/>
                  <a:pt x="6182764" y="564073"/>
                  <a:pt x="6193206" y="552080"/>
                </a:cubicBezTo>
                <a:cubicBezTo>
                  <a:pt x="6203648" y="540087"/>
                  <a:pt x="6212250" y="529403"/>
                  <a:pt x="6219008" y="520027"/>
                </a:cubicBezTo>
                <a:cubicBezTo>
                  <a:pt x="6204771" y="523871"/>
                  <a:pt x="6195122" y="526581"/>
                  <a:pt x="6190062" y="528156"/>
                </a:cubicBezTo>
                <a:cubicBezTo>
                  <a:pt x="6185002" y="529731"/>
                  <a:pt x="6178053" y="527549"/>
                  <a:pt x="6169216" y="521608"/>
                </a:cubicBezTo>
                <a:cubicBezTo>
                  <a:pt x="6160380" y="515667"/>
                  <a:pt x="6162510" y="511959"/>
                  <a:pt x="6175606" y="510483"/>
                </a:cubicBezTo>
                <a:cubicBezTo>
                  <a:pt x="6188704" y="509007"/>
                  <a:pt x="6208616" y="505739"/>
                  <a:pt x="6235342" y="500679"/>
                </a:cubicBezTo>
                <a:lnTo>
                  <a:pt x="6235342" y="479155"/>
                </a:lnTo>
                <a:cubicBezTo>
                  <a:pt x="6230370" y="480680"/>
                  <a:pt x="6224286" y="482088"/>
                  <a:pt x="6217092" y="483378"/>
                </a:cubicBezTo>
                <a:cubicBezTo>
                  <a:pt x="6211301" y="495358"/>
                  <a:pt x="6206290" y="495842"/>
                  <a:pt x="6202061" y="484829"/>
                </a:cubicBezTo>
                <a:cubicBezTo>
                  <a:pt x="6197832" y="473815"/>
                  <a:pt x="6193990" y="461401"/>
                  <a:pt x="6190536" y="447584"/>
                </a:cubicBezTo>
                <a:cubicBezTo>
                  <a:pt x="6187082" y="433768"/>
                  <a:pt x="6183374" y="423301"/>
                  <a:pt x="6179411" y="416182"/>
                </a:cubicBezTo>
                <a:cubicBezTo>
                  <a:pt x="6175448" y="409063"/>
                  <a:pt x="6176996" y="405503"/>
                  <a:pt x="6184052" y="405503"/>
                </a:cubicBezTo>
                <a:cubicBezTo>
                  <a:pt x="6188940" y="405503"/>
                  <a:pt x="6193649" y="405692"/>
                  <a:pt x="6198182" y="406071"/>
                </a:cubicBezTo>
                <a:cubicBezTo>
                  <a:pt x="6202716" y="406449"/>
                  <a:pt x="6215796" y="404778"/>
                  <a:pt x="6237426" y="401057"/>
                </a:cubicBezTo>
                <a:cubicBezTo>
                  <a:pt x="6263620" y="394905"/>
                  <a:pt x="6278860" y="390214"/>
                  <a:pt x="6283144" y="386983"/>
                </a:cubicBezTo>
                <a:cubicBezTo>
                  <a:pt x="6285287" y="385368"/>
                  <a:pt x="6287987" y="384567"/>
                  <a:pt x="6291244" y="384581"/>
                </a:cubicBezTo>
                <a:close/>
                <a:moveTo>
                  <a:pt x="5900466" y="382784"/>
                </a:moveTo>
                <a:cubicBezTo>
                  <a:pt x="5903591" y="383181"/>
                  <a:pt x="5907970" y="384574"/>
                  <a:pt x="5913604" y="386965"/>
                </a:cubicBezTo>
                <a:cubicBezTo>
                  <a:pt x="5924872" y="391746"/>
                  <a:pt x="5928934" y="397572"/>
                  <a:pt x="5925790" y="404443"/>
                </a:cubicBezTo>
                <a:cubicBezTo>
                  <a:pt x="5922646" y="411314"/>
                  <a:pt x="5920324" y="432280"/>
                  <a:pt x="5918822" y="467341"/>
                </a:cubicBezTo>
                <a:cubicBezTo>
                  <a:pt x="5935404" y="451814"/>
                  <a:pt x="5947116" y="438363"/>
                  <a:pt x="5953955" y="426990"/>
                </a:cubicBezTo>
                <a:cubicBezTo>
                  <a:pt x="5960796" y="415617"/>
                  <a:pt x="5964020" y="406464"/>
                  <a:pt x="5963629" y="399531"/>
                </a:cubicBezTo>
                <a:cubicBezTo>
                  <a:pt x="5963238" y="392599"/>
                  <a:pt x="5966928" y="390592"/>
                  <a:pt x="5974698" y="393513"/>
                </a:cubicBezTo>
                <a:cubicBezTo>
                  <a:pt x="5982468" y="396434"/>
                  <a:pt x="5988720" y="400059"/>
                  <a:pt x="5993450" y="404387"/>
                </a:cubicBezTo>
                <a:cubicBezTo>
                  <a:pt x="5998182" y="408715"/>
                  <a:pt x="5998399" y="412585"/>
                  <a:pt x="5994102" y="415996"/>
                </a:cubicBezTo>
                <a:cubicBezTo>
                  <a:pt x="5989804" y="419406"/>
                  <a:pt x="5981792" y="427952"/>
                  <a:pt x="5970066" y="441631"/>
                </a:cubicBezTo>
                <a:cubicBezTo>
                  <a:pt x="5958340" y="455311"/>
                  <a:pt x="5941258" y="468135"/>
                  <a:pt x="5918822" y="480103"/>
                </a:cubicBezTo>
                <a:lnTo>
                  <a:pt x="5918822" y="489535"/>
                </a:lnTo>
                <a:cubicBezTo>
                  <a:pt x="5950945" y="481040"/>
                  <a:pt x="5971958" y="475608"/>
                  <a:pt x="5981860" y="473239"/>
                </a:cubicBezTo>
                <a:cubicBezTo>
                  <a:pt x="5991764" y="470870"/>
                  <a:pt x="6000660" y="473034"/>
                  <a:pt x="6008547" y="479731"/>
                </a:cubicBezTo>
                <a:cubicBezTo>
                  <a:pt x="6016435" y="486429"/>
                  <a:pt x="6013927" y="490720"/>
                  <a:pt x="6001022" y="492605"/>
                </a:cubicBezTo>
                <a:cubicBezTo>
                  <a:pt x="5988118" y="494490"/>
                  <a:pt x="5976481" y="496223"/>
                  <a:pt x="5966112" y="497805"/>
                </a:cubicBezTo>
                <a:cubicBezTo>
                  <a:pt x="5955744" y="499386"/>
                  <a:pt x="5946207" y="500989"/>
                  <a:pt x="5937500" y="502614"/>
                </a:cubicBezTo>
                <a:cubicBezTo>
                  <a:pt x="5954950" y="521874"/>
                  <a:pt x="5972110" y="537638"/>
                  <a:pt x="5988976" y="549904"/>
                </a:cubicBezTo>
                <a:cubicBezTo>
                  <a:pt x="6005844" y="562170"/>
                  <a:pt x="6020159" y="570610"/>
                  <a:pt x="6031922" y="575223"/>
                </a:cubicBezTo>
                <a:cubicBezTo>
                  <a:pt x="6043686" y="579837"/>
                  <a:pt x="6048917" y="583443"/>
                  <a:pt x="6047614" y="586041"/>
                </a:cubicBezTo>
                <a:cubicBezTo>
                  <a:pt x="6046312" y="588639"/>
                  <a:pt x="6036912" y="590543"/>
                  <a:pt x="6019412" y="591752"/>
                </a:cubicBezTo>
                <a:cubicBezTo>
                  <a:pt x="6001912" y="592962"/>
                  <a:pt x="5990000" y="590208"/>
                  <a:pt x="5983674" y="583492"/>
                </a:cubicBezTo>
                <a:cubicBezTo>
                  <a:pt x="5977349" y="576777"/>
                  <a:pt x="5971346" y="569822"/>
                  <a:pt x="5965666" y="562629"/>
                </a:cubicBezTo>
                <a:cubicBezTo>
                  <a:pt x="5959986" y="555435"/>
                  <a:pt x="5946070" y="536565"/>
                  <a:pt x="5923920" y="506018"/>
                </a:cubicBezTo>
                <a:cubicBezTo>
                  <a:pt x="5921663" y="506018"/>
                  <a:pt x="5919914" y="506167"/>
                  <a:pt x="5918674" y="506465"/>
                </a:cubicBezTo>
                <a:cubicBezTo>
                  <a:pt x="5917966" y="527189"/>
                  <a:pt x="5917626" y="540242"/>
                  <a:pt x="5917650" y="545625"/>
                </a:cubicBezTo>
                <a:cubicBezTo>
                  <a:pt x="5917650" y="550177"/>
                  <a:pt x="5917458" y="557336"/>
                  <a:pt x="5917074" y="567103"/>
                </a:cubicBezTo>
                <a:cubicBezTo>
                  <a:pt x="5916690" y="576870"/>
                  <a:pt x="5917284" y="581074"/>
                  <a:pt x="5918860" y="579716"/>
                </a:cubicBezTo>
                <a:cubicBezTo>
                  <a:pt x="5920435" y="578358"/>
                  <a:pt x="5925972" y="575050"/>
                  <a:pt x="5935472" y="569791"/>
                </a:cubicBezTo>
                <a:cubicBezTo>
                  <a:pt x="5944973" y="564532"/>
                  <a:pt x="5951190" y="562536"/>
                  <a:pt x="5954122" y="563801"/>
                </a:cubicBezTo>
                <a:cubicBezTo>
                  <a:pt x="5957056" y="565066"/>
                  <a:pt x="5955562" y="568870"/>
                  <a:pt x="5949639" y="575214"/>
                </a:cubicBezTo>
                <a:cubicBezTo>
                  <a:pt x="5943718" y="581558"/>
                  <a:pt x="5937340" y="588150"/>
                  <a:pt x="5930506" y="594989"/>
                </a:cubicBezTo>
                <a:cubicBezTo>
                  <a:pt x="5923672" y="601829"/>
                  <a:pt x="5918147" y="608313"/>
                  <a:pt x="5913930" y="614439"/>
                </a:cubicBezTo>
                <a:cubicBezTo>
                  <a:pt x="5909713" y="620566"/>
                  <a:pt x="5905906" y="625232"/>
                  <a:pt x="5902507" y="628439"/>
                </a:cubicBezTo>
                <a:cubicBezTo>
                  <a:pt x="5899109" y="631645"/>
                  <a:pt x="5894731" y="629731"/>
                  <a:pt x="5889373" y="622699"/>
                </a:cubicBezTo>
                <a:cubicBezTo>
                  <a:pt x="5884015" y="615667"/>
                  <a:pt x="5881336" y="610210"/>
                  <a:pt x="5881336" y="606328"/>
                </a:cubicBezTo>
                <a:cubicBezTo>
                  <a:pt x="5881336" y="602000"/>
                  <a:pt x="5883485" y="597684"/>
                  <a:pt x="5887782" y="593380"/>
                </a:cubicBezTo>
                <a:cubicBezTo>
                  <a:pt x="5892080" y="589077"/>
                  <a:pt x="5894998" y="580193"/>
                  <a:pt x="5896536" y="566731"/>
                </a:cubicBezTo>
                <a:cubicBezTo>
                  <a:pt x="5898074" y="553268"/>
                  <a:pt x="5899233" y="534196"/>
                  <a:pt x="5900014" y="509516"/>
                </a:cubicBezTo>
                <a:cubicBezTo>
                  <a:pt x="5892858" y="511785"/>
                  <a:pt x="5886573" y="513909"/>
                  <a:pt x="5881160" y="515887"/>
                </a:cubicBezTo>
                <a:cubicBezTo>
                  <a:pt x="5875746" y="517865"/>
                  <a:pt x="5868388" y="516067"/>
                  <a:pt x="5859086" y="510492"/>
                </a:cubicBezTo>
                <a:cubicBezTo>
                  <a:pt x="5849785" y="504917"/>
                  <a:pt x="5850454" y="501603"/>
                  <a:pt x="5861096" y="500549"/>
                </a:cubicBezTo>
                <a:cubicBezTo>
                  <a:pt x="5871737" y="499494"/>
                  <a:pt x="5884710" y="497225"/>
                  <a:pt x="5900014" y="493740"/>
                </a:cubicBezTo>
                <a:lnTo>
                  <a:pt x="5900014" y="430060"/>
                </a:lnTo>
                <a:cubicBezTo>
                  <a:pt x="5900014" y="415735"/>
                  <a:pt x="5898846" y="405373"/>
                  <a:pt x="5896508" y="398973"/>
                </a:cubicBezTo>
                <a:cubicBezTo>
                  <a:pt x="5894170" y="392574"/>
                  <a:pt x="5893618" y="387777"/>
                  <a:pt x="5894852" y="384584"/>
                </a:cubicBezTo>
                <a:cubicBezTo>
                  <a:pt x="5895469" y="382987"/>
                  <a:pt x="5897340" y="382387"/>
                  <a:pt x="5900466" y="382784"/>
                </a:cubicBezTo>
                <a:close/>
                <a:moveTo>
                  <a:pt x="2853056" y="379812"/>
                </a:moveTo>
                <a:cubicBezTo>
                  <a:pt x="2861614" y="379812"/>
                  <a:pt x="2870380" y="382401"/>
                  <a:pt x="2879353" y="387579"/>
                </a:cubicBezTo>
                <a:cubicBezTo>
                  <a:pt x="2888326" y="392757"/>
                  <a:pt x="2891615" y="400753"/>
                  <a:pt x="2889222" y="411568"/>
                </a:cubicBezTo>
                <a:cubicBezTo>
                  <a:pt x="2886828" y="422383"/>
                  <a:pt x="2878953" y="422324"/>
                  <a:pt x="2865595" y="411391"/>
                </a:cubicBezTo>
                <a:cubicBezTo>
                  <a:pt x="2852238" y="400459"/>
                  <a:pt x="2844269" y="392462"/>
                  <a:pt x="2841690" y="387402"/>
                </a:cubicBezTo>
                <a:cubicBezTo>
                  <a:pt x="2839110" y="382342"/>
                  <a:pt x="2842899" y="379812"/>
                  <a:pt x="2853056" y="379812"/>
                </a:cubicBezTo>
                <a:close/>
                <a:moveTo>
                  <a:pt x="2340524" y="376338"/>
                </a:moveTo>
                <a:cubicBezTo>
                  <a:pt x="2344837" y="376955"/>
                  <a:pt x="2348848" y="378215"/>
                  <a:pt x="2352555" y="380118"/>
                </a:cubicBezTo>
                <a:cubicBezTo>
                  <a:pt x="2359970" y="383923"/>
                  <a:pt x="2365132" y="389425"/>
                  <a:pt x="2368042" y="396624"/>
                </a:cubicBezTo>
                <a:cubicBezTo>
                  <a:pt x="2370951" y="403823"/>
                  <a:pt x="2371334" y="411756"/>
                  <a:pt x="2369189" y="420424"/>
                </a:cubicBezTo>
                <a:cubicBezTo>
                  <a:pt x="2367045" y="429093"/>
                  <a:pt x="2361223" y="436003"/>
                  <a:pt x="2351725" y="441155"/>
                </a:cubicBezTo>
                <a:cubicBezTo>
                  <a:pt x="2358537" y="443499"/>
                  <a:pt x="2363942" y="447877"/>
                  <a:pt x="2367938" y="454291"/>
                </a:cubicBezTo>
                <a:cubicBezTo>
                  <a:pt x="2371934" y="460705"/>
                  <a:pt x="2373269" y="469124"/>
                  <a:pt x="2371942" y="479551"/>
                </a:cubicBezTo>
                <a:cubicBezTo>
                  <a:pt x="2370616" y="489977"/>
                  <a:pt x="2365883" y="498441"/>
                  <a:pt x="2357744" y="504944"/>
                </a:cubicBezTo>
                <a:cubicBezTo>
                  <a:pt x="2349605" y="511447"/>
                  <a:pt x="2340408" y="514567"/>
                  <a:pt x="2330152" y="514302"/>
                </a:cubicBezTo>
                <a:cubicBezTo>
                  <a:pt x="2319897" y="514038"/>
                  <a:pt x="2310987" y="510800"/>
                  <a:pt x="2303422" y="504590"/>
                </a:cubicBezTo>
                <a:cubicBezTo>
                  <a:pt x="2295856" y="498380"/>
                  <a:pt x="2290987" y="488829"/>
                  <a:pt x="2288814" y="475937"/>
                </a:cubicBezTo>
                <a:lnTo>
                  <a:pt x="2306724" y="472470"/>
                </a:lnTo>
                <a:cubicBezTo>
                  <a:pt x="2309052" y="480324"/>
                  <a:pt x="2312328" y="486117"/>
                  <a:pt x="2316552" y="489848"/>
                </a:cubicBezTo>
                <a:cubicBezTo>
                  <a:pt x="2320776" y="493580"/>
                  <a:pt x="2325914" y="495462"/>
                  <a:pt x="2331965" y="495495"/>
                </a:cubicBezTo>
                <a:cubicBezTo>
                  <a:pt x="2338017" y="495527"/>
                  <a:pt x="2342935" y="493067"/>
                  <a:pt x="2346719" y="488115"/>
                </a:cubicBezTo>
                <a:cubicBezTo>
                  <a:pt x="2350504" y="483162"/>
                  <a:pt x="2352152" y="477487"/>
                  <a:pt x="2351664" y="471090"/>
                </a:cubicBezTo>
                <a:cubicBezTo>
                  <a:pt x="2351175" y="464693"/>
                  <a:pt x="2348724" y="459748"/>
                  <a:pt x="2344308" y="456257"/>
                </a:cubicBezTo>
                <a:cubicBezTo>
                  <a:pt x="2339893" y="452765"/>
                  <a:pt x="2331862" y="450189"/>
                  <a:pt x="2320215" y="448529"/>
                </a:cubicBezTo>
                <a:lnTo>
                  <a:pt x="2320215" y="435160"/>
                </a:lnTo>
                <a:cubicBezTo>
                  <a:pt x="2331625" y="434078"/>
                  <a:pt x="2339585" y="431406"/>
                  <a:pt x="2344095" y="427145"/>
                </a:cubicBezTo>
                <a:cubicBezTo>
                  <a:pt x="2348604" y="422884"/>
                  <a:pt x="2350620" y="417370"/>
                  <a:pt x="2350144" y="410603"/>
                </a:cubicBezTo>
                <a:cubicBezTo>
                  <a:pt x="2349668" y="403835"/>
                  <a:pt x="2346709" y="398935"/>
                  <a:pt x="2341268" y="395903"/>
                </a:cubicBezTo>
                <a:cubicBezTo>
                  <a:pt x="2335827" y="392872"/>
                  <a:pt x="2329996" y="392550"/>
                  <a:pt x="2323773" y="394939"/>
                </a:cubicBezTo>
                <a:cubicBezTo>
                  <a:pt x="2317551" y="397328"/>
                  <a:pt x="2312303" y="404561"/>
                  <a:pt x="2308030" y="416640"/>
                </a:cubicBezTo>
                <a:lnTo>
                  <a:pt x="2290340" y="413893"/>
                </a:lnTo>
                <a:cubicBezTo>
                  <a:pt x="2293498" y="403068"/>
                  <a:pt x="2297883" y="394449"/>
                  <a:pt x="2303495" y="388035"/>
                </a:cubicBezTo>
                <a:cubicBezTo>
                  <a:pt x="2309107" y="381622"/>
                  <a:pt x="2316833" y="377747"/>
                  <a:pt x="2326673" y="376413"/>
                </a:cubicBezTo>
                <a:cubicBezTo>
                  <a:pt x="2331593" y="375745"/>
                  <a:pt x="2336210" y="375720"/>
                  <a:pt x="2340524" y="376338"/>
                </a:cubicBezTo>
                <a:close/>
                <a:moveTo>
                  <a:pt x="3691502" y="375217"/>
                </a:moveTo>
                <a:cubicBezTo>
                  <a:pt x="3692669" y="375102"/>
                  <a:pt x="3694224" y="375294"/>
                  <a:pt x="3696168" y="375793"/>
                </a:cubicBezTo>
                <a:cubicBezTo>
                  <a:pt x="3703944" y="377790"/>
                  <a:pt x="3711361" y="380178"/>
                  <a:pt x="3718418" y="382956"/>
                </a:cubicBezTo>
                <a:cubicBezTo>
                  <a:pt x="3725475" y="385734"/>
                  <a:pt x="3727059" y="390748"/>
                  <a:pt x="3723171" y="397997"/>
                </a:cubicBezTo>
                <a:cubicBezTo>
                  <a:pt x="3720255" y="403434"/>
                  <a:pt x="3718432" y="418015"/>
                  <a:pt x="3717703" y="441740"/>
                </a:cubicBezTo>
                <a:lnTo>
                  <a:pt x="3717561" y="452191"/>
                </a:lnTo>
                <a:lnTo>
                  <a:pt x="3720687" y="446236"/>
                </a:lnTo>
                <a:cubicBezTo>
                  <a:pt x="3726913" y="435960"/>
                  <a:pt x="3729834" y="427378"/>
                  <a:pt x="3729449" y="420488"/>
                </a:cubicBezTo>
                <a:cubicBezTo>
                  <a:pt x="3729065" y="413599"/>
                  <a:pt x="3736345" y="413118"/>
                  <a:pt x="3751290" y="419047"/>
                </a:cubicBezTo>
                <a:cubicBezTo>
                  <a:pt x="3759785" y="429514"/>
                  <a:pt x="3761730" y="435306"/>
                  <a:pt x="3757122" y="436422"/>
                </a:cubicBezTo>
                <a:cubicBezTo>
                  <a:pt x="3752515" y="437539"/>
                  <a:pt x="3747895" y="439641"/>
                  <a:pt x="3743263" y="442729"/>
                </a:cubicBezTo>
                <a:cubicBezTo>
                  <a:pt x="3738630" y="445817"/>
                  <a:pt x="3732153" y="449742"/>
                  <a:pt x="3723831" y="454505"/>
                </a:cubicBezTo>
                <a:cubicBezTo>
                  <a:pt x="3721751" y="455696"/>
                  <a:pt x="3720125" y="456416"/>
                  <a:pt x="3718954" y="456667"/>
                </a:cubicBezTo>
                <a:lnTo>
                  <a:pt x="3717506" y="456224"/>
                </a:lnTo>
                <a:lnTo>
                  <a:pt x="3717339" y="468513"/>
                </a:lnTo>
                <a:cubicBezTo>
                  <a:pt x="3722324" y="467211"/>
                  <a:pt x="3727527" y="465329"/>
                  <a:pt x="3732947" y="462867"/>
                </a:cubicBezTo>
                <a:cubicBezTo>
                  <a:pt x="3738367" y="460405"/>
                  <a:pt x="3743929" y="461593"/>
                  <a:pt x="3749634" y="466430"/>
                </a:cubicBezTo>
                <a:cubicBezTo>
                  <a:pt x="3755339" y="471267"/>
                  <a:pt x="3754453" y="474969"/>
                  <a:pt x="3746974" y="477536"/>
                </a:cubicBezTo>
                <a:cubicBezTo>
                  <a:pt x="3739495" y="480103"/>
                  <a:pt x="3729617" y="482751"/>
                  <a:pt x="3717339" y="485480"/>
                </a:cubicBezTo>
                <a:lnTo>
                  <a:pt x="3717339" y="512418"/>
                </a:lnTo>
                <a:cubicBezTo>
                  <a:pt x="3727136" y="514514"/>
                  <a:pt x="3734838" y="517748"/>
                  <a:pt x="3740444" y="522119"/>
                </a:cubicBezTo>
                <a:cubicBezTo>
                  <a:pt x="3746050" y="526491"/>
                  <a:pt x="3747833" y="532683"/>
                  <a:pt x="3745793" y="540695"/>
                </a:cubicBezTo>
                <a:cubicBezTo>
                  <a:pt x="3743752" y="548707"/>
                  <a:pt x="3739402" y="550381"/>
                  <a:pt x="3732742" y="545718"/>
                </a:cubicBezTo>
                <a:cubicBezTo>
                  <a:pt x="3726082" y="541055"/>
                  <a:pt x="3720948" y="534047"/>
                  <a:pt x="3717339" y="524696"/>
                </a:cubicBezTo>
                <a:cubicBezTo>
                  <a:pt x="3718083" y="576401"/>
                  <a:pt x="3716690" y="608393"/>
                  <a:pt x="3713162" y="620672"/>
                </a:cubicBezTo>
                <a:cubicBezTo>
                  <a:pt x="3709634" y="632950"/>
                  <a:pt x="3704753" y="633713"/>
                  <a:pt x="3698521" y="622960"/>
                </a:cubicBezTo>
                <a:cubicBezTo>
                  <a:pt x="3692289" y="612207"/>
                  <a:pt x="3690534" y="600676"/>
                  <a:pt x="3693256" y="588367"/>
                </a:cubicBezTo>
                <a:cubicBezTo>
                  <a:pt x="3695979" y="576057"/>
                  <a:pt x="3697340" y="548992"/>
                  <a:pt x="3697340" y="507172"/>
                </a:cubicBezTo>
                <a:cubicBezTo>
                  <a:pt x="3692230" y="522674"/>
                  <a:pt x="3683155" y="536950"/>
                  <a:pt x="3670114" y="549997"/>
                </a:cubicBezTo>
                <a:cubicBezTo>
                  <a:pt x="3657073" y="563044"/>
                  <a:pt x="3644149" y="572594"/>
                  <a:pt x="3631344" y="578646"/>
                </a:cubicBezTo>
                <a:cubicBezTo>
                  <a:pt x="3618538" y="584699"/>
                  <a:pt x="3617487" y="582252"/>
                  <a:pt x="3628191" y="571307"/>
                </a:cubicBezTo>
                <a:cubicBezTo>
                  <a:pt x="3638894" y="560362"/>
                  <a:pt x="3650589" y="546626"/>
                  <a:pt x="3663277" y="530100"/>
                </a:cubicBezTo>
                <a:cubicBezTo>
                  <a:pt x="3675964" y="513574"/>
                  <a:pt x="3685378" y="500487"/>
                  <a:pt x="3691517" y="490838"/>
                </a:cubicBezTo>
                <a:cubicBezTo>
                  <a:pt x="3672926" y="494620"/>
                  <a:pt x="3659640" y="497901"/>
                  <a:pt x="3651659" y="500679"/>
                </a:cubicBezTo>
                <a:cubicBezTo>
                  <a:pt x="3643678" y="503457"/>
                  <a:pt x="3635874" y="501665"/>
                  <a:pt x="3628246" y="495302"/>
                </a:cubicBezTo>
                <a:cubicBezTo>
                  <a:pt x="3620619" y="488940"/>
                  <a:pt x="3620938" y="485238"/>
                  <a:pt x="3629204" y="484196"/>
                </a:cubicBezTo>
                <a:cubicBezTo>
                  <a:pt x="3637470" y="483154"/>
                  <a:pt x="3646689" y="481852"/>
                  <a:pt x="3656859" y="480289"/>
                </a:cubicBezTo>
                <a:cubicBezTo>
                  <a:pt x="3667028" y="478727"/>
                  <a:pt x="3680529" y="476197"/>
                  <a:pt x="3697358" y="472699"/>
                </a:cubicBezTo>
                <a:cubicBezTo>
                  <a:pt x="3698128" y="421763"/>
                  <a:pt x="3696177" y="392378"/>
                  <a:pt x="3691508" y="384546"/>
                </a:cubicBezTo>
                <a:cubicBezTo>
                  <a:pt x="3688005" y="378672"/>
                  <a:pt x="3688004" y="375563"/>
                  <a:pt x="3691502" y="375217"/>
                </a:cubicBezTo>
                <a:close/>
                <a:moveTo>
                  <a:pt x="1291203" y="375217"/>
                </a:moveTo>
                <a:cubicBezTo>
                  <a:pt x="1292369" y="375102"/>
                  <a:pt x="1293924" y="375294"/>
                  <a:pt x="1295868" y="375793"/>
                </a:cubicBezTo>
                <a:cubicBezTo>
                  <a:pt x="1303644" y="377790"/>
                  <a:pt x="1311061" y="380178"/>
                  <a:pt x="1318118" y="382956"/>
                </a:cubicBezTo>
                <a:cubicBezTo>
                  <a:pt x="1325175" y="385734"/>
                  <a:pt x="1326759" y="390748"/>
                  <a:pt x="1322871" y="397997"/>
                </a:cubicBezTo>
                <a:cubicBezTo>
                  <a:pt x="1319955" y="403434"/>
                  <a:pt x="1318132" y="418015"/>
                  <a:pt x="1317403" y="441740"/>
                </a:cubicBezTo>
                <a:lnTo>
                  <a:pt x="1317261" y="452191"/>
                </a:lnTo>
                <a:lnTo>
                  <a:pt x="1320387" y="446236"/>
                </a:lnTo>
                <a:cubicBezTo>
                  <a:pt x="1326614" y="435960"/>
                  <a:pt x="1329534" y="427378"/>
                  <a:pt x="1329150" y="420488"/>
                </a:cubicBezTo>
                <a:cubicBezTo>
                  <a:pt x="1328765" y="413599"/>
                  <a:pt x="1336045" y="413118"/>
                  <a:pt x="1350991" y="419047"/>
                </a:cubicBezTo>
                <a:cubicBezTo>
                  <a:pt x="1359486" y="429514"/>
                  <a:pt x="1361430" y="435306"/>
                  <a:pt x="1356822" y="436422"/>
                </a:cubicBezTo>
                <a:cubicBezTo>
                  <a:pt x="1352215" y="437539"/>
                  <a:pt x="1347595" y="439641"/>
                  <a:pt x="1342963" y="442729"/>
                </a:cubicBezTo>
                <a:cubicBezTo>
                  <a:pt x="1338331" y="445817"/>
                  <a:pt x="1331853" y="449742"/>
                  <a:pt x="1323532" y="454505"/>
                </a:cubicBezTo>
                <a:cubicBezTo>
                  <a:pt x="1321451" y="455696"/>
                  <a:pt x="1319825" y="456416"/>
                  <a:pt x="1318654" y="456667"/>
                </a:cubicBezTo>
                <a:lnTo>
                  <a:pt x="1317206" y="456224"/>
                </a:lnTo>
                <a:lnTo>
                  <a:pt x="1317039" y="468513"/>
                </a:lnTo>
                <a:cubicBezTo>
                  <a:pt x="1322025" y="467211"/>
                  <a:pt x="1327227" y="465329"/>
                  <a:pt x="1332647" y="462867"/>
                </a:cubicBezTo>
                <a:cubicBezTo>
                  <a:pt x="1338067" y="460405"/>
                  <a:pt x="1343629" y="461593"/>
                  <a:pt x="1349334" y="466430"/>
                </a:cubicBezTo>
                <a:cubicBezTo>
                  <a:pt x="1355040" y="471267"/>
                  <a:pt x="1354153" y="474969"/>
                  <a:pt x="1346675" y="477536"/>
                </a:cubicBezTo>
                <a:cubicBezTo>
                  <a:pt x="1339196" y="480103"/>
                  <a:pt x="1329317" y="482751"/>
                  <a:pt x="1317039" y="485480"/>
                </a:cubicBezTo>
                <a:lnTo>
                  <a:pt x="1317039" y="512418"/>
                </a:lnTo>
                <a:cubicBezTo>
                  <a:pt x="1326836" y="514514"/>
                  <a:pt x="1334538" y="517748"/>
                  <a:pt x="1340144" y="522119"/>
                </a:cubicBezTo>
                <a:cubicBezTo>
                  <a:pt x="1345750" y="526491"/>
                  <a:pt x="1347533" y="532683"/>
                  <a:pt x="1345493" y="540695"/>
                </a:cubicBezTo>
                <a:cubicBezTo>
                  <a:pt x="1343453" y="548707"/>
                  <a:pt x="1339103" y="550381"/>
                  <a:pt x="1332442" y="545718"/>
                </a:cubicBezTo>
                <a:cubicBezTo>
                  <a:pt x="1325783" y="541055"/>
                  <a:pt x="1320648" y="534047"/>
                  <a:pt x="1317039" y="524696"/>
                </a:cubicBezTo>
                <a:cubicBezTo>
                  <a:pt x="1317783" y="576401"/>
                  <a:pt x="1316391" y="608393"/>
                  <a:pt x="1312863" y="620672"/>
                </a:cubicBezTo>
                <a:cubicBezTo>
                  <a:pt x="1309334" y="632950"/>
                  <a:pt x="1304453" y="633713"/>
                  <a:pt x="1298221" y="622960"/>
                </a:cubicBezTo>
                <a:cubicBezTo>
                  <a:pt x="1291989" y="612207"/>
                  <a:pt x="1290234" y="600676"/>
                  <a:pt x="1292957" y="588367"/>
                </a:cubicBezTo>
                <a:cubicBezTo>
                  <a:pt x="1295679" y="576057"/>
                  <a:pt x="1297040" y="548992"/>
                  <a:pt x="1297040" y="507172"/>
                </a:cubicBezTo>
                <a:cubicBezTo>
                  <a:pt x="1291930" y="522674"/>
                  <a:pt x="1282855" y="536950"/>
                  <a:pt x="1269814" y="549997"/>
                </a:cubicBezTo>
                <a:cubicBezTo>
                  <a:pt x="1256773" y="563044"/>
                  <a:pt x="1243849" y="572594"/>
                  <a:pt x="1231044" y="578646"/>
                </a:cubicBezTo>
                <a:cubicBezTo>
                  <a:pt x="1218239" y="584699"/>
                  <a:pt x="1217187" y="582252"/>
                  <a:pt x="1227891" y="571307"/>
                </a:cubicBezTo>
                <a:cubicBezTo>
                  <a:pt x="1238594" y="560362"/>
                  <a:pt x="1250289" y="546626"/>
                  <a:pt x="1262977" y="530100"/>
                </a:cubicBezTo>
                <a:cubicBezTo>
                  <a:pt x="1275665" y="513574"/>
                  <a:pt x="1285078" y="500487"/>
                  <a:pt x="1291217" y="490838"/>
                </a:cubicBezTo>
                <a:cubicBezTo>
                  <a:pt x="1272626" y="494620"/>
                  <a:pt x="1259340" y="497901"/>
                  <a:pt x="1251359" y="500679"/>
                </a:cubicBezTo>
                <a:cubicBezTo>
                  <a:pt x="1243378" y="503457"/>
                  <a:pt x="1235574" y="501665"/>
                  <a:pt x="1227947" y="495302"/>
                </a:cubicBezTo>
                <a:cubicBezTo>
                  <a:pt x="1220319" y="488940"/>
                  <a:pt x="1220638" y="485238"/>
                  <a:pt x="1228905" y="484196"/>
                </a:cubicBezTo>
                <a:cubicBezTo>
                  <a:pt x="1237171" y="483154"/>
                  <a:pt x="1246389" y="481852"/>
                  <a:pt x="1256559" y="480289"/>
                </a:cubicBezTo>
                <a:cubicBezTo>
                  <a:pt x="1266728" y="478727"/>
                  <a:pt x="1280229" y="476197"/>
                  <a:pt x="1297059" y="472699"/>
                </a:cubicBezTo>
                <a:cubicBezTo>
                  <a:pt x="1297828" y="421763"/>
                  <a:pt x="1295878" y="392378"/>
                  <a:pt x="1291208" y="384546"/>
                </a:cubicBezTo>
                <a:cubicBezTo>
                  <a:pt x="1287706" y="378672"/>
                  <a:pt x="1287704" y="375563"/>
                  <a:pt x="1291203" y="375217"/>
                </a:cubicBezTo>
                <a:close/>
                <a:moveTo>
                  <a:pt x="4612393" y="373091"/>
                </a:moveTo>
                <a:cubicBezTo>
                  <a:pt x="4615421" y="372883"/>
                  <a:pt x="4620546" y="374721"/>
                  <a:pt x="4627767" y="378603"/>
                </a:cubicBezTo>
                <a:cubicBezTo>
                  <a:pt x="4642209" y="386366"/>
                  <a:pt x="4646491" y="393457"/>
                  <a:pt x="4640613" y="399876"/>
                </a:cubicBezTo>
                <a:cubicBezTo>
                  <a:pt x="4634734" y="406294"/>
                  <a:pt x="4627699" y="414498"/>
                  <a:pt x="4619507" y="424488"/>
                </a:cubicBezTo>
                <a:cubicBezTo>
                  <a:pt x="4611315" y="434478"/>
                  <a:pt x="4604137" y="442561"/>
                  <a:pt x="4597973" y="448738"/>
                </a:cubicBezTo>
                <a:cubicBezTo>
                  <a:pt x="4591809" y="454914"/>
                  <a:pt x="4590609" y="457615"/>
                  <a:pt x="4594374" y="456840"/>
                </a:cubicBezTo>
                <a:cubicBezTo>
                  <a:pt x="4598138" y="456065"/>
                  <a:pt x="4603694" y="455141"/>
                  <a:pt x="4611042" y="454068"/>
                </a:cubicBezTo>
                <a:cubicBezTo>
                  <a:pt x="4618391" y="452995"/>
                  <a:pt x="4629581" y="450747"/>
                  <a:pt x="4644612" y="447324"/>
                </a:cubicBezTo>
                <a:cubicBezTo>
                  <a:pt x="4640829" y="440540"/>
                  <a:pt x="4637744" y="432649"/>
                  <a:pt x="4635357" y="423651"/>
                </a:cubicBezTo>
                <a:cubicBezTo>
                  <a:pt x="4632969" y="414653"/>
                  <a:pt x="4637968" y="414464"/>
                  <a:pt x="4650352" y="423084"/>
                </a:cubicBezTo>
                <a:cubicBezTo>
                  <a:pt x="4662735" y="431703"/>
                  <a:pt x="4670347" y="439545"/>
                  <a:pt x="4673187" y="446608"/>
                </a:cubicBezTo>
                <a:cubicBezTo>
                  <a:pt x="4676027" y="453671"/>
                  <a:pt x="4675404" y="461056"/>
                  <a:pt x="4671318" y="468765"/>
                </a:cubicBezTo>
                <a:cubicBezTo>
                  <a:pt x="4667231" y="476473"/>
                  <a:pt x="4662813" y="477716"/>
                  <a:pt x="4658063" y="472495"/>
                </a:cubicBezTo>
                <a:cubicBezTo>
                  <a:pt x="4653312" y="467273"/>
                  <a:pt x="4650138" y="462492"/>
                  <a:pt x="4648538" y="458151"/>
                </a:cubicBezTo>
                <a:cubicBezTo>
                  <a:pt x="4634362" y="463596"/>
                  <a:pt x="4620884" y="468799"/>
                  <a:pt x="4608103" y="473760"/>
                </a:cubicBezTo>
                <a:cubicBezTo>
                  <a:pt x="4595322" y="478721"/>
                  <a:pt x="4586544" y="482416"/>
                  <a:pt x="4581770" y="484847"/>
                </a:cubicBezTo>
                <a:cubicBezTo>
                  <a:pt x="4576995" y="487278"/>
                  <a:pt x="4573271" y="486571"/>
                  <a:pt x="4570598" y="482726"/>
                </a:cubicBezTo>
                <a:cubicBezTo>
                  <a:pt x="4567926" y="478882"/>
                  <a:pt x="4566171" y="474665"/>
                  <a:pt x="4565333" y="470076"/>
                </a:cubicBezTo>
                <a:cubicBezTo>
                  <a:pt x="4564496" y="465487"/>
                  <a:pt x="4565563" y="462101"/>
                  <a:pt x="4568533" y="459919"/>
                </a:cubicBezTo>
                <a:cubicBezTo>
                  <a:pt x="4571503" y="457736"/>
                  <a:pt x="4575435" y="453826"/>
                  <a:pt x="4580328" y="448189"/>
                </a:cubicBezTo>
                <a:cubicBezTo>
                  <a:pt x="4585221" y="442552"/>
                  <a:pt x="4591906" y="431902"/>
                  <a:pt x="4600382" y="416237"/>
                </a:cubicBezTo>
                <a:cubicBezTo>
                  <a:pt x="4608860" y="400573"/>
                  <a:pt x="4611932" y="388444"/>
                  <a:pt x="4609601" y="379849"/>
                </a:cubicBezTo>
                <a:cubicBezTo>
                  <a:pt x="4608435" y="375552"/>
                  <a:pt x="4609366" y="373299"/>
                  <a:pt x="4612393" y="373091"/>
                </a:cubicBezTo>
                <a:close/>
                <a:moveTo>
                  <a:pt x="4110200" y="372595"/>
                </a:moveTo>
                <a:cubicBezTo>
                  <a:pt x="4114729" y="373248"/>
                  <a:pt x="4121454" y="376696"/>
                  <a:pt x="4130374" y="382937"/>
                </a:cubicBezTo>
                <a:cubicBezTo>
                  <a:pt x="4142268" y="391259"/>
                  <a:pt x="4145914" y="397330"/>
                  <a:pt x="4141313" y="401150"/>
                </a:cubicBezTo>
                <a:cubicBezTo>
                  <a:pt x="4136712" y="404970"/>
                  <a:pt x="4133381" y="408598"/>
                  <a:pt x="4131323" y="412033"/>
                </a:cubicBezTo>
                <a:cubicBezTo>
                  <a:pt x="4129264" y="415469"/>
                  <a:pt x="4125010" y="422829"/>
                  <a:pt x="4118561" y="434115"/>
                </a:cubicBezTo>
                <a:cubicBezTo>
                  <a:pt x="4112111" y="445402"/>
                  <a:pt x="4106803" y="452617"/>
                  <a:pt x="4102636" y="455761"/>
                </a:cubicBezTo>
                <a:cubicBezTo>
                  <a:pt x="4098469" y="458905"/>
                  <a:pt x="4094910" y="456979"/>
                  <a:pt x="4091958" y="449984"/>
                </a:cubicBezTo>
                <a:cubicBezTo>
                  <a:pt x="4065850" y="453866"/>
                  <a:pt x="4046918" y="456502"/>
                  <a:pt x="4035161" y="457891"/>
                </a:cubicBezTo>
                <a:cubicBezTo>
                  <a:pt x="4030374" y="466622"/>
                  <a:pt x="4025834" y="466473"/>
                  <a:pt x="4021543" y="457444"/>
                </a:cubicBezTo>
                <a:cubicBezTo>
                  <a:pt x="4017252" y="448415"/>
                  <a:pt x="4013193" y="437210"/>
                  <a:pt x="4009367" y="423828"/>
                </a:cubicBezTo>
                <a:cubicBezTo>
                  <a:pt x="4005541" y="410446"/>
                  <a:pt x="4001436" y="400152"/>
                  <a:pt x="3997052" y="392946"/>
                </a:cubicBezTo>
                <a:cubicBezTo>
                  <a:pt x="3992668" y="385740"/>
                  <a:pt x="3995080" y="382931"/>
                  <a:pt x="4004289" y="384518"/>
                </a:cubicBezTo>
                <a:cubicBezTo>
                  <a:pt x="4013497" y="386106"/>
                  <a:pt x="4019913" y="386884"/>
                  <a:pt x="4023534" y="386853"/>
                </a:cubicBezTo>
                <a:cubicBezTo>
                  <a:pt x="4027155" y="386822"/>
                  <a:pt x="4036203" y="386050"/>
                  <a:pt x="4050676" y="384537"/>
                </a:cubicBezTo>
                <a:cubicBezTo>
                  <a:pt x="4065150" y="383024"/>
                  <a:pt x="4077034" y="381105"/>
                  <a:pt x="4086330" y="378779"/>
                </a:cubicBezTo>
                <a:cubicBezTo>
                  <a:pt x="4095626" y="376454"/>
                  <a:pt x="4102317" y="374485"/>
                  <a:pt x="4106403" y="372873"/>
                </a:cubicBezTo>
                <a:cubicBezTo>
                  <a:pt x="4107425" y="372470"/>
                  <a:pt x="4108691" y="372377"/>
                  <a:pt x="4110200" y="372595"/>
                </a:cubicBezTo>
                <a:close/>
                <a:moveTo>
                  <a:pt x="3427940" y="370798"/>
                </a:moveTo>
                <a:cubicBezTo>
                  <a:pt x="3429383" y="370549"/>
                  <a:pt x="3431294" y="370679"/>
                  <a:pt x="3433672" y="371189"/>
                </a:cubicBezTo>
                <a:cubicBezTo>
                  <a:pt x="3443185" y="373229"/>
                  <a:pt x="3450794" y="375862"/>
                  <a:pt x="3456499" y="379086"/>
                </a:cubicBezTo>
                <a:cubicBezTo>
                  <a:pt x="3462204" y="382311"/>
                  <a:pt x="3463695" y="386704"/>
                  <a:pt x="3460973" y="392267"/>
                </a:cubicBezTo>
                <a:cubicBezTo>
                  <a:pt x="3458251" y="397829"/>
                  <a:pt x="3456889" y="414296"/>
                  <a:pt x="3456889" y="441669"/>
                </a:cubicBezTo>
                <a:cubicBezTo>
                  <a:pt x="3476125" y="437774"/>
                  <a:pt x="3491368" y="434661"/>
                  <a:pt x="3502617" y="432330"/>
                </a:cubicBezTo>
                <a:cubicBezTo>
                  <a:pt x="3513866" y="429998"/>
                  <a:pt x="3523456" y="431874"/>
                  <a:pt x="3531387" y="437957"/>
                </a:cubicBezTo>
                <a:cubicBezTo>
                  <a:pt x="3539318" y="444040"/>
                  <a:pt x="3538447" y="448344"/>
                  <a:pt x="3528773" y="450868"/>
                </a:cubicBezTo>
                <a:cubicBezTo>
                  <a:pt x="3519100" y="453392"/>
                  <a:pt x="3509143" y="455578"/>
                  <a:pt x="3498905" y="457426"/>
                </a:cubicBezTo>
                <a:cubicBezTo>
                  <a:pt x="3488667" y="459274"/>
                  <a:pt x="3474662" y="461680"/>
                  <a:pt x="3456889" y="464644"/>
                </a:cubicBezTo>
                <a:lnTo>
                  <a:pt x="3456889" y="470467"/>
                </a:lnTo>
                <a:cubicBezTo>
                  <a:pt x="3468362" y="486540"/>
                  <a:pt x="3481768" y="502443"/>
                  <a:pt x="3497110" y="518176"/>
                </a:cubicBezTo>
                <a:cubicBezTo>
                  <a:pt x="3512452" y="533908"/>
                  <a:pt x="3527239" y="546583"/>
                  <a:pt x="3541470" y="556201"/>
                </a:cubicBezTo>
                <a:cubicBezTo>
                  <a:pt x="3555702" y="565819"/>
                  <a:pt x="3568706" y="573484"/>
                  <a:pt x="3580482" y="579195"/>
                </a:cubicBezTo>
                <a:cubicBezTo>
                  <a:pt x="3592258" y="584906"/>
                  <a:pt x="3590726" y="588534"/>
                  <a:pt x="3575887" y="590078"/>
                </a:cubicBezTo>
                <a:cubicBezTo>
                  <a:pt x="3561047" y="591622"/>
                  <a:pt x="3547836" y="591780"/>
                  <a:pt x="3536252" y="590552"/>
                </a:cubicBezTo>
                <a:cubicBezTo>
                  <a:pt x="3524668" y="589325"/>
                  <a:pt x="3516601" y="584987"/>
                  <a:pt x="3512049" y="577539"/>
                </a:cubicBezTo>
                <a:cubicBezTo>
                  <a:pt x="3507497" y="570092"/>
                  <a:pt x="3500840" y="559857"/>
                  <a:pt x="3492078" y="546834"/>
                </a:cubicBezTo>
                <a:cubicBezTo>
                  <a:pt x="3483316" y="533812"/>
                  <a:pt x="3471586" y="513980"/>
                  <a:pt x="3456889" y="487340"/>
                </a:cubicBezTo>
                <a:cubicBezTo>
                  <a:pt x="3456889" y="524510"/>
                  <a:pt x="3457075" y="550356"/>
                  <a:pt x="3457447" y="564880"/>
                </a:cubicBezTo>
                <a:cubicBezTo>
                  <a:pt x="3457820" y="579403"/>
                  <a:pt x="3457804" y="591058"/>
                  <a:pt x="3457401" y="599845"/>
                </a:cubicBezTo>
                <a:cubicBezTo>
                  <a:pt x="3456998" y="608632"/>
                  <a:pt x="3454716" y="617952"/>
                  <a:pt x="3450555" y="627806"/>
                </a:cubicBezTo>
                <a:cubicBezTo>
                  <a:pt x="3446394" y="637660"/>
                  <a:pt x="3441328" y="636630"/>
                  <a:pt x="3435356" y="624718"/>
                </a:cubicBezTo>
                <a:cubicBezTo>
                  <a:pt x="3429384" y="612805"/>
                  <a:pt x="3427372" y="601485"/>
                  <a:pt x="3429319" y="590757"/>
                </a:cubicBezTo>
                <a:cubicBezTo>
                  <a:pt x="3431266" y="580029"/>
                  <a:pt x="3432823" y="566476"/>
                  <a:pt x="3433988" y="550099"/>
                </a:cubicBezTo>
                <a:cubicBezTo>
                  <a:pt x="3435154" y="533722"/>
                  <a:pt x="3435737" y="510855"/>
                  <a:pt x="3435737" y="481499"/>
                </a:cubicBezTo>
                <a:cubicBezTo>
                  <a:pt x="3426088" y="508536"/>
                  <a:pt x="3412374" y="531734"/>
                  <a:pt x="3394595" y="551094"/>
                </a:cubicBezTo>
                <a:cubicBezTo>
                  <a:pt x="3376817" y="570454"/>
                  <a:pt x="3358412" y="584125"/>
                  <a:pt x="3339380" y="592106"/>
                </a:cubicBezTo>
                <a:cubicBezTo>
                  <a:pt x="3320349" y="600087"/>
                  <a:pt x="3316197" y="599364"/>
                  <a:pt x="3326925" y="589939"/>
                </a:cubicBezTo>
                <a:cubicBezTo>
                  <a:pt x="3337653" y="580513"/>
                  <a:pt x="3347705" y="570718"/>
                  <a:pt x="3357082" y="560554"/>
                </a:cubicBezTo>
                <a:cubicBezTo>
                  <a:pt x="3366458" y="550391"/>
                  <a:pt x="3376699" y="538608"/>
                  <a:pt x="3387805" y="525208"/>
                </a:cubicBezTo>
                <a:cubicBezTo>
                  <a:pt x="3398912" y="511807"/>
                  <a:pt x="3409829" y="494124"/>
                  <a:pt x="3420557" y="472160"/>
                </a:cubicBezTo>
                <a:cubicBezTo>
                  <a:pt x="3418647" y="472160"/>
                  <a:pt x="3411509" y="473133"/>
                  <a:pt x="3399144" y="475080"/>
                </a:cubicBezTo>
                <a:cubicBezTo>
                  <a:pt x="3386779" y="477028"/>
                  <a:pt x="3375583" y="475781"/>
                  <a:pt x="3365555" y="471341"/>
                </a:cubicBezTo>
                <a:cubicBezTo>
                  <a:pt x="3355528" y="466901"/>
                  <a:pt x="3355742" y="463376"/>
                  <a:pt x="3366197" y="460765"/>
                </a:cubicBezTo>
                <a:cubicBezTo>
                  <a:pt x="3376652" y="458154"/>
                  <a:pt x="3399832" y="453569"/>
                  <a:pt x="3435737" y="447008"/>
                </a:cubicBezTo>
                <a:cubicBezTo>
                  <a:pt x="3435737" y="414638"/>
                  <a:pt x="3433015" y="393399"/>
                  <a:pt x="3427570" y="383291"/>
                </a:cubicBezTo>
                <a:cubicBezTo>
                  <a:pt x="3423487" y="375710"/>
                  <a:pt x="3423610" y="371545"/>
                  <a:pt x="3427940" y="370798"/>
                </a:cubicBezTo>
                <a:close/>
                <a:moveTo>
                  <a:pt x="1027640" y="370798"/>
                </a:moveTo>
                <a:cubicBezTo>
                  <a:pt x="1029083" y="370549"/>
                  <a:pt x="1030994" y="370679"/>
                  <a:pt x="1033372" y="371189"/>
                </a:cubicBezTo>
                <a:cubicBezTo>
                  <a:pt x="1042885" y="373229"/>
                  <a:pt x="1050494" y="375862"/>
                  <a:pt x="1056199" y="379086"/>
                </a:cubicBezTo>
                <a:cubicBezTo>
                  <a:pt x="1061904" y="382311"/>
                  <a:pt x="1063395" y="386704"/>
                  <a:pt x="1060673" y="392267"/>
                </a:cubicBezTo>
                <a:cubicBezTo>
                  <a:pt x="1057951" y="397829"/>
                  <a:pt x="1056589" y="414296"/>
                  <a:pt x="1056589" y="441669"/>
                </a:cubicBezTo>
                <a:cubicBezTo>
                  <a:pt x="1075825" y="437774"/>
                  <a:pt x="1091068" y="434661"/>
                  <a:pt x="1102317" y="432330"/>
                </a:cubicBezTo>
                <a:cubicBezTo>
                  <a:pt x="1113566" y="429998"/>
                  <a:pt x="1123156" y="431874"/>
                  <a:pt x="1131088" y="437957"/>
                </a:cubicBezTo>
                <a:cubicBezTo>
                  <a:pt x="1139019" y="444040"/>
                  <a:pt x="1138147" y="448344"/>
                  <a:pt x="1128474" y="450868"/>
                </a:cubicBezTo>
                <a:cubicBezTo>
                  <a:pt x="1118800" y="453392"/>
                  <a:pt x="1108844" y="455578"/>
                  <a:pt x="1098605" y="457426"/>
                </a:cubicBezTo>
                <a:cubicBezTo>
                  <a:pt x="1088367" y="459274"/>
                  <a:pt x="1074362" y="461680"/>
                  <a:pt x="1056589" y="464644"/>
                </a:cubicBezTo>
                <a:lnTo>
                  <a:pt x="1056589" y="470467"/>
                </a:lnTo>
                <a:cubicBezTo>
                  <a:pt x="1068062" y="486540"/>
                  <a:pt x="1081469" y="502443"/>
                  <a:pt x="1096810" y="518176"/>
                </a:cubicBezTo>
                <a:cubicBezTo>
                  <a:pt x="1112152" y="533908"/>
                  <a:pt x="1126939" y="546583"/>
                  <a:pt x="1141170" y="556201"/>
                </a:cubicBezTo>
                <a:cubicBezTo>
                  <a:pt x="1155403" y="565819"/>
                  <a:pt x="1168406" y="573484"/>
                  <a:pt x="1180182" y="579195"/>
                </a:cubicBezTo>
                <a:cubicBezTo>
                  <a:pt x="1191958" y="584906"/>
                  <a:pt x="1190426" y="588534"/>
                  <a:pt x="1175587" y="590078"/>
                </a:cubicBezTo>
                <a:cubicBezTo>
                  <a:pt x="1160747" y="591622"/>
                  <a:pt x="1147536" y="591780"/>
                  <a:pt x="1135952" y="590552"/>
                </a:cubicBezTo>
                <a:cubicBezTo>
                  <a:pt x="1124368" y="589325"/>
                  <a:pt x="1116301" y="584987"/>
                  <a:pt x="1111749" y="577539"/>
                </a:cubicBezTo>
                <a:cubicBezTo>
                  <a:pt x="1107197" y="570092"/>
                  <a:pt x="1100541" y="559857"/>
                  <a:pt x="1091778" y="546834"/>
                </a:cubicBezTo>
                <a:cubicBezTo>
                  <a:pt x="1083016" y="533812"/>
                  <a:pt x="1071286" y="513980"/>
                  <a:pt x="1056589" y="487340"/>
                </a:cubicBezTo>
                <a:cubicBezTo>
                  <a:pt x="1056589" y="524510"/>
                  <a:pt x="1056776" y="550356"/>
                  <a:pt x="1057148" y="564880"/>
                </a:cubicBezTo>
                <a:cubicBezTo>
                  <a:pt x="1057520" y="579403"/>
                  <a:pt x="1057504" y="591058"/>
                  <a:pt x="1057101" y="599845"/>
                </a:cubicBezTo>
                <a:cubicBezTo>
                  <a:pt x="1056698" y="608632"/>
                  <a:pt x="1054416" y="617952"/>
                  <a:pt x="1050255" y="627806"/>
                </a:cubicBezTo>
                <a:cubicBezTo>
                  <a:pt x="1046094" y="637660"/>
                  <a:pt x="1041028" y="636630"/>
                  <a:pt x="1035056" y="624718"/>
                </a:cubicBezTo>
                <a:cubicBezTo>
                  <a:pt x="1029084" y="612805"/>
                  <a:pt x="1027072" y="601485"/>
                  <a:pt x="1029019" y="590757"/>
                </a:cubicBezTo>
                <a:cubicBezTo>
                  <a:pt x="1030966" y="580029"/>
                  <a:pt x="1032523" y="566476"/>
                  <a:pt x="1033688" y="550099"/>
                </a:cubicBezTo>
                <a:cubicBezTo>
                  <a:pt x="1034854" y="533722"/>
                  <a:pt x="1035438" y="510855"/>
                  <a:pt x="1035438" y="481499"/>
                </a:cubicBezTo>
                <a:cubicBezTo>
                  <a:pt x="1025788" y="508536"/>
                  <a:pt x="1012074" y="531734"/>
                  <a:pt x="994295" y="551094"/>
                </a:cubicBezTo>
                <a:cubicBezTo>
                  <a:pt x="976517" y="570454"/>
                  <a:pt x="958112" y="584125"/>
                  <a:pt x="939081" y="592106"/>
                </a:cubicBezTo>
                <a:cubicBezTo>
                  <a:pt x="920049" y="600087"/>
                  <a:pt x="915897" y="599364"/>
                  <a:pt x="926625" y="589939"/>
                </a:cubicBezTo>
                <a:cubicBezTo>
                  <a:pt x="937353" y="580513"/>
                  <a:pt x="947405" y="570718"/>
                  <a:pt x="956781" y="560554"/>
                </a:cubicBezTo>
                <a:cubicBezTo>
                  <a:pt x="966158" y="550391"/>
                  <a:pt x="976399" y="538608"/>
                  <a:pt x="987505" y="525208"/>
                </a:cubicBezTo>
                <a:cubicBezTo>
                  <a:pt x="998612" y="511807"/>
                  <a:pt x="1009529" y="494124"/>
                  <a:pt x="1020257" y="472160"/>
                </a:cubicBezTo>
                <a:cubicBezTo>
                  <a:pt x="1018347" y="472160"/>
                  <a:pt x="1011209" y="473133"/>
                  <a:pt x="998844" y="475080"/>
                </a:cubicBezTo>
                <a:cubicBezTo>
                  <a:pt x="986479" y="477028"/>
                  <a:pt x="975283" y="475781"/>
                  <a:pt x="965256" y="471341"/>
                </a:cubicBezTo>
                <a:cubicBezTo>
                  <a:pt x="955229" y="466901"/>
                  <a:pt x="955443" y="463376"/>
                  <a:pt x="965898" y="460765"/>
                </a:cubicBezTo>
                <a:cubicBezTo>
                  <a:pt x="976353" y="458154"/>
                  <a:pt x="999533" y="453569"/>
                  <a:pt x="1035438" y="447008"/>
                </a:cubicBezTo>
                <a:cubicBezTo>
                  <a:pt x="1035438" y="414638"/>
                  <a:pt x="1032715" y="393399"/>
                  <a:pt x="1027270" y="383291"/>
                </a:cubicBezTo>
                <a:cubicBezTo>
                  <a:pt x="1023187" y="375710"/>
                  <a:pt x="1023310" y="371545"/>
                  <a:pt x="1027640" y="370798"/>
                </a:cubicBezTo>
                <a:close/>
                <a:moveTo>
                  <a:pt x="4686028" y="369820"/>
                </a:moveTo>
                <a:cubicBezTo>
                  <a:pt x="4688420" y="370204"/>
                  <a:pt x="4691374" y="371039"/>
                  <a:pt x="4694888" y="372324"/>
                </a:cubicBezTo>
                <a:cubicBezTo>
                  <a:pt x="4708946" y="377465"/>
                  <a:pt x="4714403" y="383297"/>
                  <a:pt x="4711259" y="389820"/>
                </a:cubicBezTo>
                <a:cubicBezTo>
                  <a:pt x="4708115" y="396344"/>
                  <a:pt x="4706184" y="409348"/>
                  <a:pt x="4705464" y="428832"/>
                </a:cubicBezTo>
                <a:cubicBezTo>
                  <a:pt x="4710971" y="426079"/>
                  <a:pt x="4716840" y="422318"/>
                  <a:pt x="4723073" y="417549"/>
                </a:cubicBezTo>
                <a:cubicBezTo>
                  <a:pt x="4729305" y="412780"/>
                  <a:pt x="4733426" y="407826"/>
                  <a:pt x="4735435" y="402685"/>
                </a:cubicBezTo>
                <a:cubicBezTo>
                  <a:pt x="4737444" y="397544"/>
                  <a:pt x="4741180" y="396694"/>
                  <a:pt x="4746643" y="400136"/>
                </a:cubicBezTo>
                <a:cubicBezTo>
                  <a:pt x="4752106" y="403578"/>
                  <a:pt x="4756726" y="407757"/>
                  <a:pt x="4760503" y="412675"/>
                </a:cubicBezTo>
                <a:cubicBezTo>
                  <a:pt x="4764279" y="417592"/>
                  <a:pt x="4762785" y="421530"/>
                  <a:pt x="4756020" y="424488"/>
                </a:cubicBezTo>
                <a:cubicBezTo>
                  <a:pt x="4749254" y="427446"/>
                  <a:pt x="4732402" y="433663"/>
                  <a:pt x="4705464" y="443138"/>
                </a:cubicBezTo>
                <a:cubicBezTo>
                  <a:pt x="4705464" y="452266"/>
                  <a:pt x="4706156" y="458898"/>
                  <a:pt x="4707539" y="463035"/>
                </a:cubicBezTo>
                <a:cubicBezTo>
                  <a:pt x="4708922" y="467171"/>
                  <a:pt x="4711325" y="469707"/>
                  <a:pt x="4714748" y="470643"/>
                </a:cubicBezTo>
                <a:cubicBezTo>
                  <a:pt x="4718171" y="471580"/>
                  <a:pt x="4724390" y="472048"/>
                  <a:pt x="4733407" y="472048"/>
                </a:cubicBezTo>
                <a:cubicBezTo>
                  <a:pt x="4742671" y="472048"/>
                  <a:pt x="4749483" y="470709"/>
                  <a:pt x="4753843" y="468030"/>
                </a:cubicBezTo>
                <a:cubicBezTo>
                  <a:pt x="4758202" y="465351"/>
                  <a:pt x="4762751" y="457370"/>
                  <a:pt x="4767488" y="444087"/>
                </a:cubicBezTo>
                <a:cubicBezTo>
                  <a:pt x="4772226" y="430804"/>
                  <a:pt x="4774930" y="431300"/>
                  <a:pt x="4775599" y="445575"/>
                </a:cubicBezTo>
                <a:cubicBezTo>
                  <a:pt x="4776269" y="459850"/>
                  <a:pt x="4777782" y="469527"/>
                  <a:pt x="4780139" y="474606"/>
                </a:cubicBezTo>
                <a:cubicBezTo>
                  <a:pt x="4782496" y="479685"/>
                  <a:pt x="4778127" y="484438"/>
                  <a:pt x="4767032" y="488866"/>
                </a:cubicBezTo>
                <a:cubicBezTo>
                  <a:pt x="4755939" y="493293"/>
                  <a:pt x="4743564" y="495507"/>
                  <a:pt x="4729909" y="495507"/>
                </a:cubicBezTo>
                <a:cubicBezTo>
                  <a:pt x="4716664" y="495507"/>
                  <a:pt x="4706370" y="492918"/>
                  <a:pt x="4699028" y="487740"/>
                </a:cubicBezTo>
                <a:cubicBezTo>
                  <a:pt x="4691685" y="482562"/>
                  <a:pt x="4687397" y="475425"/>
                  <a:pt x="4686163" y="466327"/>
                </a:cubicBezTo>
                <a:cubicBezTo>
                  <a:pt x="4684929" y="457230"/>
                  <a:pt x="4684508" y="442642"/>
                  <a:pt x="4684898" y="422563"/>
                </a:cubicBezTo>
                <a:cubicBezTo>
                  <a:pt x="4685289" y="402483"/>
                  <a:pt x="4683537" y="387805"/>
                  <a:pt x="4679643" y="378528"/>
                </a:cubicBezTo>
                <a:cubicBezTo>
                  <a:pt x="4676722" y="371570"/>
                  <a:pt x="4678850" y="368668"/>
                  <a:pt x="4686028" y="369820"/>
                </a:cubicBezTo>
                <a:close/>
                <a:moveTo>
                  <a:pt x="728340" y="368612"/>
                </a:moveTo>
                <a:cubicBezTo>
                  <a:pt x="730659" y="368820"/>
                  <a:pt x="733527" y="369403"/>
                  <a:pt x="736944" y="370361"/>
                </a:cubicBezTo>
                <a:cubicBezTo>
                  <a:pt x="750611" y="374193"/>
                  <a:pt x="756651" y="379592"/>
                  <a:pt x="755064" y="386556"/>
                </a:cubicBezTo>
                <a:cubicBezTo>
                  <a:pt x="753477" y="393519"/>
                  <a:pt x="752307" y="401116"/>
                  <a:pt x="751557" y="409345"/>
                </a:cubicBezTo>
                <a:cubicBezTo>
                  <a:pt x="750806" y="417574"/>
                  <a:pt x="750431" y="426401"/>
                  <a:pt x="750431" y="435827"/>
                </a:cubicBezTo>
                <a:cubicBezTo>
                  <a:pt x="757488" y="434550"/>
                  <a:pt x="765854" y="432674"/>
                  <a:pt x="775527" y="430199"/>
                </a:cubicBezTo>
                <a:cubicBezTo>
                  <a:pt x="785201" y="427725"/>
                  <a:pt x="792972" y="429567"/>
                  <a:pt x="798838" y="435725"/>
                </a:cubicBezTo>
                <a:cubicBezTo>
                  <a:pt x="804704" y="441882"/>
                  <a:pt x="800766" y="446760"/>
                  <a:pt x="787025" y="450356"/>
                </a:cubicBezTo>
                <a:cubicBezTo>
                  <a:pt x="773283" y="453953"/>
                  <a:pt x="761041" y="456421"/>
                  <a:pt x="750301" y="457761"/>
                </a:cubicBezTo>
                <a:lnTo>
                  <a:pt x="749278" y="504697"/>
                </a:lnTo>
                <a:cubicBezTo>
                  <a:pt x="774616" y="503184"/>
                  <a:pt x="797402" y="501057"/>
                  <a:pt x="817636" y="498316"/>
                </a:cubicBezTo>
                <a:cubicBezTo>
                  <a:pt x="837871" y="495575"/>
                  <a:pt x="851870" y="496115"/>
                  <a:pt x="859634" y="499935"/>
                </a:cubicBezTo>
                <a:cubicBezTo>
                  <a:pt x="867398" y="503755"/>
                  <a:pt x="872542" y="509029"/>
                  <a:pt x="875066" y="515757"/>
                </a:cubicBezTo>
                <a:cubicBezTo>
                  <a:pt x="877590" y="522485"/>
                  <a:pt x="872523" y="525071"/>
                  <a:pt x="859866" y="523515"/>
                </a:cubicBezTo>
                <a:cubicBezTo>
                  <a:pt x="847210" y="521958"/>
                  <a:pt x="831332" y="521180"/>
                  <a:pt x="812233" y="521180"/>
                </a:cubicBezTo>
                <a:cubicBezTo>
                  <a:pt x="792934" y="521180"/>
                  <a:pt x="769221" y="522172"/>
                  <a:pt x="741092" y="524157"/>
                </a:cubicBezTo>
                <a:cubicBezTo>
                  <a:pt x="750431" y="532082"/>
                  <a:pt x="752571" y="537901"/>
                  <a:pt x="747511" y="541616"/>
                </a:cubicBezTo>
                <a:cubicBezTo>
                  <a:pt x="742451" y="545330"/>
                  <a:pt x="735803" y="551897"/>
                  <a:pt x="727568" y="561317"/>
                </a:cubicBezTo>
                <a:cubicBezTo>
                  <a:pt x="719332" y="570737"/>
                  <a:pt x="711941" y="578637"/>
                  <a:pt x="705392" y="585018"/>
                </a:cubicBezTo>
                <a:cubicBezTo>
                  <a:pt x="698844" y="591399"/>
                  <a:pt x="697176" y="594413"/>
                  <a:pt x="700388" y="594059"/>
                </a:cubicBezTo>
                <a:cubicBezTo>
                  <a:pt x="703600" y="593706"/>
                  <a:pt x="711947" y="592760"/>
                  <a:pt x="725428" y="591222"/>
                </a:cubicBezTo>
                <a:cubicBezTo>
                  <a:pt x="738910" y="589684"/>
                  <a:pt x="755758" y="587588"/>
                  <a:pt x="775974" y="584934"/>
                </a:cubicBezTo>
                <a:cubicBezTo>
                  <a:pt x="768545" y="577964"/>
                  <a:pt x="763382" y="571022"/>
                  <a:pt x="760487" y="564108"/>
                </a:cubicBezTo>
                <a:cubicBezTo>
                  <a:pt x="757591" y="557193"/>
                  <a:pt x="761997" y="556381"/>
                  <a:pt x="773704" y="561671"/>
                </a:cubicBezTo>
                <a:cubicBezTo>
                  <a:pt x="785412" y="566960"/>
                  <a:pt x="795465" y="572603"/>
                  <a:pt x="803861" y="578600"/>
                </a:cubicBezTo>
                <a:cubicBezTo>
                  <a:pt x="812258" y="584596"/>
                  <a:pt x="818294" y="591083"/>
                  <a:pt x="821971" y="598059"/>
                </a:cubicBezTo>
                <a:cubicBezTo>
                  <a:pt x="825649" y="605035"/>
                  <a:pt x="826712" y="612839"/>
                  <a:pt x="825162" y="621472"/>
                </a:cubicBezTo>
                <a:cubicBezTo>
                  <a:pt x="823612" y="630104"/>
                  <a:pt x="817727" y="629976"/>
                  <a:pt x="807507" y="621090"/>
                </a:cubicBezTo>
                <a:cubicBezTo>
                  <a:pt x="797287" y="612204"/>
                  <a:pt x="789034" y="603804"/>
                  <a:pt x="782746" y="595892"/>
                </a:cubicBezTo>
                <a:cubicBezTo>
                  <a:pt x="754940" y="601237"/>
                  <a:pt x="732529" y="606421"/>
                  <a:pt x="715513" y="611444"/>
                </a:cubicBezTo>
                <a:cubicBezTo>
                  <a:pt x="698497" y="616467"/>
                  <a:pt x="685757" y="621552"/>
                  <a:pt x="677292" y="626699"/>
                </a:cubicBezTo>
                <a:cubicBezTo>
                  <a:pt x="668827" y="631846"/>
                  <a:pt x="662731" y="629583"/>
                  <a:pt x="659004" y="619909"/>
                </a:cubicBezTo>
                <a:cubicBezTo>
                  <a:pt x="655277" y="610235"/>
                  <a:pt x="656140" y="604096"/>
                  <a:pt x="661591" y="601491"/>
                </a:cubicBezTo>
                <a:cubicBezTo>
                  <a:pt x="667041" y="598887"/>
                  <a:pt x="672561" y="595163"/>
                  <a:pt x="678148" y="590320"/>
                </a:cubicBezTo>
                <a:cubicBezTo>
                  <a:pt x="683735" y="585477"/>
                  <a:pt x="691917" y="575933"/>
                  <a:pt x="702695" y="561689"/>
                </a:cubicBezTo>
                <a:cubicBezTo>
                  <a:pt x="713473" y="547445"/>
                  <a:pt x="720393" y="535498"/>
                  <a:pt x="723456" y="525849"/>
                </a:cubicBezTo>
                <a:cubicBezTo>
                  <a:pt x="701293" y="528950"/>
                  <a:pt x="684988" y="531663"/>
                  <a:pt x="674538" y="533988"/>
                </a:cubicBezTo>
                <a:cubicBezTo>
                  <a:pt x="664089" y="536314"/>
                  <a:pt x="655085" y="538264"/>
                  <a:pt x="647526" y="539839"/>
                </a:cubicBezTo>
                <a:cubicBezTo>
                  <a:pt x="639967" y="541414"/>
                  <a:pt x="633793" y="541991"/>
                  <a:pt x="629007" y="541569"/>
                </a:cubicBezTo>
                <a:cubicBezTo>
                  <a:pt x="624219" y="541148"/>
                  <a:pt x="617943" y="537625"/>
                  <a:pt x="610180" y="531003"/>
                </a:cubicBezTo>
                <a:cubicBezTo>
                  <a:pt x="602416" y="524380"/>
                  <a:pt x="603228" y="521068"/>
                  <a:pt x="612617" y="521068"/>
                </a:cubicBezTo>
                <a:cubicBezTo>
                  <a:pt x="620393" y="521068"/>
                  <a:pt x="628011" y="520699"/>
                  <a:pt x="635471" y="519961"/>
                </a:cubicBezTo>
                <a:cubicBezTo>
                  <a:pt x="642931" y="519223"/>
                  <a:pt x="652382" y="518064"/>
                  <a:pt x="663823" y="516483"/>
                </a:cubicBezTo>
                <a:cubicBezTo>
                  <a:pt x="675264" y="514901"/>
                  <a:pt x="696698" y="511915"/>
                  <a:pt x="728126" y="507525"/>
                </a:cubicBezTo>
                <a:lnTo>
                  <a:pt x="728126" y="460477"/>
                </a:lnTo>
                <a:cubicBezTo>
                  <a:pt x="720039" y="462039"/>
                  <a:pt x="712896" y="463404"/>
                  <a:pt x="706695" y="464569"/>
                </a:cubicBezTo>
                <a:cubicBezTo>
                  <a:pt x="700493" y="465735"/>
                  <a:pt x="692785" y="463847"/>
                  <a:pt x="683571" y="458905"/>
                </a:cubicBezTo>
                <a:cubicBezTo>
                  <a:pt x="674356" y="453962"/>
                  <a:pt x="675273" y="450452"/>
                  <a:pt x="686324" y="448375"/>
                </a:cubicBezTo>
                <a:cubicBezTo>
                  <a:pt x="697374" y="446298"/>
                  <a:pt x="711308" y="443510"/>
                  <a:pt x="728126" y="440013"/>
                </a:cubicBezTo>
                <a:lnTo>
                  <a:pt x="728126" y="409056"/>
                </a:lnTo>
                <a:cubicBezTo>
                  <a:pt x="728126" y="395761"/>
                  <a:pt x="726179" y="385030"/>
                  <a:pt x="722285" y="376863"/>
                </a:cubicBezTo>
                <a:cubicBezTo>
                  <a:pt x="719364" y="370738"/>
                  <a:pt x="721383" y="367987"/>
                  <a:pt x="728340" y="368612"/>
                </a:cubicBezTo>
                <a:close/>
                <a:moveTo>
                  <a:pt x="5576646" y="368343"/>
                </a:moveTo>
                <a:cubicBezTo>
                  <a:pt x="5580257" y="368628"/>
                  <a:pt x="5585224" y="369766"/>
                  <a:pt x="5591550" y="371756"/>
                </a:cubicBezTo>
                <a:cubicBezTo>
                  <a:pt x="5604200" y="375539"/>
                  <a:pt x="5608969" y="381074"/>
                  <a:pt x="5605856" y="388360"/>
                </a:cubicBezTo>
                <a:cubicBezTo>
                  <a:pt x="5602743" y="395646"/>
                  <a:pt x="5601186" y="410712"/>
                  <a:pt x="5601186" y="433557"/>
                </a:cubicBezTo>
                <a:cubicBezTo>
                  <a:pt x="5601186" y="456787"/>
                  <a:pt x="5600566" y="474832"/>
                  <a:pt x="5599326" y="487694"/>
                </a:cubicBezTo>
                <a:cubicBezTo>
                  <a:pt x="5598086" y="500555"/>
                  <a:pt x="5595302" y="507990"/>
                  <a:pt x="5590973" y="509999"/>
                </a:cubicBezTo>
                <a:cubicBezTo>
                  <a:pt x="5586645" y="512008"/>
                  <a:pt x="5582183" y="508799"/>
                  <a:pt x="5577588" y="500372"/>
                </a:cubicBezTo>
                <a:cubicBezTo>
                  <a:pt x="5572993" y="491945"/>
                  <a:pt x="5572057" y="483530"/>
                  <a:pt x="5574779" y="475127"/>
                </a:cubicBezTo>
                <a:cubicBezTo>
                  <a:pt x="5577501" y="466724"/>
                  <a:pt x="5578862" y="450927"/>
                  <a:pt x="5578862" y="427734"/>
                </a:cubicBezTo>
                <a:cubicBezTo>
                  <a:pt x="5578862" y="404381"/>
                  <a:pt x="5576918" y="389638"/>
                  <a:pt x="5573030" y="383505"/>
                </a:cubicBezTo>
                <a:cubicBezTo>
                  <a:pt x="5569142" y="377372"/>
                  <a:pt x="5568094" y="372885"/>
                  <a:pt x="5569886" y="370045"/>
                </a:cubicBezTo>
                <a:cubicBezTo>
                  <a:pt x="5570782" y="368625"/>
                  <a:pt x="5573036" y="368057"/>
                  <a:pt x="5576646" y="368343"/>
                </a:cubicBezTo>
                <a:close/>
                <a:moveTo>
                  <a:pt x="3806317" y="367100"/>
                </a:moveTo>
                <a:cubicBezTo>
                  <a:pt x="3807638" y="366972"/>
                  <a:pt x="3809341" y="367163"/>
                  <a:pt x="3811426" y="367673"/>
                </a:cubicBezTo>
                <a:cubicBezTo>
                  <a:pt x="3819766" y="369713"/>
                  <a:pt x="3827183" y="372541"/>
                  <a:pt x="3833676" y="376156"/>
                </a:cubicBezTo>
                <a:cubicBezTo>
                  <a:pt x="3840168" y="379771"/>
                  <a:pt x="3841846" y="384577"/>
                  <a:pt x="3838708" y="390574"/>
                </a:cubicBezTo>
                <a:cubicBezTo>
                  <a:pt x="3835570" y="396570"/>
                  <a:pt x="3833629" y="429558"/>
                  <a:pt x="3832885" y="489535"/>
                </a:cubicBezTo>
                <a:cubicBezTo>
                  <a:pt x="3843043" y="488841"/>
                  <a:pt x="3853727" y="486720"/>
                  <a:pt x="3864939" y="483173"/>
                </a:cubicBezTo>
                <a:cubicBezTo>
                  <a:pt x="3876150" y="479626"/>
                  <a:pt x="3885675" y="482106"/>
                  <a:pt x="3893514" y="490614"/>
                </a:cubicBezTo>
                <a:cubicBezTo>
                  <a:pt x="3901352" y="499122"/>
                  <a:pt x="3899470" y="503621"/>
                  <a:pt x="3887868" y="504111"/>
                </a:cubicBezTo>
                <a:cubicBezTo>
                  <a:pt x="3876265" y="504601"/>
                  <a:pt x="3857944" y="505919"/>
                  <a:pt x="3832904" y="508064"/>
                </a:cubicBezTo>
                <a:cubicBezTo>
                  <a:pt x="3832904" y="568265"/>
                  <a:pt x="3831859" y="605048"/>
                  <a:pt x="3829769" y="618411"/>
                </a:cubicBezTo>
                <a:cubicBezTo>
                  <a:pt x="3827679" y="631775"/>
                  <a:pt x="3823958" y="638953"/>
                  <a:pt x="3818607" y="639945"/>
                </a:cubicBezTo>
                <a:cubicBezTo>
                  <a:pt x="3813255" y="640937"/>
                  <a:pt x="3810579" y="627400"/>
                  <a:pt x="3810579" y="599333"/>
                </a:cubicBezTo>
                <a:lnTo>
                  <a:pt x="3810579" y="510688"/>
                </a:lnTo>
                <a:cubicBezTo>
                  <a:pt x="3787027" y="513763"/>
                  <a:pt x="3771348" y="516867"/>
                  <a:pt x="3763540" y="519999"/>
                </a:cubicBezTo>
                <a:cubicBezTo>
                  <a:pt x="3755733" y="523130"/>
                  <a:pt x="3747225" y="521037"/>
                  <a:pt x="3738016" y="513720"/>
                </a:cubicBezTo>
                <a:cubicBezTo>
                  <a:pt x="3728808" y="506403"/>
                  <a:pt x="3730507" y="502499"/>
                  <a:pt x="3743114" y="502009"/>
                </a:cubicBezTo>
                <a:cubicBezTo>
                  <a:pt x="3755721" y="501519"/>
                  <a:pt x="3778209" y="498701"/>
                  <a:pt x="3810579" y="493554"/>
                </a:cubicBezTo>
                <a:lnTo>
                  <a:pt x="3810579" y="417223"/>
                </a:lnTo>
                <a:cubicBezTo>
                  <a:pt x="3810579" y="398483"/>
                  <a:pt x="3808635" y="385030"/>
                  <a:pt x="3804747" y="376863"/>
                </a:cubicBezTo>
                <a:cubicBezTo>
                  <a:pt x="3801831" y="370738"/>
                  <a:pt x="3802354" y="367483"/>
                  <a:pt x="3806317" y="367100"/>
                </a:cubicBezTo>
                <a:close/>
                <a:moveTo>
                  <a:pt x="1406017" y="367100"/>
                </a:moveTo>
                <a:cubicBezTo>
                  <a:pt x="1407338" y="366972"/>
                  <a:pt x="1409041" y="367163"/>
                  <a:pt x="1411126" y="367673"/>
                </a:cubicBezTo>
                <a:cubicBezTo>
                  <a:pt x="1419467" y="369713"/>
                  <a:pt x="1426883" y="372541"/>
                  <a:pt x="1433376" y="376156"/>
                </a:cubicBezTo>
                <a:cubicBezTo>
                  <a:pt x="1439868" y="379771"/>
                  <a:pt x="1441546" y="384577"/>
                  <a:pt x="1438408" y="390574"/>
                </a:cubicBezTo>
                <a:cubicBezTo>
                  <a:pt x="1435270" y="396570"/>
                  <a:pt x="1433329" y="429558"/>
                  <a:pt x="1432585" y="489535"/>
                </a:cubicBezTo>
                <a:cubicBezTo>
                  <a:pt x="1442743" y="488841"/>
                  <a:pt x="1453427" y="486720"/>
                  <a:pt x="1464639" y="483173"/>
                </a:cubicBezTo>
                <a:cubicBezTo>
                  <a:pt x="1475851" y="479626"/>
                  <a:pt x="1485376" y="482106"/>
                  <a:pt x="1493214" y="490614"/>
                </a:cubicBezTo>
                <a:cubicBezTo>
                  <a:pt x="1501052" y="499122"/>
                  <a:pt x="1499171" y="503621"/>
                  <a:pt x="1487568" y="504111"/>
                </a:cubicBezTo>
                <a:cubicBezTo>
                  <a:pt x="1475965" y="504601"/>
                  <a:pt x="1457644" y="505919"/>
                  <a:pt x="1432604" y="508064"/>
                </a:cubicBezTo>
                <a:cubicBezTo>
                  <a:pt x="1432604" y="568265"/>
                  <a:pt x="1431559" y="605048"/>
                  <a:pt x="1429469" y="618411"/>
                </a:cubicBezTo>
                <a:cubicBezTo>
                  <a:pt x="1427379" y="631775"/>
                  <a:pt x="1423659" y="638953"/>
                  <a:pt x="1418307" y="639945"/>
                </a:cubicBezTo>
                <a:cubicBezTo>
                  <a:pt x="1412955" y="640937"/>
                  <a:pt x="1410279" y="627400"/>
                  <a:pt x="1410279" y="599333"/>
                </a:cubicBezTo>
                <a:lnTo>
                  <a:pt x="1410279" y="510688"/>
                </a:lnTo>
                <a:cubicBezTo>
                  <a:pt x="1386728" y="513763"/>
                  <a:pt x="1371048" y="516867"/>
                  <a:pt x="1363241" y="519999"/>
                </a:cubicBezTo>
                <a:cubicBezTo>
                  <a:pt x="1355433" y="523130"/>
                  <a:pt x="1346926" y="521037"/>
                  <a:pt x="1337716" y="513720"/>
                </a:cubicBezTo>
                <a:cubicBezTo>
                  <a:pt x="1328508" y="506403"/>
                  <a:pt x="1330207" y="502499"/>
                  <a:pt x="1342814" y="502009"/>
                </a:cubicBezTo>
                <a:cubicBezTo>
                  <a:pt x="1355421" y="501519"/>
                  <a:pt x="1377909" y="498701"/>
                  <a:pt x="1410279" y="493554"/>
                </a:cubicBezTo>
                <a:lnTo>
                  <a:pt x="1410279" y="417223"/>
                </a:lnTo>
                <a:cubicBezTo>
                  <a:pt x="1410279" y="398483"/>
                  <a:pt x="1408336" y="385030"/>
                  <a:pt x="1404447" y="376863"/>
                </a:cubicBezTo>
                <a:cubicBezTo>
                  <a:pt x="1401531" y="370738"/>
                  <a:pt x="1402055" y="367483"/>
                  <a:pt x="1406017" y="367100"/>
                </a:cubicBezTo>
                <a:close/>
                <a:moveTo>
                  <a:pt x="3071740" y="365884"/>
                </a:moveTo>
                <a:cubicBezTo>
                  <a:pt x="3073207" y="365797"/>
                  <a:pt x="3075130" y="366010"/>
                  <a:pt x="3077508" y="366520"/>
                </a:cubicBezTo>
                <a:cubicBezTo>
                  <a:pt x="3087020" y="368560"/>
                  <a:pt x="3095020" y="371384"/>
                  <a:pt x="3101506" y="374993"/>
                </a:cubicBezTo>
                <a:cubicBezTo>
                  <a:pt x="3107993" y="378603"/>
                  <a:pt x="3109289" y="384159"/>
                  <a:pt x="3105395" y="391662"/>
                </a:cubicBezTo>
                <a:cubicBezTo>
                  <a:pt x="3101500" y="399166"/>
                  <a:pt x="3099553" y="417000"/>
                  <a:pt x="3099553" y="445166"/>
                </a:cubicBezTo>
                <a:cubicBezTo>
                  <a:pt x="3105804" y="442921"/>
                  <a:pt x="3112510" y="441194"/>
                  <a:pt x="3119673" y="439985"/>
                </a:cubicBezTo>
                <a:cubicBezTo>
                  <a:pt x="3126835" y="438776"/>
                  <a:pt x="3130915" y="440574"/>
                  <a:pt x="3131914" y="445380"/>
                </a:cubicBezTo>
                <a:cubicBezTo>
                  <a:pt x="3132912" y="450186"/>
                  <a:pt x="3130940" y="454437"/>
                  <a:pt x="3125998" y="458133"/>
                </a:cubicBezTo>
                <a:cubicBezTo>
                  <a:pt x="3121056" y="461829"/>
                  <a:pt x="3112241" y="465785"/>
                  <a:pt x="3099553" y="470002"/>
                </a:cubicBezTo>
                <a:lnTo>
                  <a:pt x="3099553" y="499414"/>
                </a:lnTo>
                <a:cubicBezTo>
                  <a:pt x="3113729" y="501646"/>
                  <a:pt x="3122138" y="505203"/>
                  <a:pt x="3124779" y="510083"/>
                </a:cubicBezTo>
                <a:cubicBezTo>
                  <a:pt x="3127421" y="514963"/>
                  <a:pt x="3128190" y="520175"/>
                  <a:pt x="3127086" y="525719"/>
                </a:cubicBezTo>
                <a:cubicBezTo>
                  <a:pt x="3125983" y="531263"/>
                  <a:pt x="3122485" y="532754"/>
                  <a:pt x="3116594" y="530193"/>
                </a:cubicBezTo>
                <a:cubicBezTo>
                  <a:pt x="3110703" y="527632"/>
                  <a:pt x="3104917" y="521906"/>
                  <a:pt x="3099237" y="513013"/>
                </a:cubicBezTo>
                <a:cubicBezTo>
                  <a:pt x="3098679" y="533589"/>
                  <a:pt x="3098400" y="553023"/>
                  <a:pt x="3098400" y="571316"/>
                </a:cubicBezTo>
                <a:cubicBezTo>
                  <a:pt x="3098400" y="587663"/>
                  <a:pt x="3097373" y="602657"/>
                  <a:pt x="3095321" y="616300"/>
                </a:cubicBezTo>
                <a:cubicBezTo>
                  <a:pt x="3093268" y="629942"/>
                  <a:pt x="3088378" y="630609"/>
                  <a:pt x="3080652" y="618300"/>
                </a:cubicBezTo>
                <a:cubicBezTo>
                  <a:pt x="3072925" y="605990"/>
                  <a:pt x="3070234" y="595005"/>
                  <a:pt x="3072578" y="585344"/>
                </a:cubicBezTo>
                <a:cubicBezTo>
                  <a:pt x="3074922" y="575682"/>
                  <a:pt x="3076674" y="564867"/>
                  <a:pt x="3077833" y="552899"/>
                </a:cubicBezTo>
                <a:cubicBezTo>
                  <a:pt x="3078993" y="540931"/>
                  <a:pt x="3079573" y="523357"/>
                  <a:pt x="3079573" y="500177"/>
                </a:cubicBezTo>
                <a:cubicBezTo>
                  <a:pt x="3070581" y="525837"/>
                  <a:pt x="3055103" y="546065"/>
                  <a:pt x="3033138" y="560861"/>
                </a:cubicBezTo>
                <a:cubicBezTo>
                  <a:pt x="3011174" y="575657"/>
                  <a:pt x="3005897" y="575868"/>
                  <a:pt x="3017307" y="561494"/>
                </a:cubicBezTo>
                <a:cubicBezTo>
                  <a:pt x="3028717" y="547119"/>
                  <a:pt x="3039659" y="532172"/>
                  <a:pt x="3050133" y="516650"/>
                </a:cubicBezTo>
                <a:cubicBezTo>
                  <a:pt x="3060607" y="501128"/>
                  <a:pt x="3068863" y="487464"/>
                  <a:pt x="3074903" y="475657"/>
                </a:cubicBezTo>
                <a:cubicBezTo>
                  <a:pt x="3070922" y="477914"/>
                  <a:pt x="3063208" y="480035"/>
                  <a:pt x="3051761" y="482020"/>
                </a:cubicBezTo>
                <a:cubicBezTo>
                  <a:pt x="3040313" y="484004"/>
                  <a:pt x="3030996" y="482416"/>
                  <a:pt x="3023809" y="477257"/>
                </a:cubicBezTo>
                <a:cubicBezTo>
                  <a:pt x="3016622" y="472098"/>
                  <a:pt x="3017335" y="468982"/>
                  <a:pt x="3025948" y="467909"/>
                </a:cubicBezTo>
                <a:cubicBezTo>
                  <a:pt x="3034562" y="466836"/>
                  <a:pt x="3052436" y="461531"/>
                  <a:pt x="3079573" y="451993"/>
                </a:cubicBezTo>
                <a:cubicBezTo>
                  <a:pt x="3079573" y="439777"/>
                  <a:pt x="3079384" y="425716"/>
                  <a:pt x="3079005" y="409810"/>
                </a:cubicBezTo>
                <a:cubicBezTo>
                  <a:pt x="3078627" y="393904"/>
                  <a:pt x="3075905" y="382202"/>
                  <a:pt x="3070839" y="374705"/>
                </a:cubicBezTo>
                <a:cubicBezTo>
                  <a:pt x="3067039" y="369082"/>
                  <a:pt x="3067339" y="366142"/>
                  <a:pt x="3071740" y="365884"/>
                </a:cubicBezTo>
                <a:close/>
                <a:moveTo>
                  <a:pt x="6501536" y="365834"/>
                </a:moveTo>
                <a:cubicBezTo>
                  <a:pt x="6504953" y="366123"/>
                  <a:pt x="6509100" y="366820"/>
                  <a:pt x="6513977" y="367924"/>
                </a:cubicBezTo>
                <a:cubicBezTo>
                  <a:pt x="6523732" y="370132"/>
                  <a:pt x="6528010" y="373195"/>
                  <a:pt x="6526813" y="377114"/>
                </a:cubicBezTo>
                <a:cubicBezTo>
                  <a:pt x="6525617" y="381033"/>
                  <a:pt x="6524658" y="385827"/>
                  <a:pt x="6523939" y="391495"/>
                </a:cubicBezTo>
                <a:cubicBezTo>
                  <a:pt x="6525092" y="391495"/>
                  <a:pt x="6532484" y="389545"/>
                  <a:pt x="6546114" y="385644"/>
                </a:cubicBezTo>
                <a:cubicBezTo>
                  <a:pt x="6559745" y="381743"/>
                  <a:pt x="6568408" y="383126"/>
                  <a:pt x="6572104" y="389793"/>
                </a:cubicBezTo>
                <a:cubicBezTo>
                  <a:pt x="6575800" y="396459"/>
                  <a:pt x="6571198" y="401345"/>
                  <a:pt x="6558300" y="404452"/>
                </a:cubicBezTo>
                <a:cubicBezTo>
                  <a:pt x="6545402" y="407559"/>
                  <a:pt x="6533948" y="407556"/>
                  <a:pt x="6523939" y="404443"/>
                </a:cubicBezTo>
                <a:cubicBezTo>
                  <a:pt x="6524720" y="409181"/>
                  <a:pt x="6525111" y="416138"/>
                  <a:pt x="6525111" y="425316"/>
                </a:cubicBezTo>
                <a:cubicBezTo>
                  <a:pt x="6541110" y="422401"/>
                  <a:pt x="6551674" y="419533"/>
                  <a:pt x="6556802" y="416712"/>
                </a:cubicBezTo>
                <a:cubicBezTo>
                  <a:pt x="6561931" y="413890"/>
                  <a:pt x="6567806" y="413934"/>
                  <a:pt x="6574429" y="416842"/>
                </a:cubicBezTo>
                <a:cubicBezTo>
                  <a:pt x="6581052" y="419750"/>
                  <a:pt x="6587523" y="423710"/>
                  <a:pt x="6593842" y="428720"/>
                </a:cubicBezTo>
                <a:cubicBezTo>
                  <a:pt x="6600161" y="433731"/>
                  <a:pt x="6601767" y="437787"/>
                  <a:pt x="6598660" y="440887"/>
                </a:cubicBezTo>
                <a:cubicBezTo>
                  <a:pt x="6595553" y="443988"/>
                  <a:pt x="6592536" y="447181"/>
                  <a:pt x="6589610" y="450468"/>
                </a:cubicBezTo>
                <a:cubicBezTo>
                  <a:pt x="6586683" y="453755"/>
                  <a:pt x="6582162" y="461140"/>
                  <a:pt x="6576048" y="472625"/>
                </a:cubicBezTo>
                <a:cubicBezTo>
                  <a:pt x="6569933" y="484109"/>
                  <a:pt x="6564982" y="492351"/>
                  <a:pt x="6561192" y="497349"/>
                </a:cubicBezTo>
                <a:cubicBezTo>
                  <a:pt x="6557404" y="502347"/>
                  <a:pt x="6552930" y="502124"/>
                  <a:pt x="6547770" y="496679"/>
                </a:cubicBezTo>
                <a:cubicBezTo>
                  <a:pt x="6531585" y="498205"/>
                  <a:pt x="6519362" y="499315"/>
                  <a:pt x="6511102" y="500009"/>
                </a:cubicBezTo>
                <a:cubicBezTo>
                  <a:pt x="6515828" y="500555"/>
                  <a:pt x="6519732" y="502223"/>
                  <a:pt x="6522814" y="505014"/>
                </a:cubicBezTo>
                <a:cubicBezTo>
                  <a:pt x="6525896" y="507804"/>
                  <a:pt x="6526816" y="510622"/>
                  <a:pt x="6525576" y="513469"/>
                </a:cubicBezTo>
                <a:cubicBezTo>
                  <a:pt x="6524336" y="516315"/>
                  <a:pt x="6523400" y="518061"/>
                  <a:pt x="6522767" y="518706"/>
                </a:cubicBezTo>
                <a:cubicBezTo>
                  <a:pt x="6538580" y="517999"/>
                  <a:pt x="6553320" y="516281"/>
                  <a:pt x="6566988" y="513553"/>
                </a:cubicBezTo>
                <a:cubicBezTo>
                  <a:pt x="6580656" y="510824"/>
                  <a:pt x="6591836" y="509057"/>
                  <a:pt x="6600530" y="508251"/>
                </a:cubicBezTo>
                <a:cubicBezTo>
                  <a:pt x="6609224" y="507444"/>
                  <a:pt x="6617087" y="508995"/>
                  <a:pt x="6624119" y="512901"/>
                </a:cubicBezTo>
                <a:cubicBezTo>
                  <a:pt x="6631151" y="516808"/>
                  <a:pt x="6634890" y="521112"/>
                  <a:pt x="6635337" y="525812"/>
                </a:cubicBezTo>
                <a:cubicBezTo>
                  <a:pt x="6635784" y="530513"/>
                  <a:pt x="6629964" y="532668"/>
                  <a:pt x="6617878" y="532277"/>
                </a:cubicBezTo>
                <a:cubicBezTo>
                  <a:pt x="6605792" y="531886"/>
                  <a:pt x="6593522" y="531691"/>
                  <a:pt x="6581070" y="531691"/>
                </a:cubicBezTo>
                <a:cubicBezTo>
                  <a:pt x="6568879" y="531691"/>
                  <a:pt x="6549835" y="532987"/>
                  <a:pt x="6523939" y="535579"/>
                </a:cubicBezTo>
                <a:cubicBezTo>
                  <a:pt x="6531864" y="540478"/>
                  <a:pt x="6541020" y="546192"/>
                  <a:pt x="6551407" y="552722"/>
                </a:cubicBezTo>
                <a:cubicBezTo>
                  <a:pt x="6561794" y="559252"/>
                  <a:pt x="6575198" y="566337"/>
                  <a:pt x="6591618" y="573977"/>
                </a:cubicBezTo>
                <a:cubicBezTo>
                  <a:pt x="6608040" y="581617"/>
                  <a:pt x="6623238" y="586993"/>
                  <a:pt x="6637216" y="590106"/>
                </a:cubicBezTo>
                <a:cubicBezTo>
                  <a:pt x="6651194" y="593219"/>
                  <a:pt x="6653038" y="596512"/>
                  <a:pt x="6642750" y="599984"/>
                </a:cubicBezTo>
                <a:cubicBezTo>
                  <a:pt x="6632462" y="603457"/>
                  <a:pt x="6619561" y="605590"/>
                  <a:pt x="6604046" y="606384"/>
                </a:cubicBezTo>
                <a:cubicBezTo>
                  <a:pt x="6588530" y="607178"/>
                  <a:pt x="6576228" y="603060"/>
                  <a:pt x="6567136" y="594031"/>
                </a:cubicBezTo>
                <a:lnTo>
                  <a:pt x="6548068" y="576079"/>
                </a:lnTo>
                <a:cubicBezTo>
                  <a:pt x="6543554" y="570820"/>
                  <a:pt x="6535412" y="561085"/>
                  <a:pt x="6523642" y="546871"/>
                </a:cubicBezTo>
                <a:cubicBezTo>
                  <a:pt x="6523022" y="570151"/>
                  <a:pt x="6522910" y="588332"/>
                  <a:pt x="6523306" y="601417"/>
                </a:cubicBezTo>
                <a:cubicBezTo>
                  <a:pt x="6523704" y="614501"/>
                  <a:pt x="6521738" y="625803"/>
                  <a:pt x="6517409" y="635322"/>
                </a:cubicBezTo>
                <a:cubicBezTo>
                  <a:pt x="6513081" y="644841"/>
                  <a:pt x="6508396" y="643427"/>
                  <a:pt x="6503354" y="631080"/>
                </a:cubicBezTo>
                <a:cubicBezTo>
                  <a:pt x="6498312" y="618734"/>
                  <a:pt x="6496570" y="608384"/>
                  <a:pt x="6498126" y="600031"/>
                </a:cubicBezTo>
                <a:cubicBezTo>
                  <a:pt x="6499684" y="591678"/>
                  <a:pt x="6501628" y="573567"/>
                  <a:pt x="6503959" y="545699"/>
                </a:cubicBezTo>
                <a:cubicBezTo>
                  <a:pt x="6497782" y="556799"/>
                  <a:pt x="6487052" y="569605"/>
                  <a:pt x="6471766" y="584116"/>
                </a:cubicBezTo>
                <a:cubicBezTo>
                  <a:pt x="6456480" y="598626"/>
                  <a:pt x="6439150" y="609277"/>
                  <a:pt x="6419778" y="616067"/>
                </a:cubicBezTo>
                <a:cubicBezTo>
                  <a:pt x="6400406" y="622857"/>
                  <a:pt x="6397271" y="621329"/>
                  <a:pt x="6410374" y="611481"/>
                </a:cubicBezTo>
                <a:cubicBezTo>
                  <a:pt x="6423477" y="601634"/>
                  <a:pt x="6437938" y="589771"/>
                  <a:pt x="6453757" y="575893"/>
                </a:cubicBezTo>
                <a:cubicBezTo>
                  <a:pt x="6469576" y="562015"/>
                  <a:pt x="6480476" y="550003"/>
                  <a:pt x="6486453" y="539858"/>
                </a:cubicBezTo>
                <a:cubicBezTo>
                  <a:pt x="6457654" y="544534"/>
                  <a:pt x="6439259" y="547650"/>
                  <a:pt x="6431266" y="549206"/>
                </a:cubicBezTo>
                <a:cubicBezTo>
                  <a:pt x="6423272" y="550763"/>
                  <a:pt x="6415294" y="548409"/>
                  <a:pt x="6407332" y="542146"/>
                </a:cubicBezTo>
                <a:cubicBezTo>
                  <a:pt x="6399370" y="535883"/>
                  <a:pt x="6398918" y="532751"/>
                  <a:pt x="6405974" y="532751"/>
                </a:cubicBezTo>
                <a:cubicBezTo>
                  <a:pt x="6410402" y="532751"/>
                  <a:pt x="6414516" y="532370"/>
                  <a:pt x="6418318" y="531607"/>
                </a:cubicBezTo>
                <a:cubicBezTo>
                  <a:pt x="6422119" y="530845"/>
                  <a:pt x="6431380" y="529883"/>
                  <a:pt x="6446102" y="528724"/>
                </a:cubicBezTo>
                <a:cubicBezTo>
                  <a:pt x="6460824" y="527564"/>
                  <a:pt x="6478944" y="525192"/>
                  <a:pt x="6500462" y="521608"/>
                </a:cubicBezTo>
                <a:cubicBezTo>
                  <a:pt x="6500462" y="513447"/>
                  <a:pt x="6499128" y="507079"/>
                  <a:pt x="6496462" y="502502"/>
                </a:cubicBezTo>
                <a:cubicBezTo>
                  <a:pt x="6490942" y="504065"/>
                  <a:pt x="6486180" y="505131"/>
                  <a:pt x="6482174" y="505702"/>
                </a:cubicBezTo>
                <a:cubicBezTo>
                  <a:pt x="6477412" y="515252"/>
                  <a:pt x="6472271" y="513921"/>
                  <a:pt x="6466752" y="501711"/>
                </a:cubicBezTo>
                <a:cubicBezTo>
                  <a:pt x="6461233" y="489501"/>
                  <a:pt x="6456960" y="478482"/>
                  <a:pt x="6453934" y="468653"/>
                </a:cubicBezTo>
                <a:cubicBezTo>
                  <a:pt x="6450908" y="458824"/>
                  <a:pt x="6447398" y="450837"/>
                  <a:pt x="6443404" y="444692"/>
                </a:cubicBezTo>
                <a:cubicBezTo>
                  <a:pt x="6439411" y="438546"/>
                  <a:pt x="6439371" y="434950"/>
                  <a:pt x="6443284" y="433902"/>
                </a:cubicBezTo>
                <a:cubicBezTo>
                  <a:pt x="6447196" y="432854"/>
                  <a:pt x="6451683" y="432717"/>
                  <a:pt x="6456743" y="433492"/>
                </a:cubicBezTo>
                <a:cubicBezTo>
                  <a:pt x="6461803" y="434267"/>
                  <a:pt x="6468376" y="434271"/>
                  <a:pt x="6476463" y="433502"/>
                </a:cubicBezTo>
                <a:cubicBezTo>
                  <a:pt x="6484550" y="432733"/>
                  <a:pt x="6493714" y="431387"/>
                  <a:pt x="6503959" y="429465"/>
                </a:cubicBezTo>
                <a:cubicBezTo>
                  <a:pt x="6503959" y="417757"/>
                  <a:pt x="6503023" y="407413"/>
                  <a:pt x="6501150" y="398434"/>
                </a:cubicBezTo>
                <a:cubicBezTo>
                  <a:pt x="6499277" y="389455"/>
                  <a:pt x="6496552" y="382097"/>
                  <a:pt x="6492974" y="376361"/>
                </a:cubicBezTo>
                <a:cubicBezTo>
                  <a:pt x="6489396" y="370625"/>
                  <a:pt x="6489563" y="367233"/>
                  <a:pt x="6493476" y="366185"/>
                </a:cubicBezTo>
                <a:cubicBezTo>
                  <a:pt x="6495432" y="365661"/>
                  <a:pt x="6498119" y="365544"/>
                  <a:pt x="6501536" y="365834"/>
                </a:cubicBezTo>
                <a:close/>
                <a:moveTo>
                  <a:pt x="110261" y="365834"/>
                </a:moveTo>
                <a:cubicBezTo>
                  <a:pt x="113678" y="366123"/>
                  <a:pt x="117825" y="366820"/>
                  <a:pt x="122703" y="367924"/>
                </a:cubicBezTo>
                <a:cubicBezTo>
                  <a:pt x="132457" y="370132"/>
                  <a:pt x="136736" y="373195"/>
                  <a:pt x="135539" y="377114"/>
                </a:cubicBezTo>
                <a:cubicBezTo>
                  <a:pt x="134342" y="381033"/>
                  <a:pt x="133384" y="385827"/>
                  <a:pt x="132665" y="391495"/>
                </a:cubicBezTo>
                <a:cubicBezTo>
                  <a:pt x="133818" y="391495"/>
                  <a:pt x="141210" y="389545"/>
                  <a:pt x="154840" y="385644"/>
                </a:cubicBezTo>
                <a:cubicBezTo>
                  <a:pt x="168470" y="381743"/>
                  <a:pt x="177133" y="383126"/>
                  <a:pt x="180829" y="389793"/>
                </a:cubicBezTo>
                <a:cubicBezTo>
                  <a:pt x="184525" y="396459"/>
                  <a:pt x="179924" y="401345"/>
                  <a:pt x="167026" y="404452"/>
                </a:cubicBezTo>
                <a:cubicBezTo>
                  <a:pt x="154127" y="407559"/>
                  <a:pt x="142673" y="407556"/>
                  <a:pt x="132665" y="404443"/>
                </a:cubicBezTo>
                <a:cubicBezTo>
                  <a:pt x="133446" y="409181"/>
                  <a:pt x="133837" y="416138"/>
                  <a:pt x="133837" y="425316"/>
                </a:cubicBezTo>
                <a:cubicBezTo>
                  <a:pt x="149836" y="422401"/>
                  <a:pt x="160399" y="419533"/>
                  <a:pt x="165528" y="416712"/>
                </a:cubicBezTo>
                <a:cubicBezTo>
                  <a:pt x="170656" y="413890"/>
                  <a:pt x="176531" y="413934"/>
                  <a:pt x="183155" y="416842"/>
                </a:cubicBezTo>
                <a:cubicBezTo>
                  <a:pt x="189778" y="419750"/>
                  <a:pt x="196248" y="423710"/>
                  <a:pt x="202568" y="428720"/>
                </a:cubicBezTo>
                <a:cubicBezTo>
                  <a:pt x="208886" y="433731"/>
                  <a:pt x="210492" y="437787"/>
                  <a:pt x="207386" y="440887"/>
                </a:cubicBezTo>
                <a:cubicBezTo>
                  <a:pt x="204279" y="443988"/>
                  <a:pt x="201262" y="447181"/>
                  <a:pt x="198335" y="450468"/>
                </a:cubicBezTo>
                <a:cubicBezTo>
                  <a:pt x="195408" y="453755"/>
                  <a:pt x="190887" y="461140"/>
                  <a:pt x="184773" y="472625"/>
                </a:cubicBezTo>
                <a:cubicBezTo>
                  <a:pt x="178659" y="484109"/>
                  <a:pt x="173707" y="492351"/>
                  <a:pt x="169918" y="497349"/>
                </a:cubicBezTo>
                <a:cubicBezTo>
                  <a:pt x="166129" y="502347"/>
                  <a:pt x="161655" y="502124"/>
                  <a:pt x="156495" y="496679"/>
                </a:cubicBezTo>
                <a:cubicBezTo>
                  <a:pt x="140311" y="498205"/>
                  <a:pt x="128088" y="499315"/>
                  <a:pt x="119828" y="500009"/>
                </a:cubicBezTo>
                <a:cubicBezTo>
                  <a:pt x="124553" y="500555"/>
                  <a:pt x="128457" y="502223"/>
                  <a:pt x="131539" y="505014"/>
                </a:cubicBezTo>
                <a:cubicBezTo>
                  <a:pt x="134621" y="507804"/>
                  <a:pt x="135542" y="510622"/>
                  <a:pt x="134301" y="513469"/>
                </a:cubicBezTo>
                <a:cubicBezTo>
                  <a:pt x="133062" y="516315"/>
                  <a:pt x="132125" y="518061"/>
                  <a:pt x="131492" y="518706"/>
                </a:cubicBezTo>
                <a:cubicBezTo>
                  <a:pt x="147305" y="517999"/>
                  <a:pt x="162045" y="516281"/>
                  <a:pt x="175713" y="513553"/>
                </a:cubicBezTo>
                <a:cubicBezTo>
                  <a:pt x="189380" y="510824"/>
                  <a:pt x="200561" y="509057"/>
                  <a:pt x="209255" y="508251"/>
                </a:cubicBezTo>
                <a:cubicBezTo>
                  <a:pt x="217949" y="507444"/>
                  <a:pt x="225813" y="508995"/>
                  <a:pt x="232845" y="512901"/>
                </a:cubicBezTo>
                <a:cubicBezTo>
                  <a:pt x="239877" y="516808"/>
                  <a:pt x="243616" y="521112"/>
                  <a:pt x="244062" y="525812"/>
                </a:cubicBezTo>
                <a:cubicBezTo>
                  <a:pt x="244509" y="530513"/>
                  <a:pt x="238689" y="532668"/>
                  <a:pt x="226603" y="532277"/>
                </a:cubicBezTo>
                <a:cubicBezTo>
                  <a:pt x="214517" y="531886"/>
                  <a:pt x="202248" y="531691"/>
                  <a:pt x="189796" y="531691"/>
                </a:cubicBezTo>
                <a:cubicBezTo>
                  <a:pt x="177604" y="531691"/>
                  <a:pt x="158561" y="532987"/>
                  <a:pt x="132665" y="535579"/>
                </a:cubicBezTo>
                <a:cubicBezTo>
                  <a:pt x="140590" y="540478"/>
                  <a:pt x="149745" y="546192"/>
                  <a:pt x="160133" y="552722"/>
                </a:cubicBezTo>
                <a:cubicBezTo>
                  <a:pt x="170520" y="559252"/>
                  <a:pt x="183923" y="566337"/>
                  <a:pt x="200344" y="573977"/>
                </a:cubicBezTo>
                <a:cubicBezTo>
                  <a:pt x="216765" y="581617"/>
                  <a:pt x="231964" y="586993"/>
                  <a:pt x="245941" y="590106"/>
                </a:cubicBezTo>
                <a:cubicBezTo>
                  <a:pt x="259919" y="593219"/>
                  <a:pt x="261763" y="596512"/>
                  <a:pt x="251476" y="599984"/>
                </a:cubicBezTo>
                <a:cubicBezTo>
                  <a:pt x="241188" y="603457"/>
                  <a:pt x="228287" y="605590"/>
                  <a:pt x="212771" y="606384"/>
                </a:cubicBezTo>
                <a:cubicBezTo>
                  <a:pt x="197256" y="607178"/>
                  <a:pt x="184953" y="603060"/>
                  <a:pt x="175862" y="594031"/>
                </a:cubicBezTo>
                <a:lnTo>
                  <a:pt x="156793" y="576079"/>
                </a:lnTo>
                <a:cubicBezTo>
                  <a:pt x="152279" y="570820"/>
                  <a:pt x="144137" y="561085"/>
                  <a:pt x="132367" y="546871"/>
                </a:cubicBezTo>
                <a:cubicBezTo>
                  <a:pt x="131747" y="570151"/>
                  <a:pt x="131636" y="588332"/>
                  <a:pt x="132032" y="601417"/>
                </a:cubicBezTo>
                <a:cubicBezTo>
                  <a:pt x="132429" y="614501"/>
                  <a:pt x="130463" y="625803"/>
                  <a:pt x="126135" y="635322"/>
                </a:cubicBezTo>
                <a:cubicBezTo>
                  <a:pt x="121807" y="644841"/>
                  <a:pt x="117121" y="643427"/>
                  <a:pt x="112080" y="631080"/>
                </a:cubicBezTo>
                <a:cubicBezTo>
                  <a:pt x="107038" y="618734"/>
                  <a:pt x="105295" y="608384"/>
                  <a:pt x="106852" y="600031"/>
                </a:cubicBezTo>
                <a:cubicBezTo>
                  <a:pt x="108408" y="591678"/>
                  <a:pt x="110353" y="573567"/>
                  <a:pt x="112684" y="545699"/>
                </a:cubicBezTo>
                <a:cubicBezTo>
                  <a:pt x="106508" y="556799"/>
                  <a:pt x="95777" y="569605"/>
                  <a:pt x="80491" y="584116"/>
                </a:cubicBezTo>
                <a:cubicBezTo>
                  <a:pt x="65205" y="598626"/>
                  <a:pt x="47876" y="609277"/>
                  <a:pt x="28504" y="616067"/>
                </a:cubicBezTo>
                <a:cubicBezTo>
                  <a:pt x="9131" y="622857"/>
                  <a:pt x="5997" y="621329"/>
                  <a:pt x="19099" y="611481"/>
                </a:cubicBezTo>
                <a:cubicBezTo>
                  <a:pt x="32202" y="601634"/>
                  <a:pt x="46663" y="589771"/>
                  <a:pt x="62483" y="575893"/>
                </a:cubicBezTo>
                <a:cubicBezTo>
                  <a:pt x="78302" y="562015"/>
                  <a:pt x="89201" y="550003"/>
                  <a:pt x="95179" y="539858"/>
                </a:cubicBezTo>
                <a:cubicBezTo>
                  <a:pt x="66380" y="544534"/>
                  <a:pt x="47984" y="547650"/>
                  <a:pt x="39991" y="549206"/>
                </a:cubicBezTo>
                <a:cubicBezTo>
                  <a:pt x="31998" y="550763"/>
                  <a:pt x="24020" y="548409"/>
                  <a:pt x="16058" y="542146"/>
                </a:cubicBezTo>
                <a:cubicBezTo>
                  <a:pt x="8095" y="535883"/>
                  <a:pt x="7643" y="532751"/>
                  <a:pt x="14699" y="532751"/>
                </a:cubicBezTo>
                <a:cubicBezTo>
                  <a:pt x="19128" y="532751"/>
                  <a:pt x="23242" y="532370"/>
                  <a:pt x="27043" y="531607"/>
                </a:cubicBezTo>
                <a:cubicBezTo>
                  <a:pt x="30844" y="530845"/>
                  <a:pt x="40106" y="529883"/>
                  <a:pt x="54827" y="528724"/>
                </a:cubicBezTo>
                <a:cubicBezTo>
                  <a:pt x="69549" y="527564"/>
                  <a:pt x="87669" y="525192"/>
                  <a:pt x="109187" y="521608"/>
                </a:cubicBezTo>
                <a:cubicBezTo>
                  <a:pt x="109187" y="513447"/>
                  <a:pt x="107854" y="507079"/>
                  <a:pt x="105187" y="502502"/>
                </a:cubicBezTo>
                <a:cubicBezTo>
                  <a:pt x="99668" y="504065"/>
                  <a:pt x="94905" y="505131"/>
                  <a:pt x="90900" y="505702"/>
                </a:cubicBezTo>
                <a:cubicBezTo>
                  <a:pt x="86137" y="515252"/>
                  <a:pt x="80997" y="513921"/>
                  <a:pt x="75477" y="501711"/>
                </a:cubicBezTo>
                <a:cubicBezTo>
                  <a:pt x="69958" y="489501"/>
                  <a:pt x="65685" y="478482"/>
                  <a:pt x="62660" y="468653"/>
                </a:cubicBezTo>
                <a:cubicBezTo>
                  <a:pt x="59634" y="458824"/>
                  <a:pt x="56123" y="450837"/>
                  <a:pt x="52130" y="444692"/>
                </a:cubicBezTo>
                <a:cubicBezTo>
                  <a:pt x="48136" y="438546"/>
                  <a:pt x="48096" y="434950"/>
                  <a:pt x="52009" y="433902"/>
                </a:cubicBezTo>
                <a:cubicBezTo>
                  <a:pt x="55922" y="432854"/>
                  <a:pt x="60409" y="432717"/>
                  <a:pt x="65469" y="433492"/>
                </a:cubicBezTo>
                <a:cubicBezTo>
                  <a:pt x="70529" y="434267"/>
                  <a:pt x="77102" y="434271"/>
                  <a:pt x="85188" y="433502"/>
                </a:cubicBezTo>
                <a:cubicBezTo>
                  <a:pt x="93275" y="432733"/>
                  <a:pt x="102440" y="431387"/>
                  <a:pt x="112684" y="429465"/>
                </a:cubicBezTo>
                <a:cubicBezTo>
                  <a:pt x="112684" y="417757"/>
                  <a:pt x="111748" y="407413"/>
                  <a:pt x="109876" y="398434"/>
                </a:cubicBezTo>
                <a:cubicBezTo>
                  <a:pt x="108002" y="389455"/>
                  <a:pt x="105277" y="382097"/>
                  <a:pt x="101699" y="376361"/>
                </a:cubicBezTo>
                <a:cubicBezTo>
                  <a:pt x="98121" y="370625"/>
                  <a:pt x="98288" y="367233"/>
                  <a:pt x="102201" y="366185"/>
                </a:cubicBezTo>
                <a:cubicBezTo>
                  <a:pt x="104158" y="365661"/>
                  <a:pt x="106844" y="365544"/>
                  <a:pt x="110261" y="365834"/>
                </a:cubicBezTo>
                <a:close/>
                <a:moveTo>
                  <a:pt x="5287637" y="361603"/>
                </a:moveTo>
                <a:cubicBezTo>
                  <a:pt x="5288819" y="361630"/>
                  <a:pt x="5290179" y="361960"/>
                  <a:pt x="5291717" y="362594"/>
                </a:cubicBezTo>
                <a:cubicBezTo>
                  <a:pt x="5297869" y="365130"/>
                  <a:pt x="5303493" y="368771"/>
                  <a:pt x="5308590" y="373514"/>
                </a:cubicBezTo>
                <a:cubicBezTo>
                  <a:pt x="5313687" y="378258"/>
                  <a:pt x="5314807" y="381778"/>
                  <a:pt x="5311948" y="384072"/>
                </a:cubicBezTo>
                <a:cubicBezTo>
                  <a:pt x="5309090" y="386366"/>
                  <a:pt x="5304678" y="388450"/>
                  <a:pt x="5298712" y="390323"/>
                </a:cubicBezTo>
                <a:cubicBezTo>
                  <a:pt x="5315852" y="390323"/>
                  <a:pt x="5327507" y="388763"/>
                  <a:pt x="5333677" y="385644"/>
                </a:cubicBezTo>
                <a:cubicBezTo>
                  <a:pt x="5339848" y="382525"/>
                  <a:pt x="5345856" y="382429"/>
                  <a:pt x="5351704" y="385356"/>
                </a:cubicBezTo>
                <a:cubicBezTo>
                  <a:pt x="5357552" y="388283"/>
                  <a:pt x="5362829" y="392034"/>
                  <a:pt x="5367535" y="396611"/>
                </a:cubicBezTo>
                <a:cubicBezTo>
                  <a:pt x="5372242" y="401187"/>
                  <a:pt x="5371830" y="404709"/>
                  <a:pt x="5366298" y="407178"/>
                </a:cubicBezTo>
                <a:cubicBezTo>
                  <a:pt x="5360767" y="409646"/>
                  <a:pt x="5355524" y="413931"/>
                  <a:pt x="5350569" y="420033"/>
                </a:cubicBezTo>
                <a:cubicBezTo>
                  <a:pt x="5345615" y="426135"/>
                  <a:pt x="5338620" y="433502"/>
                  <a:pt x="5329584" y="442134"/>
                </a:cubicBezTo>
                <a:cubicBezTo>
                  <a:pt x="5320549" y="450766"/>
                  <a:pt x="5311300" y="458433"/>
                  <a:pt x="5301837" y="465137"/>
                </a:cubicBezTo>
                <a:lnTo>
                  <a:pt x="5297897" y="467312"/>
                </a:lnTo>
                <a:lnTo>
                  <a:pt x="5306293" y="468299"/>
                </a:lnTo>
                <a:cubicBezTo>
                  <a:pt x="5313765" y="471270"/>
                  <a:pt x="5319235" y="474966"/>
                  <a:pt x="5322701" y="479387"/>
                </a:cubicBezTo>
                <a:cubicBezTo>
                  <a:pt x="5326168" y="483809"/>
                  <a:pt x="5326133" y="487272"/>
                  <a:pt x="5322599" y="489777"/>
                </a:cubicBezTo>
                <a:cubicBezTo>
                  <a:pt x="5319064" y="492283"/>
                  <a:pt x="5315387" y="494155"/>
                  <a:pt x="5311567" y="495395"/>
                </a:cubicBezTo>
                <a:cubicBezTo>
                  <a:pt x="5318996" y="495395"/>
                  <a:pt x="5326983" y="494465"/>
                  <a:pt x="5335528" y="492605"/>
                </a:cubicBezTo>
                <a:cubicBezTo>
                  <a:pt x="5344073" y="490745"/>
                  <a:pt x="5350721" y="488404"/>
                  <a:pt x="5355471" y="485582"/>
                </a:cubicBezTo>
                <a:cubicBezTo>
                  <a:pt x="5360221" y="482761"/>
                  <a:pt x="5366140" y="483018"/>
                  <a:pt x="5373228" y="486354"/>
                </a:cubicBezTo>
                <a:cubicBezTo>
                  <a:pt x="5380316" y="489690"/>
                  <a:pt x="5386790" y="494177"/>
                  <a:pt x="5392650" y="499814"/>
                </a:cubicBezTo>
                <a:cubicBezTo>
                  <a:pt x="5398510" y="505451"/>
                  <a:pt x="5398489" y="509925"/>
                  <a:pt x="5392585" y="513236"/>
                </a:cubicBezTo>
                <a:cubicBezTo>
                  <a:pt x="5386682" y="516548"/>
                  <a:pt x="5379482" y="523220"/>
                  <a:pt x="5370986" y="533254"/>
                </a:cubicBezTo>
                <a:cubicBezTo>
                  <a:pt x="5362491" y="543287"/>
                  <a:pt x="5349050" y="556716"/>
                  <a:pt x="5330663" y="573540"/>
                </a:cubicBezTo>
                <a:cubicBezTo>
                  <a:pt x="5312277" y="590363"/>
                  <a:pt x="5291214" y="604508"/>
                  <a:pt x="5267476" y="615974"/>
                </a:cubicBezTo>
                <a:cubicBezTo>
                  <a:pt x="5243738" y="627440"/>
                  <a:pt x="5220419" y="634354"/>
                  <a:pt x="5197518" y="636717"/>
                </a:cubicBezTo>
                <a:cubicBezTo>
                  <a:pt x="5174617" y="639080"/>
                  <a:pt x="5173582" y="636212"/>
                  <a:pt x="5194411" y="628113"/>
                </a:cubicBezTo>
                <a:cubicBezTo>
                  <a:pt x="5215241" y="620014"/>
                  <a:pt x="5236009" y="610210"/>
                  <a:pt x="5256714" y="598701"/>
                </a:cubicBezTo>
                <a:cubicBezTo>
                  <a:pt x="5277420" y="587191"/>
                  <a:pt x="5292151" y="577542"/>
                  <a:pt x="5300907" y="569754"/>
                </a:cubicBezTo>
                <a:cubicBezTo>
                  <a:pt x="5295437" y="566380"/>
                  <a:pt x="5288235" y="559565"/>
                  <a:pt x="5279299" y="549308"/>
                </a:cubicBezTo>
                <a:cubicBezTo>
                  <a:pt x="5270363" y="539052"/>
                  <a:pt x="5268497" y="533139"/>
                  <a:pt x="5273699" y="531570"/>
                </a:cubicBezTo>
                <a:cubicBezTo>
                  <a:pt x="5278902" y="530001"/>
                  <a:pt x="5286880" y="531328"/>
                  <a:pt x="5297633" y="535551"/>
                </a:cubicBezTo>
                <a:cubicBezTo>
                  <a:pt x="5308385" y="539774"/>
                  <a:pt x="5314066" y="548167"/>
                  <a:pt x="5314673" y="560731"/>
                </a:cubicBezTo>
                <a:cubicBezTo>
                  <a:pt x="5323008" y="552173"/>
                  <a:pt x="5331749" y="541985"/>
                  <a:pt x="5340895" y="530165"/>
                </a:cubicBezTo>
                <a:cubicBezTo>
                  <a:pt x="5350042" y="518346"/>
                  <a:pt x="5354615" y="510663"/>
                  <a:pt x="5354615" y="507116"/>
                </a:cubicBezTo>
                <a:cubicBezTo>
                  <a:pt x="5354615" y="505603"/>
                  <a:pt x="5351019" y="505624"/>
                  <a:pt x="5343825" y="507181"/>
                </a:cubicBezTo>
                <a:cubicBezTo>
                  <a:pt x="5336632" y="508737"/>
                  <a:pt x="5329284" y="510098"/>
                  <a:pt x="5321780" y="511264"/>
                </a:cubicBezTo>
                <a:cubicBezTo>
                  <a:pt x="5314277" y="512430"/>
                  <a:pt x="5307840" y="510681"/>
                  <a:pt x="5302470" y="506018"/>
                </a:cubicBezTo>
                <a:cubicBezTo>
                  <a:pt x="5291283" y="517999"/>
                  <a:pt x="5277758" y="528150"/>
                  <a:pt x="5261895" y="536472"/>
                </a:cubicBezTo>
                <a:cubicBezTo>
                  <a:pt x="5246033" y="544794"/>
                  <a:pt x="5231255" y="550552"/>
                  <a:pt x="5217563" y="553745"/>
                </a:cubicBezTo>
                <a:cubicBezTo>
                  <a:pt x="5203871" y="556939"/>
                  <a:pt x="5203834" y="554158"/>
                  <a:pt x="5217452" y="545402"/>
                </a:cubicBezTo>
                <a:cubicBezTo>
                  <a:pt x="5231069" y="536646"/>
                  <a:pt x="5244963" y="527099"/>
                  <a:pt x="5259133" y="516762"/>
                </a:cubicBezTo>
                <a:cubicBezTo>
                  <a:pt x="5273303" y="506424"/>
                  <a:pt x="5282837" y="497296"/>
                  <a:pt x="5287736" y="489377"/>
                </a:cubicBezTo>
                <a:cubicBezTo>
                  <a:pt x="5292635" y="481458"/>
                  <a:pt x="5295084" y="476085"/>
                  <a:pt x="5295084" y="473257"/>
                </a:cubicBezTo>
                <a:lnTo>
                  <a:pt x="5297881" y="467321"/>
                </a:lnTo>
                <a:lnTo>
                  <a:pt x="5262100" y="487080"/>
                </a:lnTo>
                <a:cubicBezTo>
                  <a:pt x="5245072" y="495005"/>
                  <a:pt x="5228995" y="499364"/>
                  <a:pt x="5213870" y="500158"/>
                </a:cubicBezTo>
                <a:cubicBezTo>
                  <a:pt x="5198746" y="500952"/>
                  <a:pt x="5197354" y="498257"/>
                  <a:pt x="5209694" y="492075"/>
                </a:cubicBezTo>
                <a:cubicBezTo>
                  <a:pt x="5222034" y="485892"/>
                  <a:pt x="5234096" y="479955"/>
                  <a:pt x="5245878" y="474262"/>
                </a:cubicBezTo>
                <a:cubicBezTo>
                  <a:pt x="5257660" y="468569"/>
                  <a:pt x="5270168" y="461705"/>
                  <a:pt x="5283401" y="453668"/>
                </a:cubicBezTo>
                <a:cubicBezTo>
                  <a:pt x="5270540" y="444068"/>
                  <a:pt x="5263238" y="436360"/>
                  <a:pt x="5261495" y="430544"/>
                </a:cubicBezTo>
                <a:lnTo>
                  <a:pt x="5262747" y="425669"/>
                </a:lnTo>
                <a:lnTo>
                  <a:pt x="5261347" y="426776"/>
                </a:lnTo>
                <a:cubicBezTo>
                  <a:pt x="5248380" y="436593"/>
                  <a:pt x="5233832" y="443693"/>
                  <a:pt x="5217703" y="448077"/>
                </a:cubicBezTo>
                <a:cubicBezTo>
                  <a:pt x="5201573" y="452462"/>
                  <a:pt x="5200659" y="449715"/>
                  <a:pt x="5214959" y="439836"/>
                </a:cubicBezTo>
                <a:cubicBezTo>
                  <a:pt x="5229259" y="429958"/>
                  <a:pt x="5243859" y="417571"/>
                  <a:pt x="5258761" y="402675"/>
                </a:cubicBezTo>
                <a:cubicBezTo>
                  <a:pt x="5273662" y="387780"/>
                  <a:pt x="5281342" y="376742"/>
                  <a:pt x="5281801" y="369561"/>
                </a:cubicBezTo>
                <a:cubicBezTo>
                  <a:pt x="5282145" y="364175"/>
                  <a:pt x="5284090" y="361523"/>
                  <a:pt x="5287637" y="361603"/>
                </a:cubicBezTo>
                <a:close/>
                <a:moveTo>
                  <a:pt x="4373237" y="361603"/>
                </a:moveTo>
                <a:cubicBezTo>
                  <a:pt x="4374419" y="361630"/>
                  <a:pt x="4375779" y="361960"/>
                  <a:pt x="4377317" y="362594"/>
                </a:cubicBezTo>
                <a:cubicBezTo>
                  <a:pt x="4383469" y="365130"/>
                  <a:pt x="4389093" y="368771"/>
                  <a:pt x="4394190" y="373514"/>
                </a:cubicBezTo>
                <a:cubicBezTo>
                  <a:pt x="4399288" y="378258"/>
                  <a:pt x="4400407" y="381778"/>
                  <a:pt x="4397548" y="384072"/>
                </a:cubicBezTo>
                <a:cubicBezTo>
                  <a:pt x="4394690" y="386366"/>
                  <a:pt x="4390278" y="388450"/>
                  <a:pt x="4384312" y="390323"/>
                </a:cubicBezTo>
                <a:cubicBezTo>
                  <a:pt x="4401452" y="390323"/>
                  <a:pt x="4413107" y="388763"/>
                  <a:pt x="4419277" y="385644"/>
                </a:cubicBezTo>
                <a:cubicBezTo>
                  <a:pt x="4425447" y="382525"/>
                  <a:pt x="4431456" y="382429"/>
                  <a:pt x="4437304" y="385356"/>
                </a:cubicBezTo>
                <a:cubicBezTo>
                  <a:pt x="4443152" y="388283"/>
                  <a:pt x="4448429" y="392034"/>
                  <a:pt x="4453136" y="396611"/>
                </a:cubicBezTo>
                <a:cubicBezTo>
                  <a:pt x="4457842" y="401187"/>
                  <a:pt x="4457430" y="404709"/>
                  <a:pt x="4451899" y="407178"/>
                </a:cubicBezTo>
                <a:cubicBezTo>
                  <a:pt x="4446367" y="409646"/>
                  <a:pt x="4441124" y="413931"/>
                  <a:pt x="4436169" y="420033"/>
                </a:cubicBezTo>
                <a:cubicBezTo>
                  <a:pt x="4431215" y="426135"/>
                  <a:pt x="4424219" y="433502"/>
                  <a:pt x="4415184" y="442134"/>
                </a:cubicBezTo>
                <a:cubicBezTo>
                  <a:pt x="4406149" y="450766"/>
                  <a:pt x="4396900" y="458433"/>
                  <a:pt x="4387437" y="465137"/>
                </a:cubicBezTo>
                <a:lnTo>
                  <a:pt x="4383497" y="467312"/>
                </a:lnTo>
                <a:lnTo>
                  <a:pt x="4391893" y="468299"/>
                </a:lnTo>
                <a:cubicBezTo>
                  <a:pt x="4399365" y="471270"/>
                  <a:pt x="4404835" y="474966"/>
                  <a:pt x="4408301" y="479387"/>
                </a:cubicBezTo>
                <a:cubicBezTo>
                  <a:pt x="4411768" y="483809"/>
                  <a:pt x="4411734" y="487272"/>
                  <a:pt x="4408199" y="489777"/>
                </a:cubicBezTo>
                <a:cubicBezTo>
                  <a:pt x="4404664" y="492283"/>
                  <a:pt x="4400987" y="494155"/>
                  <a:pt x="4397167" y="495395"/>
                </a:cubicBezTo>
                <a:cubicBezTo>
                  <a:pt x="4404596" y="495395"/>
                  <a:pt x="4412583" y="494465"/>
                  <a:pt x="4421128" y="492605"/>
                </a:cubicBezTo>
                <a:cubicBezTo>
                  <a:pt x="4429673" y="490745"/>
                  <a:pt x="4436321" y="488404"/>
                  <a:pt x="4441071" y="485582"/>
                </a:cubicBezTo>
                <a:cubicBezTo>
                  <a:pt x="4445821" y="482761"/>
                  <a:pt x="4451740" y="483018"/>
                  <a:pt x="4458828" y="486354"/>
                </a:cubicBezTo>
                <a:cubicBezTo>
                  <a:pt x="4465916" y="489690"/>
                  <a:pt x="4472390" y="494177"/>
                  <a:pt x="4478250" y="499814"/>
                </a:cubicBezTo>
                <a:cubicBezTo>
                  <a:pt x="4484111" y="505451"/>
                  <a:pt x="4484089" y="509925"/>
                  <a:pt x="4478185" y="513236"/>
                </a:cubicBezTo>
                <a:cubicBezTo>
                  <a:pt x="4472282" y="516548"/>
                  <a:pt x="4465082" y="523220"/>
                  <a:pt x="4456587" y="533254"/>
                </a:cubicBezTo>
                <a:cubicBezTo>
                  <a:pt x="4448091" y="543287"/>
                  <a:pt x="4434650" y="556716"/>
                  <a:pt x="4416263" y="573540"/>
                </a:cubicBezTo>
                <a:cubicBezTo>
                  <a:pt x="4397877" y="590363"/>
                  <a:pt x="4376815" y="604508"/>
                  <a:pt x="4353077" y="615974"/>
                </a:cubicBezTo>
                <a:cubicBezTo>
                  <a:pt x="4329339" y="627440"/>
                  <a:pt x="4306019" y="634354"/>
                  <a:pt x="4283118" y="636717"/>
                </a:cubicBezTo>
                <a:cubicBezTo>
                  <a:pt x="4260217" y="639080"/>
                  <a:pt x="4259182" y="636212"/>
                  <a:pt x="4280011" y="628113"/>
                </a:cubicBezTo>
                <a:cubicBezTo>
                  <a:pt x="4300841" y="620014"/>
                  <a:pt x="4321609" y="610210"/>
                  <a:pt x="4342315" y="598701"/>
                </a:cubicBezTo>
                <a:cubicBezTo>
                  <a:pt x="4363020" y="587191"/>
                  <a:pt x="4377751" y="577542"/>
                  <a:pt x="4386507" y="569754"/>
                </a:cubicBezTo>
                <a:cubicBezTo>
                  <a:pt x="4381038" y="566380"/>
                  <a:pt x="4373835" y="559565"/>
                  <a:pt x="4364899" y="549308"/>
                </a:cubicBezTo>
                <a:cubicBezTo>
                  <a:pt x="4355963" y="539052"/>
                  <a:pt x="4354097" y="533139"/>
                  <a:pt x="4359300" y="531570"/>
                </a:cubicBezTo>
                <a:cubicBezTo>
                  <a:pt x="4364502" y="530001"/>
                  <a:pt x="4372480" y="531328"/>
                  <a:pt x="4383233" y="535551"/>
                </a:cubicBezTo>
                <a:cubicBezTo>
                  <a:pt x="4393986" y="539774"/>
                  <a:pt x="4399666" y="548167"/>
                  <a:pt x="4400274" y="560731"/>
                </a:cubicBezTo>
                <a:cubicBezTo>
                  <a:pt x="4408608" y="552173"/>
                  <a:pt x="4417349" y="541985"/>
                  <a:pt x="4426495" y="530165"/>
                </a:cubicBezTo>
                <a:cubicBezTo>
                  <a:pt x="4435642" y="518346"/>
                  <a:pt x="4440216" y="510663"/>
                  <a:pt x="4440216" y="507116"/>
                </a:cubicBezTo>
                <a:cubicBezTo>
                  <a:pt x="4440216" y="505603"/>
                  <a:pt x="4436619" y="505624"/>
                  <a:pt x="4429425" y="507181"/>
                </a:cubicBezTo>
                <a:cubicBezTo>
                  <a:pt x="4422232" y="508737"/>
                  <a:pt x="4414884" y="510098"/>
                  <a:pt x="4407380" y="511264"/>
                </a:cubicBezTo>
                <a:cubicBezTo>
                  <a:pt x="4399877" y="512430"/>
                  <a:pt x="4393440" y="510681"/>
                  <a:pt x="4388070" y="506018"/>
                </a:cubicBezTo>
                <a:cubicBezTo>
                  <a:pt x="4376883" y="517999"/>
                  <a:pt x="4363358" y="528150"/>
                  <a:pt x="4347496" y="536472"/>
                </a:cubicBezTo>
                <a:cubicBezTo>
                  <a:pt x="4331633" y="544794"/>
                  <a:pt x="4316856" y="550552"/>
                  <a:pt x="4303163" y="553745"/>
                </a:cubicBezTo>
                <a:cubicBezTo>
                  <a:pt x="4289471" y="556939"/>
                  <a:pt x="4289434" y="554158"/>
                  <a:pt x="4303052" y="545402"/>
                </a:cubicBezTo>
                <a:cubicBezTo>
                  <a:pt x="4316670" y="536646"/>
                  <a:pt x="4330563" y="527099"/>
                  <a:pt x="4344733" y="516762"/>
                </a:cubicBezTo>
                <a:cubicBezTo>
                  <a:pt x="4358903" y="506424"/>
                  <a:pt x="4368437" y="497296"/>
                  <a:pt x="4373336" y="489377"/>
                </a:cubicBezTo>
                <a:cubicBezTo>
                  <a:pt x="4378235" y="481458"/>
                  <a:pt x="4380684" y="476085"/>
                  <a:pt x="4380684" y="473257"/>
                </a:cubicBezTo>
                <a:lnTo>
                  <a:pt x="4383482" y="467321"/>
                </a:lnTo>
                <a:lnTo>
                  <a:pt x="4347700" y="487080"/>
                </a:lnTo>
                <a:cubicBezTo>
                  <a:pt x="4330672" y="495005"/>
                  <a:pt x="4314595" y="499364"/>
                  <a:pt x="4299471" y="500158"/>
                </a:cubicBezTo>
                <a:cubicBezTo>
                  <a:pt x="4284346" y="500952"/>
                  <a:pt x="4282954" y="498257"/>
                  <a:pt x="4295294" y="492075"/>
                </a:cubicBezTo>
                <a:cubicBezTo>
                  <a:pt x="4307634" y="485892"/>
                  <a:pt x="4319696" y="479955"/>
                  <a:pt x="4331478" y="474262"/>
                </a:cubicBezTo>
                <a:cubicBezTo>
                  <a:pt x="4343260" y="468569"/>
                  <a:pt x="4355768" y="461705"/>
                  <a:pt x="4369001" y="453668"/>
                </a:cubicBezTo>
                <a:cubicBezTo>
                  <a:pt x="4356140" y="444068"/>
                  <a:pt x="4348838" y="436360"/>
                  <a:pt x="4347096" y="430544"/>
                </a:cubicBezTo>
                <a:lnTo>
                  <a:pt x="4348347" y="425669"/>
                </a:lnTo>
                <a:lnTo>
                  <a:pt x="4346947" y="426776"/>
                </a:lnTo>
                <a:cubicBezTo>
                  <a:pt x="4333980" y="436593"/>
                  <a:pt x="4319432" y="443693"/>
                  <a:pt x="4303303" y="448077"/>
                </a:cubicBezTo>
                <a:cubicBezTo>
                  <a:pt x="4287174" y="452462"/>
                  <a:pt x="4286259" y="449715"/>
                  <a:pt x="4300559" y="439836"/>
                </a:cubicBezTo>
                <a:cubicBezTo>
                  <a:pt x="4314859" y="429958"/>
                  <a:pt x="4329459" y="417571"/>
                  <a:pt x="4344361" y="402675"/>
                </a:cubicBezTo>
                <a:cubicBezTo>
                  <a:pt x="4359262" y="387780"/>
                  <a:pt x="4366942" y="376742"/>
                  <a:pt x="4367401" y="369561"/>
                </a:cubicBezTo>
                <a:cubicBezTo>
                  <a:pt x="4367746" y="364175"/>
                  <a:pt x="4369691" y="361523"/>
                  <a:pt x="4373237" y="361603"/>
                </a:cubicBezTo>
                <a:close/>
                <a:moveTo>
                  <a:pt x="2278852" y="212701"/>
                </a:moveTo>
                <a:cubicBezTo>
                  <a:pt x="2281567" y="212965"/>
                  <a:pt x="2285345" y="214365"/>
                  <a:pt x="2290188" y="216901"/>
                </a:cubicBezTo>
                <a:cubicBezTo>
                  <a:pt x="2299875" y="221973"/>
                  <a:pt x="2305530" y="227821"/>
                  <a:pt x="2307155" y="234444"/>
                </a:cubicBezTo>
                <a:cubicBezTo>
                  <a:pt x="2308817" y="241079"/>
                  <a:pt x="2307242" y="246545"/>
                  <a:pt x="2302430" y="250843"/>
                </a:cubicBezTo>
                <a:cubicBezTo>
                  <a:pt x="2297618" y="255140"/>
                  <a:pt x="2292198" y="253661"/>
                  <a:pt x="2286170" y="246406"/>
                </a:cubicBezTo>
                <a:cubicBezTo>
                  <a:pt x="2280143" y="239151"/>
                  <a:pt x="2276298" y="233160"/>
                  <a:pt x="2274636" y="228435"/>
                </a:cubicBezTo>
                <a:cubicBezTo>
                  <a:pt x="2272974" y="223710"/>
                  <a:pt x="2272729" y="219338"/>
                  <a:pt x="2273901" y="215319"/>
                </a:cubicBezTo>
                <a:cubicBezTo>
                  <a:pt x="2274487" y="213310"/>
                  <a:pt x="2276137" y="212437"/>
                  <a:pt x="2278852" y="212701"/>
                </a:cubicBezTo>
                <a:close/>
                <a:moveTo>
                  <a:pt x="3845814" y="208157"/>
                </a:moveTo>
                <a:cubicBezTo>
                  <a:pt x="3852735" y="208157"/>
                  <a:pt x="3857829" y="210017"/>
                  <a:pt x="3861097" y="213738"/>
                </a:cubicBezTo>
                <a:cubicBezTo>
                  <a:pt x="3864365" y="217459"/>
                  <a:pt x="3865999" y="221837"/>
                  <a:pt x="3865999" y="226872"/>
                </a:cubicBezTo>
                <a:cubicBezTo>
                  <a:pt x="3865999" y="233421"/>
                  <a:pt x="3864077" y="238379"/>
                  <a:pt x="3860232" y="241746"/>
                </a:cubicBezTo>
                <a:cubicBezTo>
                  <a:pt x="3856387" y="245113"/>
                  <a:pt x="3851668" y="246797"/>
                  <a:pt x="3846075" y="246797"/>
                </a:cubicBezTo>
                <a:cubicBezTo>
                  <a:pt x="3841312" y="246797"/>
                  <a:pt x="3836804" y="245138"/>
                  <a:pt x="3832550" y="241820"/>
                </a:cubicBezTo>
                <a:cubicBezTo>
                  <a:pt x="3828296" y="238503"/>
                  <a:pt x="3826169" y="233520"/>
                  <a:pt x="3826169" y="226872"/>
                </a:cubicBezTo>
                <a:cubicBezTo>
                  <a:pt x="3826169" y="221762"/>
                  <a:pt x="3827772" y="217602"/>
                  <a:pt x="3830978" y="214389"/>
                </a:cubicBezTo>
                <a:cubicBezTo>
                  <a:pt x="3834184" y="211177"/>
                  <a:pt x="3839129" y="209100"/>
                  <a:pt x="3845814" y="208157"/>
                </a:cubicBezTo>
                <a:close/>
                <a:moveTo>
                  <a:pt x="4332641" y="205894"/>
                </a:moveTo>
                <a:cubicBezTo>
                  <a:pt x="4336086" y="205338"/>
                  <a:pt x="4339893" y="205596"/>
                  <a:pt x="4344063" y="206669"/>
                </a:cubicBezTo>
                <a:cubicBezTo>
                  <a:pt x="4352404" y="208814"/>
                  <a:pt x="4357851" y="213326"/>
                  <a:pt x="4360406" y="220203"/>
                </a:cubicBezTo>
                <a:cubicBezTo>
                  <a:pt x="4362961" y="227080"/>
                  <a:pt x="4362602" y="235684"/>
                  <a:pt x="4359327" y="246015"/>
                </a:cubicBezTo>
                <a:cubicBezTo>
                  <a:pt x="4356053" y="256346"/>
                  <a:pt x="4350106" y="266228"/>
                  <a:pt x="4341487" y="275660"/>
                </a:cubicBezTo>
                <a:cubicBezTo>
                  <a:pt x="4332867" y="285092"/>
                  <a:pt x="4324557" y="290227"/>
                  <a:pt x="4316558" y="291064"/>
                </a:cubicBezTo>
                <a:cubicBezTo>
                  <a:pt x="4308558" y="291901"/>
                  <a:pt x="4306996" y="289752"/>
                  <a:pt x="4311870" y="284618"/>
                </a:cubicBezTo>
                <a:cubicBezTo>
                  <a:pt x="4316744" y="279483"/>
                  <a:pt x="4321237" y="274302"/>
                  <a:pt x="4325348" y="269074"/>
                </a:cubicBezTo>
                <a:cubicBezTo>
                  <a:pt x="4329459" y="263847"/>
                  <a:pt x="4333035" y="257587"/>
                  <a:pt x="4336073" y="250294"/>
                </a:cubicBezTo>
                <a:cubicBezTo>
                  <a:pt x="4330604" y="250294"/>
                  <a:pt x="4326005" y="248896"/>
                  <a:pt x="4322279" y="246099"/>
                </a:cubicBezTo>
                <a:cubicBezTo>
                  <a:pt x="4318552" y="243302"/>
                  <a:pt x="4316028" y="239644"/>
                  <a:pt x="4314707" y="235123"/>
                </a:cubicBezTo>
                <a:cubicBezTo>
                  <a:pt x="4313386" y="230602"/>
                  <a:pt x="4313144" y="226379"/>
                  <a:pt x="4313981" y="222454"/>
                </a:cubicBezTo>
                <a:cubicBezTo>
                  <a:pt x="4314819" y="218529"/>
                  <a:pt x="4317956" y="214380"/>
                  <a:pt x="4323395" y="210008"/>
                </a:cubicBezTo>
                <a:cubicBezTo>
                  <a:pt x="4326114" y="207822"/>
                  <a:pt x="4329196" y="206451"/>
                  <a:pt x="4332641" y="205894"/>
                </a:cubicBezTo>
                <a:close/>
                <a:moveTo>
                  <a:pt x="5262730" y="197088"/>
                </a:moveTo>
                <a:cubicBezTo>
                  <a:pt x="5259814" y="197252"/>
                  <a:pt x="5256978" y="198359"/>
                  <a:pt x="5254221" y="200409"/>
                </a:cubicBezTo>
                <a:cubicBezTo>
                  <a:pt x="5248709" y="204508"/>
                  <a:pt x="5245952" y="209971"/>
                  <a:pt x="5245952" y="216798"/>
                </a:cubicBezTo>
                <a:cubicBezTo>
                  <a:pt x="5245952" y="223626"/>
                  <a:pt x="5249022" y="228751"/>
                  <a:pt x="5255161" y="232174"/>
                </a:cubicBezTo>
                <a:cubicBezTo>
                  <a:pt x="5261300" y="235597"/>
                  <a:pt x="5267309" y="235424"/>
                  <a:pt x="5273188" y="231653"/>
                </a:cubicBezTo>
                <a:cubicBezTo>
                  <a:pt x="5279066" y="227871"/>
                  <a:pt x="5281829" y="222414"/>
                  <a:pt x="5281476" y="215282"/>
                </a:cubicBezTo>
                <a:cubicBezTo>
                  <a:pt x="5281122" y="208151"/>
                  <a:pt x="5277870" y="202864"/>
                  <a:pt x="5271718" y="199423"/>
                </a:cubicBezTo>
                <a:cubicBezTo>
                  <a:pt x="5268643" y="197702"/>
                  <a:pt x="5265646" y="196924"/>
                  <a:pt x="5262730" y="197088"/>
                </a:cubicBezTo>
                <a:close/>
                <a:moveTo>
                  <a:pt x="5264877" y="177266"/>
                </a:moveTo>
                <a:cubicBezTo>
                  <a:pt x="5269652" y="177371"/>
                  <a:pt x="5274533" y="178472"/>
                  <a:pt x="5279522" y="180568"/>
                </a:cubicBezTo>
                <a:cubicBezTo>
                  <a:pt x="5289500" y="184760"/>
                  <a:pt x="5296126" y="191402"/>
                  <a:pt x="5299400" y="200492"/>
                </a:cubicBezTo>
                <a:cubicBezTo>
                  <a:pt x="5302674" y="209583"/>
                  <a:pt x="5303059" y="218575"/>
                  <a:pt x="5300553" y="227468"/>
                </a:cubicBezTo>
                <a:cubicBezTo>
                  <a:pt x="5298048" y="236360"/>
                  <a:pt x="5293360" y="243166"/>
                  <a:pt x="5286489" y="247885"/>
                </a:cubicBezTo>
                <a:cubicBezTo>
                  <a:pt x="5279619" y="252604"/>
                  <a:pt x="5271455" y="254964"/>
                  <a:pt x="5261998" y="254964"/>
                </a:cubicBezTo>
                <a:cubicBezTo>
                  <a:pt x="5252541" y="254964"/>
                  <a:pt x="5243977" y="251125"/>
                  <a:pt x="5236306" y="243448"/>
                </a:cubicBezTo>
                <a:cubicBezTo>
                  <a:pt x="5228636" y="235771"/>
                  <a:pt x="5224800" y="227517"/>
                  <a:pt x="5224800" y="218687"/>
                </a:cubicBezTo>
                <a:cubicBezTo>
                  <a:pt x="5224800" y="209856"/>
                  <a:pt x="5226865" y="202133"/>
                  <a:pt x="5230995" y="195516"/>
                </a:cubicBezTo>
                <a:cubicBezTo>
                  <a:pt x="5235125" y="188899"/>
                  <a:pt x="5241751" y="183706"/>
                  <a:pt x="5250873" y="179936"/>
                </a:cubicBezTo>
                <a:cubicBezTo>
                  <a:pt x="5255434" y="178050"/>
                  <a:pt x="5260102" y="177161"/>
                  <a:pt x="5264877" y="177266"/>
                </a:cubicBezTo>
                <a:close/>
                <a:moveTo>
                  <a:pt x="745982" y="175013"/>
                </a:moveTo>
                <a:cubicBezTo>
                  <a:pt x="748206" y="175236"/>
                  <a:pt x="751025" y="175857"/>
                  <a:pt x="754441" y="176875"/>
                </a:cubicBezTo>
                <a:cubicBezTo>
                  <a:pt x="768102" y="180949"/>
                  <a:pt x="777465" y="185755"/>
                  <a:pt x="782532" y="191293"/>
                </a:cubicBezTo>
                <a:cubicBezTo>
                  <a:pt x="787598" y="196831"/>
                  <a:pt x="789354" y="203184"/>
                  <a:pt x="787797" y="210352"/>
                </a:cubicBezTo>
                <a:cubicBezTo>
                  <a:pt x="786240" y="217521"/>
                  <a:pt x="782386" y="219453"/>
                  <a:pt x="776234" y="216147"/>
                </a:cubicBezTo>
                <a:cubicBezTo>
                  <a:pt x="770083" y="212842"/>
                  <a:pt x="764180" y="208771"/>
                  <a:pt x="758524" y="203934"/>
                </a:cubicBezTo>
                <a:cubicBezTo>
                  <a:pt x="752943" y="199134"/>
                  <a:pt x="747452" y="192406"/>
                  <a:pt x="742051" y="183749"/>
                </a:cubicBezTo>
                <a:cubicBezTo>
                  <a:pt x="738000" y="177257"/>
                  <a:pt x="739310" y="174345"/>
                  <a:pt x="745982" y="175013"/>
                </a:cubicBezTo>
                <a:close/>
                <a:moveTo>
                  <a:pt x="6254786" y="167536"/>
                </a:moveTo>
                <a:cubicBezTo>
                  <a:pt x="6253448" y="167419"/>
                  <a:pt x="6251497" y="167732"/>
                  <a:pt x="6248932" y="168476"/>
                </a:cubicBezTo>
                <a:cubicBezTo>
                  <a:pt x="6243804" y="169964"/>
                  <a:pt x="6235740" y="171700"/>
                  <a:pt x="6224738" y="173685"/>
                </a:cubicBezTo>
                <a:cubicBezTo>
                  <a:pt x="6227070" y="182677"/>
                  <a:pt x="6228856" y="191042"/>
                  <a:pt x="6230096" y="198781"/>
                </a:cubicBezTo>
                <a:cubicBezTo>
                  <a:pt x="6237612" y="197293"/>
                  <a:pt x="6245947" y="195569"/>
                  <a:pt x="6255100" y="193609"/>
                </a:cubicBezTo>
                <a:cubicBezTo>
                  <a:pt x="6256564" y="179284"/>
                  <a:pt x="6257184" y="171142"/>
                  <a:pt x="6256960" y="169183"/>
                </a:cubicBezTo>
                <a:cubicBezTo>
                  <a:pt x="6256848" y="168203"/>
                  <a:pt x="6256124" y="167654"/>
                  <a:pt x="6254786" y="167536"/>
                </a:cubicBezTo>
                <a:close/>
                <a:moveTo>
                  <a:pt x="3274547" y="153600"/>
                </a:moveTo>
                <a:cubicBezTo>
                  <a:pt x="3277443" y="154389"/>
                  <a:pt x="3279951" y="156067"/>
                  <a:pt x="3282072" y="158635"/>
                </a:cubicBezTo>
                <a:cubicBezTo>
                  <a:pt x="3286314" y="163769"/>
                  <a:pt x="3284680" y="168256"/>
                  <a:pt x="3277170" y="172094"/>
                </a:cubicBezTo>
                <a:cubicBezTo>
                  <a:pt x="3269660" y="175933"/>
                  <a:pt x="3258632" y="178770"/>
                  <a:pt x="3244084" y="180605"/>
                </a:cubicBezTo>
                <a:cubicBezTo>
                  <a:pt x="3247966" y="183445"/>
                  <a:pt x="3248936" y="186946"/>
                  <a:pt x="3246995" y="191107"/>
                </a:cubicBezTo>
                <a:cubicBezTo>
                  <a:pt x="3245054" y="195268"/>
                  <a:pt x="3244084" y="206780"/>
                  <a:pt x="3244084" y="225644"/>
                </a:cubicBezTo>
                <a:cubicBezTo>
                  <a:pt x="3267599" y="224144"/>
                  <a:pt x="3284053" y="222404"/>
                  <a:pt x="3293448" y="220426"/>
                </a:cubicBezTo>
                <a:cubicBezTo>
                  <a:pt x="3302843" y="218448"/>
                  <a:pt x="3310638" y="218960"/>
                  <a:pt x="3316833" y="221961"/>
                </a:cubicBezTo>
                <a:cubicBezTo>
                  <a:pt x="3323028" y="224962"/>
                  <a:pt x="3327626" y="229266"/>
                  <a:pt x="3330627" y="234872"/>
                </a:cubicBezTo>
                <a:cubicBezTo>
                  <a:pt x="3333629" y="240478"/>
                  <a:pt x="3327558" y="243088"/>
                  <a:pt x="3312414" y="242704"/>
                </a:cubicBezTo>
                <a:cubicBezTo>
                  <a:pt x="3297271" y="242319"/>
                  <a:pt x="3272668" y="243091"/>
                  <a:pt x="3238605" y="245020"/>
                </a:cubicBezTo>
                <a:cubicBezTo>
                  <a:pt x="3204542" y="246949"/>
                  <a:pt x="3183163" y="249283"/>
                  <a:pt x="3174469" y="252024"/>
                </a:cubicBezTo>
                <a:cubicBezTo>
                  <a:pt x="3165775" y="254765"/>
                  <a:pt x="3157475" y="251832"/>
                  <a:pt x="3149569" y="243225"/>
                </a:cubicBezTo>
                <a:cubicBezTo>
                  <a:pt x="3141662" y="234618"/>
                  <a:pt x="3142174" y="230708"/>
                  <a:pt x="3151103" y="231495"/>
                </a:cubicBezTo>
                <a:cubicBezTo>
                  <a:pt x="3160033" y="232283"/>
                  <a:pt x="3183604" y="231213"/>
                  <a:pt x="3221815" y="228286"/>
                </a:cubicBezTo>
                <a:cubicBezTo>
                  <a:pt x="3222559" y="204474"/>
                  <a:pt x="3221778" y="189237"/>
                  <a:pt x="3219471" y="182577"/>
                </a:cubicBezTo>
                <a:lnTo>
                  <a:pt x="3202617" y="186075"/>
                </a:lnTo>
                <a:cubicBezTo>
                  <a:pt x="3197742" y="186856"/>
                  <a:pt x="3191349" y="183796"/>
                  <a:pt x="3183436" y="176894"/>
                </a:cubicBezTo>
                <a:cubicBezTo>
                  <a:pt x="3175524" y="169992"/>
                  <a:pt x="3176702" y="166287"/>
                  <a:pt x="3186971" y="165778"/>
                </a:cubicBezTo>
                <a:cubicBezTo>
                  <a:pt x="3197240" y="165270"/>
                  <a:pt x="3210926" y="163657"/>
                  <a:pt x="3228029" y="160941"/>
                </a:cubicBezTo>
                <a:cubicBezTo>
                  <a:pt x="3245132" y="158225"/>
                  <a:pt x="3257354" y="155878"/>
                  <a:pt x="3264696" y="153900"/>
                </a:cubicBezTo>
                <a:cubicBezTo>
                  <a:pt x="3268367" y="152911"/>
                  <a:pt x="3271651" y="152811"/>
                  <a:pt x="3274547" y="153600"/>
                </a:cubicBezTo>
                <a:close/>
                <a:moveTo>
                  <a:pt x="1446045" y="147426"/>
                </a:moveTo>
                <a:cubicBezTo>
                  <a:pt x="1449648" y="147792"/>
                  <a:pt x="1455052" y="150883"/>
                  <a:pt x="1462258" y="156700"/>
                </a:cubicBezTo>
                <a:cubicBezTo>
                  <a:pt x="1472837" y="168060"/>
                  <a:pt x="1475593" y="174727"/>
                  <a:pt x="1470527" y="176699"/>
                </a:cubicBezTo>
                <a:cubicBezTo>
                  <a:pt x="1465461" y="178671"/>
                  <a:pt x="1459098" y="186363"/>
                  <a:pt x="1451440" y="199776"/>
                </a:cubicBezTo>
                <a:cubicBezTo>
                  <a:pt x="1443781" y="213189"/>
                  <a:pt x="1433041" y="226212"/>
                  <a:pt x="1419218" y="238844"/>
                </a:cubicBezTo>
                <a:cubicBezTo>
                  <a:pt x="1405396" y="251475"/>
                  <a:pt x="1393865" y="260204"/>
                  <a:pt x="1384626" y="265028"/>
                </a:cubicBezTo>
                <a:cubicBezTo>
                  <a:pt x="1375386" y="269853"/>
                  <a:pt x="1365095" y="273660"/>
                  <a:pt x="1353753" y="276451"/>
                </a:cubicBezTo>
                <a:cubicBezTo>
                  <a:pt x="1342411" y="279241"/>
                  <a:pt x="1342932" y="276274"/>
                  <a:pt x="1355316" y="267549"/>
                </a:cubicBezTo>
                <a:cubicBezTo>
                  <a:pt x="1367700" y="258824"/>
                  <a:pt x="1381370" y="246794"/>
                  <a:pt x="1396327" y="231458"/>
                </a:cubicBezTo>
                <a:cubicBezTo>
                  <a:pt x="1411284" y="216123"/>
                  <a:pt x="1422409" y="201351"/>
                  <a:pt x="1429702" y="187144"/>
                </a:cubicBezTo>
                <a:cubicBezTo>
                  <a:pt x="1436994" y="172938"/>
                  <a:pt x="1440641" y="162058"/>
                  <a:pt x="1440641" y="154505"/>
                </a:cubicBezTo>
                <a:cubicBezTo>
                  <a:pt x="1440641" y="149420"/>
                  <a:pt x="1442442" y="147060"/>
                  <a:pt x="1446045" y="147426"/>
                </a:cubicBezTo>
                <a:close/>
                <a:moveTo>
                  <a:pt x="3495938" y="140552"/>
                </a:moveTo>
                <a:lnTo>
                  <a:pt x="3451721" y="151152"/>
                </a:lnTo>
                <a:lnTo>
                  <a:pt x="3456582" y="153621"/>
                </a:lnTo>
                <a:cubicBezTo>
                  <a:pt x="3466746" y="159307"/>
                  <a:pt x="3470969" y="164095"/>
                  <a:pt x="3469251" y="167983"/>
                </a:cubicBezTo>
                <a:cubicBezTo>
                  <a:pt x="3467534" y="171871"/>
                  <a:pt x="3465280" y="175105"/>
                  <a:pt x="3462489" y="177685"/>
                </a:cubicBezTo>
                <a:lnTo>
                  <a:pt x="3497371" y="202297"/>
                </a:lnTo>
                <a:lnTo>
                  <a:pt x="3497371" y="159174"/>
                </a:lnTo>
                <a:cubicBezTo>
                  <a:pt x="3497371" y="148347"/>
                  <a:pt x="3496893" y="142139"/>
                  <a:pt x="3495938" y="140552"/>
                </a:cubicBezTo>
                <a:close/>
                <a:moveTo>
                  <a:pt x="5729802" y="129427"/>
                </a:moveTo>
                <a:cubicBezTo>
                  <a:pt x="5723222" y="130568"/>
                  <a:pt x="5711462" y="132199"/>
                  <a:pt x="5694520" y="134320"/>
                </a:cubicBezTo>
                <a:cubicBezTo>
                  <a:pt x="5695264" y="150058"/>
                  <a:pt x="5695996" y="167657"/>
                  <a:pt x="5696715" y="187117"/>
                </a:cubicBezTo>
                <a:cubicBezTo>
                  <a:pt x="5706439" y="186397"/>
                  <a:pt x="5720881" y="184270"/>
                  <a:pt x="5740043" y="180736"/>
                </a:cubicBezTo>
                <a:cubicBezTo>
                  <a:pt x="5741507" y="160743"/>
                  <a:pt x="5742238" y="147330"/>
                  <a:pt x="5742238" y="140496"/>
                </a:cubicBezTo>
                <a:cubicBezTo>
                  <a:pt x="5742238" y="134320"/>
                  <a:pt x="5741810" y="130646"/>
                  <a:pt x="5740954" y="129474"/>
                </a:cubicBezTo>
                <a:cubicBezTo>
                  <a:pt x="5740099" y="128302"/>
                  <a:pt x="5736381" y="128286"/>
                  <a:pt x="5729802" y="129427"/>
                </a:cubicBezTo>
                <a:close/>
                <a:moveTo>
                  <a:pt x="5633687" y="128888"/>
                </a:moveTo>
                <a:cubicBezTo>
                  <a:pt x="5620925" y="131976"/>
                  <a:pt x="5611015" y="134475"/>
                  <a:pt x="5603958" y="136385"/>
                </a:cubicBezTo>
                <a:cubicBezTo>
                  <a:pt x="5599742" y="152533"/>
                  <a:pt x="5597633" y="162070"/>
                  <a:pt x="5597633" y="164997"/>
                </a:cubicBezTo>
                <a:cubicBezTo>
                  <a:pt x="5597633" y="166746"/>
                  <a:pt x="5599320" y="168742"/>
                  <a:pt x="5602693" y="170987"/>
                </a:cubicBezTo>
                <a:cubicBezTo>
                  <a:pt x="5606067" y="173232"/>
                  <a:pt x="5610494" y="176271"/>
                  <a:pt x="5615976" y="180103"/>
                </a:cubicBezTo>
                <a:cubicBezTo>
                  <a:pt x="5623157" y="167341"/>
                  <a:pt x="5629061" y="150269"/>
                  <a:pt x="5633687" y="128888"/>
                </a:cubicBezTo>
                <a:close/>
                <a:moveTo>
                  <a:pt x="2528351" y="127715"/>
                </a:moveTo>
                <a:cubicBezTo>
                  <a:pt x="2522522" y="128460"/>
                  <a:pt x="2512308" y="129855"/>
                  <a:pt x="2497711" y="131901"/>
                </a:cubicBezTo>
                <a:cubicBezTo>
                  <a:pt x="2499993" y="152055"/>
                  <a:pt x="2501528" y="168814"/>
                  <a:pt x="2502315" y="182177"/>
                </a:cubicBezTo>
                <a:cubicBezTo>
                  <a:pt x="2503103" y="195541"/>
                  <a:pt x="2503831" y="206923"/>
                  <a:pt x="2504501" y="216324"/>
                </a:cubicBezTo>
                <a:cubicBezTo>
                  <a:pt x="2510107" y="216324"/>
                  <a:pt x="2520636" y="215648"/>
                  <a:pt x="2536090" y="214296"/>
                </a:cubicBezTo>
                <a:cubicBezTo>
                  <a:pt x="2536090" y="177957"/>
                  <a:pt x="2535327" y="155404"/>
                  <a:pt x="2533802" y="146635"/>
                </a:cubicBezTo>
                <a:cubicBezTo>
                  <a:pt x="2532276" y="137867"/>
                  <a:pt x="2530459" y="131560"/>
                  <a:pt x="2528351" y="127715"/>
                </a:cubicBezTo>
                <a:close/>
                <a:moveTo>
                  <a:pt x="727633" y="126488"/>
                </a:moveTo>
                <a:cubicBezTo>
                  <a:pt x="733530" y="127319"/>
                  <a:pt x="738929" y="128962"/>
                  <a:pt x="743827" y="131418"/>
                </a:cubicBezTo>
                <a:cubicBezTo>
                  <a:pt x="750574" y="133600"/>
                  <a:pt x="752934" y="136667"/>
                  <a:pt x="750906" y="140617"/>
                </a:cubicBezTo>
                <a:cubicBezTo>
                  <a:pt x="748878" y="144567"/>
                  <a:pt x="746689" y="152610"/>
                  <a:pt x="744339" y="164746"/>
                </a:cubicBezTo>
                <a:cubicBezTo>
                  <a:pt x="741989" y="176882"/>
                  <a:pt x="736538" y="188447"/>
                  <a:pt x="727986" y="199441"/>
                </a:cubicBezTo>
                <a:cubicBezTo>
                  <a:pt x="719435" y="210436"/>
                  <a:pt x="707786" y="218156"/>
                  <a:pt x="693040" y="222603"/>
                </a:cubicBezTo>
                <a:cubicBezTo>
                  <a:pt x="678293" y="227049"/>
                  <a:pt x="675494" y="225542"/>
                  <a:pt x="684641" y="218082"/>
                </a:cubicBezTo>
                <a:cubicBezTo>
                  <a:pt x="693787" y="210622"/>
                  <a:pt x="701781" y="202331"/>
                  <a:pt x="708620" y="193209"/>
                </a:cubicBezTo>
                <a:cubicBezTo>
                  <a:pt x="715460" y="184087"/>
                  <a:pt x="720226" y="173530"/>
                  <a:pt x="722917" y="161537"/>
                </a:cubicBezTo>
                <a:cubicBezTo>
                  <a:pt x="725608" y="149544"/>
                  <a:pt x="725593" y="140496"/>
                  <a:pt x="722870" y="134394"/>
                </a:cubicBezTo>
                <a:cubicBezTo>
                  <a:pt x="720148" y="128292"/>
                  <a:pt x="721735" y="125657"/>
                  <a:pt x="727633" y="126488"/>
                </a:cubicBezTo>
                <a:close/>
                <a:moveTo>
                  <a:pt x="2586059" y="121874"/>
                </a:moveTo>
                <a:cubicBezTo>
                  <a:pt x="2571288" y="123399"/>
                  <a:pt x="2558960" y="124708"/>
                  <a:pt x="2549075" y="125799"/>
                </a:cubicBezTo>
                <a:cubicBezTo>
                  <a:pt x="2551320" y="126630"/>
                  <a:pt x="2552659" y="127898"/>
                  <a:pt x="2553093" y="129604"/>
                </a:cubicBezTo>
                <a:cubicBezTo>
                  <a:pt x="2553527" y="131309"/>
                  <a:pt x="2553744" y="134915"/>
                  <a:pt x="2553744" y="140422"/>
                </a:cubicBezTo>
                <a:cubicBezTo>
                  <a:pt x="2558470" y="140496"/>
                  <a:pt x="2564156" y="139346"/>
                  <a:pt x="2570804" y="136971"/>
                </a:cubicBezTo>
                <a:cubicBezTo>
                  <a:pt x="2577451" y="134596"/>
                  <a:pt x="2582692" y="136363"/>
                  <a:pt x="2586524" y="142273"/>
                </a:cubicBezTo>
                <a:cubicBezTo>
                  <a:pt x="2590356" y="148182"/>
                  <a:pt x="2587848" y="152099"/>
                  <a:pt x="2578999" y="154021"/>
                </a:cubicBezTo>
                <a:cubicBezTo>
                  <a:pt x="2570150" y="155943"/>
                  <a:pt x="2561732" y="156904"/>
                  <a:pt x="2553744" y="156904"/>
                </a:cubicBezTo>
                <a:lnTo>
                  <a:pt x="2553744" y="173108"/>
                </a:lnTo>
                <a:cubicBezTo>
                  <a:pt x="2558433" y="173195"/>
                  <a:pt x="2563707" y="172243"/>
                  <a:pt x="2569567" y="170252"/>
                </a:cubicBezTo>
                <a:cubicBezTo>
                  <a:pt x="2575427" y="168262"/>
                  <a:pt x="2580286" y="169955"/>
                  <a:pt x="2584143" y="175331"/>
                </a:cubicBezTo>
                <a:cubicBezTo>
                  <a:pt x="2588000" y="180708"/>
                  <a:pt x="2586130" y="184624"/>
                  <a:pt x="2578534" y="187079"/>
                </a:cubicBezTo>
                <a:cubicBezTo>
                  <a:pt x="2570937" y="189535"/>
                  <a:pt x="2562674" y="190763"/>
                  <a:pt x="2553744" y="190763"/>
                </a:cubicBezTo>
                <a:lnTo>
                  <a:pt x="2553744" y="211636"/>
                </a:lnTo>
                <a:lnTo>
                  <a:pt x="2585296" y="208548"/>
                </a:lnTo>
                <a:cubicBezTo>
                  <a:pt x="2586735" y="193330"/>
                  <a:pt x="2587649" y="176540"/>
                  <a:pt x="2588040" y="158179"/>
                </a:cubicBezTo>
                <a:cubicBezTo>
                  <a:pt x="2588431" y="139817"/>
                  <a:pt x="2587770" y="127715"/>
                  <a:pt x="2586059" y="121874"/>
                </a:cubicBezTo>
                <a:close/>
                <a:moveTo>
                  <a:pt x="2647488" y="115093"/>
                </a:moveTo>
                <a:cubicBezTo>
                  <a:pt x="2643928" y="114169"/>
                  <a:pt x="2630577" y="115338"/>
                  <a:pt x="2607434" y="118600"/>
                </a:cubicBezTo>
                <a:cubicBezTo>
                  <a:pt x="2615223" y="124603"/>
                  <a:pt x="2617923" y="129749"/>
                  <a:pt x="2615536" y="134041"/>
                </a:cubicBezTo>
                <a:cubicBezTo>
                  <a:pt x="2613149" y="138332"/>
                  <a:pt x="2611186" y="146059"/>
                  <a:pt x="2609648" y="157221"/>
                </a:cubicBezTo>
                <a:cubicBezTo>
                  <a:pt x="2608110" y="168383"/>
                  <a:pt x="2606597" y="184574"/>
                  <a:pt x="2605109" y="205794"/>
                </a:cubicBezTo>
                <a:cubicBezTo>
                  <a:pt x="2616941" y="204232"/>
                  <a:pt x="2625390" y="204334"/>
                  <a:pt x="2630456" y="206101"/>
                </a:cubicBezTo>
                <a:cubicBezTo>
                  <a:pt x="2635522" y="207869"/>
                  <a:pt x="2638543" y="210399"/>
                  <a:pt x="2639516" y="213692"/>
                </a:cubicBezTo>
                <a:cubicBezTo>
                  <a:pt x="2640489" y="216984"/>
                  <a:pt x="2642368" y="212405"/>
                  <a:pt x="2645153" y="199953"/>
                </a:cubicBezTo>
                <a:cubicBezTo>
                  <a:pt x="2647937" y="187501"/>
                  <a:pt x="2649912" y="174637"/>
                  <a:pt x="2651078" y="161360"/>
                </a:cubicBezTo>
                <a:cubicBezTo>
                  <a:pt x="2652244" y="148083"/>
                  <a:pt x="2652827" y="136844"/>
                  <a:pt x="2652827" y="127641"/>
                </a:cubicBezTo>
                <a:cubicBezTo>
                  <a:pt x="2652827" y="120200"/>
                  <a:pt x="2651047" y="116017"/>
                  <a:pt x="2647488" y="115093"/>
                </a:cubicBezTo>
                <a:close/>
                <a:moveTo>
                  <a:pt x="2279882" y="114879"/>
                </a:moveTo>
                <a:cubicBezTo>
                  <a:pt x="2271945" y="119307"/>
                  <a:pt x="2262723" y="123629"/>
                  <a:pt x="2252219" y="127846"/>
                </a:cubicBezTo>
                <a:cubicBezTo>
                  <a:pt x="2251586" y="135957"/>
                  <a:pt x="2251270" y="145215"/>
                  <a:pt x="2251270" y="155621"/>
                </a:cubicBezTo>
                <a:cubicBezTo>
                  <a:pt x="2260658" y="155621"/>
                  <a:pt x="2273458" y="151807"/>
                  <a:pt x="2289668" y="144180"/>
                </a:cubicBezTo>
                <a:cubicBezTo>
                  <a:pt x="2286666" y="132447"/>
                  <a:pt x="2283404" y="122680"/>
                  <a:pt x="2279882" y="114879"/>
                </a:cubicBezTo>
                <a:close/>
                <a:moveTo>
                  <a:pt x="6650472" y="112834"/>
                </a:moveTo>
                <a:cubicBezTo>
                  <a:pt x="6664466" y="111897"/>
                  <a:pt x="6676204" y="113949"/>
                  <a:pt x="6685687" y="118990"/>
                </a:cubicBezTo>
                <a:cubicBezTo>
                  <a:pt x="6698332" y="125713"/>
                  <a:pt x="6703900" y="131765"/>
                  <a:pt x="6702393" y="137147"/>
                </a:cubicBezTo>
                <a:cubicBezTo>
                  <a:pt x="6700886" y="142530"/>
                  <a:pt x="6694803" y="144834"/>
                  <a:pt x="6684143" y="144059"/>
                </a:cubicBezTo>
                <a:cubicBezTo>
                  <a:pt x="6673484" y="143284"/>
                  <a:pt x="6658504" y="142896"/>
                  <a:pt x="6639206" y="142896"/>
                </a:cubicBezTo>
                <a:cubicBezTo>
                  <a:pt x="6619933" y="142896"/>
                  <a:pt x="6599228" y="143866"/>
                  <a:pt x="6577089" y="145807"/>
                </a:cubicBezTo>
                <a:cubicBezTo>
                  <a:pt x="6554951" y="147748"/>
                  <a:pt x="6536422" y="150058"/>
                  <a:pt x="6521502" y="152737"/>
                </a:cubicBezTo>
                <a:cubicBezTo>
                  <a:pt x="6506582" y="155416"/>
                  <a:pt x="6493560" y="157946"/>
                  <a:pt x="6482434" y="160327"/>
                </a:cubicBezTo>
                <a:cubicBezTo>
                  <a:pt x="6471310" y="162709"/>
                  <a:pt x="6459732" y="160123"/>
                  <a:pt x="6447702" y="152570"/>
                </a:cubicBezTo>
                <a:cubicBezTo>
                  <a:pt x="6436800" y="140577"/>
                  <a:pt x="6436025" y="135172"/>
                  <a:pt x="6445376" y="136357"/>
                </a:cubicBezTo>
                <a:cubicBezTo>
                  <a:pt x="6454728" y="137541"/>
                  <a:pt x="6470748" y="137169"/>
                  <a:pt x="6493438" y="135241"/>
                </a:cubicBezTo>
                <a:cubicBezTo>
                  <a:pt x="6516129" y="133312"/>
                  <a:pt x="6540350" y="130394"/>
                  <a:pt x="6566104" y="126488"/>
                </a:cubicBezTo>
                <a:cubicBezTo>
                  <a:pt x="6591858" y="122581"/>
                  <a:pt x="6615066" y="118674"/>
                  <a:pt x="6635728" y="114767"/>
                </a:cubicBezTo>
                <a:cubicBezTo>
                  <a:pt x="6640894" y="113791"/>
                  <a:pt x="6645808" y="113146"/>
                  <a:pt x="6650472" y="112834"/>
                </a:cubicBezTo>
                <a:close/>
                <a:moveTo>
                  <a:pt x="211573" y="112834"/>
                </a:moveTo>
                <a:cubicBezTo>
                  <a:pt x="225566" y="111897"/>
                  <a:pt x="237305" y="113949"/>
                  <a:pt x="246788" y="118990"/>
                </a:cubicBezTo>
                <a:cubicBezTo>
                  <a:pt x="259432" y="125713"/>
                  <a:pt x="265000" y="131765"/>
                  <a:pt x="263494" y="137147"/>
                </a:cubicBezTo>
                <a:cubicBezTo>
                  <a:pt x="261987" y="142530"/>
                  <a:pt x="255904" y="144834"/>
                  <a:pt x="245244" y="144059"/>
                </a:cubicBezTo>
                <a:cubicBezTo>
                  <a:pt x="234584" y="143284"/>
                  <a:pt x="219605" y="142896"/>
                  <a:pt x="200307" y="142896"/>
                </a:cubicBezTo>
                <a:cubicBezTo>
                  <a:pt x="181034" y="142896"/>
                  <a:pt x="160328" y="143866"/>
                  <a:pt x="138190" y="145807"/>
                </a:cubicBezTo>
                <a:cubicBezTo>
                  <a:pt x="116052" y="147748"/>
                  <a:pt x="97522" y="150058"/>
                  <a:pt x="82603" y="152737"/>
                </a:cubicBezTo>
                <a:cubicBezTo>
                  <a:pt x="67682" y="155416"/>
                  <a:pt x="54660" y="157946"/>
                  <a:pt x="43535" y="160327"/>
                </a:cubicBezTo>
                <a:cubicBezTo>
                  <a:pt x="32410" y="162709"/>
                  <a:pt x="20833" y="160123"/>
                  <a:pt x="8803" y="152570"/>
                </a:cubicBezTo>
                <a:cubicBezTo>
                  <a:pt x="-2099" y="140577"/>
                  <a:pt x="-2874" y="135172"/>
                  <a:pt x="6477" y="136357"/>
                </a:cubicBezTo>
                <a:cubicBezTo>
                  <a:pt x="15829" y="137541"/>
                  <a:pt x="31849" y="137169"/>
                  <a:pt x="54539" y="135241"/>
                </a:cubicBezTo>
                <a:cubicBezTo>
                  <a:pt x="77229" y="133312"/>
                  <a:pt x="101451" y="130394"/>
                  <a:pt x="127204" y="126488"/>
                </a:cubicBezTo>
                <a:cubicBezTo>
                  <a:pt x="152958" y="122581"/>
                  <a:pt x="176166" y="118674"/>
                  <a:pt x="196828" y="114767"/>
                </a:cubicBezTo>
                <a:cubicBezTo>
                  <a:pt x="201994" y="113791"/>
                  <a:pt x="206909" y="113146"/>
                  <a:pt x="211573" y="112834"/>
                </a:cubicBezTo>
                <a:close/>
                <a:moveTo>
                  <a:pt x="6305887" y="110210"/>
                </a:moveTo>
                <a:cubicBezTo>
                  <a:pt x="6302092" y="119846"/>
                  <a:pt x="6297224" y="129098"/>
                  <a:pt x="6291284" y="137966"/>
                </a:cubicBezTo>
                <a:cubicBezTo>
                  <a:pt x="6298712" y="143547"/>
                  <a:pt x="6303996" y="148886"/>
                  <a:pt x="6307134" y="153984"/>
                </a:cubicBezTo>
                <a:cubicBezTo>
                  <a:pt x="6310272" y="159081"/>
                  <a:pt x="6314458" y="165456"/>
                  <a:pt x="6319691" y="173108"/>
                </a:cubicBezTo>
                <a:cubicBezTo>
                  <a:pt x="6321676" y="163732"/>
                  <a:pt x="6323446" y="152877"/>
                  <a:pt x="6325002" y="140543"/>
                </a:cubicBezTo>
                <a:cubicBezTo>
                  <a:pt x="6326559" y="128208"/>
                  <a:pt x="6326748" y="118488"/>
                  <a:pt x="6325570" y="111382"/>
                </a:cubicBezTo>
                <a:cubicBezTo>
                  <a:pt x="6316368" y="112932"/>
                  <a:pt x="6309806" y="112541"/>
                  <a:pt x="6305887" y="110210"/>
                </a:cubicBezTo>
                <a:close/>
                <a:moveTo>
                  <a:pt x="3570418" y="106556"/>
                </a:moveTo>
                <a:cubicBezTo>
                  <a:pt x="3578995" y="106463"/>
                  <a:pt x="3586040" y="109768"/>
                  <a:pt x="3591551" y="116470"/>
                </a:cubicBezTo>
                <a:cubicBezTo>
                  <a:pt x="3598899" y="125406"/>
                  <a:pt x="3594115" y="130094"/>
                  <a:pt x="3577198" y="130534"/>
                </a:cubicBezTo>
                <a:cubicBezTo>
                  <a:pt x="3560282" y="130974"/>
                  <a:pt x="3540723" y="132887"/>
                  <a:pt x="3518523" y="136273"/>
                </a:cubicBezTo>
                <a:cubicBezTo>
                  <a:pt x="3521636" y="139795"/>
                  <a:pt x="3522594" y="143823"/>
                  <a:pt x="3521397" y="148356"/>
                </a:cubicBezTo>
                <a:cubicBezTo>
                  <a:pt x="3520200" y="152889"/>
                  <a:pt x="3519242" y="158027"/>
                  <a:pt x="3518523" y="163769"/>
                </a:cubicBezTo>
                <a:cubicBezTo>
                  <a:pt x="3527775" y="161549"/>
                  <a:pt x="3536026" y="159047"/>
                  <a:pt x="3543275" y="156263"/>
                </a:cubicBezTo>
                <a:cubicBezTo>
                  <a:pt x="3550524" y="153478"/>
                  <a:pt x="3557550" y="155118"/>
                  <a:pt x="3564353" y="161183"/>
                </a:cubicBezTo>
                <a:cubicBezTo>
                  <a:pt x="3571155" y="167248"/>
                  <a:pt x="3568383" y="172138"/>
                  <a:pt x="3556037" y="175852"/>
                </a:cubicBezTo>
                <a:cubicBezTo>
                  <a:pt x="3543690" y="179567"/>
                  <a:pt x="3531130" y="181033"/>
                  <a:pt x="3518355" y="180252"/>
                </a:cubicBezTo>
                <a:lnTo>
                  <a:pt x="3517332" y="212920"/>
                </a:lnTo>
                <a:cubicBezTo>
                  <a:pt x="3539260" y="223871"/>
                  <a:pt x="3559280" y="230888"/>
                  <a:pt x="3577394" y="233969"/>
                </a:cubicBezTo>
                <a:cubicBezTo>
                  <a:pt x="3595507" y="237051"/>
                  <a:pt x="3612598" y="239870"/>
                  <a:pt x="3628665" y="242425"/>
                </a:cubicBezTo>
                <a:cubicBezTo>
                  <a:pt x="3644732" y="244980"/>
                  <a:pt x="3646686" y="248468"/>
                  <a:pt x="3634525" y="252889"/>
                </a:cubicBezTo>
                <a:cubicBezTo>
                  <a:pt x="3622364" y="257311"/>
                  <a:pt x="3608486" y="261097"/>
                  <a:pt x="3592890" y="264247"/>
                </a:cubicBezTo>
                <a:cubicBezTo>
                  <a:pt x="3577295" y="267397"/>
                  <a:pt x="3565363" y="267552"/>
                  <a:pt x="3557097" y="264712"/>
                </a:cubicBezTo>
                <a:cubicBezTo>
                  <a:pt x="3548831" y="261872"/>
                  <a:pt x="3534379" y="252269"/>
                  <a:pt x="3513742" y="235904"/>
                </a:cubicBezTo>
                <a:cubicBezTo>
                  <a:pt x="3493104" y="219539"/>
                  <a:pt x="3473099" y="203711"/>
                  <a:pt x="3453727" y="188419"/>
                </a:cubicBezTo>
                <a:cubicBezTo>
                  <a:pt x="3449795" y="194434"/>
                  <a:pt x="3442856" y="202809"/>
                  <a:pt x="3432909" y="213543"/>
                </a:cubicBezTo>
                <a:cubicBezTo>
                  <a:pt x="3422963" y="224277"/>
                  <a:pt x="3413354" y="232667"/>
                  <a:pt x="3404083" y="238713"/>
                </a:cubicBezTo>
                <a:cubicBezTo>
                  <a:pt x="3394813" y="244760"/>
                  <a:pt x="3384695" y="248979"/>
                  <a:pt x="3373732" y="251373"/>
                </a:cubicBezTo>
                <a:cubicBezTo>
                  <a:pt x="3362768" y="253767"/>
                  <a:pt x="3363255" y="250424"/>
                  <a:pt x="3375192" y="241346"/>
                </a:cubicBezTo>
                <a:cubicBezTo>
                  <a:pt x="3387129" y="232267"/>
                  <a:pt x="3399612" y="219676"/>
                  <a:pt x="3412641" y="203571"/>
                </a:cubicBezTo>
                <a:cubicBezTo>
                  <a:pt x="3425669" y="187467"/>
                  <a:pt x="3433905" y="175629"/>
                  <a:pt x="3437346" y="168057"/>
                </a:cubicBezTo>
                <a:cubicBezTo>
                  <a:pt x="3439067" y="164271"/>
                  <a:pt x="3440309" y="160948"/>
                  <a:pt x="3441072" y="158088"/>
                </a:cubicBezTo>
                <a:lnTo>
                  <a:pt x="3441584" y="153757"/>
                </a:lnTo>
                <a:lnTo>
                  <a:pt x="3423357" y="158625"/>
                </a:lnTo>
                <a:cubicBezTo>
                  <a:pt x="3414706" y="161372"/>
                  <a:pt x="3405813" y="158442"/>
                  <a:pt x="3396679" y="149835"/>
                </a:cubicBezTo>
                <a:cubicBezTo>
                  <a:pt x="3387545" y="141228"/>
                  <a:pt x="3386450" y="137318"/>
                  <a:pt x="3393396" y="138106"/>
                </a:cubicBezTo>
                <a:cubicBezTo>
                  <a:pt x="3400341" y="138893"/>
                  <a:pt x="3406784" y="138915"/>
                  <a:pt x="3412725" y="138171"/>
                </a:cubicBezTo>
                <a:cubicBezTo>
                  <a:pt x="3418665" y="137427"/>
                  <a:pt x="3430044" y="135687"/>
                  <a:pt x="3446862" y="132952"/>
                </a:cubicBezTo>
                <a:cubicBezTo>
                  <a:pt x="3463680" y="130218"/>
                  <a:pt x="3483762" y="126125"/>
                  <a:pt x="3507110" y="120674"/>
                </a:cubicBezTo>
                <a:cubicBezTo>
                  <a:pt x="3530457" y="115223"/>
                  <a:pt x="3548530" y="110926"/>
                  <a:pt x="3561330" y="107782"/>
                </a:cubicBezTo>
                <a:cubicBezTo>
                  <a:pt x="3564529" y="106996"/>
                  <a:pt x="3567559" y="106587"/>
                  <a:pt x="3570418" y="106556"/>
                </a:cubicBezTo>
                <a:close/>
                <a:moveTo>
                  <a:pt x="2908783" y="106108"/>
                </a:moveTo>
                <a:cubicBezTo>
                  <a:pt x="2904647" y="106486"/>
                  <a:pt x="2898849" y="107264"/>
                  <a:pt x="2891389" y="108442"/>
                </a:cubicBezTo>
                <a:cubicBezTo>
                  <a:pt x="2883929" y="109620"/>
                  <a:pt x="2871486" y="111605"/>
                  <a:pt x="2854061" y="114395"/>
                </a:cubicBezTo>
                <a:lnTo>
                  <a:pt x="2854061" y="134580"/>
                </a:lnTo>
                <a:cubicBezTo>
                  <a:pt x="2865943" y="132311"/>
                  <a:pt x="2875629" y="130187"/>
                  <a:pt x="2883120" y="128209"/>
                </a:cubicBezTo>
                <a:cubicBezTo>
                  <a:pt x="2890611" y="126230"/>
                  <a:pt x="2897367" y="127517"/>
                  <a:pt x="2903388" y="132069"/>
                </a:cubicBezTo>
                <a:cubicBezTo>
                  <a:pt x="2909410" y="136620"/>
                  <a:pt x="2905627" y="140341"/>
                  <a:pt x="2892040" y="143231"/>
                </a:cubicBezTo>
                <a:cubicBezTo>
                  <a:pt x="2878453" y="146121"/>
                  <a:pt x="2865794" y="147175"/>
                  <a:pt x="2854061" y="146393"/>
                </a:cubicBezTo>
                <a:lnTo>
                  <a:pt x="2854061" y="166095"/>
                </a:lnTo>
                <a:cubicBezTo>
                  <a:pt x="2863474" y="163850"/>
                  <a:pt x="2872832" y="161927"/>
                  <a:pt x="2882134" y="160327"/>
                </a:cubicBezTo>
                <a:cubicBezTo>
                  <a:pt x="2891436" y="158728"/>
                  <a:pt x="2898226" y="160225"/>
                  <a:pt x="2902505" y="164820"/>
                </a:cubicBezTo>
                <a:cubicBezTo>
                  <a:pt x="2906783" y="169415"/>
                  <a:pt x="2904126" y="172941"/>
                  <a:pt x="2894533" y="175396"/>
                </a:cubicBezTo>
                <a:cubicBezTo>
                  <a:pt x="2884940" y="177852"/>
                  <a:pt x="2871449" y="178689"/>
                  <a:pt x="2854061" y="177908"/>
                </a:cubicBezTo>
                <a:lnTo>
                  <a:pt x="2854061" y="197628"/>
                </a:lnTo>
                <a:cubicBezTo>
                  <a:pt x="2865161" y="196908"/>
                  <a:pt x="2875505" y="195364"/>
                  <a:pt x="2885092" y="192995"/>
                </a:cubicBezTo>
                <a:cubicBezTo>
                  <a:pt x="2894679" y="190626"/>
                  <a:pt x="2901826" y="191966"/>
                  <a:pt x="2906532" y="197014"/>
                </a:cubicBezTo>
                <a:cubicBezTo>
                  <a:pt x="2911239" y="202061"/>
                  <a:pt x="2908005" y="205782"/>
                  <a:pt x="2896831" y="208176"/>
                </a:cubicBezTo>
                <a:cubicBezTo>
                  <a:pt x="2885656" y="210569"/>
                  <a:pt x="2871400" y="211766"/>
                  <a:pt x="2854061" y="211766"/>
                </a:cubicBezTo>
                <a:lnTo>
                  <a:pt x="2854061" y="232639"/>
                </a:lnTo>
                <a:cubicBezTo>
                  <a:pt x="2886518" y="230345"/>
                  <a:pt x="2907509" y="228881"/>
                  <a:pt x="2917034" y="228249"/>
                </a:cubicBezTo>
                <a:cubicBezTo>
                  <a:pt x="2919316" y="170466"/>
                  <a:pt x="2920265" y="136896"/>
                  <a:pt x="2919880" y="127539"/>
                </a:cubicBezTo>
                <a:cubicBezTo>
                  <a:pt x="2919496" y="118181"/>
                  <a:pt x="2918584" y="112175"/>
                  <a:pt x="2917146" y="109521"/>
                </a:cubicBezTo>
                <a:cubicBezTo>
                  <a:pt x="2915707" y="106867"/>
                  <a:pt x="2912919" y="105729"/>
                  <a:pt x="2908783" y="106108"/>
                </a:cubicBezTo>
                <a:close/>
                <a:moveTo>
                  <a:pt x="5096975" y="105428"/>
                </a:moveTo>
                <a:cubicBezTo>
                  <a:pt x="5104231" y="105428"/>
                  <a:pt x="5110308" y="107425"/>
                  <a:pt x="5115207" y="111419"/>
                </a:cubicBezTo>
                <a:cubicBezTo>
                  <a:pt x="5120106" y="115412"/>
                  <a:pt x="5122698" y="119629"/>
                  <a:pt x="5122983" y="124069"/>
                </a:cubicBezTo>
                <a:cubicBezTo>
                  <a:pt x="5123851" y="119394"/>
                  <a:pt x="5127085" y="115118"/>
                  <a:pt x="5132685" y="111242"/>
                </a:cubicBezTo>
                <a:cubicBezTo>
                  <a:pt x="5138284" y="107366"/>
                  <a:pt x="5144675" y="105428"/>
                  <a:pt x="5151856" y="105428"/>
                </a:cubicBezTo>
                <a:cubicBezTo>
                  <a:pt x="5162460" y="105428"/>
                  <a:pt x="5170375" y="108259"/>
                  <a:pt x="5175603" y="113921"/>
                </a:cubicBezTo>
                <a:cubicBezTo>
                  <a:pt x="5180830" y="119583"/>
                  <a:pt x="5183444" y="127269"/>
                  <a:pt x="5183444" y="136980"/>
                </a:cubicBezTo>
                <a:lnTo>
                  <a:pt x="5183444" y="244453"/>
                </a:lnTo>
                <a:lnTo>
                  <a:pt x="5152953" y="244453"/>
                </a:lnTo>
                <a:lnTo>
                  <a:pt x="5152953" y="146319"/>
                </a:lnTo>
                <a:cubicBezTo>
                  <a:pt x="5152953" y="142288"/>
                  <a:pt x="5152392" y="139154"/>
                  <a:pt x="5151270" y="136915"/>
                </a:cubicBezTo>
                <a:cubicBezTo>
                  <a:pt x="5150147" y="134676"/>
                  <a:pt x="5148005" y="133557"/>
                  <a:pt x="5144842" y="133557"/>
                </a:cubicBezTo>
                <a:cubicBezTo>
                  <a:pt x="5140502" y="133557"/>
                  <a:pt x="5136316" y="136078"/>
                  <a:pt x="5132285" y="141119"/>
                </a:cubicBezTo>
                <a:cubicBezTo>
                  <a:pt x="5128254" y="146161"/>
                  <a:pt x="5126238" y="152954"/>
                  <a:pt x="5126238" y="161499"/>
                </a:cubicBezTo>
                <a:lnTo>
                  <a:pt x="5126238" y="244453"/>
                </a:lnTo>
                <a:lnTo>
                  <a:pt x="5095747" y="244453"/>
                </a:lnTo>
                <a:lnTo>
                  <a:pt x="5095747" y="146319"/>
                </a:lnTo>
                <a:cubicBezTo>
                  <a:pt x="5095747" y="142288"/>
                  <a:pt x="5095186" y="139154"/>
                  <a:pt x="5094064" y="136915"/>
                </a:cubicBezTo>
                <a:cubicBezTo>
                  <a:pt x="5092942" y="134676"/>
                  <a:pt x="5090799" y="133557"/>
                  <a:pt x="5087636" y="133557"/>
                </a:cubicBezTo>
                <a:cubicBezTo>
                  <a:pt x="5083296" y="133557"/>
                  <a:pt x="5079110" y="136078"/>
                  <a:pt x="5075079" y="141119"/>
                </a:cubicBezTo>
                <a:cubicBezTo>
                  <a:pt x="5071048" y="146161"/>
                  <a:pt x="5069033" y="152954"/>
                  <a:pt x="5069033" y="161499"/>
                </a:cubicBezTo>
                <a:lnTo>
                  <a:pt x="5069033" y="244453"/>
                </a:lnTo>
                <a:lnTo>
                  <a:pt x="5038541" y="244453"/>
                </a:lnTo>
                <a:lnTo>
                  <a:pt x="5038541" y="107754"/>
                </a:lnTo>
                <a:lnTo>
                  <a:pt x="5069033" y="107754"/>
                </a:lnTo>
                <a:lnTo>
                  <a:pt x="5069033" y="124069"/>
                </a:lnTo>
                <a:cubicBezTo>
                  <a:pt x="5068512" y="119381"/>
                  <a:pt x="5071265" y="115102"/>
                  <a:pt x="5077293" y="111233"/>
                </a:cubicBezTo>
                <a:cubicBezTo>
                  <a:pt x="5083320" y="107363"/>
                  <a:pt x="5089881" y="105428"/>
                  <a:pt x="5096975" y="105428"/>
                </a:cubicBezTo>
                <a:close/>
                <a:moveTo>
                  <a:pt x="4182575" y="105428"/>
                </a:moveTo>
                <a:cubicBezTo>
                  <a:pt x="4189831" y="105428"/>
                  <a:pt x="4195908" y="107425"/>
                  <a:pt x="4200807" y="111419"/>
                </a:cubicBezTo>
                <a:cubicBezTo>
                  <a:pt x="4205706" y="115412"/>
                  <a:pt x="4208298" y="119629"/>
                  <a:pt x="4208583" y="124069"/>
                </a:cubicBezTo>
                <a:cubicBezTo>
                  <a:pt x="4209451" y="119394"/>
                  <a:pt x="4212685" y="115118"/>
                  <a:pt x="4218285" y="111242"/>
                </a:cubicBezTo>
                <a:cubicBezTo>
                  <a:pt x="4223885" y="107366"/>
                  <a:pt x="4230275" y="105428"/>
                  <a:pt x="4237456" y="105428"/>
                </a:cubicBezTo>
                <a:cubicBezTo>
                  <a:pt x="4248060" y="105428"/>
                  <a:pt x="4255976" y="108259"/>
                  <a:pt x="4261203" y="113921"/>
                </a:cubicBezTo>
                <a:cubicBezTo>
                  <a:pt x="4266431" y="119583"/>
                  <a:pt x="4269045" y="127269"/>
                  <a:pt x="4269045" y="136980"/>
                </a:cubicBezTo>
                <a:lnTo>
                  <a:pt x="4269045" y="244453"/>
                </a:lnTo>
                <a:lnTo>
                  <a:pt x="4238553" y="244453"/>
                </a:lnTo>
                <a:lnTo>
                  <a:pt x="4238553" y="146319"/>
                </a:lnTo>
                <a:cubicBezTo>
                  <a:pt x="4238553" y="142288"/>
                  <a:pt x="4237992" y="139154"/>
                  <a:pt x="4236870" y="136915"/>
                </a:cubicBezTo>
                <a:cubicBezTo>
                  <a:pt x="4235747" y="134676"/>
                  <a:pt x="4233605" y="133557"/>
                  <a:pt x="4230442" y="133557"/>
                </a:cubicBezTo>
                <a:cubicBezTo>
                  <a:pt x="4226101" y="133557"/>
                  <a:pt x="4221915" y="136078"/>
                  <a:pt x="4217885" y="141119"/>
                </a:cubicBezTo>
                <a:cubicBezTo>
                  <a:pt x="4213854" y="146161"/>
                  <a:pt x="4211839" y="152954"/>
                  <a:pt x="4211839" y="161499"/>
                </a:cubicBezTo>
                <a:lnTo>
                  <a:pt x="4211839" y="244453"/>
                </a:lnTo>
                <a:lnTo>
                  <a:pt x="4181348" y="244453"/>
                </a:lnTo>
                <a:lnTo>
                  <a:pt x="4181348" y="146319"/>
                </a:lnTo>
                <a:cubicBezTo>
                  <a:pt x="4181348" y="142288"/>
                  <a:pt x="4180786" y="139154"/>
                  <a:pt x="4179664" y="136915"/>
                </a:cubicBezTo>
                <a:cubicBezTo>
                  <a:pt x="4178541" y="134676"/>
                  <a:pt x="4176399" y="133557"/>
                  <a:pt x="4173236" y="133557"/>
                </a:cubicBezTo>
                <a:cubicBezTo>
                  <a:pt x="4168895" y="133557"/>
                  <a:pt x="4164710" y="136078"/>
                  <a:pt x="4160679" y="141119"/>
                </a:cubicBezTo>
                <a:cubicBezTo>
                  <a:pt x="4156648" y="146161"/>
                  <a:pt x="4154633" y="152954"/>
                  <a:pt x="4154633" y="161499"/>
                </a:cubicBezTo>
                <a:lnTo>
                  <a:pt x="4154633" y="244453"/>
                </a:lnTo>
                <a:lnTo>
                  <a:pt x="4124142" y="244453"/>
                </a:lnTo>
                <a:lnTo>
                  <a:pt x="4124142" y="107754"/>
                </a:lnTo>
                <a:lnTo>
                  <a:pt x="4154633" y="107754"/>
                </a:lnTo>
                <a:lnTo>
                  <a:pt x="4154633" y="124069"/>
                </a:lnTo>
                <a:cubicBezTo>
                  <a:pt x="4154112" y="119381"/>
                  <a:pt x="4156865" y="115102"/>
                  <a:pt x="4162893" y="111233"/>
                </a:cubicBezTo>
                <a:cubicBezTo>
                  <a:pt x="4168920" y="107363"/>
                  <a:pt x="4175481" y="105428"/>
                  <a:pt x="4182575" y="105428"/>
                </a:cubicBezTo>
                <a:close/>
                <a:moveTo>
                  <a:pt x="5749975" y="104194"/>
                </a:moveTo>
                <a:cubicBezTo>
                  <a:pt x="5753046" y="104118"/>
                  <a:pt x="5756588" y="104808"/>
                  <a:pt x="5760600" y="106266"/>
                </a:cubicBezTo>
                <a:cubicBezTo>
                  <a:pt x="5768624" y="109180"/>
                  <a:pt x="5775377" y="113350"/>
                  <a:pt x="5780858" y="118777"/>
                </a:cubicBezTo>
                <a:cubicBezTo>
                  <a:pt x="5786341" y="124203"/>
                  <a:pt x="5786092" y="129889"/>
                  <a:pt x="5780114" y="135836"/>
                </a:cubicBezTo>
                <a:cubicBezTo>
                  <a:pt x="5774137" y="141783"/>
                  <a:pt x="5767396" y="156483"/>
                  <a:pt x="5759893" y="179936"/>
                </a:cubicBezTo>
                <a:cubicBezTo>
                  <a:pt x="5770013" y="193380"/>
                  <a:pt x="5770770" y="199906"/>
                  <a:pt x="5762162" y="199516"/>
                </a:cubicBezTo>
                <a:cubicBezTo>
                  <a:pt x="5753555" y="199125"/>
                  <a:pt x="5745019" y="199125"/>
                  <a:pt x="5736555" y="199516"/>
                </a:cubicBezTo>
                <a:cubicBezTo>
                  <a:pt x="5728090" y="199906"/>
                  <a:pt x="5714711" y="200803"/>
                  <a:pt x="5696418" y="202204"/>
                </a:cubicBezTo>
                <a:cubicBezTo>
                  <a:pt x="5694644" y="213254"/>
                  <a:pt x="5691566" y="217992"/>
                  <a:pt x="5687181" y="216417"/>
                </a:cubicBezTo>
                <a:cubicBezTo>
                  <a:pt x="5682797" y="214842"/>
                  <a:pt x="5679988" y="208938"/>
                  <a:pt x="5678754" y="198707"/>
                </a:cubicBezTo>
                <a:cubicBezTo>
                  <a:pt x="5677520" y="188475"/>
                  <a:pt x="5676326" y="176395"/>
                  <a:pt x="5675172" y="162467"/>
                </a:cubicBezTo>
                <a:cubicBezTo>
                  <a:pt x="5674019" y="148539"/>
                  <a:pt x="5671291" y="136518"/>
                  <a:pt x="5666987" y="126404"/>
                </a:cubicBezTo>
                <a:cubicBezTo>
                  <a:pt x="5662684" y="116290"/>
                  <a:pt x="5664454" y="112240"/>
                  <a:pt x="5672298" y="114256"/>
                </a:cubicBezTo>
                <a:cubicBezTo>
                  <a:pt x="5680143" y="116271"/>
                  <a:pt x="5685845" y="117828"/>
                  <a:pt x="5689404" y="118925"/>
                </a:cubicBezTo>
                <a:cubicBezTo>
                  <a:pt x="5692964" y="120023"/>
                  <a:pt x="5701584" y="119068"/>
                  <a:pt x="5715263" y="116060"/>
                </a:cubicBezTo>
                <a:cubicBezTo>
                  <a:pt x="5728943" y="113053"/>
                  <a:pt x="5737913" y="109940"/>
                  <a:pt x="5742173" y="106721"/>
                </a:cubicBezTo>
                <a:cubicBezTo>
                  <a:pt x="5744303" y="105112"/>
                  <a:pt x="5746904" y="104270"/>
                  <a:pt x="5749975" y="104194"/>
                </a:cubicBezTo>
                <a:close/>
                <a:moveTo>
                  <a:pt x="765447" y="99922"/>
                </a:moveTo>
                <a:cubicBezTo>
                  <a:pt x="768037" y="99730"/>
                  <a:pt x="770771" y="100046"/>
                  <a:pt x="773649" y="100871"/>
                </a:cubicBezTo>
                <a:cubicBezTo>
                  <a:pt x="779403" y="102520"/>
                  <a:pt x="784950" y="104762"/>
                  <a:pt x="790290" y="107596"/>
                </a:cubicBezTo>
                <a:cubicBezTo>
                  <a:pt x="795629" y="110430"/>
                  <a:pt x="796919" y="114482"/>
                  <a:pt x="794159" y="119753"/>
                </a:cubicBezTo>
                <a:cubicBezTo>
                  <a:pt x="791400" y="125024"/>
                  <a:pt x="789834" y="131002"/>
                  <a:pt x="789462" y="137687"/>
                </a:cubicBezTo>
                <a:cubicBezTo>
                  <a:pt x="789089" y="144372"/>
                  <a:pt x="788699" y="151776"/>
                  <a:pt x="788289" y="159900"/>
                </a:cubicBezTo>
                <a:cubicBezTo>
                  <a:pt x="787881" y="168023"/>
                  <a:pt x="785841" y="174224"/>
                  <a:pt x="782169" y="178503"/>
                </a:cubicBezTo>
                <a:cubicBezTo>
                  <a:pt x="778498" y="182782"/>
                  <a:pt x="774799" y="181489"/>
                  <a:pt x="771072" y="174624"/>
                </a:cubicBezTo>
                <a:cubicBezTo>
                  <a:pt x="767345" y="167760"/>
                  <a:pt x="766065" y="160892"/>
                  <a:pt x="767230" y="154021"/>
                </a:cubicBezTo>
                <a:cubicBezTo>
                  <a:pt x="768396" y="147150"/>
                  <a:pt x="768796" y="140034"/>
                  <a:pt x="768430" y="132673"/>
                </a:cubicBezTo>
                <a:cubicBezTo>
                  <a:pt x="768065" y="125313"/>
                  <a:pt x="766992" y="121090"/>
                  <a:pt x="765212" y="120004"/>
                </a:cubicBezTo>
                <a:cubicBezTo>
                  <a:pt x="763432" y="118919"/>
                  <a:pt x="756571" y="119341"/>
                  <a:pt x="744628" y="121269"/>
                </a:cubicBezTo>
                <a:cubicBezTo>
                  <a:pt x="732684" y="123198"/>
                  <a:pt x="721001" y="124832"/>
                  <a:pt x="709579" y="126171"/>
                </a:cubicBezTo>
                <a:cubicBezTo>
                  <a:pt x="709579" y="138611"/>
                  <a:pt x="709175" y="149702"/>
                  <a:pt x="708369" y="159444"/>
                </a:cubicBezTo>
                <a:cubicBezTo>
                  <a:pt x="707563" y="169186"/>
                  <a:pt x="705802" y="177619"/>
                  <a:pt x="703086" y="184745"/>
                </a:cubicBezTo>
                <a:cubicBezTo>
                  <a:pt x="700370" y="191870"/>
                  <a:pt x="696274" y="192034"/>
                  <a:pt x="690798" y="185238"/>
                </a:cubicBezTo>
                <a:cubicBezTo>
                  <a:pt x="685322" y="178441"/>
                  <a:pt x="683363" y="172553"/>
                  <a:pt x="684919" y="167574"/>
                </a:cubicBezTo>
                <a:cubicBezTo>
                  <a:pt x="686476" y="162594"/>
                  <a:pt x="687840" y="154443"/>
                  <a:pt x="689012" y="143119"/>
                </a:cubicBezTo>
                <a:cubicBezTo>
                  <a:pt x="690184" y="131796"/>
                  <a:pt x="689214" y="122677"/>
                  <a:pt x="686101" y="115763"/>
                </a:cubicBezTo>
                <a:cubicBezTo>
                  <a:pt x="682988" y="108848"/>
                  <a:pt x="684730" y="106390"/>
                  <a:pt x="691328" y="108386"/>
                </a:cubicBezTo>
                <a:cubicBezTo>
                  <a:pt x="697927" y="110383"/>
                  <a:pt x="702277" y="111552"/>
                  <a:pt x="704379" y="111893"/>
                </a:cubicBezTo>
                <a:cubicBezTo>
                  <a:pt x="706481" y="112234"/>
                  <a:pt x="714809" y="111279"/>
                  <a:pt x="729363" y="109028"/>
                </a:cubicBezTo>
                <a:cubicBezTo>
                  <a:pt x="743918" y="106777"/>
                  <a:pt x="753498" y="104443"/>
                  <a:pt x="758105" y="102024"/>
                </a:cubicBezTo>
                <a:cubicBezTo>
                  <a:pt x="760409" y="100815"/>
                  <a:pt x="762856" y="100114"/>
                  <a:pt x="765447" y="99922"/>
                </a:cubicBezTo>
                <a:close/>
                <a:moveTo>
                  <a:pt x="1987705" y="98410"/>
                </a:moveTo>
                <a:cubicBezTo>
                  <a:pt x="1991121" y="98736"/>
                  <a:pt x="1994554" y="99457"/>
                  <a:pt x="1998002" y="100573"/>
                </a:cubicBezTo>
                <a:cubicBezTo>
                  <a:pt x="2004897" y="102805"/>
                  <a:pt x="2008091" y="108470"/>
                  <a:pt x="2007582" y="117567"/>
                </a:cubicBezTo>
                <a:cubicBezTo>
                  <a:pt x="2007074" y="126664"/>
                  <a:pt x="2002017" y="128962"/>
                  <a:pt x="1992411" y="124460"/>
                </a:cubicBezTo>
                <a:cubicBezTo>
                  <a:pt x="1982806" y="119958"/>
                  <a:pt x="1976130" y="115369"/>
                  <a:pt x="1972385" y="110693"/>
                </a:cubicBezTo>
                <a:cubicBezTo>
                  <a:pt x="1969024" y="103574"/>
                  <a:pt x="1970729" y="99550"/>
                  <a:pt x="1977501" y="98620"/>
                </a:cubicBezTo>
                <a:cubicBezTo>
                  <a:pt x="1980887" y="98155"/>
                  <a:pt x="1984288" y="98085"/>
                  <a:pt x="1987705" y="98410"/>
                </a:cubicBezTo>
                <a:close/>
                <a:moveTo>
                  <a:pt x="7097011" y="93439"/>
                </a:moveTo>
                <a:cubicBezTo>
                  <a:pt x="7100577" y="93327"/>
                  <a:pt x="7104946" y="94285"/>
                  <a:pt x="7110117" y="96313"/>
                </a:cubicBezTo>
                <a:cubicBezTo>
                  <a:pt x="7122458" y="102229"/>
                  <a:pt x="7125679" y="108061"/>
                  <a:pt x="7119782" y="113809"/>
                </a:cubicBezTo>
                <a:cubicBezTo>
                  <a:pt x="7113884" y="119558"/>
                  <a:pt x="7110368" y="128695"/>
                  <a:pt x="7109234" y="141222"/>
                </a:cubicBezTo>
                <a:cubicBezTo>
                  <a:pt x="7108098" y="153748"/>
                  <a:pt x="7106782" y="171378"/>
                  <a:pt x="7105280" y="194111"/>
                </a:cubicBezTo>
                <a:cubicBezTo>
                  <a:pt x="7127865" y="181684"/>
                  <a:pt x="7140298" y="175471"/>
                  <a:pt x="7142580" y="175471"/>
                </a:cubicBezTo>
                <a:cubicBezTo>
                  <a:pt x="7147294" y="175471"/>
                  <a:pt x="7142138" y="182847"/>
                  <a:pt x="7127112" y="197600"/>
                </a:cubicBezTo>
                <a:cubicBezTo>
                  <a:pt x="7112086" y="212352"/>
                  <a:pt x="7101566" y="224627"/>
                  <a:pt x="7095550" y="234425"/>
                </a:cubicBezTo>
                <a:cubicBezTo>
                  <a:pt x="7089536" y="244223"/>
                  <a:pt x="7083406" y="243854"/>
                  <a:pt x="7077161" y="233318"/>
                </a:cubicBezTo>
                <a:cubicBezTo>
                  <a:pt x="7070916" y="222783"/>
                  <a:pt x="7069757" y="215254"/>
                  <a:pt x="7073682" y="210734"/>
                </a:cubicBezTo>
                <a:cubicBezTo>
                  <a:pt x="7077608" y="206213"/>
                  <a:pt x="7080528" y="199937"/>
                  <a:pt x="7082444" y="191907"/>
                </a:cubicBezTo>
                <a:cubicBezTo>
                  <a:pt x="7084360" y="183876"/>
                  <a:pt x="7085706" y="173093"/>
                  <a:pt x="7086482" y="159555"/>
                </a:cubicBezTo>
                <a:cubicBezTo>
                  <a:pt x="7087257" y="146018"/>
                  <a:pt x="7087836" y="135575"/>
                  <a:pt x="7088221" y="128227"/>
                </a:cubicBezTo>
                <a:cubicBezTo>
                  <a:pt x="7088606" y="120879"/>
                  <a:pt x="7086801" y="118479"/>
                  <a:pt x="7082807" y="121028"/>
                </a:cubicBezTo>
                <a:cubicBezTo>
                  <a:pt x="7078814" y="123576"/>
                  <a:pt x="7073568" y="126497"/>
                  <a:pt x="7067068" y="129790"/>
                </a:cubicBezTo>
                <a:cubicBezTo>
                  <a:pt x="7060570" y="133083"/>
                  <a:pt x="7053228" y="132022"/>
                  <a:pt x="7045042" y="126609"/>
                </a:cubicBezTo>
                <a:cubicBezTo>
                  <a:pt x="7036856" y="121195"/>
                  <a:pt x="7036847" y="117698"/>
                  <a:pt x="7045014" y="116116"/>
                </a:cubicBezTo>
                <a:cubicBezTo>
                  <a:pt x="7053181" y="114535"/>
                  <a:pt x="7061528" y="112076"/>
                  <a:pt x="7070054" y="108740"/>
                </a:cubicBezTo>
                <a:cubicBezTo>
                  <a:pt x="7078582" y="105404"/>
                  <a:pt x="7084804" y="101485"/>
                  <a:pt x="7088723" y="96982"/>
                </a:cubicBezTo>
                <a:cubicBezTo>
                  <a:pt x="7090683" y="94731"/>
                  <a:pt x="7093446" y="93550"/>
                  <a:pt x="7097011" y="93439"/>
                </a:cubicBezTo>
                <a:close/>
                <a:moveTo>
                  <a:pt x="4050937" y="86862"/>
                </a:moveTo>
                <a:lnTo>
                  <a:pt x="3992708" y="173127"/>
                </a:lnTo>
                <a:lnTo>
                  <a:pt x="4050937" y="173127"/>
                </a:lnTo>
                <a:close/>
                <a:moveTo>
                  <a:pt x="1440268" y="86360"/>
                </a:moveTo>
                <a:cubicBezTo>
                  <a:pt x="1445193" y="87675"/>
                  <a:pt x="1450897" y="91984"/>
                  <a:pt x="1457384" y="99289"/>
                </a:cubicBezTo>
                <a:cubicBezTo>
                  <a:pt x="1464205" y="107252"/>
                  <a:pt x="1465058" y="112888"/>
                  <a:pt x="1459942" y="116200"/>
                </a:cubicBezTo>
                <a:cubicBezTo>
                  <a:pt x="1454826" y="119511"/>
                  <a:pt x="1449196" y="125009"/>
                  <a:pt x="1443050" y="132692"/>
                </a:cubicBezTo>
                <a:cubicBezTo>
                  <a:pt x="1436905" y="140375"/>
                  <a:pt x="1430021" y="147627"/>
                  <a:pt x="1422400" y="154449"/>
                </a:cubicBezTo>
                <a:cubicBezTo>
                  <a:pt x="1414779" y="161270"/>
                  <a:pt x="1405989" y="166107"/>
                  <a:pt x="1396029" y="168960"/>
                </a:cubicBezTo>
                <a:cubicBezTo>
                  <a:pt x="1386070" y="171812"/>
                  <a:pt x="1384876" y="169146"/>
                  <a:pt x="1392448" y="160960"/>
                </a:cubicBezTo>
                <a:cubicBezTo>
                  <a:pt x="1400020" y="152774"/>
                  <a:pt x="1407430" y="143718"/>
                  <a:pt x="1414679" y="133790"/>
                </a:cubicBezTo>
                <a:cubicBezTo>
                  <a:pt x="1421929" y="123861"/>
                  <a:pt x="1426316" y="116408"/>
                  <a:pt x="1427842" y="111428"/>
                </a:cubicBezTo>
                <a:cubicBezTo>
                  <a:pt x="1429367" y="106449"/>
                  <a:pt x="1430588" y="100697"/>
                  <a:pt x="1431506" y="94173"/>
                </a:cubicBezTo>
                <a:cubicBezTo>
                  <a:pt x="1432424" y="87650"/>
                  <a:pt x="1435345" y="85045"/>
                  <a:pt x="1440268" y="86360"/>
                </a:cubicBezTo>
                <a:close/>
                <a:moveTo>
                  <a:pt x="3139969" y="83541"/>
                </a:moveTo>
                <a:cubicBezTo>
                  <a:pt x="3143615" y="83988"/>
                  <a:pt x="3149181" y="86099"/>
                  <a:pt x="3156666" y="89876"/>
                </a:cubicBezTo>
                <a:cubicBezTo>
                  <a:pt x="3166687" y="97528"/>
                  <a:pt x="3169357" y="103075"/>
                  <a:pt x="3164675" y="106517"/>
                </a:cubicBezTo>
                <a:cubicBezTo>
                  <a:pt x="3159993" y="109958"/>
                  <a:pt x="3149107" y="121254"/>
                  <a:pt x="3132016" y="140403"/>
                </a:cubicBezTo>
                <a:cubicBezTo>
                  <a:pt x="3136667" y="142970"/>
                  <a:pt x="3138791" y="149652"/>
                  <a:pt x="3138388" y="160448"/>
                </a:cubicBezTo>
                <a:cubicBezTo>
                  <a:pt x="3137985" y="171245"/>
                  <a:pt x="3137982" y="185079"/>
                  <a:pt x="3138379" y="201953"/>
                </a:cubicBezTo>
                <a:cubicBezTo>
                  <a:pt x="3138775" y="218826"/>
                  <a:pt x="3137749" y="234993"/>
                  <a:pt x="3135300" y="250452"/>
                </a:cubicBezTo>
                <a:cubicBezTo>
                  <a:pt x="3132850" y="265912"/>
                  <a:pt x="3127970" y="268067"/>
                  <a:pt x="3120659" y="256917"/>
                </a:cubicBezTo>
                <a:cubicBezTo>
                  <a:pt x="3113348" y="245767"/>
                  <a:pt x="3110675" y="237315"/>
                  <a:pt x="3112641" y="231560"/>
                </a:cubicBezTo>
                <a:cubicBezTo>
                  <a:pt x="3114606" y="225806"/>
                  <a:pt x="3116551" y="218126"/>
                  <a:pt x="3118473" y="208520"/>
                </a:cubicBezTo>
                <a:cubicBezTo>
                  <a:pt x="3120395" y="198914"/>
                  <a:pt x="3120730" y="179762"/>
                  <a:pt x="3119477" y="151063"/>
                </a:cubicBezTo>
                <a:cubicBezTo>
                  <a:pt x="3113065" y="162101"/>
                  <a:pt x="3105302" y="171390"/>
                  <a:pt x="3096186" y="178931"/>
                </a:cubicBezTo>
                <a:cubicBezTo>
                  <a:pt x="3087070" y="186472"/>
                  <a:pt x="3076534" y="193051"/>
                  <a:pt x="3064578" y="198669"/>
                </a:cubicBezTo>
                <a:cubicBezTo>
                  <a:pt x="3052622" y="204288"/>
                  <a:pt x="3054148" y="199277"/>
                  <a:pt x="3069155" y="183638"/>
                </a:cubicBezTo>
                <a:cubicBezTo>
                  <a:pt x="3084162" y="167998"/>
                  <a:pt x="3096645" y="154049"/>
                  <a:pt x="3106604" y="141789"/>
                </a:cubicBezTo>
                <a:cubicBezTo>
                  <a:pt x="3116563" y="129529"/>
                  <a:pt x="3123846" y="118808"/>
                  <a:pt x="3128454" y="109624"/>
                </a:cubicBezTo>
                <a:cubicBezTo>
                  <a:pt x="3133061" y="100440"/>
                  <a:pt x="3135173" y="92964"/>
                  <a:pt x="3134788" y="87197"/>
                </a:cubicBezTo>
                <a:cubicBezTo>
                  <a:pt x="3134596" y="84313"/>
                  <a:pt x="3136323" y="83095"/>
                  <a:pt x="3139969" y="83541"/>
                </a:cubicBezTo>
                <a:close/>
                <a:moveTo>
                  <a:pt x="1132408" y="82128"/>
                </a:moveTo>
                <a:cubicBezTo>
                  <a:pt x="1140241" y="80521"/>
                  <a:pt x="1146879" y="82568"/>
                  <a:pt x="1152323" y="88267"/>
                </a:cubicBezTo>
                <a:cubicBezTo>
                  <a:pt x="1157768" y="93966"/>
                  <a:pt x="1155334" y="98406"/>
                  <a:pt x="1145021" y="101587"/>
                </a:cubicBezTo>
                <a:cubicBezTo>
                  <a:pt x="1134709" y="104768"/>
                  <a:pt x="1121187" y="108343"/>
                  <a:pt x="1104456" y="112312"/>
                </a:cubicBezTo>
                <a:cubicBezTo>
                  <a:pt x="1108351" y="115313"/>
                  <a:pt x="1109700" y="119688"/>
                  <a:pt x="1108503" y="125437"/>
                </a:cubicBezTo>
                <a:cubicBezTo>
                  <a:pt x="1107306" y="131185"/>
                  <a:pt x="1106348" y="139293"/>
                  <a:pt x="1105628" y="149761"/>
                </a:cubicBezTo>
                <a:cubicBezTo>
                  <a:pt x="1110081" y="149141"/>
                  <a:pt x="1115200" y="147817"/>
                  <a:pt x="1120986" y="145789"/>
                </a:cubicBezTo>
                <a:cubicBezTo>
                  <a:pt x="1126771" y="143761"/>
                  <a:pt x="1132272" y="145032"/>
                  <a:pt x="1137487" y="149603"/>
                </a:cubicBezTo>
                <a:cubicBezTo>
                  <a:pt x="1142703" y="154173"/>
                  <a:pt x="1142606" y="158253"/>
                  <a:pt x="1137199" y="161844"/>
                </a:cubicBezTo>
                <a:cubicBezTo>
                  <a:pt x="1131791" y="165434"/>
                  <a:pt x="1121224" y="168662"/>
                  <a:pt x="1105498" y="171527"/>
                </a:cubicBezTo>
                <a:lnTo>
                  <a:pt x="1104456" y="210464"/>
                </a:lnTo>
                <a:cubicBezTo>
                  <a:pt x="1130204" y="207425"/>
                  <a:pt x="1147120" y="205305"/>
                  <a:pt x="1155207" y="204102"/>
                </a:cubicBezTo>
                <a:cubicBezTo>
                  <a:pt x="1163293" y="202899"/>
                  <a:pt x="1170434" y="204467"/>
                  <a:pt x="1176629" y="208808"/>
                </a:cubicBezTo>
                <a:cubicBezTo>
                  <a:pt x="1182824" y="213149"/>
                  <a:pt x="1186352" y="217840"/>
                  <a:pt x="1187215" y="222882"/>
                </a:cubicBezTo>
                <a:cubicBezTo>
                  <a:pt x="1188077" y="227923"/>
                  <a:pt x="1180508" y="229861"/>
                  <a:pt x="1164509" y="228695"/>
                </a:cubicBezTo>
                <a:cubicBezTo>
                  <a:pt x="1148510" y="227530"/>
                  <a:pt x="1131838" y="227722"/>
                  <a:pt x="1114493" y="229272"/>
                </a:cubicBezTo>
                <a:cubicBezTo>
                  <a:pt x="1097148" y="230822"/>
                  <a:pt x="1081447" y="232928"/>
                  <a:pt x="1067389" y="235588"/>
                </a:cubicBezTo>
                <a:cubicBezTo>
                  <a:pt x="1053331" y="238248"/>
                  <a:pt x="1042832" y="240391"/>
                  <a:pt x="1035894" y="242016"/>
                </a:cubicBezTo>
                <a:cubicBezTo>
                  <a:pt x="1028954" y="243640"/>
                  <a:pt x="1021308" y="240930"/>
                  <a:pt x="1012955" y="233886"/>
                </a:cubicBezTo>
                <a:cubicBezTo>
                  <a:pt x="1004602" y="226841"/>
                  <a:pt x="1005895" y="223319"/>
                  <a:pt x="1016834" y="223319"/>
                </a:cubicBezTo>
                <a:cubicBezTo>
                  <a:pt x="1025987" y="223319"/>
                  <a:pt x="1048144" y="220026"/>
                  <a:pt x="1083304" y="213441"/>
                </a:cubicBezTo>
                <a:lnTo>
                  <a:pt x="1083304" y="174410"/>
                </a:lnTo>
                <a:cubicBezTo>
                  <a:pt x="1079869" y="175167"/>
                  <a:pt x="1075410" y="175747"/>
                  <a:pt x="1069929" y="176150"/>
                </a:cubicBezTo>
                <a:cubicBezTo>
                  <a:pt x="1064446" y="176553"/>
                  <a:pt x="1058106" y="174640"/>
                  <a:pt x="1050907" y="170411"/>
                </a:cubicBezTo>
                <a:cubicBezTo>
                  <a:pt x="1043707" y="166181"/>
                  <a:pt x="1043480" y="163450"/>
                  <a:pt x="1050227" y="162216"/>
                </a:cubicBezTo>
                <a:cubicBezTo>
                  <a:pt x="1056974" y="160982"/>
                  <a:pt x="1068000" y="158622"/>
                  <a:pt x="1083304" y="155137"/>
                </a:cubicBezTo>
                <a:cubicBezTo>
                  <a:pt x="1083304" y="141631"/>
                  <a:pt x="1082982" y="128987"/>
                  <a:pt x="1082337" y="117205"/>
                </a:cubicBezTo>
                <a:cubicBezTo>
                  <a:pt x="1073271" y="117986"/>
                  <a:pt x="1064357" y="116073"/>
                  <a:pt x="1055594" y="111465"/>
                </a:cubicBezTo>
                <a:cubicBezTo>
                  <a:pt x="1046832" y="106858"/>
                  <a:pt x="1047530" y="103745"/>
                  <a:pt x="1057687" y="102126"/>
                </a:cubicBezTo>
                <a:cubicBezTo>
                  <a:pt x="1067845" y="100508"/>
                  <a:pt x="1080880" y="97172"/>
                  <a:pt x="1096792" y="92118"/>
                </a:cubicBezTo>
                <a:cubicBezTo>
                  <a:pt x="1112704" y="87064"/>
                  <a:pt x="1124576" y="83734"/>
                  <a:pt x="1132408" y="82128"/>
                </a:cubicBezTo>
                <a:close/>
                <a:moveTo>
                  <a:pt x="2305564" y="73372"/>
                </a:moveTo>
                <a:cubicBezTo>
                  <a:pt x="2308048" y="72630"/>
                  <a:pt x="2310987" y="72885"/>
                  <a:pt x="2314382" y="74137"/>
                </a:cubicBezTo>
                <a:cubicBezTo>
                  <a:pt x="2321173" y="76643"/>
                  <a:pt x="2326946" y="80277"/>
                  <a:pt x="2331702" y="85039"/>
                </a:cubicBezTo>
                <a:cubicBezTo>
                  <a:pt x="2336458" y="89802"/>
                  <a:pt x="2335547" y="93200"/>
                  <a:pt x="2328968" y="95234"/>
                </a:cubicBezTo>
                <a:cubicBezTo>
                  <a:pt x="2322388" y="97268"/>
                  <a:pt x="2312054" y="101063"/>
                  <a:pt x="2297965" y="106619"/>
                </a:cubicBezTo>
                <a:cubicBezTo>
                  <a:pt x="2304191" y="110055"/>
                  <a:pt x="2306916" y="114030"/>
                  <a:pt x="2306141" y="118544"/>
                </a:cubicBezTo>
                <a:cubicBezTo>
                  <a:pt x="2305366" y="123058"/>
                  <a:pt x="2306231" y="129570"/>
                  <a:pt x="2308736" y="138078"/>
                </a:cubicBezTo>
                <a:cubicBezTo>
                  <a:pt x="2323098" y="134382"/>
                  <a:pt x="2333684" y="131123"/>
                  <a:pt x="2340492" y="128302"/>
                </a:cubicBezTo>
                <a:cubicBezTo>
                  <a:pt x="2347301" y="125480"/>
                  <a:pt x="2354563" y="126630"/>
                  <a:pt x="2362277" y="131752"/>
                </a:cubicBezTo>
                <a:cubicBezTo>
                  <a:pt x="2369991" y="136875"/>
                  <a:pt x="2370363" y="140760"/>
                  <a:pt x="2363393" y="143408"/>
                </a:cubicBezTo>
                <a:cubicBezTo>
                  <a:pt x="2356423" y="146055"/>
                  <a:pt x="2339674" y="150232"/>
                  <a:pt x="2313145" y="155937"/>
                </a:cubicBezTo>
                <a:cubicBezTo>
                  <a:pt x="2321542" y="172383"/>
                  <a:pt x="2329740" y="185557"/>
                  <a:pt x="2337739" y="195460"/>
                </a:cubicBezTo>
                <a:cubicBezTo>
                  <a:pt x="2345739" y="205363"/>
                  <a:pt x="2354733" y="213840"/>
                  <a:pt x="2364723" y="220891"/>
                </a:cubicBezTo>
                <a:cubicBezTo>
                  <a:pt x="2374714" y="227942"/>
                  <a:pt x="2380716" y="231529"/>
                  <a:pt x="2382732" y="231653"/>
                </a:cubicBezTo>
                <a:cubicBezTo>
                  <a:pt x="2384747" y="231777"/>
                  <a:pt x="2386669" y="227461"/>
                  <a:pt x="2388499" y="218705"/>
                </a:cubicBezTo>
                <a:cubicBezTo>
                  <a:pt x="2390328" y="209949"/>
                  <a:pt x="2393326" y="202495"/>
                  <a:pt x="2397494" y="196344"/>
                </a:cubicBezTo>
                <a:cubicBezTo>
                  <a:pt x="2401661" y="190192"/>
                  <a:pt x="2404005" y="196028"/>
                  <a:pt x="2404526" y="213850"/>
                </a:cubicBezTo>
                <a:cubicBezTo>
                  <a:pt x="2405047" y="231672"/>
                  <a:pt x="2407068" y="244924"/>
                  <a:pt x="2410590" y="253605"/>
                </a:cubicBezTo>
                <a:cubicBezTo>
                  <a:pt x="2414113" y="262287"/>
                  <a:pt x="2408991" y="265428"/>
                  <a:pt x="2395224" y="263028"/>
                </a:cubicBezTo>
                <a:cubicBezTo>
                  <a:pt x="2381457" y="260628"/>
                  <a:pt x="2368993" y="255441"/>
                  <a:pt x="2357831" y="247466"/>
                </a:cubicBezTo>
                <a:cubicBezTo>
                  <a:pt x="2346669" y="239492"/>
                  <a:pt x="2335491" y="228512"/>
                  <a:pt x="2324298" y="214529"/>
                </a:cubicBezTo>
                <a:cubicBezTo>
                  <a:pt x="2313105" y="200545"/>
                  <a:pt x="2303186" y="182894"/>
                  <a:pt x="2294542" y="161574"/>
                </a:cubicBezTo>
                <a:cubicBezTo>
                  <a:pt x="2286555" y="163831"/>
                  <a:pt x="2279122" y="165952"/>
                  <a:pt x="2272245" y="167936"/>
                </a:cubicBezTo>
                <a:cubicBezTo>
                  <a:pt x="2265368" y="169921"/>
                  <a:pt x="2257874" y="170132"/>
                  <a:pt x="2249763" y="168569"/>
                </a:cubicBezTo>
                <a:cubicBezTo>
                  <a:pt x="2248386" y="187544"/>
                  <a:pt x="2247128" y="199466"/>
                  <a:pt x="2245987" y="204334"/>
                </a:cubicBezTo>
                <a:cubicBezTo>
                  <a:pt x="2244845" y="209202"/>
                  <a:pt x="2246994" y="209404"/>
                  <a:pt x="2252433" y="204939"/>
                </a:cubicBezTo>
                <a:cubicBezTo>
                  <a:pt x="2257871" y="200474"/>
                  <a:pt x="2265458" y="195804"/>
                  <a:pt x="2275194" y="190930"/>
                </a:cubicBezTo>
                <a:cubicBezTo>
                  <a:pt x="2284930" y="186056"/>
                  <a:pt x="2281978" y="192285"/>
                  <a:pt x="2266339" y="209617"/>
                </a:cubicBezTo>
                <a:cubicBezTo>
                  <a:pt x="2250699" y="226950"/>
                  <a:pt x="2239258" y="239228"/>
                  <a:pt x="2232015" y="246452"/>
                </a:cubicBezTo>
                <a:cubicBezTo>
                  <a:pt x="2224772" y="253677"/>
                  <a:pt x="2219542" y="254542"/>
                  <a:pt x="2216323" y="249048"/>
                </a:cubicBezTo>
                <a:cubicBezTo>
                  <a:pt x="2213105" y="243553"/>
                  <a:pt x="2211294" y="238158"/>
                  <a:pt x="2210891" y="232863"/>
                </a:cubicBezTo>
                <a:cubicBezTo>
                  <a:pt x="2210488" y="227567"/>
                  <a:pt x="2212451" y="223334"/>
                  <a:pt x="2216779" y="220166"/>
                </a:cubicBezTo>
                <a:cubicBezTo>
                  <a:pt x="2221107" y="216997"/>
                  <a:pt x="2224388" y="210607"/>
                  <a:pt x="2226620" y="200995"/>
                </a:cubicBezTo>
                <a:cubicBezTo>
                  <a:pt x="2228952" y="193938"/>
                  <a:pt x="2230704" y="181210"/>
                  <a:pt x="2231876" y="162811"/>
                </a:cubicBezTo>
                <a:cubicBezTo>
                  <a:pt x="2233048" y="144412"/>
                  <a:pt x="2232269" y="130438"/>
                  <a:pt x="2229541" y="120888"/>
                </a:cubicBezTo>
                <a:cubicBezTo>
                  <a:pt x="2226813" y="111338"/>
                  <a:pt x="2228081" y="107199"/>
                  <a:pt x="2233345" y="108470"/>
                </a:cubicBezTo>
                <a:cubicBezTo>
                  <a:pt x="2238610" y="109741"/>
                  <a:pt x="2242542" y="111103"/>
                  <a:pt x="2245140" y="112554"/>
                </a:cubicBezTo>
                <a:cubicBezTo>
                  <a:pt x="2247738" y="114005"/>
                  <a:pt x="2251943" y="113282"/>
                  <a:pt x="2257753" y="110386"/>
                </a:cubicBezTo>
                <a:cubicBezTo>
                  <a:pt x="2263564" y="107490"/>
                  <a:pt x="2271185" y="102836"/>
                  <a:pt x="2280617" y="96424"/>
                </a:cubicBezTo>
                <a:cubicBezTo>
                  <a:pt x="2290049" y="90012"/>
                  <a:pt x="2296337" y="84069"/>
                  <a:pt x="2299481" y="78593"/>
                </a:cubicBezTo>
                <a:cubicBezTo>
                  <a:pt x="2301053" y="75855"/>
                  <a:pt x="2303081" y="74115"/>
                  <a:pt x="2305564" y="73372"/>
                </a:cubicBezTo>
                <a:close/>
                <a:moveTo>
                  <a:pt x="1870716" y="65850"/>
                </a:moveTo>
                <a:cubicBezTo>
                  <a:pt x="1878666" y="67505"/>
                  <a:pt x="1885888" y="70314"/>
                  <a:pt x="1892380" y="74277"/>
                </a:cubicBezTo>
                <a:cubicBezTo>
                  <a:pt x="1898873" y="78239"/>
                  <a:pt x="1900603" y="84828"/>
                  <a:pt x="1897571" y="94043"/>
                </a:cubicBezTo>
                <a:cubicBezTo>
                  <a:pt x="1894538" y="103258"/>
                  <a:pt x="1885667" y="100331"/>
                  <a:pt x="1870958" y="85262"/>
                </a:cubicBezTo>
                <a:cubicBezTo>
                  <a:pt x="1862847" y="70665"/>
                  <a:pt x="1862767" y="64194"/>
                  <a:pt x="1870716" y="65850"/>
                </a:cubicBezTo>
                <a:close/>
                <a:moveTo>
                  <a:pt x="745716" y="65840"/>
                </a:moveTo>
                <a:cubicBezTo>
                  <a:pt x="739013" y="66609"/>
                  <a:pt x="728913" y="68308"/>
                  <a:pt x="715420" y="70938"/>
                </a:cubicBezTo>
                <a:cubicBezTo>
                  <a:pt x="716164" y="72848"/>
                  <a:pt x="716852" y="77722"/>
                  <a:pt x="717485" y="85560"/>
                </a:cubicBezTo>
                <a:cubicBezTo>
                  <a:pt x="730433" y="84034"/>
                  <a:pt x="743052" y="82249"/>
                  <a:pt x="755343" y="80202"/>
                </a:cubicBezTo>
                <a:cubicBezTo>
                  <a:pt x="757426" y="71992"/>
                  <a:pt x="758018" y="67353"/>
                  <a:pt x="757119" y="66287"/>
                </a:cubicBezTo>
                <a:cubicBezTo>
                  <a:pt x="756220" y="65220"/>
                  <a:pt x="752419" y="65071"/>
                  <a:pt x="745716" y="65840"/>
                </a:cubicBezTo>
                <a:close/>
                <a:moveTo>
                  <a:pt x="3731412" y="62892"/>
                </a:moveTo>
                <a:cubicBezTo>
                  <a:pt x="3722972" y="62526"/>
                  <a:pt x="3715336" y="67034"/>
                  <a:pt x="3708502" y="76416"/>
                </a:cubicBezTo>
                <a:cubicBezTo>
                  <a:pt x="3701668" y="85799"/>
                  <a:pt x="3697104" y="100951"/>
                  <a:pt x="3694810" y="121874"/>
                </a:cubicBezTo>
                <a:cubicBezTo>
                  <a:pt x="3692528" y="142784"/>
                  <a:pt x="3693303" y="161465"/>
                  <a:pt x="3697135" y="177917"/>
                </a:cubicBezTo>
                <a:cubicBezTo>
                  <a:pt x="3700967" y="194369"/>
                  <a:pt x="3706893" y="205658"/>
                  <a:pt x="3714911" y="211785"/>
                </a:cubicBezTo>
                <a:cubicBezTo>
                  <a:pt x="3722929" y="217912"/>
                  <a:pt x="3730978" y="219198"/>
                  <a:pt x="3739058" y="215645"/>
                </a:cubicBezTo>
                <a:cubicBezTo>
                  <a:pt x="3747138" y="212092"/>
                  <a:pt x="3753256" y="204089"/>
                  <a:pt x="3757411" y="191637"/>
                </a:cubicBezTo>
                <a:cubicBezTo>
                  <a:pt x="3761565" y="179185"/>
                  <a:pt x="3763643" y="165462"/>
                  <a:pt x="3763643" y="150468"/>
                </a:cubicBezTo>
                <a:cubicBezTo>
                  <a:pt x="3763643" y="135473"/>
                  <a:pt x="3763072" y="121883"/>
                  <a:pt x="3761931" y="109698"/>
                </a:cubicBezTo>
                <a:cubicBezTo>
                  <a:pt x="3760790" y="97513"/>
                  <a:pt x="3757528" y="86757"/>
                  <a:pt x="3752146" y="77430"/>
                </a:cubicBezTo>
                <a:cubicBezTo>
                  <a:pt x="3746763" y="68104"/>
                  <a:pt x="3739852" y="63257"/>
                  <a:pt x="3731412" y="62892"/>
                </a:cubicBezTo>
                <a:close/>
                <a:moveTo>
                  <a:pt x="1317392" y="61171"/>
                </a:moveTo>
                <a:cubicBezTo>
                  <a:pt x="1302423" y="64284"/>
                  <a:pt x="1292575" y="65884"/>
                  <a:pt x="1287850" y="65970"/>
                </a:cubicBezTo>
                <a:cubicBezTo>
                  <a:pt x="1298739" y="69927"/>
                  <a:pt x="1303784" y="74094"/>
                  <a:pt x="1302984" y="78472"/>
                </a:cubicBezTo>
                <a:cubicBezTo>
                  <a:pt x="1302184" y="82850"/>
                  <a:pt x="1301027" y="94949"/>
                  <a:pt x="1299515" y="114767"/>
                </a:cubicBezTo>
                <a:cubicBezTo>
                  <a:pt x="1301474" y="114767"/>
                  <a:pt x="1309988" y="113050"/>
                  <a:pt x="1325057" y="109614"/>
                </a:cubicBezTo>
                <a:cubicBezTo>
                  <a:pt x="1325057" y="93913"/>
                  <a:pt x="1324499" y="83281"/>
                  <a:pt x="1323383" y="77719"/>
                </a:cubicBezTo>
                <a:cubicBezTo>
                  <a:pt x="1322267" y="72156"/>
                  <a:pt x="1320270" y="66640"/>
                  <a:pt x="1317392" y="61171"/>
                </a:cubicBezTo>
                <a:close/>
                <a:moveTo>
                  <a:pt x="1989384" y="57408"/>
                </a:moveTo>
                <a:cubicBezTo>
                  <a:pt x="1993092" y="57892"/>
                  <a:pt x="1996954" y="59112"/>
                  <a:pt x="2000969" y="61068"/>
                </a:cubicBezTo>
                <a:cubicBezTo>
                  <a:pt x="2008999" y="64981"/>
                  <a:pt x="2012515" y="71232"/>
                  <a:pt x="2011517" y="79821"/>
                </a:cubicBezTo>
                <a:cubicBezTo>
                  <a:pt x="2010519" y="88409"/>
                  <a:pt x="2006215" y="90812"/>
                  <a:pt x="1998606" y="87030"/>
                </a:cubicBezTo>
                <a:cubicBezTo>
                  <a:pt x="1990997" y="83247"/>
                  <a:pt x="1984074" y="78627"/>
                  <a:pt x="1977836" y="73170"/>
                </a:cubicBezTo>
                <a:cubicBezTo>
                  <a:pt x="1971622" y="65146"/>
                  <a:pt x="1971917" y="60144"/>
                  <a:pt x="1978719" y="58166"/>
                </a:cubicBezTo>
                <a:cubicBezTo>
                  <a:pt x="1982120" y="57177"/>
                  <a:pt x="1985675" y="56924"/>
                  <a:pt x="1989384" y="57408"/>
                </a:cubicBezTo>
                <a:close/>
                <a:moveTo>
                  <a:pt x="7194447" y="55348"/>
                </a:moveTo>
                <a:lnTo>
                  <a:pt x="7179638" y="57673"/>
                </a:lnTo>
                <a:lnTo>
                  <a:pt x="7170653" y="59348"/>
                </a:lnTo>
                <a:cubicBezTo>
                  <a:pt x="7173666" y="75471"/>
                  <a:pt x="7176252" y="91209"/>
                  <a:pt x="7178410" y="106563"/>
                </a:cubicBezTo>
                <a:lnTo>
                  <a:pt x="7197368" y="103680"/>
                </a:lnTo>
                <a:lnTo>
                  <a:pt x="7197368" y="88034"/>
                </a:lnTo>
                <a:cubicBezTo>
                  <a:pt x="7189046" y="88034"/>
                  <a:pt x="7182686" y="86630"/>
                  <a:pt x="7178290" y="83821"/>
                </a:cubicBezTo>
                <a:cubicBezTo>
                  <a:pt x="7173894" y="81011"/>
                  <a:pt x="7174448" y="78674"/>
                  <a:pt x="7179954" y="76807"/>
                </a:cubicBezTo>
                <a:cubicBezTo>
                  <a:pt x="7185462" y="74940"/>
                  <a:pt x="7191266" y="73102"/>
                  <a:pt x="7197368" y="71291"/>
                </a:cubicBezTo>
                <a:cubicBezTo>
                  <a:pt x="7196624" y="62895"/>
                  <a:pt x="7195650" y="57580"/>
                  <a:pt x="7194447" y="55348"/>
                </a:cubicBezTo>
                <a:close/>
                <a:moveTo>
                  <a:pt x="5942096" y="49506"/>
                </a:moveTo>
                <a:cubicBezTo>
                  <a:pt x="5934803" y="50263"/>
                  <a:pt x="5924304" y="51640"/>
                  <a:pt x="5910600" y="53636"/>
                </a:cubicBezTo>
                <a:cubicBezTo>
                  <a:pt x="5912907" y="64054"/>
                  <a:pt x="5917322" y="81697"/>
                  <a:pt x="5923846" y="106563"/>
                </a:cubicBezTo>
                <a:cubicBezTo>
                  <a:pt x="5931386" y="105881"/>
                  <a:pt x="5938208" y="104622"/>
                  <a:pt x="5944309" y="102787"/>
                </a:cubicBezTo>
                <a:lnTo>
                  <a:pt x="5944309" y="86862"/>
                </a:lnTo>
                <a:cubicBezTo>
                  <a:pt x="5941594" y="87644"/>
                  <a:pt x="5938505" y="88034"/>
                  <a:pt x="5935044" y="88034"/>
                </a:cubicBezTo>
                <a:cubicBezTo>
                  <a:pt x="5931486" y="88034"/>
                  <a:pt x="5926888" y="86723"/>
                  <a:pt x="5921250" y="84100"/>
                </a:cubicBezTo>
                <a:cubicBezTo>
                  <a:pt x="5915614" y="81476"/>
                  <a:pt x="5915918" y="78953"/>
                  <a:pt x="5922162" y="76528"/>
                </a:cubicBezTo>
                <a:cubicBezTo>
                  <a:pt x="5928406" y="74103"/>
                  <a:pt x="5935789" y="71905"/>
                  <a:pt x="5944309" y="69933"/>
                </a:cubicBezTo>
                <a:cubicBezTo>
                  <a:pt x="5944309" y="59912"/>
                  <a:pt x="5943572" y="53103"/>
                  <a:pt x="5942096" y="49506"/>
                </a:cubicBezTo>
                <a:close/>
                <a:moveTo>
                  <a:pt x="485401" y="49485"/>
                </a:moveTo>
                <a:cubicBezTo>
                  <a:pt x="483755" y="48882"/>
                  <a:pt x="481505" y="49054"/>
                  <a:pt x="478653" y="49999"/>
                </a:cubicBezTo>
                <a:cubicBezTo>
                  <a:pt x="472947" y="51891"/>
                  <a:pt x="463113" y="55280"/>
                  <a:pt x="449147" y="60166"/>
                </a:cubicBezTo>
                <a:lnTo>
                  <a:pt x="449147" y="78546"/>
                </a:lnTo>
                <a:cubicBezTo>
                  <a:pt x="455287" y="77108"/>
                  <a:pt x="460855" y="75387"/>
                  <a:pt x="465854" y="73384"/>
                </a:cubicBezTo>
                <a:cubicBezTo>
                  <a:pt x="470851" y="71381"/>
                  <a:pt x="475347" y="72553"/>
                  <a:pt x="479341" y="76900"/>
                </a:cubicBezTo>
                <a:cubicBezTo>
                  <a:pt x="483335" y="81247"/>
                  <a:pt x="481360" y="85355"/>
                  <a:pt x="473416" y="89225"/>
                </a:cubicBezTo>
                <a:cubicBezTo>
                  <a:pt x="465472" y="93094"/>
                  <a:pt x="457383" y="95029"/>
                  <a:pt x="449147" y="95029"/>
                </a:cubicBezTo>
                <a:lnTo>
                  <a:pt x="449147" y="117074"/>
                </a:lnTo>
                <a:cubicBezTo>
                  <a:pt x="461377" y="113329"/>
                  <a:pt x="472297" y="110427"/>
                  <a:pt x="481908" y="108368"/>
                </a:cubicBezTo>
                <a:cubicBezTo>
                  <a:pt x="487204" y="76171"/>
                  <a:pt x="489412" y="57921"/>
                  <a:pt x="488531" y="53618"/>
                </a:cubicBezTo>
                <a:cubicBezTo>
                  <a:pt x="488091" y="51466"/>
                  <a:pt x="487048" y="50088"/>
                  <a:pt x="485401" y="49485"/>
                </a:cubicBezTo>
                <a:close/>
                <a:moveTo>
                  <a:pt x="764784" y="45383"/>
                </a:moveTo>
                <a:cubicBezTo>
                  <a:pt x="767144" y="45410"/>
                  <a:pt x="769810" y="46052"/>
                  <a:pt x="772784" y="47311"/>
                </a:cubicBezTo>
                <a:cubicBezTo>
                  <a:pt x="778731" y="49829"/>
                  <a:pt x="784275" y="53084"/>
                  <a:pt x="789415" y="57078"/>
                </a:cubicBezTo>
                <a:cubicBezTo>
                  <a:pt x="794556" y="61072"/>
                  <a:pt x="794389" y="64774"/>
                  <a:pt x="788913" y="68184"/>
                </a:cubicBezTo>
                <a:cubicBezTo>
                  <a:pt x="783437" y="71595"/>
                  <a:pt x="778393" y="75886"/>
                  <a:pt x="773779" y="81058"/>
                </a:cubicBezTo>
                <a:cubicBezTo>
                  <a:pt x="780787" y="89380"/>
                  <a:pt x="778941" y="93786"/>
                  <a:pt x="768244" y="94276"/>
                </a:cubicBezTo>
                <a:cubicBezTo>
                  <a:pt x="757547" y="94766"/>
                  <a:pt x="740441" y="96846"/>
                  <a:pt x="716927" y="100517"/>
                </a:cubicBezTo>
                <a:cubicBezTo>
                  <a:pt x="712784" y="108529"/>
                  <a:pt x="709206" y="109168"/>
                  <a:pt x="706192" y="102433"/>
                </a:cubicBezTo>
                <a:cubicBezTo>
                  <a:pt x="703179" y="95699"/>
                  <a:pt x="700683" y="88775"/>
                  <a:pt x="698704" y="81662"/>
                </a:cubicBezTo>
                <a:cubicBezTo>
                  <a:pt x="696727" y="74550"/>
                  <a:pt x="693936" y="67973"/>
                  <a:pt x="690333" y="61933"/>
                </a:cubicBezTo>
                <a:cubicBezTo>
                  <a:pt x="686730" y="55894"/>
                  <a:pt x="688389" y="53280"/>
                  <a:pt x="695310" y="54092"/>
                </a:cubicBezTo>
                <a:cubicBezTo>
                  <a:pt x="702230" y="54904"/>
                  <a:pt x="706946" y="55487"/>
                  <a:pt x="709457" y="55841"/>
                </a:cubicBezTo>
                <a:cubicBezTo>
                  <a:pt x="711969" y="56194"/>
                  <a:pt x="719919" y="55438"/>
                  <a:pt x="733307" y="53571"/>
                </a:cubicBezTo>
                <a:cubicBezTo>
                  <a:pt x="746695" y="51705"/>
                  <a:pt x="755135" y="49565"/>
                  <a:pt x="758626" y="47153"/>
                </a:cubicBezTo>
                <a:cubicBezTo>
                  <a:pt x="760372" y="45947"/>
                  <a:pt x="762425" y="45357"/>
                  <a:pt x="764784" y="45383"/>
                </a:cubicBezTo>
                <a:close/>
                <a:moveTo>
                  <a:pt x="7247242" y="43686"/>
                </a:moveTo>
                <a:cubicBezTo>
                  <a:pt x="7245810" y="43442"/>
                  <a:pt x="7243852" y="43597"/>
                  <a:pt x="7241365" y="44149"/>
                </a:cubicBezTo>
                <a:cubicBezTo>
                  <a:pt x="7236392" y="45252"/>
                  <a:pt x="7226830" y="47181"/>
                  <a:pt x="7212678" y="49934"/>
                </a:cubicBezTo>
                <a:cubicBezTo>
                  <a:pt x="7218136" y="51385"/>
                  <a:pt x="7220458" y="53943"/>
                  <a:pt x="7219646" y="57608"/>
                </a:cubicBezTo>
                <a:cubicBezTo>
                  <a:pt x="7218833" y="61273"/>
                  <a:pt x="7218068" y="63974"/>
                  <a:pt x="7217348" y="65710"/>
                </a:cubicBezTo>
                <a:cubicBezTo>
                  <a:pt x="7220821" y="62597"/>
                  <a:pt x="7226166" y="62281"/>
                  <a:pt x="7233384" y="64761"/>
                </a:cubicBezTo>
                <a:cubicBezTo>
                  <a:pt x="7240602" y="67242"/>
                  <a:pt x="7242342" y="70525"/>
                  <a:pt x="7238602" y="74612"/>
                </a:cubicBezTo>
                <a:cubicBezTo>
                  <a:pt x="7234863" y="78698"/>
                  <a:pt x="7227394" y="82143"/>
                  <a:pt x="7216194" y="84946"/>
                </a:cubicBezTo>
                <a:lnTo>
                  <a:pt x="7216194" y="99568"/>
                </a:lnTo>
                <a:cubicBezTo>
                  <a:pt x="7227542" y="97249"/>
                  <a:pt x="7235511" y="96090"/>
                  <a:pt x="7240100" y="96090"/>
                </a:cubicBezTo>
                <a:cubicBezTo>
                  <a:pt x="7245855" y="78850"/>
                  <a:pt x="7249122" y="66646"/>
                  <a:pt x="7249904" y="59478"/>
                </a:cubicBezTo>
                <a:cubicBezTo>
                  <a:pt x="7250686" y="52309"/>
                  <a:pt x="7250701" y="47686"/>
                  <a:pt x="7249950" y="45609"/>
                </a:cubicBezTo>
                <a:cubicBezTo>
                  <a:pt x="7249576" y="44570"/>
                  <a:pt x="7248672" y="43929"/>
                  <a:pt x="7247242" y="43686"/>
                </a:cubicBezTo>
                <a:close/>
                <a:moveTo>
                  <a:pt x="783425" y="41916"/>
                </a:moveTo>
                <a:cubicBezTo>
                  <a:pt x="770917" y="42301"/>
                  <a:pt x="753758" y="43466"/>
                  <a:pt x="731949" y="45414"/>
                </a:cubicBezTo>
                <a:cubicBezTo>
                  <a:pt x="710139" y="47361"/>
                  <a:pt x="689406" y="49035"/>
                  <a:pt x="669748" y="50436"/>
                </a:cubicBezTo>
                <a:cubicBezTo>
                  <a:pt x="667466" y="133259"/>
                  <a:pt x="664787" y="192437"/>
                  <a:pt x="661711" y="227970"/>
                </a:cubicBezTo>
                <a:cubicBezTo>
                  <a:pt x="698063" y="226457"/>
                  <a:pt x="726830" y="224916"/>
                  <a:pt x="748013" y="223347"/>
                </a:cubicBezTo>
                <a:cubicBezTo>
                  <a:pt x="769197" y="221778"/>
                  <a:pt x="783211" y="220994"/>
                  <a:pt x="790057" y="220994"/>
                </a:cubicBezTo>
                <a:cubicBezTo>
                  <a:pt x="798763" y="220994"/>
                  <a:pt x="804487" y="222156"/>
                  <a:pt x="807228" y="224482"/>
                </a:cubicBezTo>
                <a:cubicBezTo>
                  <a:pt x="809969" y="226807"/>
                  <a:pt x="812062" y="225601"/>
                  <a:pt x="813507" y="220863"/>
                </a:cubicBezTo>
                <a:cubicBezTo>
                  <a:pt x="814952" y="216126"/>
                  <a:pt x="815869" y="201379"/>
                  <a:pt x="816260" y="176624"/>
                </a:cubicBezTo>
                <a:cubicBezTo>
                  <a:pt x="816651" y="151869"/>
                  <a:pt x="816267" y="125855"/>
                  <a:pt x="815107" y="98582"/>
                </a:cubicBezTo>
                <a:cubicBezTo>
                  <a:pt x="813947" y="71310"/>
                  <a:pt x="811504" y="54951"/>
                  <a:pt x="807777" y="49506"/>
                </a:cubicBezTo>
                <a:cubicBezTo>
                  <a:pt x="804050" y="44062"/>
                  <a:pt x="795933" y="41532"/>
                  <a:pt x="783425" y="41916"/>
                </a:cubicBezTo>
                <a:close/>
                <a:moveTo>
                  <a:pt x="5996920" y="41339"/>
                </a:moveTo>
                <a:cubicBezTo>
                  <a:pt x="5992505" y="41339"/>
                  <a:pt x="5981634" y="42908"/>
                  <a:pt x="5964308" y="46046"/>
                </a:cubicBezTo>
                <a:cubicBezTo>
                  <a:pt x="5968190" y="48824"/>
                  <a:pt x="5969939" y="51661"/>
                  <a:pt x="5969554" y="54557"/>
                </a:cubicBezTo>
                <a:cubicBezTo>
                  <a:pt x="5969170" y="57453"/>
                  <a:pt x="5968978" y="60005"/>
                  <a:pt x="5968978" y="62213"/>
                </a:cubicBezTo>
                <a:cubicBezTo>
                  <a:pt x="5977138" y="59868"/>
                  <a:pt x="5983458" y="60169"/>
                  <a:pt x="5987934" y="63115"/>
                </a:cubicBezTo>
                <a:cubicBezTo>
                  <a:pt x="5992412" y="66060"/>
                  <a:pt x="5993448" y="69945"/>
                  <a:pt x="5991041" y="74770"/>
                </a:cubicBezTo>
                <a:cubicBezTo>
                  <a:pt x="5988636" y="79594"/>
                  <a:pt x="5980500" y="82732"/>
                  <a:pt x="5966634" y="84183"/>
                </a:cubicBezTo>
                <a:lnTo>
                  <a:pt x="5966634" y="98396"/>
                </a:lnTo>
                <a:cubicBezTo>
                  <a:pt x="5975290" y="96933"/>
                  <a:pt x="5983290" y="95197"/>
                  <a:pt x="5990632" y="93187"/>
                </a:cubicBezTo>
                <a:cubicBezTo>
                  <a:pt x="5994043" y="87061"/>
                  <a:pt x="5996905" y="77905"/>
                  <a:pt x="5999218" y="65719"/>
                </a:cubicBezTo>
                <a:cubicBezTo>
                  <a:pt x="6001530" y="53534"/>
                  <a:pt x="6002418" y="46424"/>
                  <a:pt x="6001878" y="44390"/>
                </a:cubicBezTo>
                <a:cubicBezTo>
                  <a:pt x="6001339" y="42356"/>
                  <a:pt x="5999686" y="41339"/>
                  <a:pt x="5996920" y="41339"/>
                </a:cubicBezTo>
                <a:close/>
                <a:moveTo>
                  <a:pt x="4914623" y="40056"/>
                </a:moveTo>
                <a:lnTo>
                  <a:pt x="5013520" y="40056"/>
                </a:lnTo>
                <a:lnTo>
                  <a:pt x="5013520" y="67012"/>
                </a:lnTo>
                <a:lnTo>
                  <a:pt x="4938157" y="67012"/>
                </a:lnTo>
                <a:cubicBezTo>
                  <a:pt x="4934573" y="86484"/>
                  <a:pt x="4930902" y="100833"/>
                  <a:pt x="4927144" y="110061"/>
                </a:cubicBezTo>
                <a:cubicBezTo>
                  <a:pt x="4935726" y="105410"/>
                  <a:pt x="4945444" y="103292"/>
                  <a:pt x="4956295" y="103708"/>
                </a:cubicBezTo>
                <a:cubicBezTo>
                  <a:pt x="4967148" y="104123"/>
                  <a:pt x="4977538" y="106607"/>
                  <a:pt x="4987466" y="111158"/>
                </a:cubicBezTo>
                <a:cubicBezTo>
                  <a:pt x="4997394" y="115710"/>
                  <a:pt x="5004578" y="121821"/>
                  <a:pt x="5009018" y="129492"/>
                </a:cubicBezTo>
                <a:cubicBezTo>
                  <a:pt x="5013458" y="137163"/>
                  <a:pt x="5016677" y="144784"/>
                  <a:pt x="5018673" y="152356"/>
                </a:cubicBezTo>
                <a:cubicBezTo>
                  <a:pt x="5020670" y="159927"/>
                  <a:pt x="5021463" y="168156"/>
                  <a:pt x="5021054" y="177043"/>
                </a:cubicBezTo>
                <a:cubicBezTo>
                  <a:pt x="5020645" y="185929"/>
                  <a:pt x="5018819" y="195032"/>
                  <a:pt x="5015575" y="204353"/>
                </a:cubicBezTo>
                <a:cubicBezTo>
                  <a:pt x="5012333" y="213673"/>
                  <a:pt x="5007393" y="221446"/>
                  <a:pt x="5000758" y="227672"/>
                </a:cubicBezTo>
                <a:cubicBezTo>
                  <a:pt x="4994123" y="233898"/>
                  <a:pt x="4986117" y="238834"/>
                  <a:pt x="4976741" y="242481"/>
                </a:cubicBezTo>
                <a:cubicBezTo>
                  <a:pt x="4967364" y="246127"/>
                  <a:pt x="4956513" y="247550"/>
                  <a:pt x="4944184" y="246750"/>
                </a:cubicBezTo>
                <a:cubicBezTo>
                  <a:pt x="4931857" y="245950"/>
                  <a:pt x="4920130" y="241429"/>
                  <a:pt x="4909005" y="233188"/>
                </a:cubicBezTo>
                <a:cubicBezTo>
                  <a:pt x="4897880" y="224947"/>
                  <a:pt x="4890259" y="210297"/>
                  <a:pt x="4886141" y="189237"/>
                </a:cubicBezTo>
                <a:lnTo>
                  <a:pt x="4913433" y="181275"/>
                </a:lnTo>
                <a:cubicBezTo>
                  <a:pt x="4919126" y="203388"/>
                  <a:pt x="4927922" y="215338"/>
                  <a:pt x="4939822" y="217124"/>
                </a:cubicBezTo>
                <a:cubicBezTo>
                  <a:pt x="4951722" y="218910"/>
                  <a:pt x="4961383" y="217664"/>
                  <a:pt x="4968806" y="213385"/>
                </a:cubicBezTo>
                <a:cubicBezTo>
                  <a:pt x="4976229" y="209106"/>
                  <a:pt x="4981624" y="203047"/>
                  <a:pt x="4984991" y="195209"/>
                </a:cubicBezTo>
                <a:cubicBezTo>
                  <a:pt x="4988359" y="187371"/>
                  <a:pt x="4989853" y="178640"/>
                  <a:pt x="4989475" y="169015"/>
                </a:cubicBezTo>
                <a:cubicBezTo>
                  <a:pt x="4989097" y="159391"/>
                  <a:pt x="4986604" y="151388"/>
                  <a:pt x="4981996" y="145007"/>
                </a:cubicBezTo>
                <a:cubicBezTo>
                  <a:pt x="4977389" y="138626"/>
                  <a:pt x="4971532" y="134345"/>
                  <a:pt x="4964425" y="132162"/>
                </a:cubicBezTo>
                <a:cubicBezTo>
                  <a:pt x="4957319" y="129979"/>
                  <a:pt x="4949273" y="129991"/>
                  <a:pt x="4940287" y="132199"/>
                </a:cubicBezTo>
                <a:cubicBezTo>
                  <a:pt x="4931302" y="134407"/>
                  <a:pt x="4923541" y="139919"/>
                  <a:pt x="4917005" y="148737"/>
                </a:cubicBezTo>
                <a:lnTo>
                  <a:pt x="4891983" y="145891"/>
                </a:lnTo>
                <a:cubicBezTo>
                  <a:pt x="4893546" y="138958"/>
                  <a:pt x="4901093" y="103680"/>
                  <a:pt x="4914623" y="40056"/>
                </a:cubicBezTo>
                <a:close/>
                <a:moveTo>
                  <a:pt x="4056946" y="36540"/>
                </a:moveTo>
                <a:lnTo>
                  <a:pt x="4080256" y="36540"/>
                </a:lnTo>
                <a:lnTo>
                  <a:pt x="4080256" y="173127"/>
                </a:lnTo>
                <a:lnTo>
                  <a:pt x="4108273" y="173127"/>
                </a:lnTo>
                <a:lnTo>
                  <a:pt x="4108273" y="198930"/>
                </a:lnTo>
                <a:lnTo>
                  <a:pt x="4080256" y="198930"/>
                </a:lnTo>
                <a:lnTo>
                  <a:pt x="4080256" y="243281"/>
                </a:lnTo>
                <a:lnTo>
                  <a:pt x="4050937" y="243281"/>
                </a:lnTo>
                <a:lnTo>
                  <a:pt x="4050937" y="198930"/>
                </a:lnTo>
                <a:lnTo>
                  <a:pt x="3961045" y="198930"/>
                </a:lnTo>
                <a:lnTo>
                  <a:pt x="3961045" y="175061"/>
                </a:lnTo>
                <a:close/>
                <a:moveTo>
                  <a:pt x="3731747" y="35386"/>
                </a:moveTo>
                <a:cubicBezTo>
                  <a:pt x="3746549" y="35386"/>
                  <a:pt x="3759258" y="41308"/>
                  <a:pt x="3769875" y="53153"/>
                </a:cubicBezTo>
                <a:cubicBezTo>
                  <a:pt x="3780491" y="64997"/>
                  <a:pt x="3787378" y="79591"/>
                  <a:pt x="3790534" y="96936"/>
                </a:cubicBezTo>
                <a:cubicBezTo>
                  <a:pt x="3793690" y="114281"/>
                  <a:pt x="3794676" y="134205"/>
                  <a:pt x="3793492" y="156709"/>
                </a:cubicBezTo>
                <a:cubicBezTo>
                  <a:pt x="3792308" y="179213"/>
                  <a:pt x="3788258" y="197783"/>
                  <a:pt x="3781344" y="212417"/>
                </a:cubicBezTo>
                <a:cubicBezTo>
                  <a:pt x="3774430" y="227052"/>
                  <a:pt x="3763903" y="237219"/>
                  <a:pt x="3749765" y="242918"/>
                </a:cubicBezTo>
                <a:cubicBezTo>
                  <a:pt x="3735626" y="248617"/>
                  <a:pt x="3721515" y="248009"/>
                  <a:pt x="3707432" y="241095"/>
                </a:cubicBezTo>
                <a:cubicBezTo>
                  <a:pt x="3693349" y="234180"/>
                  <a:pt x="3683468" y="225040"/>
                  <a:pt x="3677788" y="213673"/>
                </a:cubicBezTo>
                <a:cubicBezTo>
                  <a:pt x="3672107" y="202306"/>
                  <a:pt x="3668070" y="190437"/>
                  <a:pt x="3665677" y="178066"/>
                </a:cubicBezTo>
                <a:cubicBezTo>
                  <a:pt x="3663283" y="165695"/>
                  <a:pt x="3662477" y="149072"/>
                  <a:pt x="3663258" y="128199"/>
                </a:cubicBezTo>
                <a:cubicBezTo>
                  <a:pt x="3664052" y="107326"/>
                  <a:pt x="3667016" y="90766"/>
                  <a:pt x="3672151" y="78519"/>
                </a:cubicBezTo>
                <a:cubicBezTo>
                  <a:pt x="3677285" y="66271"/>
                  <a:pt x="3684801" y="56021"/>
                  <a:pt x="3694698" y="47767"/>
                </a:cubicBezTo>
                <a:cubicBezTo>
                  <a:pt x="3704595" y="39513"/>
                  <a:pt x="3716945" y="35386"/>
                  <a:pt x="3731747" y="35386"/>
                </a:cubicBezTo>
                <a:close/>
                <a:moveTo>
                  <a:pt x="2332921" y="35386"/>
                </a:moveTo>
                <a:cubicBezTo>
                  <a:pt x="2340065" y="35386"/>
                  <a:pt x="2345949" y="37337"/>
                  <a:pt x="2350576" y="41237"/>
                </a:cubicBezTo>
                <a:cubicBezTo>
                  <a:pt x="2355201" y="45138"/>
                  <a:pt x="2354358" y="48638"/>
                  <a:pt x="2348045" y="51739"/>
                </a:cubicBezTo>
                <a:cubicBezTo>
                  <a:pt x="2341732" y="54839"/>
                  <a:pt x="2328741" y="58743"/>
                  <a:pt x="2309071" y="63450"/>
                </a:cubicBezTo>
                <a:cubicBezTo>
                  <a:pt x="2289401" y="68156"/>
                  <a:pt x="2271737" y="71874"/>
                  <a:pt x="2256079" y="74602"/>
                </a:cubicBezTo>
                <a:cubicBezTo>
                  <a:pt x="2240421" y="77331"/>
                  <a:pt x="2228605" y="77914"/>
                  <a:pt x="2220630" y="76351"/>
                </a:cubicBezTo>
                <a:cubicBezTo>
                  <a:pt x="2218447" y="112504"/>
                  <a:pt x="2214587" y="140865"/>
                  <a:pt x="2209049" y="161434"/>
                </a:cubicBezTo>
                <a:cubicBezTo>
                  <a:pt x="2203512" y="182004"/>
                  <a:pt x="2196163" y="199060"/>
                  <a:pt x="2187004" y="212603"/>
                </a:cubicBezTo>
                <a:cubicBezTo>
                  <a:pt x="2177845" y="226147"/>
                  <a:pt x="2164649" y="238732"/>
                  <a:pt x="2147416" y="250359"/>
                </a:cubicBezTo>
                <a:cubicBezTo>
                  <a:pt x="2130183" y="261986"/>
                  <a:pt x="2127634" y="260262"/>
                  <a:pt x="2139770" y="245187"/>
                </a:cubicBezTo>
                <a:cubicBezTo>
                  <a:pt x="2151906" y="230112"/>
                  <a:pt x="2162606" y="213112"/>
                  <a:pt x="2171870" y="194186"/>
                </a:cubicBezTo>
                <a:cubicBezTo>
                  <a:pt x="2181135" y="175260"/>
                  <a:pt x="2187519" y="155298"/>
                  <a:pt x="2191022" y="134301"/>
                </a:cubicBezTo>
                <a:cubicBezTo>
                  <a:pt x="2194526" y="113304"/>
                  <a:pt x="2196278" y="97857"/>
                  <a:pt x="2196278" y="87960"/>
                </a:cubicBezTo>
                <a:cubicBezTo>
                  <a:pt x="2196278" y="78298"/>
                  <a:pt x="2195109" y="69645"/>
                  <a:pt x="2192771" y="61999"/>
                </a:cubicBezTo>
                <a:cubicBezTo>
                  <a:pt x="2190433" y="54353"/>
                  <a:pt x="2192523" y="51370"/>
                  <a:pt x="2199041" y="53050"/>
                </a:cubicBezTo>
                <a:cubicBezTo>
                  <a:pt x="2205558" y="54731"/>
                  <a:pt x="2212047" y="57785"/>
                  <a:pt x="2218509" y="62213"/>
                </a:cubicBezTo>
                <a:cubicBezTo>
                  <a:pt x="2245497" y="57723"/>
                  <a:pt x="2269629" y="52129"/>
                  <a:pt x="2290905" y="45432"/>
                </a:cubicBezTo>
                <a:cubicBezTo>
                  <a:pt x="2312181" y="38735"/>
                  <a:pt x="2326186" y="35386"/>
                  <a:pt x="2332921" y="35386"/>
                </a:cubicBezTo>
                <a:close/>
                <a:moveTo>
                  <a:pt x="3522178" y="33749"/>
                </a:moveTo>
                <a:cubicBezTo>
                  <a:pt x="3515363" y="34915"/>
                  <a:pt x="3500527" y="37253"/>
                  <a:pt x="3477669" y="40763"/>
                </a:cubicBezTo>
                <a:cubicBezTo>
                  <a:pt x="3478438" y="42623"/>
                  <a:pt x="3479474" y="48216"/>
                  <a:pt x="3480776" y="57543"/>
                </a:cubicBezTo>
                <a:cubicBezTo>
                  <a:pt x="3484199" y="57630"/>
                  <a:pt x="3492605" y="56095"/>
                  <a:pt x="3505993" y="52939"/>
                </a:cubicBezTo>
                <a:cubicBezTo>
                  <a:pt x="3519382" y="49782"/>
                  <a:pt x="3526569" y="51413"/>
                  <a:pt x="3527555" y="57831"/>
                </a:cubicBezTo>
                <a:cubicBezTo>
                  <a:pt x="3528541" y="64250"/>
                  <a:pt x="3523583" y="68553"/>
                  <a:pt x="3512681" y="70742"/>
                </a:cubicBezTo>
                <a:cubicBezTo>
                  <a:pt x="3501780" y="72931"/>
                  <a:pt x="3491665" y="73244"/>
                  <a:pt x="3482339" y="71682"/>
                </a:cubicBezTo>
                <a:lnTo>
                  <a:pt x="3485446" y="94899"/>
                </a:lnTo>
                <a:cubicBezTo>
                  <a:pt x="3491163" y="93336"/>
                  <a:pt x="3498412" y="91975"/>
                  <a:pt x="3507193" y="90815"/>
                </a:cubicBezTo>
                <a:cubicBezTo>
                  <a:pt x="3515974" y="89656"/>
                  <a:pt x="3522566" y="89076"/>
                  <a:pt x="3526969" y="89076"/>
                </a:cubicBezTo>
                <a:cubicBezTo>
                  <a:pt x="3530590" y="68798"/>
                  <a:pt x="3532401" y="53636"/>
                  <a:pt x="3532401" y="43590"/>
                </a:cubicBezTo>
                <a:cubicBezTo>
                  <a:pt x="3532401" y="35864"/>
                  <a:pt x="3528993" y="32583"/>
                  <a:pt x="3522178" y="33749"/>
                </a:cubicBezTo>
                <a:close/>
                <a:moveTo>
                  <a:pt x="1360650" y="30673"/>
                </a:moveTo>
                <a:cubicBezTo>
                  <a:pt x="1364256" y="31607"/>
                  <a:pt x="1367746" y="33706"/>
                  <a:pt x="1371119" y="36968"/>
                </a:cubicBezTo>
                <a:cubicBezTo>
                  <a:pt x="1377866" y="43491"/>
                  <a:pt x="1376127" y="48176"/>
                  <a:pt x="1365901" y="51023"/>
                </a:cubicBezTo>
                <a:cubicBezTo>
                  <a:pt x="1355675" y="53869"/>
                  <a:pt x="1344057" y="55912"/>
                  <a:pt x="1331048" y="57152"/>
                </a:cubicBezTo>
                <a:cubicBezTo>
                  <a:pt x="1344268" y="60650"/>
                  <a:pt x="1349908" y="65403"/>
                  <a:pt x="1347967" y="71412"/>
                </a:cubicBezTo>
                <a:cubicBezTo>
                  <a:pt x="1346027" y="77421"/>
                  <a:pt x="1345056" y="88363"/>
                  <a:pt x="1345056" y="104238"/>
                </a:cubicBezTo>
                <a:cubicBezTo>
                  <a:pt x="1349347" y="103643"/>
                  <a:pt x="1354255" y="102520"/>
                  <a:pt x="1359780" y="100871"/>
                </a:cubicBezTo>
                <a:cubicBezTo>
                  <a:pt x="1365306" y="99221"/>
                  <a:pt x="1371237" y="101323"/>
                  <a:pt x="1377575" y="107177"/>
                </a:cubicBezTo>
                <a:cubicBezTo>
                  <a:pt x="1383913" y="113031"/>
                  <a:pt x="1381407" y="117155"/>
                  <a:pt x="1370059" y="119549"/>
                </a:cubicBezTo>
                <a:lnTo>
                  <a:pt x="1345056" y="123716"/>
                </a:lnTo>
                <a:cubicBezTo>
                  <a:pt x="1345056" y="150108"/>
                  <a:pt x="1345440" y="168699"/>
                  <a:pt x="1346209" y="179489"/>
                </a:cubicBezTo>
                <a:cubicBezTo>
                  <a:pt x="1346978" y="190279"/>
                  <a:pt x="1346572" y="200827"/>
                  <a:pt x="1344991" y="211134"/>
                </a:cubicBezTo>
                <a:cubicBezTo>
                  <a:pt x="1343410" y="221440"/>
                  <a:pt x="1340861" y="229960"/>
                  <a:pt x="1337345" y="236695"/>
                </a:cubicBezTo>
                <a:cubicBezTo>
                  <a:pt x="1333829" y="243429"/>
                  <a:pt x="1329541" y="241185"/>
                  <a:pt x="1324480" y="229960"/>
                </a:cubicBezTo>
                <a:cubicBezTo>
                  <a:pt x="1319420" y="218736"/>
                  <a:pt x="1317867" y="209720"/>
                  <a:pt x="1319820" y="202911"/>
                </a:cubicBezTo>
                <a:cubicBezTo>
                  <a:pt x="1321774" y="196102"/>
                  <a:pt x="1323134" y="186868"/>
                  <a:pt x="1323903" y="175210"/>
                </a:cubicBezTo>
                <a:cubicBezTo>
                  <a:pt x="1324672" y="163552"/>
                  <a:pt x="1325057" y="147330"/>
                  <a:pt x="1325057" y="126543"/>
                </a:cubicBezTo>
                <a:cubicBezTo>
                  <a:pt x="1310261" y="130339"/>
                  <a:pt x="1301660" y="132720"/>
                  <a:pt x="1299254" y="133687"/>
                </a:cubicBezTo>
                <a:cubicBezTo>
                  <a:pt x="1296215" y="165574"/>
                  <a:pt x="1289859" y="188372"/>
                  <a:pt x="1280185" y="202083"/>
                </a:cubicBezTo>
                <a:cubicBezTo>
                  <a:pt x="1270512" y="215794"/>
                  <a:pt x="1259815" y="225310"/>
                  <a:pt x="1248094" y="230630"/>
                </a:cubicBezTo>
                <a:cubicBezTo>
                  <a:pt x="1236374" y="235951"/>
                  <a:pt x="1231754" y="236273"/>
                  <a:pt x="1234235" y="231598"/>
                </a:cubicBezTo>
                <a:cubicBezTo>
                  <a:pt x="1236715" y="226922"/>
                  <a:pt x="1241992" y="219973"/>
                  <a:pt x="1250066" y="210752"/>
                </a:cubicBezTo>
                <a:cubicBezTo>
                  <a:pt x="1258140" y="201531"/>
                  <a:pt x="1264292" y="190003"/>
                  <a:pt x="1268521" y="176168"/>
                </a:cubicBezTo>
                <a:cubicBezTo>
                  <a:pt x="1272750" y="162334"/>
                  <a:pt x="1276031" y="149686"/>
                  <a:pt x="1278362" y="138227"/>
                </a:cubicBezTo>
                <a:cubicBezTo>
                  <a:pt x="1263368" y="142084"/>
                  <a:pt x="1254097" y="144409"/>
                  <a:pt x="1250550" y="145203"/>
                </a:cubicBezTo>
                <a:cubicBezTo>
                  <a:pt x="1247003" y="145997"/>
                  <a:pt x="1240829" y="143184"/>
                  <a:pt x="1232030" y="136766"/>
                </a:cubicBezTo>
                <a:cubicBezTo>
                  <a:pt x="1223231" y="130348"/>
                  <a:pt x="1224744" y="126646"/>
                  <a:pt x="1236569" y="125660"/>
                </a:cubicBezTo>
                <a:cubicBezTo>
                  <a:pt x="1248395" y="124674"/>
                  <a:pt x="1262760" y="122420"/>
                  <a:pt x="1279664" y="118897"/>
                </a:cubicBezTo>
                <a:cubicBezTo>
                  <a:pt x="1280359" y="109955"/>
                  <a:pt x="1280514" y="101128"/>
                  <a:pt x="1280130" y="92415"/>
                </a:cubicBezTo>
                <a:cubicBezTo>
                  <a:pt x="1279745" y="83703"/>
                  <a:pt x="1278226" y="75371"/>
                  <a:pt x="1275571" y="67422"/>
                </a:cubicBezTo>
                <a:cubicBezTo>
                  <a:pt x="1257985" y="58914"/>
                  <a:pt x="1256221" y="53410"/>
                  <a:pt x="1270279" y="50911"/>
                </a:cubicBezTo>
                <a:cubicBezTo>
                  <a:pt x="1284337" y="48412"/>
                  <a:pt x="1299133" y="45224"/>
                  <a:pt x="1314667" y="41349"/>
                </a:cubicBezTo>
                <a:cubicBezTo>
                  <a:pt x="1330201" y="37473"/>
                  <a:pt x="1341807" y="34143"/>
                  <a:pt x="1349483" y="31359"/>
                </a:cubicBezTo>
                <a:cubicBezTo>
                  <a:pt x="1353322" y="29966"/>
                  <a:pt x="1357044" y="29738"/>
                  <a:pt x="1360650" y="30673"/>
                </a:cubicBezTo>
                <a:close/>
                <a:moveTo>
                  <a:pt x="7083852" y="30195"/>
                </a:moveTo>
                <a:cubicBezTo>
                  <a:pt x="7086412" y="29972"/>
                  <a:pt x="7089772" y="30159"/>
                  <a:pt x="7093932" y="30754"/>
                </a:cubicBezTo>
                <a:cubicBezTo>
                  <a:pt x="7109224" y="32453"/>
                  <a:pt x="7118830" y="35944"/>
                  <a:pt x="7122749" y="41228"/>
                </a:cubicBezTo>
                <a:cubicBezTo>
                  <a:pt x="7126668" y="46511"/>
                  <a:pt x="7127648" y="53298"/>
                  <a:pt x="7125688" y="61589"/>
                </a:cubicBezTo>
                <a:cubicBezTo>
                  <a:pt x="7123729" y="69880"/>
                  <a:pt x="7118281" y="71573"/>
                  <a:pt x="7109345" y="66668"/>
                </a:cubicBezTo>
                <a:cubicBezTo>
                  <a:pt x="7100410" y="61763"/>
                  <a:pt x="7091446" y="53956"/>
                  <a:pt x="7082454" y="43246"/>
                </a:cubicBezTo>
                <a:cubicBezTo>
                  <a:pt x="7075710" y="35214"/>
                  <a:pt x="7076176" y="30864"/>
                  <a:pt x="7083852" y="30195"/>
                </a:cubicBezTo>
                <a:close/>
                <a:moveTo>
                  <a:pt x="2629572" y="27833"/>
                </a:moveTo>
                <a:cubicBezTo>
                  <a:pt x="2635761" y="26618"/>
                  <a:pt x="2642180" y="29027"/>
                  <a:pt x="2648827" y="35061"/>
                </a:cubicBezTo>
                <a:cubicBezTo>
                  <a:pt x="2655475" y="41094"/>
                  <a:pt x="2654436" y="45587"/>
                  <a:pt x="2645711" y="48539"/>
                </a:cubicBezTo>
                <a:cubicBezTo>
                  <a:pt x="2636986" y="51491"/>
                  <a:pt x="2614504" y="55404"/>
                  <a:pt x="2578264" y="60278"/>
                </a:cubicBezTo>
                <a:cubicBezTo>
                  <a:pt x="2586040" y="66938"/>
                  <a:pt x="2586614" y="72503"/>
                  <a:pt x="2579985" y="76974"/>
                </a:cubicBezTo>
                <a:cubicBezTo>
                  <a:pt x="2573356" y="81445"/>
                  <a:pt x="2561887" y="92865"/>
                  <a:pt x="2545578" y="111233"/>
                </a:cubicBezTo>
                <a:cubicBezTo>
                  <a:pt x="2570060" y="108157"/>
                  <a:pt x="2591358" y="105270"/>
                  <a:pt x="2609471" y="102573"/>
                </a:cubicBezTo>
                <a:cubicBezTo>
                  <a:pt x="2627585" y="99875"/>
                  <a:pt x="2639749" y="97336"/>
                  <a:pt x="2645962" y="94955"/>
                </a:cubicBezTo>
                <a:cubicBezTo>
                  <a:pt x="2652176" y="92573"/>
                  <a:pt x="2658185" y="92654"/>
                  <a:pt x="2663989" y="95197"/>
                </a:cubicBezTo>
                <a:cubicBezTo>
                  <a:pt x="2669793" y="97739"/>
                  <a:pt x="2676801" y="102669"/>
                  <a:pt x="2685011" y="109986"/>
                </a:cubicBezTo>
                <a:cubicBezTo>
                  <a:pt x="2693221" y="117304"/>
                  <a:pt x="2695128" y="123359"/>
                  <a:pt x="2690731" y="128153"/>
                </a:cubicBezTo>
                <a:cubicBezTo>
                  <a:pt x="2686335" y="132946"/>
                  <a:pt x="2683014" y="140769"/>
                  <a:pt x="2680769" y="151621"/>
                </a:cubicBezTo>
                <a:cubicBezTo>
                  <a:pt x="2678524" y="162473"/>
                  <a:pt x="2676615" y="176150"/>
                  <a:pt x="2675039" y="192651"/>
                </a:cubicBezTo>
                <a:cubicBezTo>
                  <a:pt x="2673464" y="209152"/>
                  <a:pt x="2670237" y="222693"/>
                  <a:pt x="2665356" y="233272"/>
                </a:cubicBezTo>
                <a:cubicBezTo>
                  <a:pt x="2660476" y="243851"/>
                  <a:pt x="2654436" y="251277"/>
                  <a:pt x="2647236" y="255550"/>
                </a:cubicBezTo>
                <a:cubicBezTo>
                  <a:pt x="2640037" y="259822"/>
                  <a:pt x="2635296" y="256467"/>
                  <a:pt x="2633014" y="245485"/>
                </a:cubicBezTo>
                <a:cubicBezTo>
                  <a:pt x="2630732" y="234503"/>
                  <a:pt x="2628729" y="226711"/>
                  <a:pt x="2627005" y="222110"/>
                </a:cubicBezTo>
                <a:cubicBezTo>
                  <a:pt x="2617828" y="221440"/>
                  <a:pt x="2599655" y="222274"/>
                  <a:pt x="2572488" y="224612"/>
                </a:cubicBezTo>
                <a:cubicBezTo>
                  <a:pt x="2545320" y="226950"/>
                  <a:pt x="2522441" y="228832"/>
                  <a:pt x="2503850" y="230258"/>
                </a:cubicBezTo>
                <a:cubicBezTo>
                  <a:pt x="2497636" y="245947"/>
                  <a:pt x="2492316" y="249240"/>
                  <a:pt x="2487888" y="240137"/>
                </a:cubicBezTo>
                <a:cubicBezTo>
                  <a:pt x="2483460" y="231033"/>
                  <a:pt x="2480853" y="218250"/>
                  <a:pt x="2480065" y="201785"/>
                </a:cubicBezTo>
                <a:cubicBezTo>
                  <a:pt x="2479278" y="185321"/>
                  <a:pt x="2477749" y="171015"/>
                  <a:pt x="2475480" y="158867"/>
                </a:cubicBezTo>
                <a:cubicBezTo>
                  <a:pt x="2473210" y="146719"/>
                  <a:pt x="2469905" y="135548"/>
                  <a:pt x="2465564" y="125353"/>
                </a:cubicBezTo>
                <a:cubicBezTo>
                  <a:pt x="2461223" y="115158"/>
                  <a:pt x="2462749" y="110668"/>
                  <a:pt x="2470140" y="111884"/>
                </a:cubicBezTo>
                <a:cubicBezTo>
                  <a:pt x="2477532" y="113099"/>
                  <a:pt x="2483278" y="114268"/>
                  <a:pt x="2487376" y="115391"/>
                </a:cubicBezTo>
                <a:cubicBezTo>
                  <a:pt x="2491475" y="116513"/>
                  <a:pt x="2505357" y="116008"/>
                  <a:pt x="2529020" y="113874"/>
                </a:cubicBezTo>
                <a:cubicBezTo>
                  <a:pt x="2540009" y="97032"/>
                  <a:pt x="2546464" y="85337"/>
                  <a:pt x="2548387" y="78788"/>
                </a:cubicBezTo>
                <a:cubicBezTo>
                  <a:pt x="2550309" y="72240"/>
                  <a:pt x="2551270" y="67149"/>
                  <a:pt x="2551270" y="63515"/>
                </a:cubicBezTo>
                <a:cubicBezTo>
                  <a:pt x="2547277" y="64246"/>
                  <a:pt x="2542610" y="65012"/>
                  <a:pt x="2537271" y="65812"/>
                </a:cubicBezTo>
                <a:cubicBezTo>
                  <a:pt x="2531932" y="66612"/>
                  <a:pt x="2527272" y="66801"/>
                  <a:pt x="2523291" y="66380"/>
                </a:cubicBezTo>
                <a:cubicBezTo>
                  <a:pt x="2519309" y="65958"/>
                  <a:pt x="2514026" y="62631"/>
                  <a:pt x="2507440" y="56399"/>
                </a:cubicBezTo>
                <a:cubicBezTo>
                  <a:pt x="2500855" y="50167"/>
                  <a:pt x="2504979" y="47051"/>
                  <a:pt x="2519812" y="47051"/>
                </a:cubicBezTo>
                <a:cubicBezTo>
                  <a:pt x="2532003" y="47051"/>
                  <a:pt x="2548074" y="45324"/>
                  <a:pt x="2568023" y="41870"/>
                </a:cubicBezTo>
                <a:cubicBezTo>
                  <a:pt x="2587972" y="38416"/>
                  <a:pt x="2601670" y="35516"/>
                  <a:pt x="2609118" y="33172"/>
                </a:cubicBezTo>
                <a:cubicBezTo>
                  <a:pt x="2616565" y="30828"/>
                  <a:pt x="2623384" y="29049"/>
                  <a:pt x="2629572" y="27833"/>
                </a:cubicBezTo>
                <a:close/>
                <a:moveTo>
                  <a:pt x="1080967" y="27661"/>
                </a:moveTo>
                <a:cubicBezTo>
                  <a:pt x="1084114" y="27819"/>
                  <a:pt x="1088028" y="28367"/>
                  <a:pt x="1092708" y="29303"/>
                </a:cubicBezTo>
                <a:cubicBezTo>
                  <a:pt x="1111430" y="33048"/>
                  <a:pt x="1119860" y="40853"/>
                  <a:pt x="1118000" y="52715"/>
                </a:cubicBezTo>
                <a:cubicBezTo>
                  <a:pt x="1116140" y="64578"/>
                  <a:pt x="1108928" y="67173"/>
                  <a:pt x="1096364" y="60501"/>
                </a:cubicBezTo>
                <a:cubicBezTo>
                  <a:pt x="1086826" y="53357"/>
                  <a:pt x="1079152" y="45435"/>
                  <a:pt x="1073342" y="36735"/>
                </a:cubicBezTo>
                <a:cubicBezTo>
                  <a:pt x="1068984" y="30210"/>
                  <a:pt x="1071526" y="27185"/>
                  <a:pt x="1080967" y="27661"/>
                </a:cubicBezTo>
                <a:close/>
                <a:moveTo>
                  <a:pt x="3256239" y="27108"/>
                </a:moveTo>
                <a:cubicBezTo>
                  <a:pt x="3260811" y="27768"/>
                  <a:pt x="3266172" y="30351"/>
                  <a:pt x="3272324" y="34856"/>
                </a:cubicBezTo>
                <a:cubicBezTo>
                  <a:pt x="3284627" y="43866"/>
                  <a:pt x="3287061" y="50015"/>
                  <a:pt x="3279626" y="53301"/>
                </a:cubicBezTo>
                <a:cubicBezTo>
                  <a:pt x="3272190" y="56588"/>
                  <a:pt x="3266082" y="61726"/>
                  <a:pt x="3261301" y="68714"/>
                </a:cubicBezTo>
                <a:cubicBezTo>
                  <a:pt x="3256520" y="75703"/>
                  <a:pt x="3250000" y="84034"/>
                  <a:pt x="3241740" y="93708"/>
                </a:cubicBezTo>
                <a:cubicBezTo>
                  <a:pt x="3274296" y="101013"/>
                  <a:pt x="3295861" y="109968"/>
                  <a:pt x="3306433" y="120572"/>
                </a:cubicBezTo>
                <a:cubicBezTo>
                  <a:pt x="3317006" y="131176"/>
                  <a:pt x="3321543" y="141048"/>
                  <a:pt x="3320042" y="150189"/>
                </a:cubicBezTo>
                <a:cubicBezTo>
                  <a:pt x="3318541" y="159329"/>
                  <a:pt x="3309596" y="157549"/>
                  <a:pt x="3293206" y="144849"/>
                </a:cubicBezTo>
                <a:cubicBezTo>
                  <a:pt x="3276817" y="132149"/>
                  <a:pt x="3257509" y="118265"/>
                  <a:pt x="3235284" y="103196"/>
                </a:cubicBezTo>
                <a:cubicBezTo>
                  <a:pt x="3212129" y="129328"/>
                  <a:pt x="3190078" y="145786"/>
                  <a:pt x="3169130" y="152570"/>
                </a:cubicBezTo>
                <a:cubicBezTo>
                  <a:pt x="3148183" y="159354"/>
                  <a:pt x="3145243" y="157227"/>
                  <a:pt x="3160312" y="146189"/>
                </a:cubicBezTo>
                <a:cubicBezTo>
                  <a:pt x="3175381" y="135151"/>
                  <a:pt x="3189231" y="122550"/>
                  <a:pt x="3201863" y="108386"/>
                </a:cubicBezTo>
                <a:cubicBezTo>
                  <a:pt x="3214495" y="94223"/>
                  <a:pt x="3224082" y="82112"/>
                  <a:pt x="3230624" y="72054"/>
                </a:cubicBezTo>
                <a:cubicBezTo>
                  <a:pt x="3237166" y="61995"/>
                  <a:pt x="3239699" y="56889"/>
                  <a:pt x="3238224" y="56734"/>
                </a:cubicBezTo>
                <a:cubicBezTo>
                  <a:pt x="3236748" y="56579"/>
                  <a:pt x="3227672" y="58836"/>
                  <a:pt x="3210997" y="63505"/>
                </a:cubicBezTo>
                <a:cubicBezTo>
                  <a:pt x="3194323" y="68175"/>
                  <a:pt x="3181830" y="66401"/>
                  <a:pt x="3173521" y="58185"/>
                </a:cubicBezTo>
                <a:cubicBezTo>
                  <a:pt x="3165211" y="49968"/>
                  <a:pt x="3167406" y="46257"/>
                  <a:pt x="3180106" y="47051"/>
                </a:cubicBezTo>
                <a:cubicBezTo>
                  <a:pt x="3192806" y="47844"/>
                  <a:pt x="3205283" y="46942"/>
                  <a:pt x="3217537" y="44344"/>
                </a:cubicBezTo>
                <a:cubicBezTo>
                  <a:pt x="3229790" y="41746"/>
                  <a:pt x="3238909" y="37262"/>
                  <a:pt x="3244893" y="30894"/>
                </a:cubicBezTo>
                <a:cubicBezTo>
                  <a:pt x="3247885" y="27709"/>
                  <a:pt x="3251667" y="26447"/>
                  <a:pt x="3256239" y="27108"/>
                </a:cubicBezTo>
                <a:close/>
                <a:moveTo>
                  <a:pt x="6821128" y="26729"/>
                </a:moveTo>
                <a:cubicBezTo>
                  <a:pt x="6823424" y="26309"/>
                  <a:pt x="6826098" y="26512"/>
                  <a:pt x="6829148" y="27340"/>
                </a:cubicBezTo>
                <a:cubicBezTo>
                  <a:pt x="6835250" y="28996"/>
                  <a:pt x="6841144" y="31771"/>
                  <a:pt x="6846831" y="35665"/>
                </a:cubicBezTo>
                <a:cubicBezTo>
                  <a:pt x="6852518" y="39560"/>
                  <a:pt x="6852741" y="43767"/>
                  <a:pt x="6847500" y="48288"/>
                </a:cubicBezTo>
                <a:cubicBezTo>
                  <a:pt x="6842261" y="52808"/>
                  <a:pt x="6835926" y="64705"/>
                  <a:pt x="6828497" y="83979"/>
                </a:cubicBezTo>
                <a:cubicBezTo>
                  <a:pt x="6837068" y="91470"/>
                  <a:pt x="6836670" y="97103"/>
                  <a:pt x="6827306" y="100880"/>
                </a:cubicBezTo>
                <a:cubicBezTo>
                  <a:pt x="6817943" y="104656"/>
                  <a:pt x="6804331" y="109019"/>
                  <a:pt x="6786472" y="113968"/>
                </a:cubicBezTo>
                <a:cubicBezTo>
                  <a:pt x="6787241" y="120144"/>
                  <a:pt x="6786076" y="132075"/>
                  <a:pt x="6782974" y="149761"/>
                </a:cubicBezTo>
                <a:cubicBezTo>
                  <a:pt x="6786956" y="147789"/>
                  <a:pt x="6791588" y="145156"/>
                  <a:pt x="6796871" y="141863"/>
                </a:cubicBezTo>
                <a:cubicBezTo>
                  <a:pt x="6802154" y="138571"/>
                  <a:pt x="6807298" y="138161"/>
                  <a:pt x="6812302" y="140636"/>
                </a:cubicBezTo>
                <a:cubicBezTo>
                  <a:pt x="6817307" y="143110"/>
                  <a:pt x="6822231" y="145770"/>
                  <a:pt x="6827074" y="148617"/>
                </a:cubicBezTo>
                <a:cubicBezTo>
                  <a:pt x="6831917" y="151463"/>
                  <a:pt x="6832962" y="155109"/>
                  <a:pt x="6830208" y="159555"/>
                </a:cubicBezTo>
                <a:cubicBezTo>
                  <a:pt x="6827456" y="164002"/>
                  <a:pt x="6825899" y="171772"/>
                  <a:pt x="6825539" y="182866"/>
                </a:cubicBezTo>
                <a:cubicBezTo>
                  <a:pt x="6825180" y="193960"/>
                  <a:pt x="6825000" y="206681"/>
                  <a:pt x="6825000" y="221031"/>
                </a:cubicBezTo>
                <a:cubicBezTo>
                  <a:pt x="6825000" y="234289"/>
                  <a:pt x="6820473" y="246372"/>
                  <a:pt x="6811419" y="257280"/>
                </a:cubicBezTo>
                <a:cubicBezTo>
                  <a:pt x="6802366" y="268188"/>
                  <a:pt x="6795485" y="270541"/>
                  <a:pt x="6790778" y="264340"/>
                </a:cubicBezTo>
                <a:cubicBezTo>
                  <a:pt x="6786072" y="258139"/>
                  <a:pt x="6779096" y="250527"/>
                  <a:pt x="6769850" y="241504"/>
                </a:cubicBezTo>
                <a:cubicBezTo>
                  <a:pt x="6760604" y="232481"/>
                  <a:pt x="6761757" y="229331"/>
                  <a:pt x="6773310" y="232053"/>
                </a:cubicBezTo>
                <a:cubicBezTo>
                  <a:pt x="6784862" y="234776"/>
                  <a:pt x="6792264" y="234298"/>
                  <a:pt x="6795513" y="230621"/>
                </a:cubicBezTo>
                <a:cubicBezTo>
                  <a:pt x="6798763" y="226944"/>
                  <a:pt x="6800964" y="219369"/>
                  <a:pt x="6802118" y="207897"/>
                </a:cubicBezTo>
                <a:cubicBezTo>
                  <a:pt x="6803270" y="196425"/>
                  <a:pt x="6803510" y="185058"/>
                  <a:pt x="6802834" y="173796"/>
                </a:cubicBezTo>
                <a:cubicBezTo>
                  <a:pt x="6802158" y="162535"/>
                  <a:pt x="6798403" y="158390"/>
                  <a:pt x="6791569" y="161360"/>
                </a:cubicBezTo>
                <a:cubicBezTo>
                  <a:pt x="6784736" y="164330"/>
                  <a:pt x="6777394" y="169387"/>
                  <a:pt x="6769542" y="176531"/>
                </a:cubicBezTo>
                <a:cubicBezTo>
                  <a:pt x="6761692" y="183675"/>
                  <a:pt x="6756498" y="183070"/>
                  <a:pt x="6753962" y="174717"/>
                </a:cubicBezTo>
                <a:cubicBezTo>
                  <a:pt x="6751426" y="166364"/>
                  <a:pt x="6752694" y="159996"/>
                  <a:pt x="6757766" y="155611"/>
                </a:cubicBezTo>
                <a:cubicBezTo>
                  <a:pt x="6762840" y="151227"/>
                  <a:pt x="6765952" y="144056"/>
                  <a:pt x="6767106" y="134097"/>
                </a:cubicBezTo>
                <a:cubicBezTo>
                  <a:pt x="6768259" y="124137"/>
                  <a:pt x="6766888" y="115115"/>
                  <a:pt x="6762994" y="107028"/>
                </a:cubicBezTo>
                <a:cubicBezTo>
                  <a:pt x="6759100" y="98942"/>
                  <a:pt x="6759835" y="95305"/>
                  <a:pt x="6765198" y="96117"/>
                </a:cubicBezTo>
                <a:cubicBezTo>
                  <a:pt x="6770563" y="96930"/>
                  <a:pt x="6775499" y="97513"/>
                  <a:pt x="6780007" y="97866"/>
                </a:cubicBezTo>
                <a:cubicBezTo>
                  <a:pt x="6784516" y="98220"/>
                  <a:pt x="6794094" y="94911"/>
                  <a:pt x="6808740" y="87941"/>
                </a:cubicBezTo>
                <a:cubicBezTo>
                  <a:pt x="6811704" y="74646"/>
                  <a:pt x="6813034" y="65499"/>
                  <a:pt x="6812730" y="60501"/>
                </a:cubicBezTo>
                <a:cubicBezTo>
                  <a:pt x="6812427" y="55503"/>
                  <a:pt x="6810130" y="53767"/>
                  <a:pt x="6805838" y="55292"/>
                </a:cubicBezTo>
                <a:lnTo>
                  <a:pt x="6786044" y="59961"/>
                </a:lnTo>
                <a:cubicBezTo>
                  <a:pt x="6778739" y="61549"/>
                  <a:pt x="6772293" y="59599"/>
                  <a:pt x="6766706" y="54111"/>
                </a:cubicBezTo>
                <a:cubicBezTo>
                  <a:pt x="6761118" y="48623"/>
                  <a:pt x="6763404" y="45879"/>
                  <a:pt x="6773561" y="45879"/>
                </a:cubicBezTo>
                <a:cubicBezTo>
                  <a:pt x="6780718" y="45879"/>
                  <a:pt x="6788704" y="44043"/>
                  <a:pt x="6797522" y="40372"/>
                </a:cubicBezTo>
                <a:cubicBezTo>
                  <a:pt x="6806340" y="36701"/>
                  <a:pt x="6812290" y="33197"/>
                  <a:pt x="6815372" y="29861"/>
                </a:cubicBezTo>
                <a:cubicBezTo>
                  <a:pt x="6816914" y="28193"/>
                  <a:pt x="6818832" y="27149"/>
                  <a:pt x="6821128" y="26729"/>
                </a:cubicBezTo>
                <a:close/>
                <a:moveTo>
                  <a:pt x="6193001" y="26252"/>
                </a:moveTo>
                <a:cubicBezTo>
                  <a:pt x="6199178" y="27963"/>
                  <a:pt x="6204846" y="31014"/>
                  <a:pt x="6210004" y="35405"/>
                </a:cubicBezTo>
                <a:cubicBezTo>
                  <a:pt x="6215164" y="39795"/>
                  <a:pt x="6217282" y="43531"/>
                  <a:pt x="6216358" y="46613"/>
                </a:cubicBezTo>
                <a:cubicBezTo>
                  <a:pt x="6215434" y="49695"/>
                  <a:pt x="6213781" y="52626"/>
                  <a:pt x="6211400" y="55404"/>
                </a:cubicBezTo>
                <a:cubicBezTo>
                  <a:pt x="6209018" y="58182"/>
                  <a:pt x="6204948" y="64507"/>
                  <a:pt x="6199188" y="74379"/>
                </a:cubicBezTo>
                <a:cubicBezTo>
                  <a:pt x="6193426" y="84251"/>
                  <a:pt x="6187544" y="94000"/>
                  <a:pt x="6181541" y="103624"/>
                </a:cubicBezTo>
                <a:cubicBezTo>
                  <a:pt x="6192444" y="108845"/>
                  <a:pt x="6197106" y="117167"/>
                  <a:pt x="6195531" y="128590"/>
                </a:cubicBezTo>
                <a:cubicBezTo>
                  <a:pt x="6193956" y="140012"/>
                  <a:pt x="6192974" y="157137"/>
                  <a:pt x="6192583" y="179963"/>
                </a:cubicBezTo>
                <a:cubicBezTo>
                  <a:pt x="6192192" y="202790"/>
                  <a:pt x="6191798" y="218594"/>
                  <a:pt x="6191401" y="227375"/>
                </a:cubicBezTo>
                <a:cubicBezTo>
                  <a:pt x="6191004" y="236155"/>
                  <a:pt x="6189156" y="244701"/>
                  <a:pt x="6185858" y="253010"/>
                </a:cubicBezTo>
                <a:cubicBezTo>
                  <a:pt x="6182558" y="261320"/>
                  <a:pt x="6178075" y="260272"/>
                  <a:pt x="6172408" y="249866"/>
                </a:cubicBezTo>
                <a:cubicBezTo>
                  <a:pt x="6166739" y="239461"/>
                  <a:pt x="6165074" y="230832"/>
                  <a:pt x="6167412" y="223979"/>
                </a:cubicBezTo>
                <a:cubicBezTo>
                  <a:pt x="6169750" y="217127"/>
                  <a:pt x="6171890" y="203072"/>
                  <a:pt x="6173830" y="181815"/>
                </a:cubicBezTo>
                <a:cubicBezTo>
                  <a:pt x="6175772" y="160557"/>
                  <a:pt x="6176171" y="144096"/>
                  <a:pt x="6175030" y="132431"/>
                </a:cubicBezTo>
                <a:cubicBezTo>
                  <a:pt x="6173890" y="120767"/>
                  <a:pt x="6173641" y="114526"/>
                  <a:pt x="6174286" y="113707"/>
                </a:cubicBezTo>
                <a:cubicBezTo>
                  <a:pt x="6171744" y="118879"/>
                  <a:pt x="6167434" y="124903"/>
                  <a:pt x="6161356" y="131780"/>
                </a:cubicBezTo>
                <a:cubicBezTo>
                  <a:pt x="6155280" y="138657"/>
                  <a:pt x="6147373" y="145147"/>
                  <a:pt x="6137638" y="151249"/>
                </a:cubicBezTo>
                <a:cubicBezTo>
                  <a:pt x="6127902" y="157351"/>
                  <a:pt x="6125176" y="156842"/>
                  <a:pt x="6129460" y="149723"/>
                </a:cubicBezTo>
                <a:cubicBezTo>
                  <a:pt x="6133746" y="142605"/>
                  <a:pt x="6138657" y="135055"/>
                  <a:pt x="6144194" y="127074"/>
                </a:cubicBezTo>
                <a:cubicBezTo>
                  <a:pt x="6149732" y="119093"/>
                  <a:pt x="6157335" y="106597"/>
                  <a:pt x="6167003" y="89588"/>
                </a:cubicBezTo>
                <a:cubicBezTo>
                  <a:pt x="6176670" y="72578"/>
                  <a:pt x="6182462" y="60501"/>
                  <a:pt x="6184379" y="53357"/>
                </a:cubicBezTo>
                <a:cubicBezTo>
                  <a:pt x="6186295" y="46213"/>
                  <a:pt x="6186667" y="39482"/>
                  <a:pt x="6185494" y="33163"/>
                </a:cubicBezTo>
                <a:cubicBezTo>
                  <a:pt x="6184323" y="26844"/>
                  <a:pt x="6186825" y="24540"/>
                  <a:pt x="6193001" y="26252"/>
                </a:cubicBezTo>
                <a:close/>
                <a:moveTo>
                  <a:pt x="493756" y="24313"/>
                </a:moveTo>
                <a:cubicBezTo>
                  <a:pt x="498617" y="23382"/>
                  <a:pt x="505730" y="25647"/>
                  <a:pt x="515097" y="31107"/>
                </a:cubicBezTo>
                <a:cubicBezTo>
                  <a:pt x="528715" y="38710"/>
                  <a:pt x="532525" y="44998"/>
                  <a:pt x="526529" y="49971"/>
                </a:cubicBezTo>
                <a:cubicBezTo>
                  <a:pt x="520532" y="54945"/>
                  <a:pt x="515438" y="64854"/>
                  <a:pt x="511246" y="79700"/>
                </a:cubicBezTo>
                <a:cubicBezTo>
                  <a:pt x="507055" y="94545"/>
                  <a:pt x="503073" y="107038"/>
                  <a:pt x="499303" y="117177"/>
                </a:cubicBezTo>
                <a:cubicBezTo>
                  <a:pt x="495532" y="127316"/>
                  <a:pt x="490429" y="129663"/>
                  <a:pt x="483992" y="124218"/>
                </a:cubicBezTo>
                <a:cubicBezTo>
                  <a:pt x="473425" y="127331"/>
                  <a:pt x="461810" y="130010"/>
                  <a:pt x="449147" y="132255"/>
                </a:cubicBezTo>
                <a:cubicBezTo>
                  <a:pt x="466548" y="146964"/>
                  <a:pt x="478032" y="156687"/>
                  <a:pt x="483601" y="161425"/>
                </a:cubicBezTo>
                <a:cubicBezTo>
                  <a:pt x="488748" y="155435"/>
                  <a:pt x="493219" y="149454"/>
                  <a:pt x="497014" y="143482"/>
                </a:cubicBezTo>
                <a:cubicBezTo>
                  <a:pt x="500810" y="137510"/>
                  <a:pt x="501929" y="131033"/>
                  <a:pt x="500372" y="124051"/>
                </a:cubicBezTo>
                <a:cubicBezTo>
                  <a:pt x="498816" y="117068"/>
                  <a:pt x="502230" y="114802"/>
                  <a:pt x="510614" y="117251"/>
                </a:cubicBezTo>
                <a:cubicBezTo>
                  <a:pt x="518998" y="119700"/>
                  <a:pt x="526414" y="122959"/>
                  <a:pt x="532864" y="127027"/>
                </a:cubicBezTo>
                <a:cubicBezTo>
                  <a:pt x="539313" y="131095"/>
                  <a:pt x="539536" y="134673"/>
                  <a:pt x="533533" y="137761"/>
                </a:cubicBezTo>
                <a:cubicBezTo>
                  <a:pt x="527530" y="140850"/>
                  <a:pt x="514185" y="151590"/>
                  <a:pt x="493498" y="169983"/>
                </a:cubicBezTo>
                <a:cubicBezTo>
                  <a:pt x="505194" y="178788"/>
                  <a:pt x="516160" y="185848"/>
                  <a:pt x="526399" y="191163"/>
                </a:cubicBezTo>
                <a:cubicBezTo>
                  <a:pt x="536637" y="196477"/>
                  <a:pt x="549278" y="201593"/>
                  <a:pt x="564322" y="206511"/>
                </a:cubicBezTo>
                <a:cubicBezTo>
                  <a:pt x="579366" y="211428"/>
                  <a:pt x="581505" y="215282"/>
                  <a:pt x="570741" y="218073"/>
                </a:cubicBezTo>
                <a:cubicBezTo>
                  <a:pt x="559975" y="220863"/>
                  <a:pt x="549874" y="222457"/>
                  <a:pt x="540435" y="222854"/>
                </a:cubicBezTo>
                <a:cubicBezTo>
                  <a:pt x="530997" y="223251"/>
                  <a:pt x="522750" y="221173"/>
                  <a:pt x="515692" y="216622"/>
                </a:cubicBezTo>
                <a:cubicBezTo>
                  <a:pt x="508635" y="212070"/>
                  <a:pt x="497994" y="202102"/>
                  <a:pt x="483769" y="186717"/>
                </a:cubicBezTo>
                <a:cubicBezTo>
                  <a:pt x="469543" y="171331"/>
                  <a:pt x="458003" y="157500"/>
                  <a:pt x="449147" y="145221"/>
                </a:cubicBezTo>
                <a:lnTo>
                  <a:pt x="449147" y="217533"/>
                </a:lnTo>
                <a:cubicBezTo>
                  <a:pt x="449147" y="225272"/>
                  <a:pt x="452087" y="227480"/>
                  <a:pt x="457966" y="224156"/>
                </a:cubicBezTo>
                <a:cubicBezTo>
                  <a:pt x="463844" y="220832"/>
                  <a:pt x="472014" y="216550"/>
                  <a:pt x="482476" y="211310"/>
                </a:cubicBezTo>
                <a:cubicBezTo>
                  <a:pt x="492937" y="206070"/>
                  <a:pt x="494286" y="208182"/>
                  <a:pt x="486522" y="217645"/>
                </a:cubicBezTo>
                <a:cubicBezTo>
                  <a:pt x="478758" y="227108"/>
                  <a:pt x="470433" y="236087"/>
                  <a:pt x="461547" y="244583"/>
                </a:cubicBezTo>
                <a:cubicBezTo>
                  <a:pt x="452660" y="253078"/>
                  <a:pt x="445979" y="260241"/>
                  <a:pt x="441502" y="266070"/>
                </a:cubicBezTo>
                <a:cubicBezTo>
                  <a:pt x="437024" y="271899"/>
                  <a:pt x="432097" y="270383"/>
                  <a:pt x="426721" y="261521"/>
                </a:cubicBezTo>
                <a:cubicBezTo>
                  <a:pt x="421345" y="252660"/>
                  <a:pt x="420213" y="245184"/>
                  <a:pt x="423326" y="239095"/>
                </a:cubicBezTo>
                <a:cubicBezTo>
                  <a:pt x="426439" y="233005"/>
                  <a:pt x="428188" y="222246"/>
                  <a:pt x="428572" y="206818"/>
                </a:cubicBezTo>
                <a:cubicBezTo>
                  <a:pt x="428957" y="191389"/>
                  <a:pt x="429344" y="165189"/>
                  <a:pt x="429735" y="128218"/>
                </a:cubicBezTo>
                <a:cubicBezTo>
                  <a:pt x="430125" y="91246"/>
                  <a:pt x="427598" y="67890"/>
                  <a:pt x="422154" y="58148"/>
                </a:cubicBezTo>
                <a:cubicBezTo>
                  <a:pt x="416710" y="48406"/>
                  <a:pt x="416957" y="43931"/>
                  <a:pt x="422898" y="44725"/>
                </a:cubicBezTo>
                <a:cubicBezTo>
                  <a:pt x="428839" y="45519"/>
                  <a:pt x="434166" y="45907"/>
                  <a:pt x="438878" y="45888"/>
                </a:cubicBezTo>
                <a:cubicBezTo>
                  <a:pt x="443591" y="45869"/>
                  <a:pt x="452112" y="43621"/>
                  <a:pt x="464440" y="39144"/>
                </a:cubicBezTo>
                <a:cubicBezTo>
                  <a:pt x="476768" y="34667"/>
                  <a:pt x="485170" y="30388"/>
                  <a:pt x="489647" y="26308"/>
                </a:cubicBezTo>
                <a:cubicBezTo>
                  <a:pt x="490767" y="25288"/>
                  <a:pt x="492137" y="24623"/>
                  <a:pt x="493756" y="24313"/>
                </a:cubicBezTo>
                <a:close/>
                <a:moveTo>
                  <a:pt x="6307154" y="24151"/>
                </a:moveTo>
                <a:cubicBezTo>
                  <a:pt x="6308477" y="24147"/>
                  <a:pt x="6310101" y="24457"/>
                  <a:pt x="6312026" y="25080"/>
                </a:cubicBezTo>
                <a:cubicBezTo>
                  <a:pt x="6319728" y="27573"/>
                  <a:pt x="6325784" y="30466"/>
                  <a:pt x="6330192" y="33758"/>
                </a:cubicBezTo>
                <a:cubicBezTo>
                  <a:pt x="6334602" y="37051"/>
                  <a:pt x="6335578" y="40763"/>
                  <a:pt x="6333122" y="44893"/>
                </a:cubicBezTo>
                <a:cubicBezTo>
                  <a:pt x="6330667" y="49023"/>
                  <a:pt x="6328717" y="53072"/>
                  <a:pt x="6327272" y="57041"/>
                </a:cubicBezTo>
                <a:cubicBezTo>
                  <a:pt x="6325827" y="61009"/>
                  <a:pt x="6320057" y="74404"/>
                  <a:pt x="6309962" y="97224"/>
                </a:cubicBezTo>
                <a:cubicBezTo>
                  <a:pt x="6321496" y="95029"/>
                  <a:pt x="6333957" y="90980"/>
                  <a:pt x="6347345" y="85076"/>
                </a:cubicBezTo>
                <a:cubicBezTo>
                  <a:pt x="6360734" y="79173"/>
                  <a:pt x="6371664" y="79173"/>
                  <a:pt x="6380134" y="85076"/>
                </a:cubicBezTo>
                <a:cubicBezTo>
                  <a:pt x="6388605" y="90980"/>
                  <a:pt x="6387430" y="95866"/>
                  <a:pt x="6376608" y="99736"/>
                </a:cubicBezTo>
                <a:cubicBezTo>
                  <a:pt x="6365788" y="103605"/>
                  <a:pt x="6353686" y="106836"/>
                  <a:pt x="6340304" y="109428"/>
                </a:cubicBezTo>
                <a:cubicBezTo>
                  <a:pt x="6348874" y="112578"/>
                  <a:pt x="6352356" y="116005"/>
                  <a:pt x="6350750" y="119707"/>
                </a:cubicBezTo>
                <a:cubicBezTo>
                  <a:pt x="6349144" y="123409"/>
                  <a:pt x="6346988" y="133179"/>
                  <a:pt x="6344285" y="149017"/>
                </a:cubicBezTo>
                <a:cubicBezTo>
                  <a:pt x="6341582" y="164854"/>
                  <a:pt x="6338313" y="177530"/>
                  <a:pt x="6334481" y="187042"/>
                </a:cubicBezTo>
                <a:cubicBezTo>
                  <a:pt x="6341910" y="195736"/>
                  <a:pt x="6350774" y="204852"/>
                  <a:pt x="6361074" y="214389"/>
                </a:cubicBezTo>
                <a:cubicBezTo>
                  <a:pt x="6371375" y="223927"/>
                  <a:pt x="6379204" y="230035"/>
                  <a:pt x="6384562" y="232714"/>
                </a:cubicBezTo>
                <a:cubicBezTo>
                  <a:pt x="6389919" y="235393"/>
                  <a:pt x="6395364" y="238748"/>
                  <a:pt x="6400896" y="242778"/>
                </a:cubicBezTo>
                <a:cubicBezTo>
                  <a:pt x="6406427" y="246809"/>
                  <a:pt x="6405187" y="249652"/>
                  <a:pt x="6397174" y="251308"/>
                </a:cubicBezTo>
                <a:cubicBezTo>
                  <a:pt x="6389163" y="252964"/>
                  <a:pt x="6380692" y="253792"/>
                  <a:pt x="6371762" y="253792"/>
                </a:cubicBezTo>
                <a:cubicBezTo>
                  <a:pt x="6361976" y="253792"/>
                  <a:pt x="6354740" y="250595"/>
                  <a:pt x="6350052" y="244201"/>
                </a:cubicBezTo>
                <a:cubicBezTo>
                  <a:pt x="6345364" y="237808"/>
                  <a:pt x="6339963" y="229260"/>
                  <a:pt x="6333848" y="218556"/>
                </a:cubicBezTo>
                <a:lnTo>
                  <a:pt x="6325068" y="202427"/>
                </a:lnTo>
                <a:cubicBezTo>
                  <a:pt x="6318234" y="214966"/>
                  <a:pt x="6309760" y="224875"/>
                  <a:pt x="6299646" y="232156"/>
                </a:cubicBezTo>
                <a:cubicBezTo>
                  <a:pt x="6289532" y="239436"/>
                  <a:pt x="6279358" y="244084"/>
                  <a:pt x="6269126" y="246099"/>
                </a:cubicBezTo>
                <a:cubicBezTo>
                  <a:pt x="6258894" y="248114"/>
                  <a:pt x="6257996" y="245755"/>
                  <a:pt x="6266430" y="239020"/>
                </a:cubicBezTo>
                <a:cubicBezTo>
                  <a:pt x="6274863" y="232286"/>
                  <a:pt x="6283653" y="224156"/>
                  <a:pt x="6292800" y="214631"/>
                </a:cubicBezTo>
                <a:cubicBezTo>
                  <a:pt x="6301946" y="205106"/>
                  <a:pt x="6308398" y="196121"/>
                  <a:pt x="6312156" y="187675"/>
                </a:cubicBezTo>
                <a:cubicBezTo>
                  <a:pt x="6301627" y="170014"/>
                  <a:pt x="6292306" y="155863"/>
                  <a:pt x="6284196" y="145221"/>
                </a:cubicBezTo>
                <a:cubicBezTo>
                  <a:pt x="6282149" y="147950"/>
                  <a:pt x="6280235" y="149821"/>
                  <a:pt x="6278454" y="150835"/>
                </a:cubicBezTo>
                <a:lnTo>
                  <a:pt x="6274388" y="151221"/>
                </a:lnTo>
                <a:lnTo>
                  <a:pt x="6282252" y="155156"/>
                </a:lnTo>
                <a:cubicBezTo>
                  <a:pt x="6287492" y="158492"/>
                  <a:pt x="6287916" y="162820"/>
                  <a:pt x="6283526" y="168141"/>
                </a:cubicBezTo>
                <a:cubicBezTo>
                  <a:pt x="6279136" y="173462"/>
                  <a:pt x="6275496" y="181647"/>
                  <a:pt x="6272606" y="192698"/>
                </a:cubicBezTo>
                <a:cubicBezTo>
                  <a:pt x="6278050" y="201057"/>
                  <a:pt x="6276754" y="205739"/>
                  <a:pt x="6268718" y="206743"/>
                </a:cubicBezTo>
                <a:cubicBezTo>
                  <a:pt x="6260680" y="207748"/>
                  <a:pt x="6247764" y="210030"/>
                  <a:pt x="6229966" y="213589"/>
                </a:cubicBezTo>
                <a:cubicBezTo>
                  <a:pt x="6227796" y="220932"/>
                  <a:pt x="6225058" y="223552"/>
                  <a:pt x="6221752" y="221449"/>
                </a:cubicBezTo>
                <a:cubicBezTo>
                  <a:pt x="6218448" y="219347"/>
                  <a:pt x="6215632" y="214613"/>
                  <a:pt x="6213308" y="207246"/>
                </a:cubicBezTo>
                <a:cubicBezTo>
                  <a:pt x="6210982" y="199879"/>
                  <a:pt x="6208818" y="192592"/>
                  <a:pt x="6206814" y="185386"/>
                </a:cubicBezTo>
                <a:cubicBezTo>
                  <a:pt x="6204812" y="178181"/>
                  <a:pt x="6202800" y="171607"/>
                  <a:pt x="6200778" y="165667"/>
                </a:cubicBezTo>
                <a:cubicBezTo>
                  <a:pt x="6198756" y="159726"/>
                  <a:pt x="6200446" y="157165"/>
                  <a:pt x="6205846" y="157983"/>
                </a:cubicBezTo>
                <a:cubicBezTo>
                  <a:pt x="6211248" y="158802"/>
                  <a:pt x="6214978" y="159388"/>
                  <a:pt x="6217037" y="159741"/>
                </a:cubicBezTo>
                <a:cubicBezTo>
                  <a:pt x="6219096" y="160095"/>
                  <a:pt x="6223598" y="159732"/>
                  <a:pt x="6230544" y="158653"/>
                </a:cubicBezTo>
                <a:cubicBezTo>
                  <a:pt x="6232031" y="138636"/>
                  <a:pt x="6233166" y="125992"/>
                  <a:pt x="6233948" y="120721"/>
                </a:cubicBezTo>
                <a:cubicBezTo>
                  <a:pt x="6227870" y="122271"/>
                  <a:pt x="6221896" y="122841"/>
                  <a:pt x="6216024" y="122432"/>
                </a:cubicBezTo>
                <a:cubicBezTo>
                  <a:pt x="6210150" y="122023"/>
                  <a:pt x="6205444" y="120389"/>
                  <a:pt x="6201903" y="117530"/>
                </a:cubicBezTo>
                <a:cubicBezTo>
                  <a:pt x="6198362" y="114671"/>
                  <a:pt x="6199940" y="112151"/>
                  <a:pt x="6206638" y="109968"/>
                </a:cubicBezTo>
                <a:cubicBezTo>
                  <a:pt x="6213334" y="107785"/>
                  <a:pt x="6222822" y="104988"/>
                  <a:pt x="6235101" y="101578"/>
                </a:cubicBezTo>
                <a:lnTo>
                  <a:pt x="6235101" y="62268"/>
                </a:lnTo>
                <a:cubicBezTo>
                  <a:pt x="6235101" y="55162"/>
                  <a:pt x="6233740" y="48316"/>
                  <a:pt x="6231018" y="41730"/>
                </a:cubicBezTo>
                <a:cubicBezTo>
                  <a:pt x="6228296" y="35144"/>
                  <a:pt x="6229464" y="32264"/>
                  <a:pt x="6234524" y="33089"/>
                </a:cubicBezTo>
                <a:cubicBezTo>
                  <a:pt x="6239584" y="33913"/>
                  <a:pt x="6246418" y="36118"/>
                  <a:pt x="6255025" y="39702"/>
                </a:cubicBezTo>
                <a:cubicBezTo>
                  <a:pt x="6263633" y="43287"/>
                  <a:pt x="6266550" y="47764"/>
                  <a:pt x="6263778" y="53134"/>
                </a:cubicBezTo>
                <a:cubicBezTo>
                  <a:pt x="6261006" y="58504"/>
                  <a:pt x="6258114" y="72810"/>
                  <a:pt x="6255100" y="96052"/>
                </a:cubicBezTo>
                <a:cubicBezTo>
                  <a:pt x="6258994" y="94502"/>
                  <a:pt x="6264036" y="92949"/>
                  <a:pt x="6270225" y="91392"/>
                </a:cubicBezTo>
                <a:cubicBezTo>
                  <a:pt x="6276414" y="89836"/>
                  <a:pt x="6281666" y="91476"/>
                  <a:pt x="6285982" y="96313"/>
                </a:cubicBezTo>
                <a:cubicBezTo>
                  <a:pt x="6290298" y="101150"/>
                  <a:pt x="6287795" y="105416"/>
                  <a:pt x="6278475" y="109112"/>
                </a:cubicBezTo>
                <a:cubicBezTo>
                  <a:pt x="6269155" y="112808"/>
                  <a:pt x="6260892" y="115642"/>
                  <a:pt x="6253686" y="117614"/>
                </a:cubicBezTo>
                <a:cubicBezTo>
                  <a:pt x="6253004" y="126432"/>
                  <a:pt x="6251528" y="138313"/>
                  <a:pt x="6249258" y="153258"/>
                </a:cubicBezTo>
                <a:cubicBezTo>
                  <a:pt x="6250090" y="152824"/>
                  <a:pt x="6252086" y="151354"/>
                  <a:pt x="6255248" y="148849"/>
                </a:cubicBezTo>
                <a:cubicBezTo>
                  <a:pt x="6258411" y="146344"/>
                  <a:pt x="6262392" y="145935"/>
                  <a:pt x="6267192" y="147621"/>
                </a:cubicBezTo>
                <a:lnTo>
                  <a:pt x="6273225" y="150640"/>
                </a:lnTo>
                <a:lnTo>
                  <a:pt x="6271558" y="146714"/>
                </a:lnTo>
                <a:cubicBezTo>
                  <a:pt x="6271772" y="144355"/>
                  <a:pt x="6272854" y="141166"/>
                  <a:pt x="6274800" y="137147"/>
                </a:cubicBezTo>
                <a:cubicBezTo>
                  <a:pt x="6278695" y="129111"/>
                  <a:pt x="6283572" y="118035"/>
                  <a:pt x="6289432" y="103922"/>
                </a:cubicBezTo>
                <a:cubicBezTo>
                  <a:pt x="6295292" y="89808"/>
                  <a:pt x="6299572" y="76289"/>
                  <a:pt x="6302269" y="63366"/>
                </a:cubicBezTo>
                <a:cubicBezTo>
                  <a:pt x="6304966" y="50443"/>
                  <a:pt x="6305342" y="40208"/>
                  <a:pt x="6303394" y="32661"/>
                </a:cubicBezTo>
                <a:cubicBezTo>
                  <a:pt x="6301934" y="27001"/>
                  <a:pt x="6303188" y="24164"/>
                  <a:pt x="6307154" y="24151"/>
                </a:cubicBezTo>
                <a:close/>
                <a:moveTo>
                  <a:pt x="7253269" y="22631"/>
                </a:moveTo>
                <a:cubicBezTo>
                  <a:pt x="7256526" y="22645"/>
                  <a:pt x="7260340" y="23474"/>
                  <a:pt x="7264712" y="25117"/>
                </a:cubicBezTo>
                <a:cubicBezTo>
                  <a:pt x="7273456" y="28404"/>
                  <a:pt x="7280786" y="32785"/>
                  <a:pt x="7286702" y="38261"/>
                </a:cubicBezTo>
                <a:cubicBezTo>
                  <a:pt x="7292618" y="43736"/>
                  <a:pt x="7292552" y="49078"/>
                  <a:pt x="7286506" y="54287"/>
                </a:cubicBezTo>
                <a:cubicBezTo>
                  <a:pt x="7280460" y="59496"/>
                  <a:pt x="7272392" y="73427"/>
                  <a:pt x="7262303" y="96080"/>
                </a:cubicBezTo>
                <a:cubicBezTo>
                  <a:pt x="7252214" y="118733"/>
                  <a:pt x="7244509" y="123834"/>
                  <a:pt x="7239188" y="111382"/>
                </a:cubicBezTo>
                <a:cubicBezTo>
                  <a:pt x="7233806" y="112101"/>
                  <a:pt x="7226142" y="113130"/>
                  <a:pt x="7216194" y="114470"/>
                </a:cubicBezTo>
                <a:lnTo>
                  <a:pt x="7216194" y="134580"/>
                </a:lnTo>
                <a:cubicBezTo>
                  <a:pt x="7228746" y="132335"/>
                  <a:pt x="7241126" y="129439"/>
                  <a:pt x="7253336" y="125892"/>
                </a:cubicBezTo>
                <a:cubicBezTo>
                  <a:pt x="7265546" y="122345"/>
                  <a:pt x="7275444" y="123105"/>
                  <a:pt x="7283028" y="128171"/>
                </a:cubicBezTo>
                <a:cubicBezTo>
                  <a:pt x="7290612" y="133238"/>
                  <a:pt x="7292903" y="137529"/>
                  <a:pt x="7289902" y="141045"/>
                </a:cubicBezTo>
                <a:cubicBezTo>
                  <a:pt x="7286900" y="144561"/>
                  <a:pt x="7277667" y="146716"/>
                  <a:pt x="7262201" y="147510"/>
                </a:cubicBezTo>
                <a:cubicBezTo>
                  <a:pt x="7246736" y="148303"/>
                  <a:pt x="7231555" y="149767"/>
                  <a:pt x="7216660" y="151900"/>
                </a:cubicBezTo>
                <a:lnTo>
                  <a:pt x="7216194" y="152867"/>
                </a:lnTo>
                <a:cubicBezTo>
                  <a:pt x="7235691" y="169983"/>
                  <a:pt x="7252924" y="182952"/>
                  <a:pt x="7267894" y="191777"/>
                </a:cubicBezTo>
                <a:cubicBezTo>
                  <a:pt x="7282864" y="200601"/>
                  <a:pt x="7296859" y="207289"/>
                  <a:pt x="7309882" y="211841"/>
                </a:cubicBezTo>
                <a:cubicBezTo>
                  <a:pt x="7322904" y="216392"/>
                  <a:pt x="7323828" y="220048"/>
                  <a:pt x="7312654" y="222807"/>
                </a:cubicBezTo>
                <a:cubicBezTo>
                  <a:pt x="7301480" y="225567"/>
                  <a:pt x="7289926" y="226947"/>
                  <a:pt x="7277996" y="226947"/>
                </a:cubicBezTo>
                <a:cubicBezTo>
                  <a:pt x="7265854" y="226947"/>
                  <a:pt x="7256664" y="222786"/>
                  <a:pt x="7250425" y="214464"/>
                </a:cubicBezTo>
                <a:cubicBezTo>
                  <a:pt x="7244187" y="206142"/>
                  <a:pt x="7232776" y="190068"/>
                  <a:pt x="7216194" y="166243"/>
                </a:cubicBezTo>
                <a:lnTo>
                  <a:pt x="7216194" y="236211"/>
                </a:lnTo>
                <a:cubicBezTo>
                  <a:pt x="7216194" y="249866"/>
                  <a:pt x="7213999" y="261075"/>
                  <a:pt x="7209608" y="269837"/>
                </a:cubicBezTo>
                <a:cubicBezTo>
                  <a:pt x="7205218" y="278599"/>
                  <a:pt x="7200524" y="276776"/>
                  <a:pt x="7195526" y="264368"/>
                </a:cubicBezTo>
                <a:cubicBezTo>
                  <a:pt x="7190528" y="251959"/>
                  <a:pt x="7189586" y="240614"/>
                  <a:pt x="7192698" y="230332"/>
                </a:cubicBezTo>
                <a:cubicBezTo>
                  <a:pt x="7195812" y="220051"/>
                  <a:pt x="7197368" y="197522"/>
                  <a:pt x="7197368" y="162746"/>
                </a:cubicBezTo>
                <a:cubicBezTo>
                  <a:pt x="7188339" y="180581"/>
                  <a:pt x="7177462" y="195463"/>
                  <a:pt x="7164737" y="207394"/>
                </a:cubicBezTo>
                <a:cubicBezTo>
                  <a:pt x="7152012" y="219325"/>
                  <a:pt x="7138317" y="228289"/>
                  <a:pt x="7123651" y="234286"/>
                </a:cubicBezTo>
                <a:cubicBezTo>
                  <a:pt x="7108986" y="240282"/>
                  <a:pt x="7107972" y="237420"/>
                  <a:pt x="7120610" y="225700"/>
                </a:cubicBezTo>
                <a:cubicBezTo>
                  <a:pt x="7133248" y="213980"/>
                  <a:pt x="7144788" y="202123"/>
                  <a:pt x="7155230" y="190130"/>
                </a:cubicBezTo>
                <a:cubicBezTo>
                  <a:pt x="7165674" y="178137"/>
                  <a:pt x="7174275" y="167453"/>
                  <a:pt x="7181034" y="158076"/>
                </a:cubicBezTo>
                <a:cubicBezTo>
                  <a:pt x="7166796" y="161921"/>
                  <a:pt x="7157147" y="164631"/>
                  <a:pt x="7152086" y="166206"/>
                </a:cubicBezTo>
                <a:cubicBezTo>
                  <a:pt x="7147026" y="167781"/>
                  <a:pt x="7140078" y="165598"/>
                  <a:pt x="7131242" y="159658"/>
                </a:cubicBezTo>
                <a:cubicBezTo>
                  <a:pt x="7122405" y="153717"/>
                  <a:pt x="7124535" y="150009"/>
                  <a:pt x="7137632" y="148533"/>
                </a:cubicBezTo>
                <a:cubicBezTo>
                  <a:pt x="7150728" y="147057"/>
                  <a:pt x="7170641" y="143789"/>
                  <a:pt x="7197368" y="138729"/>
                </a:cubicBezTo>
                <a:lnTo>
                  <a:pt x="7197368" y="117205"/>
                </a:lnTo>
                <a:cubicBezTo>
                  <a:pt x="7192394" y="118730"/>
                  <a:pt x="7186312" y="120138"/>
                  <a:pt x="7179118" y="121428"/>
                </a:cubicBezTo>
                <a:cubicBezTo>
                  <a:pt x="7173326" y="133408"/>
                  <a:pt x="7168316" y="133892"/>
                  <a:pt x="7164086" y="122879"/>
                </a:cubicBezTo>
                <a:cubicBezTo>
                  <a:pt x="7159857" y="111865"/>
                  <a:pt x="7156016" y="99451"/>
                  <a:pt x="7152561" y="85634"/>
                </a:cubicBezTo>
                <a:cubicBezTo>
                  <a:pt x="7149107" y="71818"/>
                  <a:pt x="7145398" y="61351"/>
                  <a:pt x="7141436" y="54232"/>
                </a:cubicBezTo>
                <a:cubicBezTo>
                  <a:pt x="7137474" y="47113"/>
                  <a:pt x="7139021" y="43553"/>
                  <a:pt x="7146078" y="43553"/>
                </a:cubicBezTo>
                <a:cubicBezTo>
                  <a:pt x="7150964" y="43553"/>
                  <a:pt x="7155674" y="43742"/>
                  <a:pt x="7160207" y="44121"/>
                </a:cubicBezTo>
                <a:cubicBezTo>
                  <a:pt x="7164740" y="44499"/>
                  <a:pt x="7177822" y="42828"/>
                  <a:pt x="7199451" y="39107"/>
                </a:cubicBezTo>
                <a:cubicBezTo>
                  <a:pt x="7225645" y="32955"/>
                  <a:pt x="7240884" y="28264"/>
                  <a:pt x="7245170" y="25033"/>
                </a:cubicBezTo>
                <a:cubicBezTo>
                  <a:pt x="7247312" y="23418"/>
                  <a:pt x="7250012" y="22617"/>
                  <a:pt x="7253269" y="22631"/>
                </a:cubicBezTo>
                <a:close/>
                <a:moveTo>
                  <a:pt x="5598614" y="21522"/>
                </a:moveTo>
                <a:cubicBezTo>
                  <a:pt x="5600225" y="21548"/>
                  <a:pt x="5602202" y="21975"/>
                  <a:pt x="5604544" y="22801"/>
                </a:cubicBezTo>
                <a:cubicBezTo>
                  <a:pt x="5613915" y="26106"/>
                  <a:pt x="5620748" y="30025"/>
                  <a:pt x="5625045" y="34558"/>
                </a:cubicBezTo>
                <a:cubicBezTo>
                  <a:pt x="5629343" y="39091"/>
                  <a:pt x="5630084" y="43531"/>
                  <a:pt x="5627268" y="47879"/>
                </a:cubicBezTo>
                <a:cubicBezTo>
                  <a:pt x="5624453" y="52226"/>
                  <a:pt x="5621282" y="62048"/>
                  <a:pt x="5617753" y="77346"/>
                </a:cubicBezTo>
                <a:cubicBezTo>
                  <a:pt x="5614224" y="92645"/>
                  <a:pt x="5610631" y="106278"/>
                  <a:pt x="5606972" y="118246"/>
                </a:cubicBezTo>
                <a:cubicBezTo>
                  <a:pt x="5615741" y="117527"/>
                  <a:pt x="5624794" y="116169"/>
                  <a:pt x="5634133" y="114172"/>
                </a:cubicBezTo>
                <a:cubicBezTo>
                  <a:pt x="5636167" y="107686"/>
                  <a:pt x="5636406" y="101100"/>
                  <a:pt x="5634849" y="94415"/>
                </a:cubicBezTo>
                <a:cubicBezTo>
                  <a:pt x="5633293" y="87730"/>
                  <a:pt x="5637984" y="87405"/>
                  <a:pt x="5648923" y="93439"/>
                </a:cubicBezTo>
                <a:cubicBezTo>
                  <a:pt x="5659862" y="99472"/>
                  <a:pt x="5664330" y="105122"/>
                  <a:pt x="5662327" y="110386"/>
                </a:cubicBezTo>
                <a:cubicBezTo>
                  <a:pt x="5660324" y="115651"/>
                  <a:pt x="5658352" y="122565"/>
                  <a:pt x="5656411" y="131129"/>
                </a:cubicBezTo>
                <a:cubicBezTo>
                  <a:pt x="5654470" y="139693"/>
                  <a:pt x="5651341" y="149857"/>
                  <a:pt x="5647025" y="161620"/>
                </a:cubicBezTo>
                <a:cubicBezTo>
                  <a:pt x="5642709" y="173384"/>
                  <a:pt x="5637916" y="183743"/>
                  <a:pt x="5632645" y="192698"/>
                </a:cubicBezTo>
                <a:cubicBezTo>
                  <a:pt x="5644899" y="201565"/>
                  <a:pt x="5652439" y="209915"/>
                  <a:pt x="5655267" y="217747"/>
                </a:cubicBezTo>
                <a:cubicBezTo>
                  <a:pt x="5658094" y="225579"/>
                  <a:pt x="5657636" y="233349"/>
                  <a:pt x="5653890" y="241057"/>
                </a:cubicBezTo>
                <a:cubicBezTo>
                  <a:pt x="5650145" y="248765"/>
                  <a:pt x="5644784" y="247330"/>
                  <a:pt x="5637807" y="236751"/>
                </a:cubicBezTo>
                <a:cubicBezTo>
                  <a:pt x="5630831" y="226172"/>
                  <a:pt x="5624614" y="216678"/>
                  <a:pt x="5619157" y="208269"/>
                </a:cubicBezTo>
                <a:cubicBezTo>
                  <a:pt x="5605962" y="221229"/>
                  <a:pt x="5593577" y="230103"/>
                  <a:pt x="5582006" y="234890"/>
                </a:cubicBezTo>
                <a:cubicBezTo>
                  <a:pt x="5570435" y="239678"/>
                  <a:pt x="5559226" y="242468"/>
                  <a:pt x="5548380" y="243262"/>
                </a:cubicBezTo>
                <a:cubicBezTo>
                  <a:pt x="5537534" y="244056"/>
                  <a:pt x="5536276" y="241975"/>
                  <a:pt x="5544604" y="237020"/>
                </a:cubicBezTo>
                <a:cubicBezTo>
                  <a:pt x="5552932" y="232066"/>
                  <a:pt x="5562792" y="226172"/>
                  <a:pt x="5574183" y="219338"/>
                </a:cubicBezTo>
                <a:cubicBezTo>
                  <a:pt x="5585575" y="212504"/>
                  <a:pt x="5596455" y="204269"/>
                  <a:pt x="5606823" y="194632"/>
                </a:cubicBezTo>
                <a:cubicBezTo>
                  <a:pt x="5595190" y="183743"/>
                  <a:pt x="5587420" y="176937"/>
                  <a:pt x="5583513" y="174215"/>
                </a:cubicBezTo>
                <a:cubicBezTo>
                  <a:pt x="5579606" y="171493"/>
                  <a:pt x="5578431" y="167099"/>
                  <a:pt x="5579988" y="161034"/>
                </a:cubicBezTo>
                <a:cubicBezTo>
                  <a:pt x="5581544" y="154970"/>
                  <a:pt x="5583488" y="147758"/>
                  <a:pt x="5585820" y="139399"/>
                </a:cubicBezTo>
                <a:cubicBezTo>
                  <a:pt x="5563347" y="144732"/>
                  <a:pt x="5548678" y="148982"/>
                  <a:pt x="5541813" y="152151"/>
                </a:cubicBezTo>
                <a:cubicBezTo>
                  <a:pt x="5534948" y="155320"/>
                  <a:pt x="5527337" y="152210"/>
                  <a:pt x="5518977" y="142822"/>
                </a:cubicBezTo>
                <a:cubicBezTo>
                  <a:pt x="5510618" y="133433"/>
                  <a:pt x="5511651" y="129129"/>
                  <a:pt x="5522075" y="129911"/>
                </a:cubicBezTo>
                <a:cubicBezTo>
                  <a:pt x="5532499" y="130692"/>
                  <a:pt x="5554591" y="128540"/>
                  <a:pt x="5588350" y="123455"/>
                </a:cubicBezTo>
                <a:cubicBezTo>
                  <a:pt x="5591389" y="99841"/>
                  <a:pt x="5593670" y="81083"/>
                  <a:pt x="5595196" y="67180"/>
                </a:cubicBezTo>
                <a:cubicBezTo>
                  <a:pt x="5596721" y="53277"/>
                  <a:pt x="5596319" y="41578"/>
                  <a:pt x="5593987" y="32084"/>
                </a:cubicBezTo>
                <a:cubicBezTo>
                  <a:pt x="5592238" y="24964"/>
                  <a:pt x="5593780" y="21443"/>
                  <a:pt x="5598614" y="21522"/>
                </a:cubicBezTo>
                <a:close/>
                <a:moveTo>
                  <a:pt x="6011936" y="21143"/>
                </a:moveTo>
                <a:cubicBezTo>
                  <a:pt x="6015323" y="21368"/>
                  <a:pt x="6019046" y="22302"/>
                  <a:pt x="6023105" y="23945"/>
                </a:cubicBezTo>
                <a:cubicBezTo>
                  <a:pt x="6031222" y="27232"/>
                  <a:pt x="6038043" y="31436"/>
                  <a:pt x="6043568" y="36558"/>
                </a:cubicBezTo>
                <a:cubicBezTo>
                  <a:pt x="6049094" y="41680"/>
                  <a:pt x="6049565" y="46102"/>
                  <a:pt x="6044982" y="49823"/>
                </a:cubicBezTo>
                <a:cubicBezTo>
                  <a:pt x="6040400" y="53543"/>
                  <a:pt x="6036043" y="58783"/>
                  <a:pt x="6031914" y="65543"/>
                </a:cubicBezTo>
                <a:cubicBezTo>
                  <a:pt x="6027783" y="72302"/>
                  <a:pt x="6020782" y="83771"/>
                  <a:pt x="6010910" y="99950"/>
                </a:cubicBezTo>
                <a:cubicBezTo>
                  <a:pt x="6001038" y="116129"/>
                  <a:pt x="5994006" y="119549"/>
                  <a:pt x="5989814" y="110210"/>
                </a:cubicBezTo>
                <a:cubicBezTo>
                  <a:pt x="5982434" y="111760"/>
                  <a:pt x="5974708" y="113471"/>
                  <a:pt x="5966634" y="115344"/>
                </a:cubicBezTo>
                <a:lnTo>
                  <a:pt x="5966634" y="136924"/>
                </a:lnTo>
                <a:cubicBezTo>
                  <a:pt x="5998570" y="133117"/>
                  <a:pt x="6019520" y="129830"/>
                  <a:pt x="6029486" y="127064"/>
                </a:cubicBezTo>
                <a:cubicBezTo>
                  <a:pt x="6039451" y="124299"/>
                  <a:pt x="6047810" y="125359"/>
                  <a:pt x="6054563" y="130246"/>
                </a:cubicBezTo>
                <a:cubicBezTo>
                  <a:pt x="6061316" y="135132"/>
                  <a:pt x="6064120" y="139216"/>
                  <a:pt x="6062972" y="142496"/>
                </a:cubicBezTo>
                <a:cubicBezTo>
                  <a:pt x="6061824" y="145776"/>
                  <a:pt x="6052024" y="148018"/>
                  <a:pt x="6033569" y="149221"/>
                </a:cubicBezTo>
                <a:cubicBezTo>
                  <a:pt x="6015114" y="150424"/>
                  <a:pt x="5992803" y="152477"/>
                  <a:pt x="5966634" y="155379"/>
                </a:cubicBezTo>
                <a:lnTo>
                  <a:pt x="5966634" y="159676"/>
                </a:lnTo>
                <a:cubicBezTo>
                  <a:pt x="5983984" y="176295"/>
                  <a:pt x="5999931" y="189575"/>
                  <a:pt x="6014472" y="199516"/>
                </a:cubicBezTo>
                <a:cubicBezTo>
                  <a:pt x="6029014" y="209456"/>
                  <a:pt x="6043122" y="216705"/>
                  <a:pt x="6056796" y="221263"/>
                </a:cubicBezTo>
                <a:cubicBezTo>
                  <a:pt x="6070470" y="225821"/>
                  <a:pt x="6081626" y="229880"/>
                  <a:pt x="6090263" y="233439"/>
                </a:cubicBezTo>
                <a:cubicBezTo>
                  <a:pt x="6098902" y="236999"/>
                  <a:pt x="6095946" y="240301"/>
                  <a:pt x="6081399" y="243346"/>
                </a:cubicBezTo>
                <a:cubicBezTo>
                  <a:pt x="6066850" y="246390"/>
                  <a:pt x="6055307" y="248114"/>
                  <a:pt x="6046768" y="248517"/>
                </a:cubicBezTo>
                <a:cubicBezTo>
                  <a:pt x="6038229" y="248921"/>
                  <a:pt x="6030676" y="245851"/>
                  <a:pt x="6024110" y="239309"/>
                </a:cubicBezTo>
                <a:cubicBezTo>
                  <a:pt x="6017542" y="232766"/>
                  <a:pt x="6009958" y="225390"/>
                  <a:pt x="6001357" y="217180"/>
                </a:cubicBezTo>
                <a:cubicBezTo>
                  <a:pt x="5992756" y="208969"/>
                  <a:pt x="5981182" y="195494"/>
                  <a:pt x="5966634" y="176754"/>
                </a:cubicBezTo>
                <a:lnTo>
                  <a:pt x="5966634" y="232714"/>
                </a:lnTo>
                <a:cubicBezTo>
                  <a:pt x="5966634" y="245513"/>
                  <a:pt x="5964630" y="257478"/>
                  <a:pt x="5960624" y="268609"/>
                </a:cubicBezTo>
                <a:cubicBezTo>
                  <a:pt x="5956619" y="279740"/>
                  <a:pt x="5951538" y="280543"/>
                  <a:pt x="5945379" y="271018"/>
                </a:cubicBezTo>
                <a:cubicBezTo>
                  <a:pt x="5939221" y="261493"/>
                  <a:pt x="5937116" y="251919"/>
                  <a:pt x="5939063" y="242295"/>
                </a:cubicBezTo>
                <a:cubicBezTo>
                  <a:pt x="5941010" y="232670"/>
                  <a:pt x="5942372" y="222984"/>
                  <a:pt x="5943146" y="213236"/>
                </a:cubicBezTo>
                <a:cubicBezTo>
                  <a:pt x="5943922" y="203488"/>
                  <a:pt x="5944309" y="189380"/>
                  <a:pt x="5944309" y="170913"/>
                </a:cubicBezTo>
                <a:cubicBezTo>
                  <a:pt x="5928224" y="194291"/>
                  <a:pt x="5915034" y="210731"/>
                  <a:pt x="5904740" y="220231"/>
                </a:cubicBezTo>
                <a:cubicBezTo>
                  <a:pt x="5894446" y="229731"/>
                  <a:pt x="5883141" y="237858"/>
                  <a:pt x="5870826" y="244611"/>
                </a:cubicBezTo>
                <a:cubicBezTo>
                  <a:pt x="5858510" y="251364"/>
                  <a:pt x="5848030" y="255751"/>
                  <a:pt x="5839386" y="257773"/>
                </a:cubicBezTo>
                <a:cubicBezTo>
                  <a:pt x="5830741" y="259794"/>
                  <a:pt x="5832217" y="256449"/>
                  <a:pt x="5843813" y="247736"/>
                </a:cubicBezTo>
                <a:cubicBezTo>
                  <a:pt x="5855410" y="239023"/>
                  <a:pt x="5870448" y="226001"/>
                  <a:pt x="5888927" y="208669"/>
                </a:cubicBezTo>
                <a:cubicBezTo>
                  <a:pt x="5907406" y="191336"/>
                  <a:pt x="5922370" y="174857"/>
                  <a:pt x="5933817" y="159230"/>
                </a:cubicBezTo>
                <a:cubicBezTo>
                  <a:pt x="5910538" y="164575"/>
                  <a:pt x="5894697" y="168442"/>
                  <a:pt x="5886294" y="170829"/>
                </a:cubicBezTo>
                <a:cubicBezTo>
                  <a:pt x="5877892" y="173217"/>
                  <a:pt x="5869312" y="170696"/>
                  <a:pt x="5860557" y="163267"/>
                </a:cubicBezTo>
                <a:cubicBezTo>
                  <a:pt x="5851800" y="155838"/>
                  <a:pt x="5852508" y="152123"/>
                  <a:pt x="5862678" y="152123"/>
                </a:cubicBezTo>
                <a:cubicBezTo>
                  <a:pt x="5870255" y="152123"/>
                  <a:pt x="5880704" y="151171"/>
                  <a:pt x="5894024" y="149268"/>
                </a:cubicBezTo>
                <a:cubicBezTo>
                  <a:pt x="5907344" y="147364"/>
                  <a:pt x="5924106" y="144608"/>
                  <a:pt x="5944309" y="140998"/>
                </a:cubicBezTo>
                <a:lnTo>
                  <a:pt x="5944309" y="118377"/>
                </a:lnTo>
                <a:cubicBezTo>
                  <a:pt x="5940812" y="119145"/>
                  <a:pt x="5934226" y="120566"/>
                  <a:pt x="5924552" y="122637"/>
                </a:cubicBezTo>
                <a:cubicBezTo>
                  <a:pt x="5917856" y="131467"/>
                  <a:pt x="5912544" y="131334"/>
                  <a:pt x="5908618" y="122237"/>
                </a:cubicBezTo>
                <a:cubicBezTo>
                  <a:pt x="5904693" y="113140"/>
                  <a:pt x="5901146" y="103639"/>
                  <a:pt x="5897977" y="93736"/>
                </a:cubicBezTo>
                <a:cubicBezTo>
                  <a:pt x="5894809" y="83833"/>
                  <a:pt x="5891534" y="75306"/>
                  <a:pt x="5888154" y="68156"/>
                </a:cubicBezTo>
                <a:cubicBezTo>
                  <a:pt x="5884775" y="61006"/>
                  <a:pt x="5880838" y="54501"/>
                  <a:pt x="5876342" y="48641"/>
                </a:cubicBezTo>
                <a:cubicBezTo>
                  <a:pt x="5871846" y="42781"/>
                  <a:pt x="5872534" y="39101"/>
                  <a:pt x="5878406" y="37600"/>
                </a:cubicBezTo>
                <a:cubicBezTo>
                  <a:pt x="5884279" y="36099"/>
                  <a:pt x="5889950" y="35935"/>
                  <a:pt x="5895419" y="37107"/>
                </a:cubicBezTo>
                <a:cubicBezTo>
                  <a:pt x="5900888" y="38279"/>
                  <a:pt x="5912464" y="37706"/>
                  <a:pt x="5930143" y="35386"/>
                </a:cubicBezTo>
                <a:cubicBezTo>
                  <a:pt x="5947822" y="33067"/>
                  <a:pt x="5962990" y="30952"/>
                  <a:pt x="5975647" y="29042"/>
                </a:cubicBezTo>
                <a:cubicBezTo>
                  <a:pt x="5988304" y="27132"/>
                  <a:pt x="5997348" y="24984"/>
                  <a:pt x="6002780" y="22596"/>
                </a:cubicBezTo>
                <a:cubicBezTo>
                  <a:pt x="6005497" y="21403"/>
                  <a:pt x="6008548" y="20918"/>
                  <a:pt x="6011936" y="21143"/>
                </a:cubicBezTo>
                <a:close/>
                <a:moveTo>
                  <a:pt x="6872016" y="20834"/>
                </a:moveTo>
                <a:cubicBezTo>
                  <a:pt x="6875141" y="21231"/>
                  <a:pt x="6879520" y="22624"/>
                  <a:pt x="6885154" y="25015"/>
                </a:cubicBezTo>
                <a:cubicBezTo>
                  <a:pt x="6896422" y="29796"/>
                  <a:pt x="6900484" y="35622"/>
                  <a:pt x="6897340" y="42493"/>
                </a:cubicBezTo>
                <a:cubicBezTo>
                  <a:pt x="6894196" y="49364"/>
                  <a:pt x="6891874" y="70330"/>
                  <a:pt x="6890372" y="105391"/>
                </a:cubicBezTo>
                <a:cubicBezTo>
                  <a:pt x="6906954" y="89864"/>
                  <a:pt x="6918666" y="76413"/>
                  <a:pt x="6925505" y="65040"/>
                </a:cubicBezTo>
                <a:cubicBezTo>
                  <a:pt x="6932346" y="53667"/>
                  <a:pt x="6935570" y="44514"/>
                  <a:pt x="6935179" y="37581"/>
                </a:cubicBezTo>
                <a:cubicBezTo>
                  <a:pt x="6934788" y="30649"/>
                  <a:pt x="6938478" y="28642"/>
                  <a:pt x="6946248" y="31563"/>
                </a:cubicBezTo>
                <a:cubicBezTo>
                  <a:pt x="6954018" y="34484"/>
                  <a:pt x="6960270" y="38109"/>
                  <a:pt x="6965000" y="42437"/>
                </a:cubicBezTo>
                <a:cubicBezTo>
                  <a:pt x="6969732" y="46765"/>
                  <a:pt x="6969949" y="50635"/>
                  <a:pt x="6965652" y="54046"/>
                </a:cubicBezTo>
                <a:cubicBezTo>
                  <a:pt x="6961354" y="57456"/>
                  <a:pt x="6953342" y="66001"/>
                  <a:pt x="6941616" y="79681"/>
                </a:cubicBezTo>
                <a:cubicBezTo>
                  <a:pt x="6929890" y="93361"/>
                  <a:pt x="6912808" y="106185"/>
                  <a:pt x="6890372" y="118153"/>
                </a:cubicBezTo>
                <a:lnTo>
                  <a:pt x="6890372" y="127585"/>
                </a:lnTo>
                <a:cubicBezTo>
                  <a:pt x="6922495" y="119090"/>
                  <a:pt x="6943508" y="113657"/>
                  <a:pt x="6953410" y="111289"/>
                </a:cubicBezTo>
                <a:cubicBezTo>
                  <a:pt x="6963314" y="108920"/>
                  <a:pt x="6972210" y="111084"/>
                  <a:pt x="6980097" y="117781"/>
                </a:cubicBezTo>
                <a:cubicBezTo>
                  <a:pt x="6987985" y="124478"/>
                  <a:pt x="6985477" y="128770"/>
                  <a:pt x="6972572" y="130655"/>
                </a:cubicBezTo>
                <a:cubicBezTo>
                  <a:pt x="6959668" y="132540"/>
                  <a:pt x="6948031" y="134273"/>
                  <a:pt x="6937662" y="135855"/>
                </a:cubicBezTo>
                <a:cubicBezTo>
                  <a:pt x="6927294" y="137436"/>
                  <a:pt x="6917757" y="139039"/>
                  <a:pt x="6909050" y="140664"/>
                </a:cubicBezTo>
                <a:cubicBezTo>
                  <a:pt x="6926500" y="159924"/>
                  <a:pt x="6943660" y="175688"/>
                  <a:pt x="6960526" y="187954"/>
                </a:cubicBezTo>
                <a:cubicBezTo>
                  <a:pt x="6977394" y="200220"/>
                  <a:pt x="6991709" y="208659"/>
                  <a:pt x="7003472" y="213273"/>
                </a:cubicBezTo>
                <a:cubicBezTo>
                  <a:pt x="7015236" y="217887"/>
                  <a:pt x="7020467" y="221493"/>
                  <a:pt x="7019164" y="224091"/>
                </a:cubicBezTo>
                <a:cubicBezTo>
                  <a:pt x="7017862" y="226689"/>
                  <a:pt x="7008462" y="228593"/>
                  <a:pt x="6990962" y="229802"/>
                </a:cubicBezTo>
                <a:cubicBezTo>
                  <a:pt x="6973462" y="231012"/>
                  <a:pt x="6961550" y="228258"/>
                  <a:pt x="6955224" y="221542"/>
                </a:cubicBezTo>
                <a:cubicBezTo>
                  <a:pt x="6948899" y="214826"/>
                  <a:pt x="6942896" y="207872"/>
                  <a:pt x="6937216" y="200678"/>
                </a:cubicBezTo>
                <a:cubicBezTo>
                  <a:pt x="6931536" y="193485"/>
                  <a:pt x="6917620" y="174615"/>
                  <a:pt x="6895470" y="144068"/>
                </a:cubicBezTo>
                <a:cubicBezTo>
                  <a:pt x="6893213" y="144068"/>
                  <a:pt x="6891464" y="144217"/>
                  <a:pt x="6890224" y="144514"/>
                </a:cubicBezTo>
                <a:cubicBezTo>
                  <a:pt x="6889516" y="165239"/>
                  <a:pt x="6889176" y="178292"/>
                  <a:pt x="6889200" y="183675"/>
                </a:cubicBezTo>
                <a:cubicBezTo>
                  <a:pt x="6889200" y="188227"/>
                  <a:pt x="6889008" y="195386"/>
                  <a:pt x="6888624" y="205153"/>
                </a:cubicBezTo>
                <a:cubicBezTo>
                  <a:pt x="6888240" y="214919"/>
                  <a:pt x="6888834" y="219124"/>
                  <a:pt x="6890410" y="217766"/>
                </a:cubicBezTo>
                <a:cubicBezTo>
                  <a:pt x="6891985" y="216408"/>
                  <a:pt x="6897522" y="213099"/>
                  <a:pt x="6907022" y="207841"/>
                </a:cubicBezTo>
                <a:cubicBezTo>
                  <a:pt x="6916523" y="202582"/>
                  <a:pt x="6922740" y="200585"/>
                  <a:pt x="6925672" y="201851"/>
                </a:cubicBezTo>
                <a:cubicBezTo>
                  <a:pt x="6928606" y="203116"/>
                  <a:pt x="6927112" y="206920"/>
                  <a:pt x="6921189" y="213264"/>
                </a:cubicBezTo>
                <a:cubicBezTo>
                  <a:pt x="6915268" y="219608"/>
                  <a:pt x="6908890" y="226199"/>
                  <a:pt x="6902056" y="233039"/>
                </a:cubicBezTo>
                <a:cubicBezTo>
                  <a:pt x="6895222" y="239879"/>
                  <a:pt x="6889697" y="246363"/>
                  <a:pt x="6885480" y="252489"/>
                </a:cubicBezTo>
                <a:cubicBezTo>
                  <a:pt x="6881263" y="258616"/>
                  <a:pt x="6877456" y="263282"/>
                  <a:pt x="6874057" y="266488"/>
                </a:cubicBezTo>
                <a:cubicBezTo>
                  <a:pt x="6870659" y="269694"/>
                  <a:pt x="6866281" y="267781"/>
                  <a:pt x="6860923" y="260749"/>
                </a:cubicBezTo>
                <a:cubicBezTo>
                  <a:pt x="6855565" y="253717"/>
                  <a:pt x="6852886" y="248260"/>
                  <a:pt x="6852886" y="244378"/>
                </a:cubicBezTo>
                <a:cubicBezTo>
                  <a:pt x="6852886" y="240050"/>
                  <a:pt x="6855035" y="235734"/>
                  <a:pt x="6859332" y="231430"/>
                </a:cubicBezTo>
                <a:cubicBezTo>
                  <a:pt x="6863630" y="227127"/>
                  <a:pt x="6866548" y="218243"/>
                  <a:pt x="6868086" y="204781"/>
                </a:cubicBezTo>
                <a:cubicBezTo>
                  <a:pt x="6869624" y="191318"/>
                  <a:pt x="6870783" y="172246"/>
                  <a:pt x="6871564" y="147565"/>
                </a:cubicBezTo>
                <a:cubicBezTo>
                  <a:pt x="6864408" y="149835"/>
                  <a:pt x="6858123" y="151959"/>
                  <a:pt x="6852710" y="153937"/>
                </a:cubicBezTo>
                <a:cubicBezTo>
                  <a:pt x="6847296" y="155915"/>
                  <a:pt x="6839938" y="154117"/>
                  <a:pt x="6830636" y="148542"/>
                </a:cubicBezTo>
                <a:cubicBezTo>
                  <a:pt x="6821335" y="142967"/>
                  <a:pt x="6822004" y="139653"/>
                  <a:pt x="6832646" y="138599"/>
                </a:cubicBezTo>
                <a:cubicBezTo>
                  <a:pt x="6843287" y="137544"/>
                  <a:pt x="6856260" y="135275"/>
                  <a:pt x="6871564" y="131790"/>
                </a:cubicBezTo>
                <a:lnTo>
                  <a:pt x="6871564" y="68110"/>
                </a:lnTo>
                <a:cubicBezTo>
                  <a:pt x="6871564" y="53785"/>
                  <a:pt x="6870396" y="43423"/>
                  <a:pt x="6868058" y="37023"/>
                </a:cubicBezTo>
                <a:cubicBezTo>
                  <a:pt x="6865720" y="30624"/>
                  <a:pt x="6865168" y="25827"/>
                  <a:pt x="6866402" y="22634"/>
                </a:cubicBezTo>
                <a:cubicBezTo>
                  <a:pt x="6867019" y="21037"/>
                  <a:pt x="6868890" y="20437"/>
                  <a:pt x="6872016" y="20834"/>
                </a:cubicBezTo>
                <a:close/>
                <a:moveTo>
                  <a:pt x="809104" y="18801"/>
                </a:moveTo>
                <a:cubicBezTo>
                  <a:pt x="812690" y="18835"/>
                  <a:pt x="816431" y="19579"/>
                  <a:pt x="820325" y="21034"/>
                </a:cubicBezTo>
                <a:cubicBezTo>
                  <a:pt x="828113" y="23942"/>
                  <a:pt x="834950" y="28246"/>
                  <a:pt x="840835" y="33944"/>
                </a:cubicBezTo>
                <a:cubicBezTo>
                  <a:pt x="846720" y="39643"/>
                  <a:pt x="847893" y="45218"/>
                  <a:pt x="844352" y="50669"/>
                </a:cubicBezTo>
                <a:cubicBezTo>
                  <a:pt x="840811" y="56120"/>
                  <a:pt x="838665" y="67604"/>
                  <a:pt x="837915" y="85123"/>
                </a:cubicBezTo>
                <a:cubicBezTo>
                  <a:pt x="837164" y="102641"/>
                  <a:pt x="837762" y="130912"/>
                  <a:pt x="839710" y="169936"/>
                </a:cubicBezTo>
                <a:cubicBezTo>
                  <a:pt x="841657" y="208960"/>
                  <a:pt x="841421" y="234112"/>
                  <a:pt x="839003" y="245392"/>
                </a:cubicBezTo>
                <a:cubicBezTo>
                  <a:pt x="836584" y="256672"/>
                  <a:pt x="832842" y="264978"/>
                  <a:pt x="827776" y="270311"/>
                </a:cubicBezTo>
                <a:cubicBezTo>
                  <a:pt x="822709" y="275644"/>
                  <a:pt x="818477" y="273446"/>
                  <a:pt x="815079" y="263717"/>
                </a:cubicBezTo>
                <a:cubicBezTo>
                  <a:pt x="811680" y="253987"/>
                  <a:pt x="809373" y="246381"/>
                  <a:pt x="808158" y="240899"/>
                </a:cubicBezTo>
                <a:cubicBezTo>
                  <a:pt x="764366" y="240155"/>
                  <a:pt x="735676" y="240366"/>
                  <a:pt x="722089" y="241532"/>
                </a:cubicBezTo>
                <a:cubicBezTo>
                  <a:pt x="708502" y="242698"/>
                  <a:pt x="688085" y="243646"/>
                  <a:pt x="660837" y="244378"/>
                </a:cubicBezTo>
                <a:cubicBezTo>
                  <a:pt x="654685" y="260774"/>
                  <a:pt x="648797" y="262808"/>
                  <a:pt x="643173" y="250480"/>
                </a:cubicBezTo>
                <a:cubicBezTo>
                  <a:pt x="637548" y="238152"/>
                  <a:pt x="635902" y="225663"/>
                  <a:pt x="638234" y="213013"/>
                </a:cubicBezTo>
                <a:cubicBezTo>
                  <a:pt x="640565" y="200362"/>
                  <a:pt x="642509" y="182342"/>
                  <a:pt x="644066" y="158951"/>
                </a:cubicBezTo>
                <a:cubicBezTo>
                  <a:pt x="645622" y="135560"/>
                  <a:pt x="646401" y="111896"/>
                  <a:pt x="646401" y="87960"/>
                </a:cubicBezTo>
                <a:cubicBezTo>
                  <a:pt x="646401" y="64321"/>
                  <a:pt x="644844" y="48086"/>
                  <a:pt x="641732" y="39256"/>
                </a:cubicBezTo>
                <a:cubicBezTo>
                  <a:pt x="638619" y="30425"/>
                  <a:pt x="639833" y="26426"/>
                  <a:pt x="645378" y="27257"/>
                </a:cubicBezTo>
                <a:cubicBezTo>
                  <a:pt x="650922" y="28087"/>
                  <a:pt x="656155" y="29644"/>
                  <a:pt x="661079" y="31926"/>
                </a:cubicBezTo>
                <a:cubicBezTo>
                  <a:pt x="666003" y="34208"/>
                  <a:pt x="675434" y="34971"/>
                  <a:pt x="689375" y="34214"/>
                </a:cubicBezTo>
                <a:cubicBezTo>
                  <a:pt x="703315" y="33458"/>
                  <a:pt x="723401" y="31731"/>
                  <a:pt x="749632" y="29033"/>
                </a:cubicBezTo>
                <a:cubicBezTo>
                  <a:pt x="775863" y="26336"/>
                  <a:pt x="792255" y="23601"/>
                  <a:pt x="798810" y="20829"/>
                </a:cubicBezTo>
                <a:cubicBezTo>
                  <a:pt x="802088" y="19443"/>
                  <a:pt x="805519" y="18767"/>
                  <a:pt x="809104" y="18801"/>
                </a:cubicBezTo>
                <a:close/>
                <a:moveTo>
                  <a:pt x="977411" y="16199"/>
                </a:moveTo>
                <a:cubicBezTo>
                  <a:pt x="978229" y="15898"/>
                  <a:pt x="979331" y="15904"/>
                  <a:pt x="980715" y="16215"/>
                </a:cubicBezTo>
                <a:cubicBezTo>
                  <a:pt x="986253" y="17462"/>
                  <a:pt x="993279" y="19840"/>
                  <a:pt x="1001793" y="23350"/>
                </a:cubicBezTo>
                <a:cubicBezTo>
                  <a:pt x="1010307" y="26860"/>
                  <a:pt x="1012812" y="32791"/>
                  <a:pt x="1009309" y="41144"/>
                </a:cubicBezTo>
                <a:cubicBezTo>
                  <a:pt x="1005805" y="49497"/>
                  <a:pt x="1004053" y="68190"/>
                  <a:pt x="1004053" y="97224"/>
                </a:cubicBezTo>
                <a:cubicBezTo>
                  <a:pt x="1008617" y="96034"/>
                  <a:pt x="1013393" y="94570"/>
                  <a:pt x="1018378" y="92834"/>
                </a:cubicBezTo>
                <a:cubicBezTo>
                  <a:pt x="1023364" y="91098"/>
                  <a:pt x="1027866" y="92022"/>
                  <a:pt x="1031885" y="95606"/>
                </a:cubicBezTo>
                <a:cubicBezTo>
                  <a:pt x="1035902" y="99190"/>
                  <a:pt x="1036464" y="102653"/>
                  <a:pt x="1033568" y="105996"/>
                </a:cubicBezTo>
                <a:cubicBezTo>
                  <a:pt x="1030672" y="109338"/>
                  <a:pt x="1020833" y="113558"/>
                  <a:pt x="1004053" y="118656"/>
                </a:cubicBezTo>
                <a:lnTo>
                  <a:pt x="1004053" y="142263"/>
                </a:lnTo>
                <a:cubicBezTo>
                  <a:pt x="1010589" y="143566"/>
                  <a:pt x="1016893" y="146170"/>
                  <a:pt x="1022964" y="150077"/>
                </a:cubicBezTo>
                <a:cubicBezTo>
                  <a:pt x="1029035" y="153984"/>
                  <a:pt x="1031813" y="160185"/>
                  <a:pt x="1031298" y="168680"/>
                </a:cubicBezTo>
                <a:cubicBezTo>
                  <a:pt x="1030784" y="177176"/>
                  <a:pt x="1027264" y="179734"/>
                  <a:pt x="1020741" y="176354"/>
                </a:cubicBezTo>
                <a:cubicBezTo>
                  <a:pt x="1014217" y="172975"/>
                  <a:pt x="1008593" y="166491"/>
                  <a:pt x="1003867" y="156904"/>
                </a:cubicBezTo>
                <a:cubicBezTo>
                  <a:pt x="1003173" y="214985"/>
                  <a:pt x="1000233" y="249934"/>
                  <a:pt x="995049" y="261754"/>
                </a:cubicBezTo>
                <a:cubicBezTo>
                  <a:pt x="989865" y="273573"/>
                  <a:pt x="984988" y="272879"/>
                  <a:pt x="980417" y="259670"/>
                </a:cubicBezTo>
                <a:cubicBezTo>
                  <a:pt x="975847" y="246462"/>
                  <a:pt x="974929" y="235293"/>
                  <a:pt x="977664" y="226165"/>
                </a:cubicBezTo>
                <a:cubicBezTo>
                  <a:pt x="980399" y="217037"/>
                  <a:pt x="982346" y="204517"/>
                  <a:pt x="983506" y="188605"/>
                </a:cubicBezTo>
                <a:cubicBezTo>
                  <a:pt x="984666" y="172693"/>
                  <a:pt x="985245" y="158622"/>
                  <a:pt x="985245" y="146393"/>
                </a:cubicBezTo>
                <a:cubicBezTo>
                  <a:pt x="981809" y="161710"/>
                  <a:pt x="975522" y="174934"/>
                  <a:pt x="966381" y="186065"/>
                </a:cubicBezTo>
                <a:cubicBezTo>
                  <a:pt x="957241" y="197197"/>
                  <a:pt x="945065" y="207376"/>
                  <a:pt x="929853" y="216603"/>
                </a:cubicBezTo>
                <a:cubicBezTo>
                  <a:pt x="914642" y="225830"/>
                  <a:pt x="912546" y="223657"/>
                  <a:pt x="923565" y="210083"/>
                </a:cubicBezTo>
                <a:cubicBezTo>
                  <a:pt x="934585" y="196508"/>
                  <a:pt x="945096" y="182019"/>
                  <a:pt x="955098" y="166615"/>
                </a:cubicBezTo>
                <a:cubicBezTo>
                  <a:pt x="965101" y="151212"/>
                  <a:pt x="972812" y="137470"/>
                  <a:pt x="978231" y="125390"/>
                </a:cubicBezTo>
                <a:cubicBezTo>
                  <a:pt x="970877" y="127722"/>
                  <a:pt x="963553" y="129470"/>
                  <a:pt x="956261" y="130636"/>
                </a:cubicBezTo>
                <a:cubicBezTo>
                  <a:pt x="948968" y="131802"/>
                  <a:pt x="941080" y="130633"/>
                  <a:pt x="932597" y="127130"/>
                </a:cubicBezTo>
                <a:cubicBezTo>
                  <a:pt x="924114" y="123626"/>
                  <a:pt x="926663" y="120138"/>
                  <a:pt x="940243" y="116665"/>
                </a:cubicBezTo>
                <a:cubicBezTo>
                  <a:pt x="953824" y="113192"/>
                  <a:pt x="968824" y="108597"/>
                  <a:pt x="985245" y="102880"/>
                </a:cubicBezTo>
                <a:cubicBezTo>
                  <a:pt x="985245" y="78373"/>
                  <a:pt x="984864" y="61766"/>
                  <a:pt x="984101" y="53060"/>
                </a:cubicBezTo>
                <a:cubicBezTo>
                  <a:pt x="983339" y="44353"/>
                  <a:pt x="981199" y="35724"/>
                  <a:pt x="977683" y="27173"/>
                </a:cubicBezTo>
                <a:cubicBezTo>
                  <a:pt x="975046" y="20759"/>
                  <a:pt x="974955" y="17101"/>
                  <a:pt x="977411" y="16199"/>
                </a:cubicBezTo>
                <a:close/>
                <a:moveTo>
                  <a:pt x="4674834" y="16178"/>
                </a:moveTo>
                <a:cubicBezTo>
                  <a:pt x="4682678" y="17400"/>
                  <a:pt x="4690482" y="19818"/>
                  <a:pt x="4698246" y="23434"/>
                </a:cubicBezTo>
                <a:cubicBezTo>
                  <a:pt x="4706010" y="27049"/>
                  <a:pt x="4708531" y="31300"/>
                  <a:pt x="4705809" y="36186"/>
                </a:cubicBezTo>
                <a:cubicBezTo>
                  <a:pt x="4703086" y="41073"/>
                  <a:pt x="4701725" y="62585"/>
                  <a:pt x="4701725" y="100722"/>
                </a:cubicBezTo>
                <a:cubicBezTo>
                  <a:pt x="4714450" y="85951"/>
                  <a:pt x="4726362" y="71502"/>
                  <a:pt x="4737462" y="57376"/>
                </a:cubicBezTo>
                <a:cubicBezTo>
                  <a:pt x="4748563" y="43249"/>
                  <a:pt x="4753725" y="32351"/>
                  <a:pt x="4752950" y="24680"/>
                </a:cubicBezTo>
                <a:cubicBezTo>
                  <a:pt x="4752175" y="17009"/>
                  <a:pt x="4755651" y="14625"/>
                  <a:pt x="4763377" y="17527"/>
                </a:cubicBezTo>
                <a:cubicBezTo>
                  <a:pt x="4771104" y="20429"/>
                  <a:pt x="4778713" y="24720"/>
                  <a:pt x="4786203" y="30401"/>
                </a:cubicBezTo>
                <a:cubicBezTo>
                  <a:pt x="4793695" y="36081"/>
                  <a:pt x="4793868" y="40605"/>
                  <a:pt x="4786724" y="43972"/>
                </a:cubicBezTo>
                <a:cubicBezTo>
                  <a:pt x="4779581" y="47339"/>
                  <a:pt x="4768310" y="56334"/>
                  <a:pt x="4752913" y="70956"/>
                </a:cubicBezTo>
                <a:cubicBezTo>
                  <a:pt x="4737515" y="85579"/>
                  <a:pt x="4720452" y="99637"/>
                  <a:pt x="4701725" y="113130"/>
                </a:cubicBezTo>
                <a:lnTo>
                  <a:pt x="4701725" y="117074"/>
                </a:lnTo>
                <a:cubicBezTo>
                  <a:pt x="4726059" y="113242"/>
                  <a:pt x="4745143" y="109788"/>
                  <a:pt x="4758977" y="106712"/>
                </a:cubicBezTo>
                <a:cubicBezTo>
                  <a:pt x="4772812" y="103636"/>
                  <a:pt x="4783937" y="100703"/>
                  <a:pt x="4792352" y="97913"/>
                </a:cubicBezTo>
                <a:cubicBezTo>
                  <a:pt x="4800767" y="95122"/>
                  <a:pt x="4809945" y="97491"/>
                  <a:pt x="4819885" y="105019"/>
                </a:cubicBezTo>
                <a:cubicBezTo>
                  <a:pt x="4829826" y="112547"/>
                  <a:pt x="4828310" y="117037"/>
                  <a:pt x="4815337" y="118488"/>
                </a:cubicBezTo>
                <a:cubicBezTo>
                  <a:pt x="4802364" y="119939"/>
                  <a:pt x="4789540" y="121623"/>
                  <a:pt x="4776864" y="123539"/>
                </a:cubicBezTo>
                <a:cubicBezTo>
                  <a:pt x="4764190" y="125455"/>
                  <a:pt x="4745369" y="128404"/>
                  <a:pt x="4720403" y="132385"/>
                </a:cubicBezTo>
                <a:cubicBezTo>
                  <a:pt x="4734331" y="142046"/>
                  <a:pt x="4747170" y="151965"/>
                  <a:pt x="4758922" y="162141"/>
                </a:cubicBezTo>
                <a:cubicBezTo>
                  <a:pt x="4770673" y="172317"/>
                  <a:pt x="4781497" y="180453"/>
                  <a:pt x="4791394" y="186549"/>
                </a:cubicBezTo>
                <a:cubicBezTo>
                  <a:pt x="4801291" y="192645"/>
                  <a:pt x="4810615" y="197215"/>
                  <a:pt x="4819364" y="200260"/>
                </a:cubicBezTo>
                <a:cubicBezTo>
                  <a:pt x="4828114" y="203305"/>
                  <a:pt x="4837934" y="206362"/>
                  <a:pt x="4848823" y="209431"/>
                </a:cubicBezTo>
                <a:cubicBezTo>
                  <a:pt x="4859712" y="212501"/>
                  <a:pt x="4861973" y="215599"/>
                  <a:pt x="4855604" y="218724"/>
                </a:cubicBezTo>
                <a:cubicBezTo>
                  <a:pt x="4849236" y="221849"/>
                  <a:pt x="4836358" y="224196"/>
                  <a:pt x="4816974" y="225765"/>
                </a:cubicBezTo>
                <a:cubicBezTo>
                  <a:pt x="4797589" y="227334"/>
                  <a:pt x="4784576" y="225232"/>
                  <a:pt x="4777934" y="219459"/>
                </a:cubicBezTo>
                <a:cubicBezTo>
                  <a:pt x="4771293" y="213685"/>
                  <a:pt x="4762636" y="204080"/>
                  <a:pt x="4751964" y="190642"/>
                </a:cubicBezTo>
                <a:cubicBezTo>
                  <a:pt x="4741292" y="177204"/>
                  <a:pt x="4725972" y="158566"/>
                  <a:pt x="4706004" y="134729"/>
                </a:cubicBezTo>
                <a:lnTo>
                  <a:pt x="4701614" y="135492"/>
                </a:lnTo>
                <a:cubicBezTo>
                  <a:pt x="4700869" y="171694"/>
                  <a:pt x="4700119" y="194214"/>
                  <a:pt x="4699362" y="203050"/>
                </a:cubicBezTo>
                <a:cubicBezTo>
                  <a:pt x="4698606" y="211887"/>
                  <a:pt x="4698677" y="216175"/>
                  <a:pt x="4699576" y="215915"/>
                </a:cubicBezTo>
                <a:cubicBezTo>
                  <a:pt x="4700476" y="215654"/>
                  <a:pt x="4705582" y="212808"/>
                  <a:pt x="4714896" y="207376"/>
                </a:cubicBezTo>
                <a:cubicBezTo>
                  <a:pt x="4724210" y="201944"/>
                  <a:pt x="4732514" y="197987"/>
                  <a:pt x="4739807" y="195507"/>
                </a:cubicBezTo>
                <a:cubicBezTo>
                  <a:pt x="4747099" y="193026"/>
                  <a:pt x="4742234" y="200362"/>
                  <a:pt x="4725212" y="217515"/>
                </a:cubicBezTo>
                <a:cubicBezTo>
                  <a:pt x="4708190" y="234667"/>
                  <a:pt x="4695769" y="247727"/>
                  <a:pt x="4687949" y="256694"/>
                </a:cubicBezTo>
                <a:cubicBezTo>
                  <a:pt x="4680129" y="265661"/>
                  <a:pt x="4674027" y="265475"/>
                  <a:pt x="4669643" y="256136"/>
                </a:cubicBezTo>
                <a:cubicBezTo>
                  <a:pt x="4665259" y="246797"/>
                  <a:pt x="4664437" y="239895"/>
                  <a:pt x="4667178" y="235430"/>
                </a:cubicBezTo>
                <a:cubicBezTo>
                  <a:pt x="4669919" y="230965"/>
                  <a:pt x="4672446" y="222761"/>
                  <a:pt x="4674759" y="210817"/>
                </a:cubicBezTo>
                <a:cubicBezTo>
                  <a:pt x="4677072" y="198874"/>
                  <a:pt x="4679401" y="174677"/>
                  <a:pt x="4681745" y="138226"/>
                </a:cubicBezTo>
                <a:cubicBezTo>
                  <a:pt x="4652798" y="143634"/>
                  <a:pt x="4636070" y="146542"/>
                  <a:pt x="4631562" y="146952"/>
                </a:cubicBezTo>
                <a:cubicBezTo>
                  <a:pt x="4627054" y="147361"/>
                  <a:pt x="4620670" y="144239"/>
                  <a:pt x="4612410" y="137585"/>
                </a:cubicBezTo>
                <a:cubicBezTo>
                  <a:pt x="4604150" y="130931"/>
                  <a:pt x="4607045" y="127604"/>
                  <a:pt x="4621098" y="127604"/>
                </a:cubicBezTo>
                <a:cubicBezTo>
                  <a:pt x="4632470" y="127604"/>
                  <a:pt x="4652686" y="125061"/>
                  <a:pt x="4681745" y="119976"/>
                </a:cubicBezTo>
                <a:cubicBezTo>
                  <a:pt x="4681745" y="101075"/>
                  <a:pt x="4681550" y="87008"/>
                  <a:pt x="4681159" y="77774"/>
                </a:cubicBezTo>
                <a:cubicBezTo>
                  <a:pt x="4680768" y="68541"/>
                  <a:pt x="4679636" y="59242"/>
                  <a:pt x="4677764" y="49878"/>
                </a:cubicBezTo>
                <a:cubicBezTo>
                  <a:pt x="4675891" y="40515"/>
                  <a:pt x="4672973" y="32252"/>
                  <a:pt x="4669011" y="25089"/>
                </a:cubicBezTo>
                <a:cubicBezTo>
                  <a:pt x="4665048" y="17927"/>
                  <a:pt x="4666989" y="14956"/>
                  <a:pt x="4674834" y="16178"/>
                </a:cubicBezTo>
                <a:close/>
                <a:moveTo>
                  <a:pt x="3137243" y="15110"/>
                </a:moveTo>
                <a:cubicBezTo>
                  <a:pt x="3138792" y="15214"/>
                  <a:pt x="3140681" y="15629"/>
                  <a:pt x="3142909" y="16355"/>
                </a:cubicBezTo>
                <a:cubicBezTo>
                  <a:pt x="3151820" y="19257"/>
                  <a:pt x="3158694" y="22723"/>
                  <a:pt x="3163531" y="26754"/>
                </a:cubicBezTo>
                <a:cubicBezTo>
                  <a:pt x="3168975" y="31182"/>
                  <a:pt x="3169558" y="35346"/>
                  <a:pt x="3165279" y="39246"/>
                </a:cubicBezTo>
                <a:cubicBezTo>
                  <a:pt x="3161000" y="43147"/>
                  <a:pt x="3152402" y="52337"/>
                  <a:pt x="3139485" y="66817"/>
                </a:cubicBezTo>
                <a:cubicBezTo>
                  <a:pt x="3126569" y="81297"/>
                  <a:pt x="3112926" y="91953"/>
                  <a:pt x="3098558" y="98787"/>
                </a:cubicBezTo>
                <a:cubicBezTo>
                  <a:pt x="3084190" y="105621"/>
                  <a:pt x="3083474" y="102257"/>
                  <a:pt x="3096409" y="88695"/>
                </a:cubicBezTo>
                <a:cubicBezTo>
                  <a:pt x="3109345" y="75133"/>
                  <a:pt x="3119071" y="62479"/>
                  <a:pt x="3125589" y="50734"/>
                </a:cubicBezTo>
                <a:cubicBezTo>
                  <a:pt x="3132106" y="38989"/>
                  <a:pt x="3134394" y="29597"/>
                  <a:pt x="3132453" y="22559"/>
                </a:cubicBezTo>
                <a:cubicBezTo>
                  <a:pt x="3130998" y="17280"/>
                  <a:pt x="3132594" y="14797"/>
                  <a:pt x="3137243" y="15110"/>
                </a:cubicBezTo>
                <a:close/>
                <a:moveTo>
                  <a:pt x="3534394" y="14408"/>
                </a:moveTo>
                <a:cubicBezTo>
                  <a:pt x="3536690" y="14224"/>
                  <a:pt x="3538987" y="14451"/>
                  <a:pt x="3541284" y="15090"/>
                </a:cubicBezTo>
                <a:cubicBezTo>
                  <a:pt x="3545879" y="16367"/>
                  <a:pt x="3551991" y="19468"/>
                  <a:pt x="3559618" y="24392"/>
                </a:cubicBezTo>
                <a:cubicBezTo>
                  <a:pt x="3567245" y="29315"/>
                  <a:pt x="3569599" y="33706"/>
                  <a:pt x="3566678" y="37563"/>
                </a:cubicBezTo>
                <a:cubicBezTo>
                  <a:pt x="3563757" y="41420"/>
                  <a:pt x="3561184" y="45941"/>
                  <a:pt x="3558958" y="51125"/>
                </a:cubicBezTo>
                <a:cubicBezTo>
                  <a:pt x="3556731" y="56309"/>
                  <a:pt x="3553640" y="66222"/>
                  <a:pt x="3549684" y="80863"/>
                </a:cubicBezTo>
                <a:cubicBezTo>
                  <a:pt x="3545727" y="95504"/>
                  <a:pt x="3541634" y="104250"/>
                  <a:pt x="3537405" y="107103"/>
                </a:cubicBezTo>
                <a:cubicBezTo>
                  <a:pt x="3533176" y="109955"/>
                  <a:pt x="3529629" y="108653"/>
                  <a:pt x="3526764" y="103196"/>
                </a:cubicBezTo>
                <a:cubicBezTo>
                  <a:pt x="3518442" y="104759"/>
                  <a:pt x="3504409" y="106948"/>
                  <a:pt x="3484664" y="109763"/>
                </a:cubicBezTo>
                <a:cubicBezTo>
                  <a:pt x="3484664" y="113695"/>
                  <a:pt x="3482692" y="116504"/>
                  <a:pt x="3478749" y="118190"/>
                </a:cubicBezTo>
                <a:cubicBezTo>
                  <a:pt x="3474805" y="119877"/>
                  <a:pt x="3471475" y="114842"/>
                  <a:pt x="3468758" y="103084"/>
                </a:cubicBezTo>
                <a:cubicBezTo>
                  <a:pt x="3466042" y="91327"/>
                  <a:pt x="3462982" y="78940"/>
                  <a:pt x="3459578" y="65924"/>
                </a:cubicBezTo>
                <a:cubicBezTo>
                  <a:pt x="3456173" y="52908"/>
                  <a:pt x="3452477" y="43001"/>
                  <a:pt x="3448490" y="36205"/>
                </a:cubicBezTo>
                <a:cubicBezTo>
                  <a:pt x="3444503" y="29408"/>
                  <a:pt x="3445951" y="26416"/>
                  <a:pt x="3452834" y="27229"/>
                </a:cubicBezTo>
                <a:cubicBezTo>
                  <a:pt x="3459717" y="28041"/>
                  <a:pt x="3464554" y="28432"/>
                  <a:pt x="3467345" y="28401"/>
                </a:cubicBezTo>
                <a:cubicBezTo>
                  <a:pt x="3470135" y="28370"/>
                  <a:pt x="3479713" y="26832"/>
                  <a:pt x="3496078" y="23787"/>
                </a:cubicBezTo>
                <a:cubicBezTo>
                  <a:pt x="3512443" y="20742"/>
                  <a:pt x="3522919" y="18212"/>
                  <a:pt x="3527508" y="16197"/>
                </a:cubicBezTo>
                <a:cubicBezTo>
                  <a:pt x="3529803" y="15189"/>
                  <a:pt x="3532098" y="14593"/>
                  <a:pt x="3534394" y="14408"/>
                </a:cubicBezTo>
                <a:close/>
                <a:moveTo>
                  <a:pt x="1443859" y="13843"/>
                </a:moveTo>
                <a:cubicBezTo>
                  <a:pt x="1447518" y="14922"/>
                  <a:pt x="1452869" y="18172"/>
                  <a:pt x="1459914" y="23592"/>
                </a:cubicBezTo>
                <a:cubicBezTo>
                  <a:pt x="1471275" y="33811"/>
                  <a:pt x="1473792" y="40583"/>
                  <a:pt x="1467467" y="43907"/>
                </a:cubicBezTo>
                <a:cubicBezTo>
                  <a:pt x="1461142" y="47230"/>
                  <a:pt x="1451574" y="55686"/>
                  <a:pt x="1438762" y="69273"/>
                </a:cubicBezTo>
                <a:cubicBezTo>
                  <a:pt x="1425951" y="82859"/>
                  <a:pt x="1414109" y="92496"/>
                  <a:pt x="1403238" y="98182"/>
                </a:cubicBezTo>
                <a:cubicBezTo>
                  <a:pt x="1392367" y="103869"/>
                  <a:pt x="1387360" y="104799"/>
                  <a:pt x="1388216" y="100973"/>
                </a:cubicBezTo>
                <a:cubicBezTo>
                  <a:pt x="1389071" y="97147"/>
                  <a:pt x="1392848" y="91882"/>
                  <a:pt x="1399545" y="85179"/>
                </a:cubicBezTo>
                <a:cubicBezTo>
                  <a:pt x="1406243" y="78475"/>
                  <a:pt x="1413603" y="69393"/>
                  <a:pt x="1421628" y="57934"/>
                </a:cubicBezTo>
                <a:cubicBezTo>
                  <a:pt x="1429652" y="46474"/>
                  <a:pt x="1434244" y="38437"/>
                  <a:pt x="1435404" y="33824"/>
                </a:cubicBezTo>
                <a:cubicBezTo>
                  <a:pt x="1436563" y="29210"/>
                  <a:pt x="1437416" y="23641"/>
                  <a:pt x="1437962" y="17118"/>
                </a:cubicBezTo>
                <a:cubicBezTo>
                  <a:pt x="1438234" y="13856"/>
                  <a:pt x="1440200" y="12764"/>
                  <a:pt x="1443859" y="13843"/>
                </a:cubicBezTo>
                <a:close/>
                <a:moveTo>
                  <a:pt x="1900802" y="13267"/>
                </a:moveTo>
                <a:cubicBezTo>
                  <a:pt x="1901969" y="13152"/>
                  <a:pt x="1903524" y="13344"/>
                  <a:pt x="1905468" y="13843"/>
                </a:cubicBezTo>
                <a:cubicBezTo>
                  <a:pt x="1913244" y="15840"/>
                  <a:pt x="1920661" y="18228"/>
                  <a:pt x="1927718" y="21006"/>
                </a:cubicBezTo>
                <a:cubicBezTo>
                  <a:pt x="1934775" y="23784"/>
                  <a:pt x="1936359" y="28798"/>
                  <a:pt x="1932471" y="36047"/>
                </a:cubicBezTo>
                <a:cubicBezTo>
                  <a:pt x="1929555" y="41484"/>
                  <a:pt x="1927732" y="56065"/>
                  <a:pt x="1927003" y="79790"/>
                </a:cubicBezTo>
                <a:lnTo>
                  <a:pt x="1926861" y="90241"/>
                </a:lnTo>
                <a:lnTo>
                  <a:pt x="1929987" y="84286"/>
                </a:lnTo>
                <a:cubicBezTo>
                  <a:pt x="1936213" y="74010"/>
                  <a:pt x="1939134" y="65428"/>
                  <a:pt x="1938750" y="58538"/>
                </a:cubicBezTo>
                <a:cubicBezTo>
                  <a:pt x="1938365" y="51649"/>
                  <a:pt x="1945645" y="51168"/>
                  <a:pt x="1960590" y="57097"/>
                </a:cubicBezTo>
                <a:cubicBezTo>
                  <a:pt x="1969086" y="67564"/>
                  <a:pt x="1971030" y="73356"/>
                  <a:pt x="1966422" y="74472"/>
                </a:cubicBezTo>
                <a:cubicBezTo>
                  <a:pt x="1961815" y="75588"/>
                  <a:pt x="1957195" y="77691"/>
                  <a:pt x="1952563" y="80779"/>
                </a:cubicBezTo>
                <a:cubicBezTo>
                  <a:pt x="1947930" y="83867"/>
                  <a:pt x="1941453" y="87792"/>
                  <a:pt x="1933131" y="92555"/>
                </a:cubicBezTo>
                <a:cubicBezTo>
                  <a:pt x="1931051" y="93745"/>
                  <a:pt x="1929425" y="94466"/>
                  <a:pt x="1928254" y="94717"/>
                </a:cubicBezTo>
                <a:lnTo>
                  <a:pt x="1926806" y="94274"/>
                </a:lnTo>
                <a:lnTo>
                  <a:pt x="1926639" y="106563"/>
                </a:lnTo>
                <a:cubicBezTo>
                  <a:pt x="1931624" y="105261"/>
                  <a:pt x="1936827" y="103379"/>
                  <a:pt x="1942247" y="100917"/>
                </a:cubicBezTo>
                <a:cubicBezTo>
                  <a:pt x="1947667" y="98455"/>
                  <a:pt x="1953229" y="99643"/>
                  <a:pt x="1958934" y="104480"/>
                </a:cubicBezTo>
                <a:cubicBezTo>
                  <a:pt x="1964639" y="109317"/>
                  <a:pt x="1963753" y="113019"/>
                  <a:pt x="1956274" y="115586"/>
                </a:cubicBezTo>
                <a:cubicBezTo>
                  <a:pt x="1948795" y="118153"/>
                  <a:pt x="1938917" y="120801"/>
                  <a:pt x="1926639" y="123530"/>
                </a:cubicBezTo>
                <a:lnTo>
                  <a:pt x="1926639" y="150468"/>
                </a:lnTo>
                <a:cubicBezTo>
                  <a:pt x="1936436" y="152564"/>
                  <a:pt x="1944138" y="155798"/>
                  <a:pt x="1949744" y="160169"/>
                </a:cubicBezTo>
                <a:cubicBezTo>
                  <a:pt x="1955350" y="164541"/>
                  <a:pt x="1957133" y="170733"/>
                  <a:pt x="1955093" y="178745"/>
                </a:cubicBezTo>
                <a:cubicBezTo>
                  <a:pt x="1953053" y="186757"/>
                  <a:pt x="1948702" y="188431"/>
                  <a:pt x="1942042" y="183768"/>
                </a:cubicBezTo>
                <a:cubicBezTo>
                  <a:pt x="1935382" y="179105"/>
                  <a:pt x="1930248" y="172097"/>
                  <a:pt x="1926639" y="162746"/>
                </a:cubicBezTo>
                <a:cubicBezTo>
                  <a:pt x="1927383" y="214451"/>
                  <a:pt x="1925991" y="246443"/>
                  <a:pt x="1922462" y="258721"/>
                </a:cubicBezTo>
                <a:cubicBezTo>
                  <a:pt x="1918934" y="271000"/>
                  <a:pt x="1914053" y="271763"/>
                  <a:pt x="1907821" y="261010"/>
                </a:cubicBezTo>
                <a:cubicBezTo>
                  <a:pt x="1901589" y="250257"/>
                  <a:pt x="1899834" y="238726"/>
                  <a:pt x="1902556" y="226416"/>
                </a:cubicBezTo>
                <a:cubicBezTo>
                  <a:pt x="1905279" y="214107"/>
                  <a:pt x="1906640" y="187042"/>
                  <a:pt x="1906640" y="145221"/>
                </a:cubicBezTo>
                <a:cubicBezTo>
                  <a:pt x="1901530" y="160724"/>
                  <a:pt x="1892455" y="174999"/>
                  <a:pt x="1879414" y="188047"/>
                </a:cubicBezTo>
                <a:cubicBezTo>
                  <a:pt x="1866373" y="201094"/>
                  <a:pt x="1853449" y="210644"/>
                  <a:pt x="1840644" y="216696"/>
                </a:cubicBezTo>
                <a:cubicBezTo>
                  <a:pt x="1827838" y="222748"/>
                  <a:pt x="1826787" y="220302"/>
                  <a:pt x="1837491" y="209357"/>
                </a:cubicBezTo>
                <a:cubicBezTo>
                  <a:pt x="1848194" y="198412"/>
                  <a:pt x="1859889" y="184676"/>
                  <a:pt x="1872577" y="168150"/>
                </a:cubicBezTo>
                <a:cubicBezTo>
                  <a:pt x="1885264" y="151624"/>
                  <a:pt x="1894678" y="138537"/>
                  <a:pt x="1900817" y="128888"/>
                </a:cubicBezTo>
                <a:cubicBezTo>
                  <a:pt x="1882226" y="132670"/>
                  <a:pt x="1868940" y="135951"/>
                  <a:pt x="1860959" y="138729"/>
                </a:cubicBezTo>
                <a:cubicBezTo>
                  <a:pt x="1852978" y="141507"/>
                  <a:pt x="1845174" y="139715"/>
                  <a:pt x="1837546" y="133352"/>
                </a:cubicBezTo>
                <a:cubicBezTo>
                  <a:pt x="1829919" y="126990"/>
                  <a:pt x="1830238" y="123288"/>
                  <a:pt x="1838504" y="122246"/>
                </a:cubicBezTo>
                <a:cubicBezTo>
                  <a:pt x="1846771" y="121204"/>
                  <a:pt x="1855989" y="119902"/>
                  <a:pt x="1866159" y="118339"/>
                </a:cubicBezTo>
                <a:cubicBezTo>
                  <a:pt x="1876328" y="116777"/>
                  <a:pt x="1889829" y="114247"/>
                  <a:pt x="1906658" y="110749"/>
                </a:cubicBezTo>
                <a:cubicBezTo>
                  <a:pt x="1907427" y="59813"/>
                  <a:pt x="1905477" y="30428"/>
                  <a:pt x="1900808" y="22596"/>
                </a:cubicBezTo>
                <a:cubicBezTo>
                  <a:pt x="1897306" y="16722"/>
                  <a:pt x="1897304" y="13613"/>
                  <a:pt x="1900802" y="13267"/>
                </a:cubicBezTo>
                <a:close/>
                <a:moveTo>
                  <a:pt x="1637240" y="8848"/>
                </a:moveTo>
                <a:cubicBezTo>
                  <a:pt x="1638683" y="8599"/>
                  <a:pt x="1640594" y="8729"/>
                  <a:pt x="1642972" y="9239"/>
                </a:cubicBezTo>
                <a:cubicBezTo>
                  <a:pt x="1652485" y="11279"/>
                  <a:pt x="1660094" y="13912"/>
                  <a:pt x="1665799" y="17136"/>
                </a:cubicBezTo>
                <a:cubicBezTo>
                  <a:pt x="1671504" y="20361"/>
                  <a:pt x="1672995" y="24754"/>
                  <a:pt x="1670273" y="30317"/>
                </a:cubicBezTo>
                <a:cubicBezTo>
                  <a:pt x="1667551" y="35879"/>
                  <a:pt x="1666189" y="52346"/>
                  <a:pt x="1666189" y="79718"/>
                </a:cubicBezTo>
                <a:cubicBezTo>
                  <a:pt x="1685425" y="75824"/>
                  <a:pt x="1700668" y="72711"/>
                  <a:pt x="1711917" y="70379"/>
                </a:cubicBezTo>
                <a:cubicBezTo>
                  <a:pt x="1723166" y="68048"/>
                  <a:pt x="1732756" y="69924"/>
                  <a:pt x="1740687" y="76007"/>
                </a:cubicBezTo>
                <a:cubicBezTo>
                  <a:pt x="1748619" y="82090"/>
                  <a:pt x="1747747" y="86394"/>
                  <a:pt x="1738073" y="88918"/>
                </a:cubicBezTo>
                <a:cubicBezTo>
                  <a:pt x="1728400" y="91442"/>
                  <a:pt x="1718444" y="93628"/>
                  <a:pt x="1708205" y="95476"/>
                </a:cubicBezTo>
                <a:cubicBezTo>
                  <a:pt x="1697967" y="97324"/>
                  <a:pt x="1683962" y="99730"/>
                  <a:pt x="1666189" y="102694"/>
                </a:cubicBezTo>
                <a:lnTo>
                  <a:pt x="1666189" y="108517"/>
                </a:lnTo>
                <a:cubicBezTo>
                  <a:pt x="1677662" y="124590"/>
                  <a:pt x="1691069" y="140493"/>
                  <a:pt x="1706410" y="156225"/>
                </a:cubicBezTo>
                <a:cubicBezTo>
                  <a:pt x="1721752" y="171958"/>
                  <a:pt x="1736539" y="184633"/>
                  <a:pt x="1750770" y="194251"/>
                </a:cubicBezTo>
                <a:cubicBezTo>
                  <a:pt x="1765002" y="203869"/>
                  <a:pt x="1778006" y="211534"/>
                  <a:pt x="1789782" y="217245"/>
                </a:cubicBezTo>
                <a:cubicBezTo>
                  <a:pt x="1801558" y="222956"/>
                  <a:pt x="1800026" y="226584"/>
                  <a:pt x="1785187" y="228128"/>
                </a:cubicBezTo>
                <a:cubicBezTo>
                  <a:pt x="1770348" y="229672"/>
                  <a:pt x="1757136" y="229830"/>
                  <a:pt x="1745552" y="228602"/>
                </a:cubicBezTo>
                <a:cubicBezTo>
                  <a:pt x="1733968" y="227375"/>
                  <a:pt x="1725901" y="223037"/>
                  <a:pt x="1721349" y="215589"/>
                </a:cubicBezTo>
                <a:cubicBezTo>
                  <a:pt x="1716797" y="208142"/>
                  <a:pt x="1710140" y="197907"/>
                  <a:pt x="1701378" y="184884"/>
                </a:cubicBezTo>
                <a:cubicBezTo>
                  <a:pt x="1692616" y="171862"/>
                  <a:pt x="1680886" y="152030"/>
                  <a:pt x="1666189" y="125390"/>
                </a:cubicBezTo>
                <a:cubicBezTo>
                  <a:pt x="1666189" y="162560"/>
                  <a:pt x="1666375" y="188406"/>
                  <a:pt x="1666748" y="202930"/>
                </a:cubicBezTo>
                <a:cubicBezTo>
                  <a:pt x="1667120" y="217453"/>
                  <a:pt x="1667104" y="229108"/>
                  <a:pt x="1666701" y="237895"/>
                </a:cubicBezTo>
                <a:cubicBezTo>
                  <a:pt x="1666298" y="246682"/>
                  <a:pt x="1664016" y="256002"/>
                  <a:pt x="1659855" y="265856"/>
                </a:cubicBezTo>
                <a:cubicBezTo>
                  <a:pt x="1655694" y="275710"/>
                  <a:pt x="1650628" y="274680"/>
                  <a:pt x="1644656" y="262768"/>
                </a:cubicBezTo>
                <a:cubicBezTo>
                  <a:pt x="1638684" y="250855"/>
                  <a:pt x="1636672" y="239535"/>
                  <a:pt x="1638619" y="228807"/>
                </a:cubicBezTo>
                <a:cubicBezTo>
                  <a:pt x="1640566" y="218079"/>
                  <a:pt x="1642123" y="204526"/>
                  <a:pt x="1643289" y="188149"/>
                </a:cubicBezTo>
                <a:cubicBezTo>
                  <a:pt x="1644454" y="171772"/>
                  <a:pt x="1645037" y="148905"/>
                  <a:pt x="1645037" y="119549"/>
                </a:cubicBezTo>
                <a:cubicBezTo>
                  <a:pt x="1635388" y="146586"/>
                  <a:pt x="1621674" y="169784"/>
                  <a:pt x="1603896" y="189144"/>
                </a:cubicBezTo>
                <a:cubicBezTo>
                  <a:pt x="1586117" y="208504"/>
                  <a:pt x="1567712" y="222175"/>
                  <a:pt x="1548681" y="230156"/>
                </a:cubicBezTo>
                <a:cubicBezTo>
                  <a:pt x="1529649" y="238137"/>
                  <a:pt x="1525498" y="237414"/>
                  <a:pt x="1536225" y="227988"/>
                </a:cubicBezTo>
                <a:cubicBezTo>
                  <a:pt x="1546953" y="218563"/>
                  <a:pt x="1557006" y="208768"/>
                  <a:pt x="1566382" y="198604"/>
                </a:cubicBezTo>
                <a:cubicBezTo>
                  <a:pt x="1575758" y="188440"/>
                  <a:pt x="1585999" y="176658"/>
                  <a:pt x="1597105" y="163258"/>
                </a:cubicBezTo>
                <a:cubicBezTo>
                  <a:pt x="1608212" y="149857"/>
                  <a:pt x="1619129" y="132174"/>
                  <a:pt x="1629857" y="110210"/>
                </a:cubicBezTo>
                <a:cubicBezTo>
                  <a:pt x="1627947" y="110210"/>
                  <a:pt x="1620809" y="111183"/>
                  <a:pt x="1608444" y="113130"/>
                </a:cubicBezTo>
                <a:cubicBezTo>
                  <a:pt x="1596079" y="115078"/>
                  <a:pt x="1584883" y="113831"/>
                  <a:pt x="1574855" y="109391"/>
                </a:cubicBezTo>
                <a:cubicBezTo>
                  <a:pt x="1564828" y="104951"/>
                  <a:pt x="1565042" y="101426"/>
                  <a:pt x="1575497" y="98815"/>
                </a:cubicBezTo>
                <a:cubicBezTo>
                  <a:pt x="1585952" y="96204"/>
                  <a:pt x="1609132" y="91618"/>
                  <a:pt x="1645037" y="85058"/>
                </a:cubicBezTo>
                <a:cubicBezTo>
                  <a:pt x="1645037" y="52688"/>
                  <a:pt x="1642315" y="31449"/>
                  <a:pt x="1636870" y="21341"/>
                </a:cubicBezTo>
                <a:cubicBezTo>
                  <a:pt x="1632787" y="13760"/>
                  <a:pt x="1632910" y="9595"/>
                  <a:pt x="1637240" y="8848"/>
                </a:cubicBezTo>
                <a:close/>
                <a:moveTo>
                  <a:pt x="2015617" y="5150"/>
                </a:moveTo>
                <a:cubicBezTo>
                  <a:pt x="2016938" y="5022"/>
                  <a:pt x="2018641" y="5213"/>
                  <a:pt x="2020726" y="5723"/>
                </a:cubicBezTo>
                <a:cubicBezTo>
                  <a:pt x="2029066" y="7763"/>
                  <a:pt x="2036483" y="10591"/>
                  <a:pt x="2042976" y="14206"/>
                </a:cubicBezTo>
                <a:cubicBezTo>
                  <a:pt x="2049468" y="17821"/>
                  <a:pt x="2051146" y="22627"/>
                  <a:pt x="2048008" y="28624"/>
                </a:cubicBezTo>
                <a:cubicBezTo>
                  <a:pt x="2044870" y="34620"/>
                  <a:pt x="2042929" y="67608"/>
                  <a:pt x="2042185" y="127585"/>
                </a:cubicBezTo>
                <a:cubicBezTo>
                  <a:pt x="2052343" y="126891"/>
                  <a:pt x="2063027" y="124770"/>
                  <a:pt x="2074239" y="121223"/>
                </a:cubicBezTo>
                <a:cubicBezTo>
                  <a:pt x="2085451" y="117676"/>
                  <a:pt x="2094976" y="120156"/>
                  <a:pt x="2102814" y="128664"/>
                </a:cubicBezTo>
                <a:cubicBezTo>
                  <a:pt x="2110652" y="137172"/>
                  <a:pt x="2108770" y="141671"/>
                  <a:pt x="2097168" y="142161"/>
                </a:cubicBezTo>
                <a:cubicBezTo>
                  <a:pt x="2085565" y="142651"/>
                  <a:pt x="2067244" y="143969"/>
                  <a:pt x="2042204" y="146114"/>
                </a:cubicBezTo>
                <a:cubicBezTo>
                  <a:pt x="2042204" y="206315"/>
                  <a:pt x="2041159" y="243098"/>
                  <a:pt x="2039069" y="256461"/>
                </a:cubicBezTo>
                <a:cubicBezTo>
                  <a:pt x="2036979" y="269825"/>
                  <a:pt x="2033258" y="277003"/>
                  <a:pt x="2027907" y="277995"/>
                </a:cubicBezTo>
                <a:cubicBezTo>
                  <a:pt x="2022555" y="278987"/>
                  <a:pt x="2019879" y="265450"/>
                  <a:pt x="2019879" y="237383"/>
                </a:cubicBezTo>
                <a:lnTo>
                  <a:pt x="2019879" y="148737"/>
                </a:lnTo>
                <a:cubicBezTo>
                  <a:pt x="1996327" y="151813"/>
                  <a:pt x="1980648" y="154917"/>
                  <a:pt x="1972840" y="158049"/>
                </a:cubicBezTo>
                <a:cubicBezTo>
                  <a:pt x="1965033" y="161180"/>
                  <a:pt x="1956525" y="159087"/>
                  <a:pt x="1947316" y="151770"/>
                </a:cubicBezTo>
                <a:cubicBezTo>
                  <a:pt x="1938108" y="144452"/>
                  <a:pt x="1939807" y="140549"/>
                  <a:pt x="1952414" y="140059"/>
                </a:cubicBezTo>
                <a:cubicBezTo>
                  <a:pt x="1965021" y="139569"/>
                  <a:pt x="1987509" y="136751"/>
                  <a:pt x="2019879" y="131604"/>
                </a:cubicBezTo>
                <a:lnTo>
                  <a:pt x="2019879" y="55273"/>
                </a:lnTo>
                <a:cubicBezTo>
                  <a:pt x="2019879" y="36533"/>
                  <a:pt x="2017935" y="23080"/>
                  <a:pt x="2014047" y="14913"/>
                </a:cubicBezTo>
                <a:cubicBezTo>
                  <a:pt x="2011131" y="8788"/>
                  <a:pt x="2011654" y="5533"/>
                  <a:pt x="2015617" y="5150"/>
                </a:cubicBezTo>
                <a:close/>
                <a:moveTo>
                  <a:pt x="357115" y="3934"/>
                </a:moveTo>
                <a:cubicBezTo>
                  <a:pt x="358582" y="3847"/>
                  <a:pt x="360505" y="4059"/>
                  <a:pt x="362883" y="4570"/>
                </a:cubicBezTo>
                <a:cubicBezTo>
                  <a:pt x="372396" y="6610"/>
                  <a:pt x="380395" y="9434"/>
                  <a:pt x="386881" y="13043"/>
                </a:cubicBezTo>
                <a:cubicBezTo>
                  <a:pt x="393368" y="16653"/>
                  <a:pt x="394664" y="22209"/>
                  <a:pt x="390770" y="29712"/>
                </a:cubicBezTo>
                <a:cubicBezTo>
                  <a:pt x="386875" y="37216"/>
                  <a:pt x="384928" y="55050"/>
                  <a:pt x="384928" y="83216"/>
                </a:cubicBezTo>
                <a:cubicBezTo>
                  <a:pt x="391179" y="80971"/>
                  <a:pt x="397886" y="79244"/>
                  <a:pt x="405048" y="78035"/>
                </a:cubicBezTo>
                <a:cubicBezTo>
                  <a:pt x="412211" y="76826"/>
                  <a:pt x="416291" y="78624"/>
                  <a:pt x="417289" y="83430"/>
                </a:cubicBezTo>
                <a:cubicBezTo>
                  <a:pt x="418287" y="88236"/>
                  <a:pt x="416315" y="92487"/>
                  <a:pt x="411373" y="96183"/>
                </a:cubicBezTo>
                <a:cubicBezTo>
                  <a:pt x="406431" y="99878"/>
                  <a:pt x="397616" y="103835"/>
                  <a:pt x="384928" y="108052"/>
                </a:cubicBezTo>
                <a:lnTo>
                  <a:pt x="384928" y="137464"/>
                </a:lnTo>
                <a:cubicBezTo>
                  <a:pt x="399104" y="139696"/>
                  <a:pt x="407513" y="143253"/>
                  <a:pt x="410155" y="148133"/>
                </a:cubicBezTo>
                <a:cubicBezTo>
                  <a:pt x="412796" y="153013"/>
                  <a:pt x="413565" y="158225"/>
                  <a:pt x="412462" y="163769"/>
                </a:cubicBezTo>
                <a:cubicBezTo>
                  <a:pt x="411358" y="169313"/>
                  <a:pt x="407860" y="170804"/>
                  <a:pt x="401969" y="168243"/>
                </a:cubicBezTo>
                <a:cubicBezTo>
                  <a:pt x="396078" y="165682"/>
                  <a:pt x="390293" y="159955"/>
                  <a:pt x="384612" y="151063"/>
                </a:cubicBezTo>
                <a:cubicBezTo>
                  <a:pt x="384054" y="171638"/>
                  <a:pt x="383775" y="191073"/>
                  <a:pt x="383775" y="209366"/>
                </a:cubicBezTo>
                <a:cubicBezTo>
                  <a:pt x="383775" y="225713"/>
                  <a:pt x="382748" y="240707"/>
                  <a:pt x="380696" y="254350"/>
                </a:cubicBezTo>
                <a:cubicBezTo>
                  <a:pt x="378644" y="267992"/>
                  <a:pt x="373754" y="268659"/>
                  <a:pt x="366027" y="256350"/>
                </a:cubicBezTo>
                <a:cubicBezTo>
                  <a:pt x="358300" y="244040"/>
                  <a:pt x="355609" y="233055"/>
                  <a:pt x="357953" y="223393"/>
                </a:cubicBezTo>
                <a:cubicBezTo>
                  <a:pt x="360297" y="213732"/>
                  <a:pt x="362049" y="202917"/>
                  <a:pt x="363209" y="190949"/>
                </a:cubicBezTo>
                <a:cubicBezTo>
                  <a:pt x="364369" y="178981"/>
                  <a:pt x="364948" y="161406"/>
                  <a:pt x="364948" y="138227"/>
                </a:cubicBezTo>
                <a:cubicBezTo>
                  <a:pt x="355957" y="163887"/>
                  <a:pt x="340478" y="184115"/>
                  <a:pt x="318513" y="198911"/>
                </a:cubicBezTo>
                <a:cubicBezTo>
                  <a:pt x="296549" y="213707"/>
                  <a:pt x="291272" y="213918"/>
                  <a:pt x="302682" y="199544"/>
                </a:cubicBezTo>
                <a:cubicBezTo>
                  <a:pt x="314092" y="185169"/>
                  <a:pt x="325034" y="170221"/>
                  <a:pt x="335508" y="154700"/>
                </a:cubicBezTo>
                <a:cubicBezTo>
                  <a:pt x="345982" y="139178"/>
                  <a:pt x="354239" y="125514"/>
                  <a:pt x="360279" y="113707"/>
                </a:cubicBezTo>
                <a:cubicBezTo>
                  <a:pt x="356298" y="115964"/>
                  <a:pt x="348583" y="118085"/>
                  <a:pt x="337136" y="120069"/>
                </a:cubicBezTo>
                <a:cubicBezTo>
                  <a:pt x="325688" y="122054"/>
                  <a:pt x="316371" y="120466"/>
                  <a:pt x="309184" y="115307"/>
                </a:cubicBezTo>
                <a:cubicBezTo>
                  <a:pt x="301997" y="110148"/>
                  <a:pt x="302710" y="107031"/>
                  <a:pt x="311323" y="105959"/>
                </a:cubicBezTo>
                <a:cubicBezTo>
                  <a:pt x="319937" y="104886"/>
                  <a:pt x="337812" y="99581"/>
                  <a:pt x="364948" y="90043"/>
                </a:cubicBezTo>
                <a:cubicBezTo>
                  <a:pt x="364948" y="77827"/>
                  <a:pt x="364759" y="63766"/>
                  <a:pt x="364381" y="47860"/>
                </a:cubicBezTo>
                <a:cubicBezTo>
                  <a:pt x="364002" y="31954"/>
                  <a:pt x="361280" y="20252"/>
                  <a:pt x="356214" y="12755"/>
                </a:cubicBezTo>
                <a:cubicBezTo>
                  <a:pt x="352414" y="7132"/>
                  <a:pt x="352714" y="4192"/>
                  <a:pt x="357115" y="3934"/>
                </a:cubicBezTo>
                <a:close/>
                <a:moveTo>
                  <a:pt x="2261195" y="2160"/>
                </a:moveTo>
                <a:cubicBezTo>
                  <a:pt x="2271793" y="3376"/>
                  <a:pt x="2280570" y="5943"/>
                  <a:pt x="2287528" y="9862"/>
                </a:cubicBezTo>
                <a:cubicBezTo>
                  <a:pt x="2294486" y="13781"/>
                  <a:pt x="2297965" y="19970"/>
                  <a:pt x="2297965" y="28429"/>
                </a:cubicBezTo>
                <a:cubicBezTo>
                  <a:pt x="2297965" y="37805"/>
                  <a:pt x="2294979" y="42071"/>
                  <a:pt x="2289007" y="41228"/>
                </a:cubicBezTo>
                <a:cubicBezTo>
                  <a:pt x="2283035" y="40384"/>
                  <a:pt x="2275796" y="36558"/>
                  <a:pt x="2267288" y="29749"/>
                </a:cubicBezTo>
                <a:cubicBezTo>
                  <a:pt x="2260169" y="23424"/>
                  <a:pt x="2254724" y="16941"/>
                  <a:pt x="2250954" y="10299"/>
                </a:cubicBezTo>
                <a:cubicBezTo>
                  <a:pt x="2247183" y="3658"/>
                  <a:pt x="2250597" y="945"/>
                  <a:pt x="2261195" y="2160"/>
                </a:cubicBezTo>
                <a:close/>
                <a:moveTo>
                  <a:pt x="2880943" y="458"/>
                </a:moveTo>
                <a:cubicBezTo>
                  <a:pt x="2887281" y="2101"/>
                  <a:pt x="2894502" y="4985"/>
                  <a:pt x="2902607" y="9109"/>
                </a:cubicBezTo>
                <a:cubicBezTo>
                  <a:pt x="2910712" y="13233"/>
                  <a:pt x="2912941" y="17415"/>
                  <a:pt x="2909295" y="21657"/>
                </a:cubicBezTo>
                <a:cubicBezTo>
                  <a:pt x="2905649" y="25898"/>
                  <a:pt x="2901246" y="35132"/>
                  <a:pt x="2896086" y="49357"/>
                </a:cubicBezTo>
                <a:cubicBezTo>
                  <a:pt x="2918870" y="46319"/>
                  <a:pt x="2934168" y="43615"/>
                  <a:pt x="2941981" y="41246"/>
                </a:cubicBezTo>
                <a:cubicBezTo>
                  <a:pt x="2949795" y="38878"/>
                  <a:pt x="2958886" y="41107"/>
                  <a:pt x="2969254" y="47934"/>
                </a:cubicBezTo>
                <a:cubicBezTo>
                  <a:pt x="2979622" y="54762"/>
                  <a:pt x="2977709" y="58669"/>
                  <a:pt x="2963515" y="59655"/>
                </a:cubicBezTo>
                <a:cubicBezTo>
                  <a:pt x="2949320" y="60641"/>
                  <a:pt x="2925368" y="63385"/>
                  <a:pt x="2891659" y="67887"/>
                </a:cubicBezTo>
                <a:cubicBezTo>
                  <a:pt x="2885879" y="84469"/>
                  <a:pt x="2882295" y="93857"/>
                  <a:pt x="2880906" y="96052"/>
                </a:cubicBezTo>
                <a:cubicBezTo>
                  <a:pt x="2893755" y="93907"/>
                  <a:pt x="2903388" y="91036"/>
                  <a:pt x="2909806" y="87439"/>
                </a:cubicBezTo>
                <a:cubicBezTo>
                  <a:pt x="2916225" y="83842"/>
                  <a:pt x="2925660" y="85898"/>
                  <a:pt x="2938112" y="93606"/>
                </a:cubicBezTo>
                <a:cubicBezTo>
                  <a:pt x="2950564" y="101314"/>
                  <a:pt x="2955398" y="107214"/>
                  <a:pt x="2952613" y="111307"/>
                </a:cubicBezTo>
                <a:cubicBezTo>
                  <a:pt x="2949829" y="115400"/>
                  <a:pt x="2947479" y="124147"/>
                  <a:pt x="2945562" y="137547"/>
                </a:cubicBezTo>
                <a:cubicBezTo>
                  <a:pt x="2943646" y="150948"/>
                  <a:pt x="2941553" y="180314"/>
                  <a:pt x="2939284" y="225644"/>
                </a:cubicBezTo>
                <a:cubicBezTo>
                  <a:pt x="2957726" y="225682"/>
                  <a:pt x="2972193" y="225105"/>
                  <a:pt x="2982686" y="223914"/>
                </a:cubicBezTo>
                <a:cubicBezTo>
                  <a:pt x="2993178" y="222724"/>
                  <a:pt x="3002768" y="224308"/>
                  <a:pt x="3011456" y="228667"/>
                </a:cubicBezTo>
                <a:cubicBezTo>
                  <a:pt x="3020144" y="233027"/>
                  <a:pt x="3023728" y="237917"/>
                  <a:pt x="3022209" y="243336"/>
                </a:cubicBezTo>
                <a:cubicBezTo>
                  <a:pt x="3020690" y="248756"/>
                  <a:pt x="3013369" y="250489"/>
                  <a:pt x="3000247" y="248536"/>
                </a:cubicBezTo>
                <a:cubicBezTo>
                  <a:pt x="2987126" y="246583"/>
                  <a:pt x="2974078" y="245414"/>
                  <a:pt x="2961106" y="245029"/>
                </a:cubicBezTo>
                <a:cubicBezTo>
                  <a:pt x="2948133" y="244645"/>
                  <a:pt x="2929436" y="245426"/>
                  <a:pt x="2905016" y="247373"/>
                </a:cubicBezTo>
                <a:cubicBezTo>
                  <a:pt x="2880596" y="249321"/>
                  <a:pt x="2858343" y="251451"/>
                  <a:pt x="2838257" y="253764"/>
                </a:cubicBezTo>
                <a:cubicBezTo>
                  <a:pt x="2818172" y="256077"/>
                  <a:pt x="2803218" y="258411"/>
                  <a:pt x="2793395" y="260768"/>
                </a:cubicBezTo>
                <a:cubicBezTo>
                  <a:pt x="2783572" y="263124"/>
                  <a:pt x="2774277" y="260864"/>
                  <a:pt x="2765508" y="253987"/>
                </a:cubicBezTo>
                <a:cubicBezTo>
                  <a:pt x="2756740" y="247110"/>
                  <a:pt x="2756724" y="243405"/>
                  <a:pt x="2765462" y="242871"/>
                </a:cubicBezTo>
                <a:cubicBezTo>
                  <a:pt x="2774199" y="242338"/>
                  <a:pt x="2796682" y="239857"/>
                  <a:pt x="2832909" y="235430"/>
                </a:cubicBezTo>
                <a:cubicBezTo>
                  <a:pt x="2832909" y="177846"/>
                  <a:pt x="2832345" y="143569"/>
                  <a:pt x="2831216" y="132599"/>
                </a:cubicBezTo>
                <a:cubicBezTo>
                  <a:pt x="2830087" y="121629"/>
                  <a:pt x="2827948" y="113186"/>
                  <a:pt x="2824798" y="107270"/>
                </a:cubicBezTo>
                <a:cubicBezTo>
                  <a:pt x="2821648" y="101354"/>
                  <a:pt x="2822755" y="98803"/>
                  <a:pt x="2828118" y="99615"/>
                </a:cubicBezTo>
                <a:cubicBezTo>
                  <a:pt x="2833482" y="100427"/>
                  <a:pt x="2837417" y="101010"/>
                  <a:pt x="2839922" y="101364"/>
                </a:cubicBezTo>
                <a:cubicBezTo>
                  <a:pt x="2842428" y="101717"/>
                  <a:pt x="2849590" y="101274"/>
                  <a:pt x="2861409" y="100033"/>
                </a:cubicBezTo>
                <a:cubicBezTo>
                  <a:pt x="2864981" y="87284"/>
                  <a:pt x="2867542" y="77443"/>
                  <a:pt x="2869093" y="70510"/>
                </a:cubicBezTo>
                <a:cubicBezTo>
                  <a:pt x="2849398" y="73598"/>
                  <a:pt x="2836428" y="76122"/>
                  <a:pt x="2830183" y="78081"/>
                </a:cubicBezTo>
                <a:cubicBezTo>
                  <a:pt x="2823939" y="80041"/>
                  <a:pt x="2815828" y="77108"/>
                  <a:pt x="2805850" y="69282"/>
                </a:cubicBezTo>
                <a:cubicBezTo>
                  <a:pt x="2795872" y="61456"/>
                  <a:pt x="2796852" y="57937"/>
                  <a:pt x="2808789" y="58724"/>
                </a:cubicBezTo>
                <a:cubicBezTo>
                  <a:pt x="2820727" y="59512"/>
                  <a:pt x="2841832" y="57698"/>
                  <a:pt x="2872106" y="53283"/>
                </a:cubicBezTo>
                <a:cubicBezTo>
                  <a:pt x="2873992" y="48285"/>
                  <a:pt x="2875517" y="41426"/>
                  <a:pt x="2876683" y="32707"/>
                </a:cubicBezTo>
                <a:cubicBezTo>
                  <a:pt x="2877849" y="23988"/>
                  <a:pt x="2877266" y="16023"/>
                  <a:pt x="2874934" y="8811"/>
                </a:cubicBezTo>
                <a:cubicBezTo>
                  <a:pt x="2872603" y="1599"/>
                  <a:pt x="2874605" y="-1185"/>
                  <a:pt x="2880943" y="4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258968" y="1149850"/>
            <a:ext cx="9707956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一个圆柱形粮囤，从里面量得底面半径是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1.5m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，高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。如果每立方米玉米约重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750kg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，这个粮囤能装多少吨玉米？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799091" y="3148502"/>
            <a:ext cx="2879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3.14×1.5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²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×2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3.14×2.25×2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14.13 (m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³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)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137737" y="3192040"/>
            <a:ext cx="2879781" cy="11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14.13×750÷1000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10597.5÷1000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10.5975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（吨）          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329978" y="5019956"/>
            <a:ext cx="626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答：这个粮囤能装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10.5975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吨。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725585" y="2413077"/>
            <a:ext cx="2700836" cy="2151372"/>
            <a:chOff x="8154351" y="2637911"/>
            <a:chExt cx="2147892" cy="1710920"/>
          </a:xfrm>
        </p:grpSpPr>
        <p:pic>
          <p:nvPicPr>
            <p:cNvPr id="11" name="Picture 9" descr="146副本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2854" y="2856581"/>
              <a:ext cx="1943100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6"/>
            <p:cNvGrpSpPr/>
            <p:nvPr/>
          </p:nvGrpSpPr>
          <p:grpSpPr>
            <a:xfrm>
              <a:off x="8154351" y="2637911"/>
              <a:ext cx="2147892" cy="1374775"/>
              <a:chOff x="96" y="1307"/>
              <a:chExt cx="1353" cy="866"/>
            </a:xfrm>
          </p:grpSpPr>
          <p:grpSp>
            <p:nvGrpSpPr>
              <p:cNvPr id="21" name="Group 8"/>
              <p:cNvGrpSpPr/>
              <p:nvPr/>
            </p:nvGrpSpPr>
            <p:grpSpPr>
              <a:xfrm>
                <a:off x="952" y="1307"/>
                <a:ext cx="497" cy="310"/>
                <a:chOff x="952" y="1307"/>
                <a:chExt cx="497" cy="310"/>
              </a:xfrm>
            </p:grpSpPr>
            <p:sp>
              <p:nvSpPr>
                <p:cNvPr id="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1" y="1307"/>
                  <a:ext cx="468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</a:rPr>
                    <a:t>1.5</a:t>
                  </a:r>
                  <a:r>
                    <a:rPr kumimoji="0" lang="en-US" altLang="zh-CN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Times New Roman" panose="02020603050405020304" pitchFamily="18" charset="0"/>
                    </a:rPr>
                    <a:t>m</a:t>
                  </a:r>
                  <a:r>
                    <a:rPr kumimoji="0" lang="en-US" altLang="zh-CN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  </a:t>
                  </a:r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952" y="1342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374" y="1390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grpSp>
              <p:nvGrpSpPr>
                <p:cNvPr id="31" name="Group 12"/>
                <p:cNvGrpSpPr/>
                <p:nvPr/>
              </p:nvGrpSpPr>
              <p:grpSpPr>
                <a:xfrm>
                  <a:off x="974" y="1518"/>
                  <a:ext cx="394" cy="0"/>
                  <a:chOff x="974" y="1518"/>
                  <a:chExt cx="394" cy="0"/>
                </a:xfrm>
              </p:grpSpPr>
              <p:sp>
                <p:nvSpPr>
                  <p:cNvPr id="3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1518"/>
                    <a:ext cx="2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2B3C5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9FF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endParaRPr>
                  </a:p>
                </p:txBody>
              </p:sp>
              <p:sp>
                <p:nvSpPr>
                  <p:cNvPr id="33" name="Line 14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974" y="1518"/>
                    <a:ext cx="27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2B3C5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9FF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2" name="Group 15"/>
              <p:cNvGrpSpPr/>
              <p:nvPr/>
            </p:nvGrpSpPr>
            <p:grpSpPr>
              <a:xfrm>
                <a:off x="96" y="1580"/>
                <a:ext cx="228" cy="593"/>
                <a:chOff x="96" y="1580"/>
                <a:chExt cx="228" cy="593"/>
              </a:xfrm>
            </p:grpSpPr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31" y="1707"/>
                  <a:ext cx="453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rgbClr val="0099FF"/>
                      </a:solidFill>
                      <a:latin typeface="楷体_GB2312" panose="02010600030101010101" charset="-122"/>
                      <a:ea typeface="楷体_GB2312" panose="02010600030101010101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</a:rPr>
                    <a:t>2</a:t>
                  </a:r>
                  <a:r>
                    <a:rPr kumimoji="0" lang="en-US" altLang="zh-CN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Times New Roman" panose="02020603050405020304" pitchFamily="18" charset="0"/>
                    </a:rPr>
                    <a:t>m</a:t>
                  </a:r>
                  <a:r>
                    <a:rPr kumimoji="0" lang="en-US" altLang="zh-CN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黑体 CN Bold" panose="02010600030101010101" pitchFamily="34" charset="-122"/>
                      <a:ea typeface="思源黑体 CN Bold" panose="02010600030101010101" pitchFamily="34" charset="-122"/>
                      <a:cs typeface="+mn-cs"/>
                    </a:rPr>
                    <a:t>  </a:t>
                  </a:r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135" y="1612"/>
                  <a:ext cx="1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143" y="2173"/>
                  <a:ext cx="1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157" y="2098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rgbClr val="02B3C5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26" y="1613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02B3C5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99FF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384963" y="2670868"/>
            <a:ext cx="1756487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粮囤所装玉米</a:t>
            </a: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1607942" y="2682787"/>
            <a:ext cx="158930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粮囤的容积</a:t>
            </a:r>
          </a:p>
        </p:txBody>
      </p:sp>
      <p:sp>
        <p:nvSpPr>
          <p:cNvPr id="3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66230" y="1174133"/>
            <a:ext cx="7472048" cy="1367285"/>
          </a:xfrm>
          <a:custGeom>
            <a:avLst/>
            <a:gdLst/>
            <a:ahLst/>
            <a:cxnLst/>
            <a:rect l="l" t="t" r="r" b="b"/>
            <a:pathLst>
              <a:path w="7472048" h="1367285">
                <a:moveTo>
                  <a:pt x="4509729" y="1275819"/>
                </a:moveTo>
                <a:cubicBezTo>
                  <a:pt x="4513097" y="1275593"/>
                  <a:pt x="4519100" y="1277359"/>
                  <a:pt x="4527736" y="1281116"/>
                </a:cubicBezTo>
                <a:cubicBezTo>
                  <a:pt x="4545009" y="1288630"/>
                  <a:pt x="4556510" y="1296234"/>
                  <a:pt x="4562238" y="1303928"/>
                </a:cubicBezTo>
                <a:cubicBezTo>
                  <a:pt x="4567968" y="1311621"/>
                  <a:pt x="4569391" y="1321387"/>
                  <a:pt x="4566508" y="1333225"/>
                </a:cubicBezTo>
                <a:cubicBezTo>
                  <a:pt x="4563626" y="1345063"/>
                  <a:pt x="4557564" y="1346368"/>
                  <a:pt x="4548321" y="1337140"/>
                </a:cubicBezTo>
                <a:cubicBezTo>
                  <a:pt x="4539079" y="1327912"/>
                  <a:pt x="4530465" y="1318307"/>
                  <a:pt x="4522477" y="1308327"/>
                </a:cubicBezTo>
                <a:cubicBezTo>
                  <a:pt x="4516311" y="1299507"/>
                  <a:pt x="4511327" y="1290889"/>
                  <a:pt x="4507527" y="1282471"/>
                </a:cubicBezTo>
                <a:cubicBezTo>
                  <a:pt x="4505627" y="1278262"/>
                  <a:pt x="4506361" y="1276045"/>
                  <a:pt x="4509729" y="1275819"/>
                </a:cubicBezTo>
                <a:close/>
                <a:moveTo>
                  <a:pt x="6852956" y="1273910"/>
                </a:moveTo>
                <a:lnTo>
                  <a:pt x="6899010" y="1273910"/>
                </a:lnTo>
                <a:lnTo>
                  <a:pt x="6899010" y="1319942"/>
                </a:lnTo>
                <a:lnTo>
                  <a:pt x="6852956" y="1319942"/>
                </a:lnTo>
                <a:close/>
                <a:moveTo>
                  <a:pt x="569237" y="1271221"/>
                </a:moveTo>
                <a:cubicBezTo>
                  <a:pt x="577239" y="1271221"/>
                  <a:pt x="583129" y="1273372"/>
                  <a:pt x="586908" y="1277674"/>
                </a:cubicBezTo>
                <a:cubicBezTo>
                  <a:pt x="590686" y="1281977"/>
                  <a:pt x="592576" y="1287039"/>
                  <a:pt x="592576" y="1292861"/>
                </a:cubicBezTo>
                <a:cubicBezTo>
                  <a:pt x="592576" y="1300432"/>
                  <a:pt x="590353" y="1306165"/>
                  <a:pt x="585907" y="1310058"/>
                </a:cubicBezTo>
                <a:cubicBezTo>
                  <a:pt x="581462" y="1313952"/>
                  <a:pt x="576006" y="1315898"/>
                  <a:pt x="569538" y="1315898"/>
                </a:cubicBezTo>
                <a:cubicBezTo>
                  <a:pt x="564031" y="1315898"/>
                  <a:pt x="558819" y="1313980"/>
                  <a:pt x="553900" y="1310144"/>
                </a:cubicBezTo>
                <a:cubicBezTo>
                  <a:pt x="548981" y="1306308"/>
                  <a:pt x="546522" y="1300547"/>
                  <a:pt x="546522" y="1292861"/>
                </a:cubicBezTo>
                <a:cubicBezTo>
                  <a:pt x="546522" y="1286953"/>
                  <a:pt x="548376" y="1282141"/>
                  <a:pt x="552082" y="1278427"/>
                </a:cubicBezTo>
                <a:cubicBezTo>
                  <a:pt x="555789" y="1274713"/>
                  <a:pt x="561507" y="1272311"/>
                  <a:pt x="569237" y="1271221"/>
                </a:cubicBezTo>
                <a:close/>
                <a:moveTo>
                  <a:pt x="1125879" y="1268605"/>
                </a:moveTo>
                <a:cubicBezTo>
                  <a:pt x="1129862" y="1267962"/>
                  <a:pt x="1134264" y="1268260"/>
                  <a:pt x="1139086" y="1269501"/>
                </a:cubicBezTo>
                <a:cubicBezTo>
                  <a:pt x="1148730" y="1271981"/>
                  <a:pt x="1155029" y="1277198"/>
                  <a:pt x="1157983" y="1285149"/>
                </a:cubicBezTo>
                <a:cubicBezTo>
                  <a:pt x="1160937" y="1293101"/>
                  <a:pt x="1160521" y="1303049"/>
                  <a:pt x="1156736" y="1314995"/>
                </a:cubicBezTo>
                <a:cubicBezTo>
                  <a:pt x="1152950" y="1326940"/>
                  <a:pt x="1146074" y="1338366"/>
                  <a:pt x="1136107" y="1349272"/>
                </a:cubicBezTo>
                <a:cubicBezTo>
                  <a:pt x="1126140" y="1360177"/>
                  <a:pt x="1116533" y="1366114"/>
                  <a:pt x="1107283" y="1367082"/>
                </a:cubicBezTo>
                <a:cubicBezTo>
                  <a:pt x="1098034" y="1368050"/>
                  <a:pt x="1096227" y="1365566"/>
                  <a:pt x="1101863" y="1359629"/>
                </a:cubicBezTo>
                <a:cubicBezTo>
                  <a:pt x="1107498" y="1353692"/>
                  <a:pt x="1112693" y="1347701"/>
                  <a:pt x="1117447" y="1341657"/>
                </a:cubicBezTo>
                <a:cubicBezTo>
                  <a:pt x="1122201" y="1335612"/>
                  <a:pt x="1126334" y="1328374"/>
                  <a:pt x="1129848" y="1319942"/>
                </a:cubicBezTo>
                <a:cubicBezTo>
                  <a:pt x="1123523" y="1319942"/>
                  <a:pt x="1118207" y="1318325"/>
                  <a:pt x="1113898" y="1315092"/>
                </a:cubicBezTo>
                <a:cubicBezTo>
                  <a:pt x="1109588" y="1311858"/>
                  <a:pt x="1106670" y="1307628"/>
                  <a:pt x="1105143" y="1302401"/>
                </a:cubicBezTo>
                <a:cubicBezTo>
                  <a:pt x="1103616" y="1297174"/>
                  <a:pt x="1103336" y="1292291"/>
                  <a:pt x="1104304" y="1287752"/>
                </a:cubicBezTo>
                <a:cubicBezTo>
                  <a:pt x="1105272" y="1283213"/>
                  <a:pt x="1108900" y="1278417"/>
                  <a:pt x="1115189" y="1273362"/>
                </a:cubicBezTo>
                <a:cubicBezTo>
                  <a:pt x="1118332" y="1270834"/>
                  <a:pt x="1121896" y="1269249"/>
                  <a:pt x="1125879" y="1268605"/>
                </a:cubicBezTo>
                <a:close/>
                <a:moveTo>
                  <a:pt x="3402078" y="1250231"/>
                </a:moveTo>
                <a:cubicBezTo>
                  <a:pt x="3403237" y="1249565"/>
                  <a:pt x="3405305" y="1249643"/>
                  <a:pt x="3408283" y="1250464"/>
                </a:cubicBezTo>
                <a:cubicBezTo>
                  <a:pt x="3420192" y="1253748"/>
                  <a:pt x="3431166" y="1257663"/>
                  <a:pt x="3441204" y="1262209"/>
                </a:cubicBezTo>
                <a:cubicBezTo>
                  <a:pt x="3452519" y="1266941"/>
                  <a:pt x="3462432" y="1273795"/>
                  <a:pt x="3470942" y="1282772"/>
                </a:cubicBezTo>
                <a:cubicBezTo>
                  <a:pt x="3479454" y="1291749"/>
                  <a:pt x="3483143" y="1303336"/>
                  <a:pt x="3482010" y="1317533"/>
                </a:cubicBezTo>
                <a:cubicBezTo>
                  <a:pt x="3480877" y="1331730"/>
                  <a:pt x="3473918" y="1333533"/>
                  <a:pt x="3461134" y="1322943"/>
                </a:cubicBezTo>
                <a:cubicBezTo>
                  <a:pt x="3448349" y="1312353"/>
                  <a:pt x="3433368" y="1296804"/>
                  <a:pt x="3416188" y="1276298"/>
                </a:cubicBezTo>
                <a:cubicBezTo>
                  <a:pt x="3403303" y="1260918"/>
                  <a:pt x="3398600" y="1252229"/>
                  <a:pt x="3402078" y="1250231"/>
                </a:cubicBezTo>
                <a:close/>
                <a:moveTo>
                  <a:pt x="3332325" y="1246388"/>
                </a:moveTo>
                <a:cubicBezTo>
                  <a:pt x="3336566" y="1246359"/>
                  <a:pt x="3343039" y="1248413"/>
                  <a:pt x="3351743" y="1252550"/>
                </a:cubicBezTo>
                <a:cubicBezTo>
                  <a:pt x="3366829" y="1263019"/>
                  <a:pt x="3371152" y="1270010"/>
                  <a:pt x="3364714" y="1273523"/>
                </a:cubicBezTo>
                <a:cubicBezTo>
                  <a:pt x="3358275" y="1277036"/>
                  <a:pt x="3351958" y="1282116"/>
                  <a:pt x="3345763" y="1288763"/>
                </a:cubicBezTo>
                <a:cubicBezTo>
                  <a:pt x="3339568" y="1295410"/>
                  <a:pt x="3330315" y="1303748"/>
                  <a:pt x="3318004" y="1313780"/>
                </a:cubicBezTo>
                <a:cubicBezTo>
                  <a:pt x="3305693" y="1323810"/>
                  <a:pt x="3292188" y="1331619"/>
                  <a:pt x="3277489" y="1337204"/>
                </a:cubicBezTo>
                <a:cubicBezTo>
                  <a:pt x="3262791" y="1342790"/>
                  <a:pt x="3261611" y="1339273"/>
                  <a:pt x="3273951" y="1326653"/>
                </a:cubicBezTo>
                <a:cubicBezTo>
                  <a:pt x="3286291" y="1314034"/>
                  <a:pt x="3298211" y="1300655"/>
                  <a:pt x="3309712" y="1286515"/>
                </a:cubicBezTo>
                <a:cubicBezTo>
                  <a:pt x="3321213" y="1272376"/>
                  <a:pt x="3326741" y="1261112"/>
                  <a:pt x="3326296" y="1252722"/>
                </a:cubicBezTo>
                <a:cubicBezTo>
                  <a:pt x="3326074" y="1248528"/>
                  <a:pt x="3328083" y="1246416"/>
                  <a:pt x="3332325" y="1246388"/>
                </a:cubicBezTo>
                <a:close/>
                <a:moveTo>
                  <a:pt x="4099395" y="1230846"/>
                </a:moveTo>
                <a:lnTo>
                  <a:pt x="4062805" y="1234718"/>
                </a:lnTo>
                <a:cubicBezTo>
                  <a:pt x="4060109" y="1239436"/>
                  <a:pt x="4057912" y="1243071"/>
                  <a:pt x="4056213" y="1245624"/>
                </a:cubicBezTo>
                <a:cubicBezTo>
                  <a:pt x="4054514" y="1248177"/>
                  <a:pt x="4054968" y="1249725"/>
                  <a:pt x="4057578" y="1250270"/>
                </a:cubicBezTo>
                <a:cubicBezTo>
                  <a:pt x="4060188" y="1250815"/>
                  <a:pt x="4069466" y="1253289"/>
                  <a:pt x="4085413" y="1257691"/>
                </a:cubicBezTo>
                <a:cubicBezTo>
                  <a:pt x="4089457" y="1252672"/>
                  <a:pt x="4094117" y="1243724"/>
                  <a:pt x="4099395" y="1230846"/>
                </a:cubicBezTo>
                <a:close/>
                <a:moveTo>
                  <a:pt x="5824904" y="1193101"/>
                </a:moveTo>
                <a:cubicBezTo>
                  <a:pt x="5827157" y="1193263"/>
                  <a:pt x="5830116" y="1194293"/>
                  <a:pt x="5833780" y="1196193"/>
                </a:cubicBezTo>
                <a:cubicBezTo>
                  <a:pt x="5848436" y="1203794"/>
                  <a:pt x="5857686" y="1211025"/>
                  <a:pt x="5861528" y="1217887"/>
                </a:cubicBezTo>
                <a:cubicBezTo>
                  <a:pt x="5865372" y="1224748"/>
                  <a:pt x="5864960" y="1233349"/>
                  <a:pt x="5860292" y="1243688"/>
                </a:cubicBezTo>
                <a:cubicBezTo>
                  <a:pt x="5855624" y="1254027"/>
                  <a:pt x="5850050" y="1255239"/>
                  <a:pt x="5843568" y="1247323"/>
                </a:cubicBezTo>
                <a:cubicBezTo>
                  <a:pt x="5837086" y="1239408"/>
                  <a:pt x="5830446" y="1228674"/>
                  <a:pt x="5823648" y="1215122"/>
                </a:cubicBezTo>
                <a:cubicBezTo>
                  <a:pt x="5817723" y="1199958"/>
                  <a:pt x="5818141" y="1192617"/>
                  <a:pt x="5824904" y="1193101"/>
                </a:cubicBezTo>
                <a:close/>
                <a:moveTo>
                  <a:pt x="150405" y="1193053"/>
                </a:moveTo>
                <a:cubicBezTo>
                  <a:pt x="138919" y="1195742"/>
                  <a:pt x="128555" y="1198194"/>
                  <a:pt x="119315" y="1200409"/>
                </a:cubicBezTo>
                <a:lnTo>
                  <a:pt x="99257" y="1205298"/>
                </a:lnTo>
                <a:lnTo>
                  <a:pt x="104900" y="1208164"/>
                </a:lnTo>
                <a:cubicBezTo>
                  <a:pt x="116651" y="1214739"/>
                  <a:pt x="121535" y="1220274"/>
                  <a:pt x="119549" y="1224770"/>
                </a:cubicBezTo>
                <a:cubicBezTo>
                  <a:pt x="117562" y="1229265"/>
                  <a:pt x="114956" y="1233005"/>
                  <a:pt x="111729" y="1235987"/>
                </a:cubicBezTo>
                <a:lnTo>
                  <a:pt x="152061" y="1264446"/>
                </a:lnTo>
                <a:lnTo>
                  <a:pt x="152061" y="1214585"/>
                </a:lnTo>
                <a:cubicBezTo>
                  <a:pt x="152061" y="1202066"/>
                  <a:pt x="151509" y="1194888"/>
                  <a:pt x="150405" y="1193053"/>
                </a:cubicBezTo>
                <a:close/>
                <a:moveTo>
                  <a:pt x="3774250" y="1189165"/>
                </a:moveTo>
                <a:cubicBezTo>
                  <a:pt x="3779556" y="1189563"/>
                  <a:pt x="3783559" y="1191418"/>
                  <a:pt x="3786258" y="1194731"/>
                </a:cubicBezTo>
                <a:cubicBezTo>
                  <a:pt x="3791657" y="1201356"/>
                  <a:pt x="3789331" y="1206321"/>
                  <a:pt x="3779278" y="1209627"/>
                </a:cubicBezTo>
                <a:cubicBezTo>
                  <a:pt x="3769226" y="1212932"/>
                  <a:pt x="3751673" y="1217610"/>
                  <a:pt x="3726621" y="1223662"/>
                </a:cubicBezTo>
                <a:cubicBezTo>
                  <a:pt x="3723710" y="1228021"/>
                  <a:pt x="3721121" y="1232463"/>
                  <a:pt x="3718856" y="1236988"/>
                </a:cubicBezTo>
                <a:cubicBezTo>
                  <a:pt x="3716590" y="1241512"/>
                  <a:pt x="3712962" y="1245710"/>
                  <a:pt x="3707971" y="1249582"/>
                </a:cubicBezTo>
                <a:cubicBezTo>
                  <a:pt x="3731991" y="1246900"/>
                  <a:pt x="3752315" y="1244029"/>
                  <a:pt x="3768942" y="1240967"/>
                </a:cubicBezTo>
                <a:cubicBezTo>
                  <a:pt x="3785570" y="1237905"/>
                  <a:pt x="3796680" y="1234976"/>
                  <a:pt x="3802273" y="1232180"/>
                </a:cubicBezTo>
                <a:cubicBezTo>
                  <a:pt x="3807865" y="1229384"/>
                  <a:pt x="3815716" y="1230897"/>
                  <a:pt x="3825826" y="1236719"/>
                </a:cubicBezTo>
                <a:cubicBezTo>
                  <a:pt x="3835936" y="1242541"/>
                  <a:pt x="3841769" y="1247126"/>
                  <a:pt x="3843325" y="1250475"/>
                </a:cubicBezTo>
                <a:cubicBezTo>
                  <a:pt x="3844881" y="1253823"/>
                  <a:pt x="3843612" y="1259014"/>
                  <a:pt x="3839518" y="1266048"/>
                </a:cubicBezTo>
                <a:cubicBezTo>
                  <a:pt x="3835424" y="1273082"/>
                  <a:pt x="3832695" y="1285246"/>
                  <a:pt x="3831333" y="1302540"/>
                </a:cubicBezTo>
                <a:cubicBezTo>
                  <a:pt x="3829971" y="1319835"/>
                  <a:pt x="3823385" y="1334031"/>
                  <a:pt x="3811576" y="1345131"/>
                </a:cubicBezTo>
                <a:cubicBezTo>
                  <a:pt x="3799767" y="1356230"/>
                  <a:pt x="3792199" y="1357406"/>
                  <a:pt x="3788872" y="1348658"/>
                </a:cubicBezTo>
                <a:cubicBezTo>
                  <a:pt x="3785545" y="1339911"/>
                  <a:pt x="3779977" y="1330436"/>
                  <a:pt x="3772169" y="1320233"/>
                </a:cubicBezTo>
                <a:cubicBezTo>
                  <a:pt x="3764361" y="1310029"/>
                  <a:pt x="3763396" y="1305864"/>
                  <a:pt x="3769276" y="1307735"/>
                </a:cubicBezTo>
                <a:cubicBezTo>
                  <a:pt x="3775155" y="1309607"/>
                  <a:pt x="3781565" y="1311180"/>
                  <a:pt x="3788506" y="1312457"/>
                </a:cubicBezTo>
                <a:cubicBezTo>
                  <a:pt x="3795447" y="1313733"/>
                  <a:pt x="3799932" y="1309402"/>
                  <a:pt x="3801961" y="1299464"/>
                </a:cubicBezTo>
                <a:cubicBezTo>
                  <a:pt x="3803990" y="1289527"/>
                  <a:pt x="3805004" y="1279230"/>
                  <a:pt x="3805004" y="1268576"/>
                </a:cubicBezTo>
                <a:cubicBezTo>
                  <a:pt x="3805004" y="1260301"/>
                  <a:pt x="3803259" y="1255996"/>
                  <a:pt x="3799767" y="1255659"/>
                </a:cubicBezTo>
                <a:cubicBezTo>
                  <a:pt x="3796275" y="1255322"/>
                  <a:pt x="3781429" y="1257168"/>
                  <a:pt x="3755229" y="1261198"/>
                </a:cubicBezTo>
                <a:cubicBezTo>
                  <a:pt x="3756119" y="1262417"/>
                  <a:pt x="3755635" y="1271594"/>
                  <a:pt x="3753778" y="1288731"/>
                </a:cubicBezTo>
                <a:cubicBezTo>
                  <a:pt x="3751921" y="1305867"/>
                  <a:pt x="3748730" y="1318279"/>
                  <a:pt x="3744205" y="1325965"/>
                </a:cubicBezTo>
                <a:cubicBezTo>
                  <a:pt x="3739681" y="1333651"/>
                  <a:pt x="3736089" y="1335390"/>
                  <a:pt x="3733429" y="1331181"/>
                </a:cubicBezTo>
                <a:cubicBezTo>
                  <a:pt x="3730769" y="1326972"/>
                  <a:pt x="3729008" y="1304777"/>
                  <a:pt x="3728148" y="1264596"/>
                </a:cubicBezTo>
                <a:cubicBezTo>
                  <a:pt x="3720433" y="1265485"/>
                  <a:pt x="3713170" y="1266604"/>
                  <a:pt x="3706358" y="1267952"/>
                </a:cubicBezTo>
                <a:cubicBezTo>
                  <a:pt x="3705569" y="1278865"/>
                  <a:pt x="3704207" y="1290624"/>
                  <a:pt x="3702271" y="1303229"/>
                </a:cubicBezTo>
                <a:cubicBezTo>
                  <a:pt x="3700335" y="1315834"/>
                  <a:pt x="3696782" y="1322445"/>
                  <a:pt x="3691613" y="1323061"/>
                </a:cubicBezTo>
                <a:cubicBezTo>
                  <a:pt x="3686443" y="1323678"/>
                  <a:pt x="3683360" y="1317605"/>
                  <a:pt x="3682363" y="1304842"/>
                </a:cubicBezTo>
                <a:cubicBezTo>
                  <a:pt x="3681367" y="1292079"/>
                  <a:pt x="3680144" y="1280915"/>
                  <a:pt x="3678696" y="1271350"/>
                </a:cubicBezTo>
                <a:cubicBezTo>
                  <a:pt x="3668098" y="1272225"/>
                  <a:pt x="3661781" y="1272799"/>
                  <a:pt x="3659745" y="1273071"/>
                </a:cubicBezTo>
                <a:cubicBezTo>
                  <a:pt x="3657709" y="1273344"/>
                  <a:pt x="3657591" y="1281313"/>
                  <a:pt x="3659390" y="1296980"/>
                </a:cubicBezTo>
                <a:cubicBezTo>
                  <a:pt x="3661190" y="1312647"/>
                  <a:pt x="3660265" y="1324890"/>
                  <a:pt x="3656615" y="1333709"/>
                </a:cubicBezTo>
                <a:cubicBezTo>
                  <a:pt x="3652966" y="1342528"/>
                  <a:pt x="3648216" y="1343797"/>
                  <a:pt x="3642365" y="1337516"/>
                </a:cubicBezTo>
                <a:cubicBezTo>
                  <a:pt x="3636514" y="1331235"/>
                  <a:pt x="3633589" y="1320401"/>
                  <a:pt x="3633589" y="1305014"/>
                </a:cubicBezTo>
                <a:cubicBezTo>
                  <a:pt x="3633589" y="1290330"/>
                  <a:pt x="3631563" y="1277420"/>
                  <a:pt x="3627512" y="1266285"/>
                </a:cubicBezTo>
                <a:cubicBezTo>
                  <a:pt x="3623461" y="1255150"/>
                  <a:pt x="3626250" y="1251159"/>
                  <a:pt x="3635879" y="1254314"/>
                </a:cubicBezTo>
                <a:cubicBezTo>
                  <a:pt x="3645509" y="1257469"/>
                  <a:pt x="3662800" y="1256953"/>
                  <a:pt x="3687752" y="1252766"/>
                </a:cubicBezTo>
                <a:cubicBezTo>
                  <a:pt x="3690433" y="1250084"/>
                  <a:pt x="3692434" y="1245427"/>
                  <a:pt x="3693753" y="1238795"/>
                </a:cubicBezTo>
                <a:cubicBezTo>
                  <a:pt x="3695072" y="1232162"/>
                  <a:pt x="3696162" y="1228617"/>
                  <a:pt x="3697023" y="1228158"/>
                </a:cubicBezTo>
                <a:cubicBezTo>
                  <a:pt x="3695029" y="1229032"/>
                  <a:pt x="3689913" y="1229699"/>
                  <a:pt x="3681675" y="1230158"/>
                </a:cubicBezTo>
                <a:cubicBezTo>
                  <a:pt x="3673436" y="1230617"/>
                  <a:pt x="3665610" y="1228624"/>
                  <a:pt x="3658196" y="1224178"/>
                </a:cubicBezTo>
                <a:cubicBezTo>
                  <a:pt x="3650783" y="1219733"/>
                  <a:pt x="3651166" y="1216807"/>
                  <a:pt x="3659347" y="1215402"/>
                </a:cubicBezTo>
                <a:cubicBezTo>
                  <a:pt x="3667528" y="1213997"/>
                  <a:pt x="3681463" y="1211060"/>
                  <a:pt x="3701153" y="1206594"/>
                </a:cubicBezTo>
                <a:cubicBezTo>
                  <a:pt x="3720842" y="1202127"/>
                  <a:pt x="3738599" y="1197376"/>
                  <a:pt x="3754423" y="1192343"/>
                </a:cubicBezTo>
                <a:cubicBezTo>
                  <a:pt x="3762335" y="1189826"/>
                  <a:pt x="3768944" y="1188767"/>
                  <a:pt x="3774250" y="1189165"/>
                </a:cubicBezTo>
                <a:close/>
                <a:moveTo>
                  <a:pt x="3669183" y="1168929"/>
                </a:moveTo>
                <a:cubicBezTo>
                  <a:pt x="3672994" y="1168832"/>
                  <a:pt x="3677039" y="1169291"/>
                  <a:pt x="3681320" y="1170306"/>
                </a:cubicBezTo>
                <a:cubicBezTo>
                  <a:pt x="3689881" y="1172335"/>
                  <a:pt x="3694664" y="1177311"/>
                  <a:pt x="3695667" y="1185234"/>
                </a:cubicBezTo>
                <a:cubicBezTo>
                  <a:pt x="3696671" y="1193157"/>
                  <a:pt x="3690462" y="1195720"/>
                  <a:pt x="3677039" y="1192924"/>
                </a:cubicBezTo>
                <a:cubicBezTo>
                  <a:pt x="3667518" y="1190084"/>
                  <a:pt x="3660369" y="1186306"/>
                  <a:pt x="3655594" y="1181588"/>
                </a:cubicBezTo>
                <a:cubicBezTo>
                  <a:pt x="3650818" y="1176870"/>
                  <a:pt x="3651772" y="1173303"/>
                  <a:pt x="3658455" y="1170886"/>
                </a:cubicBezTo>
                <a:cubicBezTo>
                  <a:pt x="3661796" y="1169678"/>
                  <a:pt x="3665372" y="1169026"/>
                  <a:pt x="3669183" y="1168929"/>
                </a:cubicBezTo>
                <a:close/>
                <a:moveTo>
                  <a:pt x="5919766" y="1167295"/>
                </a:moveTo>
                <a:cubicBezTo>
                  <a:pt x="5921486" y="1167456"/>
                  <a:pt x="5923530" y="1168018"/>
                  <a:pt x="5925898" y="1168983"/>
                </a:cubicBezTo>
                <a:cubicBezTo>
                  <a:pt x="5935370" y="1172840"/>
                  <a:pt x="5943268" y="1177730"/>
                  <a:pt x="5949592" y="1183653"/>
                </a:cubicBezTo>
                <a:cubicBezTo>
                  <a:pt x="5955916" y="1189575"/>
                  <a:pt x="5955536" y="1195118"/>
                  <a:pt x="5948452" y="1200280"/>
                </a:cubicBezTo>
                <a:cubicBezTo>
                  <a:pt x="5941368" y="1205443"/>
                  <a:pt x="5925564" y="1229075"/>
                  <a:pt x="5901043" y="1271178"/>
                </a:cubicBezTo>
                <a:cubicBezTo>
                  <a:pt x="5935374" y="1268568"/>
                  <a:pt x="5960914" y="1265894"/>
                  <a:pt x="5977662" y="1263155"/>
                </a:cubicBezTo>
                <a:cubicBezTo>
                  <a:pt x="5994412" y="1260416"/>
                  <a:pt x="6008260" y="1261251"/>
                  <a:pt x="6019210" y="1265661"/>
                </a:cubicBezTo>
                <a:cubicBezTo>
                  <a:pt x="6030158" y="1270071"/>
                  <a:pt x="6036372" y="1276169"/>
                  <a:pt x="6037848" y="1283955"/>
                </a:cubicBezTo>
                <a:cubicBezTo>
                  <a:pt x="6039326" y="1291742"/>
                  <a:pt x="6030104" y="1294513"/>
                  <a:pt x="6010186" y="1292269"/>
                </a:cubicBezTo>
                <a:cubicBezTo>
                  <a:pt x="5990268" y="1290025"/>
                  <a:pt x="5963175" y="1289799"/>
                  <a:pt x="5928910" y="1291592"/>
                </a:cubicBezTo>
                <a:cubicBezTo>
                  <a:pt x="5894644" y="1293384"/>
                  <a:pt x="5863518" y="1296532"/>
                  <a:pt x="5835534" y="1301035"/>
                </a:cubicBezTo>
                <a:cubicBezTo>
                  <a:pt x="5807548" y="1305537"/>
                  <a:pt x="5788368" y="1308915"/>
                  <a:pt x="5777994" y="1311166"/>
                </a:cubicBezTo>
                <a:cubicBezTo>
                  <a:pt x="5767618" y="1313417"/>
                  <a:pt x="5756035" y="1309115"/>
                  <a:pt x="5743243" y="1298260"/>
                </a:cubicBezTo>
                <a:cubicBezTo>
                  <a:pt x="5730452" y="1287404"/>
                  <a:pt x="5732363" y="1282435"/>
                  <a:pt x="5748976" y="1283353"/>
                </a:cubicBezTo>
                <a:cubicBezTo>
                  <a:pt x="5765589" y="1284271"/>
                  <a:pt x="5784336" y="1283844"/>
                  <a:pt x="5805214" y="1282073"/>
                </a:cubicBezTo>
                <a:cubicBezTo>
                  <a:pt x="5826094" y="1280302"/>
                  <a:pt x="5851950" y="1277273"/>
                  <a:pt x="5882780" y="1272985"/>
                </a:cubicBezTo>
                <a:cubicBezTo>
                  <a:pt x="5894984" y="1243373"/>
                  <a:pt x="5903302" y="1222171"/>
                  <a:pt x="5907732" y="1209379"/>
                </a:cubicBezTo>
                <a:cubicBezTo>
                  <a:pt x="5912164" y="1196588"/>
                  <a:pt x="5913931" y="1185693"/>
                  <a:pt x="5913035" y="1176694"/>
                </a:cubicBezTo>
                <a:cubicBezTo>
                  <a:pt x="5912363" y="1169945"/>
                  <a:pt x="5914606" y="1166812"/>
                  <a:pt x="5919766" y="1167295"/>
                </a:cubicBezTo>
                <a:close/>
                <a:moveTo>
                  <a:pt x="1607889" y="1163369"/>
                </a:moveTo>
                <a:lnTo>
                  <a:pt x="1567277" y="1168381"/>
                </a:lnTo>
                <a:cubicBezTo>
                  <a:pt x="1566488" y="1180871"/>
                  <a:pt x="1564782" y="1190264"/>
                  <a:pt x="1562158" y="1196559"/>
                </a:cubicBezTo>
                <a:cubicBezTo>
                  <a:pt x="1575078" y="1199040"/>
                  <a:pt x="1583034" y="1203625"/>
                  <a:pt x="1586023" y="1210315"/>
                </a:cubicBezTo>
                <a:lnTo>
                  <a:pt x="1585728" y="1225819"/>
                </a:lnTo>
                <a:lnTo>
                  <a:pt x="1593896" y="1213778"/>
                </a:lnTo>
                <a:cubicBezTo>
                  <a:pt x="1601432" y="1198699"/>
                  <a:pt x="1606096" y="1181896"/>
                  <a:pt x="1607889" y="1163369"/>
                </a:cubicBezTo>
                <a:close/>
                <a:moveTo>
                  <a:pt x="2794608" y="1157848"/>
                </a:moveTo>
                <a:cubicBezTo>
                  <a:pt x="2799696" y="1158549"/>
                  <a:pt x="2804431" y="1160164"/>
                  <a:pt x="2808816" y="1162691"/>
                </a:cubicBezTo>
                <a:cubicBezTo>
                  <a:pt x="2817585" y="1167746"/>
                  <a:pt x="2821658" y="1172672"/>
                  <a:pt x="2821034" y="1177469"/>
                </a:cubicBezTo>
                <a:cubicBezTo>
                  <a:pt x="2820410" y="1182265"/>
                  <a:pt x="2814936" y="1185155"/>
                  <a:pt x="2804611" y="1186137"/>
                </a:cubicBezTo>
                <a:cubicBezTo>
                  <a:pt x="2794286" y="1187120"/>
                  <a:pt x="2782050" y="1188070"/>
                  <a:pt x="2767903" y="1188987"/>
                </a:cubicBezTo>
                <a:cubicBezTo>
                  <a:pt x="2753757" y="1189905"/>
                  <a:pt x="2734889" y="1191397"/>
                  <a:pt x="2711299" y="1193462"/>
                </a:cubicBezTo>
                <a:cubicBezTo>
                  <a:pt x="2722097" y="1199700"/>
                  <a:pt x="2724191" y="1205902"/>
                  <a:pt x="2717580" y="1212068"/>
                </a:cubicBezTo>
                <a:cubicBezTo>
                  <a:pt x="2710969" y="1218234"/>
                  <a:pt x="2703276" y="1229215"/>
                  <a:pt x="2694499" y="1245011"/>
                </a:cubicBezTo>
                <a:cubicBezTo>
                  <a:pt x="2685723" y="1260807"/>
                  <a:pt x="2680030" y="1270468"/>
                  <a:pt x="2677420" y="1273996"/>
                </a:cubicBezTo>
                <a:cubicBezTo>
                  <a:pt x="2674811" y="1277524"/>
                  <a:pt x="2677388" y="1278858"/>
                  <a:pt x="2685153" y="1277997"/>
                </a:cubicBezTo>
                <a:cubicBezTo>
                  <a:pt x="2692918" y="1277137"/>
                  <a:pt x="2712375" y="1273444"/>
                  <a:pt x="2743521" y="1266919"/>
                </a:cubicBezTo>
                <a:cubicBezTo>
                  <a:pt x="2738430" y="1258545"/>
                  <a:pt x="2733785" y="1248614"/>
                  <a:pt x="2729583" y="1237128"/>
                </a:cubicBezTo>
                <a:cubicBezTo>
                  <a:pt x="2725381" y="1225641"/>
                  <a:pt x="2730587" y="1224820"/>
                  <a:pt x="2745199" y="1234665"/>
                </a:cubicBezTo>
                <a:cubicBezTo>
                  <a:pt x="2759812" y="1244509"/>
                  <a:pt x="2772435" y="1256404"/>
                  <a:pt x="2783068" y="1270350"/>
                </a:cubicBezTo>
                <a:cubicBezTo>
                  <a:pt x="2793702" y="1284296"/>
                  <a:pt x="2796781" y="1298747"/>
                  <a:pt x="2792307" y="1313704"/>
                </a:cubicBezTo>
                <a:cubicBezTo>
                  <a:pt x="2787833" y="1328661"/>
                  <a:pt x="2781613" y="1330887"/>
                  <a:pt x="2773647" y="1320383"/>
                </a:cubicBezTo>
                <a:cubicBezTo>
                  <a:pt x="2765681" y="1309879"/>
                  <a:pt x="2758507" y="1297586"/>
                  <a:pt x="2752126" y="1283504"/>
                </a:cubicBezTo>
                <a:cubicBezTo>
                  <a:pt x="2711314" y="1295062"/>
                  <a:pt x="2684881" y="1302852"/>
                  <a:pt x="2672828" y="1306875"/>
                </a:cubicBezTo>
                <a:cubicBezTo>
                  <a:pt x="2660775" y="1310897"/>
                  <a:pt x="2650654" y="1314980"/>
                  <a:pt x="2642466" y="1319125"/>
                </a:cubicBezTo>
                <a:cubicBezTo>
                  <a:pt x="2634278" y="1323269"/>
                  <a:pt x="2628828" y="1319971"/>
                  <a:pt x="2626118" y="1309230"/>
                </a:cubicBezTo>
                <a:cubicBezTo>
                  <a:pt x="2623408" y="1298489"/>
                  <a:pt x="2624498" y="1291857"/>
                  <a:pt x="2629388" y="1289333"/>
                </a:cubicBezTo>
                <a:cubicBezTo>
                  <a:pt x="2634278" y="1286809"/>
                  <a:pt x="2640204" y="1282504"/>
                  <a:pt x="2647166" y="1276416"/>
                </a:cubicBezTo>
                <a:cubicBezTo>
                  <a:pt x="2654128" y="1270329"/>
                  <a:pt x="2662259" y="1258433"/>
                  <a:pt x="2671559" y="1240730"/>
                </a:cubicBezTo>
                <a:cubicBezTo>
                  <a:pt x="2680858" y="1223027"/>
                  <a:pt x="2685953" y="1208490"/>
                  <a:pt x="2686842" y="1197118"/>
                </a:cubicBezTo>
                <a:cubicBezTo>
                  <a:pt x="2667569" y="1200718"/>
                  <a:pt x="2653806" y="1203191"/>
                  <a:pt x="2645553" y="1204539"/>
                </a:cubicBezTo>
                <a:cubicBezTo>
                  <a:pt x="2637300" y="1205887"/>
                  <a:pt x="2628620" y="1202033"/>
                  <a:pt x="2619514" y="1192978"/>
                </a:cubicBezTo>
                <a:cubicBezTo>
                  <a:pt x="2610408" y="1183922"/>
                  <a:pt x="2612516" y="1179853"/>
                  <a:pt x="2625839" y="1180770"/>
                </a:cubicBezTo>
                <a:cubicBezTo>
                  <a:pt x="2639161" y="1181688"/>
                  <a:pt x="2665005" y="1178766"/>
                  <a:pt x="2703372" y="1172005"/>
                </a:cubicBezTo>
                <a:cubicBezTo>
                  <a:pt x="2741740" y="1165244"/>
                  <a:pt x="2766713" y="1160737"/>
                  <a:pt x="2778293" y="1158486"/>
                </a:cubicBezTo>
                <a:cubicBezTo>
                  <a:pt x="2784083" y="1157360"/>
                  <a:pt x="2789521" y="1157148"/>
                  <a:pt x="2794608" y="1157848"/>
                </a:cubicBezTo>
                <a:close/>
                <a:moveTo>
                  <a:pt x="236522" y="1153745"/>
                </a:moveTo>
                <a:cubicBezTo>
                  <a:pt x="246440" y="1153638"/>
                  <a:pt x="254585" y="1157459"/>
                  <a:pt x="260957" y="1165208"/>
                </a:cubicBezTo>
                <a:cubicBezTo>
                  <a:pt x="269454" y="1175540"/>
                  <a:pt x="263922" y="1180960"/>
                  <a:pt x="244362" y="1181470"/>
                </a:cubicBezTo>
                <a:cubicBezTo>
                  <a:pt x="224802" y="1181979"/>
                  <a:pt x="202187" y="1184191"/>
                  <a:pt x="176518" y="1188105"/>
                </a:cubicBezTo>
                <a:cubicBezTo>
                  <a:pt x="180118" y="1192178"/>
                  <a:pt x="181226" y="1196835"/>
                  <a:pt x="179842" y="1202076"/>
                </a:cubicBezTo>
                <a:cubicBezTo>
                  <a:pt x="178458" y="1207318"/>
                  <a:pt x="177350" y="1213258"/>
                  <a:pt x="176518" y="1219898"/>
                </a:cubicBezTo>
                <a:cubicBezTo>
                  <a:pt x="187216" y="1217331"/>
                  <a:pt x="196756" y="1214438"/>
                  <a:pt x="205138" y="1211218"/>
                </a:cubicBezTo>
                <a:cubicBezTo>
                  <a:pt x="213520" y="1207999"/>
                  <a:pt x="221644" y="1209895"/>
                  <a:pt x="229509" y="1216908"/>
                </a:cubicBezTo>
                <a:cubicBezTo>
                  <a:pt x="237375" y="1223920"/>
                  <a:pt x="234170" y="1229574"/>
                  <a:pt x="219894" y="1233869"/>
                </a:cubicBezTo>
                <a:cubicBezTo>
                  <a:pt x="205618" y="1238163"/>
                  <a:pt x="191095" y="1239859"/>
                  <a:pt x="176325" y="1238956"/>
                </a:cubicBezTo>
                <a:lnTo>
                  <a:pt x="175142" y="1276728"/>
                </a:lnTo>
                <a:cubicBezTo>
                  <a:pt x="200496" y="1289390"/>
                  <a:pt x="223644" y="1297503"/>
                  <a:pt x="244588" y="1301067"/>
                </a:cubicBezTo>
                <a:cubicBezTo>
                  <a:pt x="265532" y="1304630"/>
                  <a:pt x="285292" y="1307889"/>
                  <a:pt x="303871" y="1310843"/>
                </a:cubicBezTo>
                <a:cubicBezTo>
                  <a:pt x="322448" y="1313797"/>
                  <a:pt x="324707" y="1317831"/>
                  <a:pt x="310646" y="1322943"/>
                </a:cubicBezTo>
                <a:cubicBezTo>
                  <a:pt x="296585" y="1328055"/>
                  <a:pt x="280539" y="1332432"/>
                  <a:pt x="262506" y="1336075"/>
                </a:cubicBezTo>
                <a:cubicBezTo>
                  <a:pt x="244473" y="1339717"/>
                  <a:pt x="230678" y="1339897"/>
                  <a:pt x="221120" y="1336613"/>
                </a:cubicBezTo>
                <a:cubicBezTo>
                  <a:pt x="211562" y="1333329"/>
                  <a:pt x="194852" y="1322226"/>
                  <a:pt x="170990" y="1303304"/>
                </a:cubicBezTo>
                <a:cubicBezTo>
                  <a:pt x="147128" y="1284382"/>
                  <a:pt x="123998" y="1266080"/>
                  <a:pt x="101598" y="1248399"/>
                </a:cubicBezTo>
                <a:cubicBezTo>
                  <a:pt x="97052" y="1255354"/>
                  <a:pt x="89029" y="1265037"/>
                  <a:pt x="77528" y="1277449"/>
                </a:cubicBezTo>
                <a:cubicBezTo>
                  <a:pt x="66027" y="1289860"/>
                  <a:pt x="54917" y="1299561"/>
                  <a:pt x="44198" y="1306552"/>
                </a:cubicBezTo>
                <a:cubicBezTo>
                  <a:pt x="33478" y="1313543"/>
                  <a:pt x="21780" y="1318422"/>
                  <a:pt x="9104" y="1321190"/>
                </a:cubicBezTo>
                <a:cubicBezTo>
                  <a:pt x="-3573" y="1323957"/>
                  <a:pt x="-3010" y="1320093"/>
                  <a:pt x="10792" y="1309596"/>
                </a:cubicBezTo>
                <a:cubicBezTo>
                  <a:pt x="24595" y="1299099"/>
                  <a:pt x="39028" y="1284540"/>
                  <a:pt x="54092" y="1265919"/>
                </a:cubicBezTo>
                <a:cubicBezTo>
                  <a:pt x="69157" y="1247298"/>
                  <a:pt x="78679" y="1233611"/>
                  <a:pt x="82658" y="1224856"/>
                </a:cubicBezTo>
                <a:cubicBezTo>
                  <a:pt x="84648" y="1220479"/>
                  <a:pt x="86084" y="1216636"/>
                  <a:pt x="86966" y="1213329"/>
                </a:cubicBezTo>
                <a:lnTo>
                  <a:pt x="87568" y="1208239"/>
                </a:lnTo>
                <a:lnTo>
                  <a:pt x="77354" y="1210857"/>
                </a:lnTo>
                <a:cubicBezTo>
                  <a:pt x="72607" y="1212125"/>
                  <a:pt x="68983" y="1213156"/>
                  <a:pt x="66482" y="1213950"/>
                </a:cubicBezTo>
                <a:cubicBezTo>
                  <a:pt x="56480" y="1217126"/>
                  <a:pt x="46198" y="1213739"/>
                  <a:pt x="35636" y="1203787"/>
                </a:cubicBezTo>
                <a:cubicBezTo>
                  <a:pt x="25075" y="1193834"/>
                  <a:pt x="23810" y="1189314"/>
                  <a:pt x="31840" y="1190224"/>
                </a:cubicBezTo>
                <a:cubicBezTo>
                  <a:pt x="39871" y="1191135"/>
                  <a:pt x="47320" y="1191160"/>
                  <a:pt x="54190" y="1190300"/>
                </a:cubicBezTo>
                <a:cubicBezTo>
                  <a:pt x="61058" y="1189439"/>
                  <a:pt x="74215" y="1187428"/>
                  <a:pt x="93660" y="1184266"/>
                </a:cubicBezTo>
                <a:cubicBezTo>
                  <a:pt x="113106" y="1181104"/>
                  <a:pt x="136326" y="1176372"/>
                  <a:pt x="163322" y="1170069"/>
                </a:cubicBezTo>
                <a:cubicBezTo>
                  <a:pt x="190318" y="1163767"/>
                  <a:pt x="211215" y="1158798"/>
                  <a:pt x="226014" y="1155162"/>
                </a:cubicBezTo>
                <a:cubicBezTo>
                  <a:pt x="229713" y="1154254"/>
                  <a:pt x="233216" y="1153781"/>
                  <a:pt x="236522" y="1153745"/>
                </a:cubicBezTo>
                <a:close/>
                <a:moveTo>
                  <a:pt x="957128" y="1152441"/>
                </a:moveTo>
                <a:cubicBezTo>
                  <a:pt x="965517" y="1152441"/>
                  <a:pt x="972544" y="1154750"/>
                  <a:pt x="978208" y="1159368"/>
                </a:cubicBezTo>
                <a:cubicBezTo>
                  <a:pt x="983873" y="1163985"/>
                  <a:pt x="986870" y="1168861"/>
                  <a:pt x="987200" y="1173995"/>
                </a:cubicBezTo>
                <a:cubicBezTo>
                  <a:pt x="988204" y="1168588"/>
                  <a:pt x="991943" y="1163645"/>
                  <a:pt x="998417" y="1159163"/>
                </a:cubicBezTo>
                <a:cubicBezTo>
                  <a:pt x="1004892" y="1154682"/>
                  <a:pt x="1012281" y="1152441"/>
                  <a:pt x="1020584" y="1152441"/>
                </a:cubicBezTo>
                <a:cubicBezTo>
                  <a:pt x="1032844" y="1152441"/>
                  <a:pt x="1041997" y="1155714"/>
                  <a:pt x="1048042" y="1162261"/>
                </a:cubicBezTo>
                <a:cubicBezTo>
                  <a:pt x="1054086" y="1168807"/>
                  <a:pt x="1057109" y="1177695"/>
                  <a:pt x="1057109" y="1188923"/>
                </a:cubicBezTo>
                <a:lnTo>
                  <a:pt x="1057109" y="1313188"/>
                </a:lnTo>
                <a:lnTo>
                  <a:pt x="1021853" y="1313188"/>
                </a:lnTo>
                <a:lnTo>
                  <a:pt x="1021853" y="1199721"/>
                </a:lnTo>
                <a:cubicBezTo>
                  <a:pt x="1021853" y="1195060"/>
                  <a:pt x="1021204" y="1191436"/>
                  <a:pt x="1019906" y="1188848"/>
                </a:cubicBezTo>
                <a:cubicBezTo>
                  <a:pt x="1018608" y="1186259"/>
                  <a:pt x="1016131" y="1184965"/>
                  <a:pt x="1012474" y="1184965"/>
                </a:cubicBezTo>
                <a:cubicBezTo>
                  <a:pt x="1007455" y="1184965"/>
                  <a:pt x="1002615" y="1187880"/>
                  <a:pt x="997955" y="1193709"/>
                </a:cubicBezTo>
                <a:cubicBezTo>
                  <a:pt x="993295" y="1199538"/>
                  <a:pt x="990964" y="1207393"/>
                  <a:pt x="990964" y="1217273"/>
                </a:cubicBezTo>
                <a:lnTo>
                  <a:pt x="990964" y="1313188"/>
                </a:lnTo>
                <a:lnTo>
                  <a:pt x="955708" y="1313188"/>
                </a:lnTo>
                <a:lnTo>
                  <a:pt x="955708" y="1199721"/>
                </a:lnTo>
                <a:cubicBezTo>
                  <a:pt x="955708" y="1195060"/>
                  <a:pt x="955060" y="1191436"/>
                  <a:pt x="953762" y="1188848"/>
                </a:cubicBezTo>
                <a:cubicBezTo>
                  <a:pt x="952464" y="1186259"/>
                  <a:pt x="949987" y="1184965"/>
                  <a:pt x="946330" y="1184965"/>
                </a:cubicBezTo>
                <a:cubicBezTo>
                  <a:pt x="941311" y="1184965"/>
                  <a:pt x="936471" y="1187880"/>
                  <a:pt x="931811" y="1193709"/>
                </a:cubicBezTo>
                <a:cubicBezTo>
                  <a:pt x="927150" y="1199538"/>
                  <a:pt x="924820" y="1207393"/>
                  <a:pt x="924820" y="1217273"/>
                </a:cubicBezTo>
                <a:lnTo>
                  <a:pt x="924820" y="1313188"/>
                </a:lnTo>
                <a:lnTo>
                  <a:pt x="889564" y="1313188"/>
                </a:lnTo>
                <a:lnTo>
                  <a:pt x="889564" y="1155130"/>
                </a:lnTo>
                <a:lnTo>
                  <a:pt x="924820" y="1155130"/>
                </a:lnTo>
                <a:lnTo>
                  <a:pt x="924820" y="1173995"/>
                </a:lnTo>
                <a:cubicBezTo>
                  <a:pt x="924218" y="1168574"/>
                  <a:pt x="927401" y="1163627"/>
                  <a:pt x="934370" y="1159153"/>
                </a:cubicBezTo>
                <a:cubicBezTo>
                  <a:pt x="941340" y="1154678"/>
                  <a:pt x="948926" y="1152441"/>
                  <a:pt x="957128" y="1152441"/>
                </a:cubicBezTo>
                <a:close/>
                <a:moveTo>
                  <a:pt x="3773180" y="1151237"/>
                </a:moveTo>
                <a:cubicBezTo>
                  <a:pt x="3789764" y="1150219"/>
                  <a:pt x="3798566" y="1154911"/>
                  <a:pt x="3799584" y="1165315"/>
                </a:cubicBezTo>
                <a:cubicBezTo>
                  <a:pt x="3800602" y="1175719"/>
                  <a:pt x="3793884" y="1179057"/>
                  <a:pt x="3779429" y="1175328"/>
                </a:cubicBezTo>
                <a:cubicBezTo>
                  <a:pt x="3768129" y="1171557"/>
                  <a:pt x="3760116" y="1166853"/>
                  <a:pt x="3755391" y="1161218"/>
                </a:cubicBezTo>
                <a:cubicBezTo>
                  <a:pt x="3750666" y="1155582"/>
                  <a:pt x="3756595" y="1152255"/>
                  <a:pt x="3773180" y="1151237"/>
                </a:cubicBezTo>
                <a:close/>
                <a:moveTo>
                  <a:pt x="1924725" y="1150484"/>
                </a:moveTo>
                <a:cubicBezTo>
                  <a:pt x="1935200" y="1151904"/>
                  <a:pt x="1943765" y="1154521"/>
                  <a:pt x="1950419" y="1158335"/>
                </a:cubicBezTo>
                <a:cubicBezTo>
                  <a:pt x="1958923" y="1161834"/>
                  <a:pt x="1961593" y="1166660"/>
                  <a:pt x="1958432" y="1172812"/>
                </a:cubicBezTo>
                <a:cubicBezTo>
                  <a:pt x="1955269" y="1178964"/>
                  <a:pt x="1954137" y="1203973"/>
                  <a:pt x="1955033" y="1247840"/>
                </a:cubicBezTo>
                <a:cubicBezTo>
                  <a:pt x="1955929" y="1291706"/>
                  <a:pt x="1954384" y="1321437"/>
                  <a:pt x="1950397" y="1337032"/>
                </a:cubicBezTo>
                <a:cubicBezTo>
                  <a:pt x="1946411" y="1352627"/>
                  <a:pt x="1940542" y="1354233"/>
                  <a:pt x="1932791" y="1341850"/>
                </a:cubicBezTo>
                <a:cubicBezTo>
                  <a:pt x="1925040" y="1329468"/>
                  <a:pt x="1921839" y="1319745"/>
                  <a:pt x="1923187" y="1312682"/>
                </a:cubicBezTo>
                <a:cubicBezTo>
                  <a:pt x="1924535" y="1305620"/>
                  <a:pt x="1926109" y="1291344"/>
                  <a:pt x="1927908" y="1269855"/>
                </a:cubicBezTo>
                <a:cubicBezTo>
                  <a:pt x="1929708" y="1248367"/>
                  <a:pt x="1929504" y="1226641"/>
                  <a:pt x="1927295" y="1204679"/>
                </a:cubicBezTo>
                <a:cubicBezTo>
                  <a:pt x="1925087" y="1182717"/>
                  <a:pt x="1921487" y="1167839"/>
                  <a:pt x="1916497" y="1160045"/>
                </a:cubicBezTo>
                <a:cubicBezTo>
                  <a:pt x="1911507" y="1152251"/>
                  <a:pt x="1914249" y="1149064"/>
                  <a:pt x="1924725" y="1150484"/>
                </a:cubicBezTo>
                <a:close/>
                <a:moveTo>
                  <a:pt x="3391752" y="1149860"/>
                </a:moveTo>
                <a:cubicBezTo>
                  <a:pt x="3376996" y="1153416"/>
                  <a:pt x="3363488" y="1156349"/>
                  <a:pt x="3351227" y="1158658"/>
                </a:cubicBezTo>
                <a:cubicBezTo>
                  <a:pt x="3350467" y="1178605"/>
                  <a:pt x="3350087" y="1195871"/>
                  <a:pt x="3350087" y="1210455"/>
                </a:cubicBezTo>
                <a:cubicBezTo>
                  <a:pt x="3364685" y="1208719"/>
                  <a:pt x="3376853" y="1206726"/>
                  <a:pt x="3386590" y="1204475"/>
                </a:cubicBezTo>
                <a:cubicBezTo>
                  <a:pt x="3389156" y="1187496"/>
                  <a:pt x="3390878" y="1169291"/>
                  <a:pt x="3391752" y="1149860"/>
                </a:cubicBezTo>
                <a:close/>
                <a:moveTo>
                  <a:pt x="4046888" y="1145816"/>
                </a:moveTo>
                <a:lnTo>
                  <a:pt x="4023958" y="1150419"/>
                </a:lnTo>
                <a:cubicBezTo>
                  <a:pt x="4025636" y="1153144"/>
                  <a:pt x="4027399" y="1157970"/>
                  <a:pt x="4029249" y="1164896"/>
                </a:cubicBezTo>
                <a:cubicBezTo>
                  <a:pt x="4031099" y="1171822"/>
                  <a:pt x="4032340" y="1177558"/>
                  <a:pt x="4032971" y="1182104"/>
                </a:cubicBezTo>
                <a:lnTo>
                  <a:pt x="4048092" y="1181244"/>
                </a:lnTo>
                <a:close/>
                <a:moveTo>
                  <a:pt x="4506591" y="1145139"/>
                </a:moveTo>
                <a:cubicBezTo>
                  <a:pt x="4497651" y="1146479"/>
                  <a:pt x="4483070" y="1149573"/>
                  <a:pt x="4462850" y="1154420"/>
                </a:cubicBezTo>
                <a:lnTo>
                  <a:pt x="4462850" y="1167262"/>
                </a:lnTo>
                <a:cubicBezTo>
                  <a:pt x="4472702" y="1166459"/>
                  <a:pt x="4481084" y="1164681"/>
                  <a:pt x="4487996" y="1161927"/>
                </a:cubicBezTo>
                <a:cubicBezTo>
                  <a:pt x="4494908" y="1159174"/>
                  <a:pt x="4501217" y="1159920"/>
                  <a:pt x="4506925" y="1164165"/>
                </a:cubicBezTo>
                <a:cubicBezTo>
                  <a:pt x="4512632" y="1168409"/>
                  <a:pt x="4513023" y="1172464"/>
                  <a:pt x="4508097" y="1176329"/>
                </a:cubicBezTo>
                <a:cubicBezTo>
                  <a:pt x="4503171" y="1180193"/>
                  <a:pt x="4495984" y="1182825"/>
                  <a:pt x="4486533" y="1184223"/>
                </a:cubicBezTo>
                <a:cubicBezTo>
                  <a:pt x="4477083" y="1185621"/>
                  <a:pt x="4469189" y="1185868"/>
                  <a:pt x="4462850" y="1184965"/>
                </a:cubicBezTo>
                <a:lnTo>
                  <a:pt x="4462850" y="1195591"/>
                </a:lnTo>
                <a:cubicBezTo>
                  <a:pt x="4469131" y="1195706"/>
                  <a:pt x="4476896" y="1194161"/>
                  <a:pt x="4486146" y="1190956"/>
                </a:cubicBezTo>
                <a:cubicBezTo>
                  <a:pt x="4495395" y="1187751"/>
                  <a:pt x="4502824" y="1188657"/>
                  <a:pt x="4508430" y="1193677"/>
                </a:cubicBezTo>
                <a:cubicBezTo>
                  <a:pt x="4514038" y="1198696"/>
                  <a:pt x="4513364" y="1202768"/>
                  <a:pt x="4506408" y="1205895"/>
                </a:cubicBezTo>
                <a:cubicBezTo>
                  <a:pt x="4499454" y="1209021"/>
                  <a:pt x="4491975" y="1211261"/>
                  <a:pt x="4483973" y="1212617"/>
                </a:cubicBezTo>
                <a:cubicBezTo>
                  <a:pt x="4475971" y="1213972"/>
                  <a:pt x="4468931" y="1213301"/>
                  <a:pt x="4462850" y="1210605"/>
                </a:cubicBezTo>
                <a:lnTo>
                  <a:pt x="4462850" y="1225297"/>
                </a:lnTo>
                <a:cubicBezTo>
                  <a:pt x="4470995" y="1225383"/>
                  <a:pt x="4479679" y="1223830"/>
                  <a:pt x="4488899" y="1220640"/>
                </a:cubicBezTo>
                <a:cubicBezTo>
                  <a:pt x="4498120" y="1217449"/>
                  <a:pt x="4505530" y="1218349"/>
                  <a:pt x="4511130" y="1223339"/>
                </a:cubicBezTo>
                <a:cubicBezTo>
                  <a:pt x="4516730" y="1228330"/>
                  <a:pt x="4516328" y="1232395"/>
                  <a:pt x="4509925" y="1235536"/>
                </a:cubicBezTo>
                <a:cubicBezTo>
                  <a:pt x="4503523" y="1238676"/>
                  <a:pt x="4495395" y="1240705"/>
                  <a:pt x="4485543" y="1241623"/>
                </a:cubicBezTo>
                <a:cubicBezTo>
                  <a:pt x="4475692" y="1242541"/>
                  <a:pt x="4468013" y="1242548"/>
                  <a:pt x="4462506" y="1241645"/>
                </a:cubicBezTo>
                <a:cubicBezTo>
                  <a:pt x="4461804" y="1252515"/>
                  <a:pt x="4461466" y="1257412"/>
                  <a:pt x="4461495" y="1256336"/>
                </a:cubicBezTo>
                <a:cubicBezTo>
                  <a:pt x="4486203" y="1253683"/>
                  <a:pt x="4505971" y="1251195"/>
                  <a:pt x="4520799" y="1248872"/>
                </a:cubicBezTo>
                <a:cubicBezTo>
                  <a:pt x="4521645" y="1219704"/>
                  <a:pt x="4522068" y="1197025"/>
                  <a:pt x="4522068" y="1180835"/>
                </a:cubicBezTo>
                <a:cubicBezTo>
                  <a:pt x="4522068" y="1165061"/>
                  <a:pt x="4521724" y="1154833"/>
                  <a:pt x="4521035" y="1150151"/>
                </a:cubicBezTo>
                <a:cubicBezTo>
                  <a:pt x="4520347" y="1145468"/>
                  <a:pt x="4515533" y="1143798"/>
                  <a:pt x="4506591" y="1145139"/>
                </a:cubicBezTo>
                <a:close/>
                <a:moveTo>
                  <a:pt x="5561836" y="1144163"/>
                </a:moveTo>
                <a:cubicBezTo>
                  <a:pt x="5563739" y="1144383"/>
                  <a:pt x="5566053" y="1144963"/>
                  <a:pt x="5568777" y="1145902"/>
                </a:cubicBezTo>
                <a:cubicBezTo>
                  <a:pt x="5576966" y="1148971"/>
                  <a:pt x="5583738" y="1153675"/>
                  <a:pt x="5589094" y="1160013"/>
                </a:cubicBezTo>
                <a:cubicBezTo>
                  <a:pt x="5594450" y="1166351"/>
                  <a:pt x="5594507" y="1171854"/>
                  <a:pt x="5589266" y="1176522"/>
                </a:cubicBezTo>
                <a:cubicBezTo>
                  <a:pt x="5584025" y="1181190"/>
                  <a:pt x="5576019" y="1193616"/>
                  <a:pt x="5565250" y="1213800"/>
                </a:cubicBezTo>
                <a:cubicBezTo>
                  <a:pt x="5554481" y="1233983"/>
                  <a:pt x="5541348" y="1252511"/>
                  <a:pt x="5525854" y="1269382"/>
                </a:cubicBezTo>
                <a:cubicBezTo>
                  <a:pt x="5510359" y="1286253"/>
                  <a:pt x="5491835" y="1301336"/>
                  <a:pt x="5470282" y="1314629"/>
                </a:cubicBezTo>
                <a:cubicBezTo>
                  <a:pt x="5448728" y="1327923"/>
                  <a:pt x="5425537" y="1337305"/>
                  <a:pt x="5400707" y="1342775"/>
                </a:cubicBezTo>
                <a:cubicBezTo>
                  <a:pt x="5375876" y="1348246"/>
                  <a:pt x="5374271" y="1345450"/>
                  <a:pt x="5395888" y="1334386"/>
                </a:cubicBezTo>
                <a:cubicBezTo>
                  <a:pt x="5417506" y="1323323"/>
                  <a:pt x="5438568" y="1309771"/>
                  <a:pt x="5459075" y="1293732"/>
                </a:cubicBezTo>
                <a:cubicBezTo>
                  <a:pt x="5479582" y="1277692"/>
                  <a:pt x="5497163" y="1261459"/>
                  <a:pt x="5511818" y="1245033"/>
                </a:cubicBezTo>
                <a:cubicBezTo>
                  <a:pt x="5526474" y="1228606"/>
                  <a:pt x="5538032" y="1210910"/>
                  <a:pt x="5546493" y="1191945"/>
                </a:cubicBezTo>
                <a:cubicBezTo>
                  <a:pt x="5554954" y="1172980"/>
                  <a:pt x="5558058" y="1159626"/>
                  <a:pt x="5555807" y="1151882"/>
                </a:cubicBezTo>
                <a:cubicBezTo>
                  <a:pt x="5554118" y="1146074"/>
                  <a:pt x="5556128" y="1143501"/>
                  <a:pt x="5561836" y="1144163"/>
                </a:cubicBezTo>
                <a:close/>
                <a:moveTo>
                  <a:pt x="2245400" y="1141712"/>
                </a:moveTo>
                <a:cubicBezTo>
                  <a:pt x="2247102" y="1141851"/>
                  <a:pt x="2249145" y="1142405"/>
                  <a:pt x="2251527" y="1143375"/>
                </a:cubicBezTo>
                <a:cubicBezTo>
                  <a:pt x="2261056" y="1147254"/>
                  <a:pt x="2268506" y="1151929"/>
                  <a:pt x="2273876" y="1157400"/>
                </a:cubicBezTo>
                <a:cubicBezTo>
                  <a:pt x="2279247" y="1162870"/>
                  <a:pt x="2279702" y="1167301"/>
                  <a:pt x="2275242" y="1170693"/>
                </a:cubicBezTo>
                <a:cubicBezTo>
                  <a:pt x="2270782" y="1174084"/>
                  <a:pt x="2265347" y="1180699"/>
                  <a:pt x="2258937" y="1190536"/>
                </a:cubicBezTo>
                <a:cubicBezTo>
                  <a:pt x="2252527" y="1200373"/>
                  <a:pt x="2246246" y="1210089"/>
                  <a:pt x="2240094" y="1219683"/>
                </a:cubicBezTo>
                <a:cubicBezTo>
                  <a:pt x="2247293" y="1224759"/>
                  <a:pt x="2249992" y="1231750"/>
                  <a:pt x="2248193" y="1240655"/>
                </a:cubicBezTo>
                <a:cubicBezTo>
                  <a:pt x="2246393" y="1249560"/>
                  <a:pt x="2245493" y="1266066"/>
                  <a:pt x="2245493" y="1290172"/>
                </a:cubicBezTo>
                <a:cubicBezTo>
                  <a:pt x="2245493" y="1315110"/>
                  <a:pt x="2242650" y="1331931"/>
                  <a:pt x="2236964" y="1340635"/>
                </a:cubicBezTo>
                <a:cubicBezTo>
                  <a:pt x="2231278" y="1349340"/>
                  <a:pt x="2225851" y="1347404"/>
                  <a:pt x="2220681" y="1334827"/>
                </a:cubicBezTo>
                <a:cubicBezTo>
                  <a:pt x="2215512" y="1322251"/>
                  <a:pt x="2214052" y="1313396"/>
                  <a:pt x="2216304" y="1308262"/>
                </a:cubicBezTo>
                <a:cubicBezTo>
                  <a:pt x="2218555" y="1303128"/>
                  <a:pt x="2220581" y="1293649"/>
                  <a:pt x="2222380" y="1279825"/>
                </a:cubicBezTo>
                <a:cubicBezTo>
                  <a:pt x="2224180" y="1266001"/>
                  <a:pt x="2224485" y="1251475"/>
                  <a:pt x="2223294" y="1236246"/>
                </a:cubicBezTo>
                <a:cubicBezTo>
                  <a:pt x="2218462" y="1245294"/>
                  <a:pt x="2211184" y="1253981"/>
                  <a:pt x="2201462" y="1262305"/>
                </a:cubicBezTo>
                <a:cubicBezTo>
                  <a:pt x="2191739" y="1270630"/>
                  <a:pt x="2180421" y="1277818"/>
                  <a:pt x="2167507" y="1283869"/>
                </a:cubicBezTo>
                <a:cubicBezTo>
                  <a:pt x="2154594" y="1289921"/>
                  <a:pt x="2152809" y="1287458"/>
                  <a:pt x="2162152" y="1276481"/>
                </a:cubicBezTo>
                <a:cubicBezTo>
                  <a:pt x="2171494" y="1265503"/>
                  <a:pt x="2182117" y="1253400"/>
                  <a:pt x="2194019" y="1240171"/>
                </a:cubicBezTo>
                <a:cubicBezTo>
                  <a:pt x="2205921" y="1226942"/>
                  <a:pt x="2216773" y="1211243"/>
                  <a:pt x="2226575" y="1193074"/>
                </a:cubicBezTo>
                <a:cubicBezTo>
                  <a:pt x="2236377" y="1174905"/>
                  <a:pt x="2240603" y="1161110"/>
                  <a:pt x="2239255" y="1151689"/>
                </a:cubicBezTo>
                <a:cubicBezTo>
                  <a:pt x="2238244" y="1144622"/>
                  <a:pt x="2240292" y="1141297"/>
                  <a:pt x="2245400" y="1141712"/>
                </a:cubicBezTo>
                <a:close/>
                <a:moveTo>
                  <a:pt x="2302461" y="1140323"/>
                </a:moveTo>
                <a:cubicBezTo>
                  <a:pt x="2304060" y="1140264"/>
                  <a:pt x="2306075" y="1140532"/>
                  <a:pt x="2308508" y="1141127"/>
                </a:cubicBezTo>
                <a:cubicBezTo>
                  <a:pt x="2318238" y="1143507"/>
                  <a:pt x="2326139" y="1146831"/>
                  <a:pt x="2332212" y="1151097"/>
                </a:cubicBezTo>
                <a:cubicBezTo>
                  <a:pt x="2338285" y="1155363"/>
                  <a:pt x="2339723" y="1160264"/>
                  <a:pt x="2336525" y="1165799"/>
                </a:cubicBezTo>
                <a:cubicBezTo>
                  <a:pt x="2333327" y="1171335"/>
                  <a:pt x="2330423" y="1187116"/>
                  <a:pt x="2327813" y="1213144"/>
                </a:cubicBezTo>
                <a:cubicBezTo>
                  <a:pt x="2336231" y="1204195"/>
                  <a:pt x="2345516" y="1193759"/>
                  <a:pt x="2355669" y="1181835"/>
                </a:cubicBezTo>
                <a:cubicBezTo>
                  <a:pt x="2365822" y="1169911"/>
                  <a:pt x="2371461" y="1159776"/>
                  <a:pt x="2372587" y="1151430"/>
                </a:cubicBezTo>
                <a:cubicBezTo>
                  <a:pt x="2373712" y="1143084"/>
                  <a:pt x="2378309" y="1141360"/>
                  <a:pt x="2386375" y="1146257"/>
                </a:cubicBezTo>
                <a:cubicBezTo>
                  <a:pt x="2394441" y="1151154"/>
                  <a:pt x="2400873" y="1156346"/>
                  <a:pt x="2405670" y="1161831"/>
                </a:cubicBezTo>
                <a:cubicBezTo>
                  <a:pt x="2410466" y="1167316"/>
                  <a:pt x="2409631" y="1171984"/>
                  <a:pt x="2403164" y="1175834"/>
                </a:cubicBezTo>
                <a:cubicBezTo>
                  <a:pt x="2396696" y="1179684"/>
                  <a:pt x="2386544" y="1188087"/>
                  <a:pt x="2372705" y="1201044"/>
                </a:cubicBezTo>
                <a:cubicBezTo>
                  <a:pt x="2358867" y="1214000"/>
                  <a:pt x="2343860" y="1226437"/>
                  <a:pt x="2327684" y="1238354"/>
                </a:cubicBezTo>
                <a:cubicBezTo>
                  <a:pt x="2326852" y="1265428"/>
                  <a:pt x="2328903" y="1283066"/>
                  <a:pt x="2333836" y="1291269"/>
                </a:cubicBezTo>
                <a:cubicBezTo>
                  <a:pt x="2338769" y="1299472"/>
                  <a:pt x="2353590" y="1303369"/>
                  <a:pt x="2378298" y="1302960"/>
                </a:cubicBezTo>
                <a:cubicBezTo>
                  <a:pt x="2403006" y="1302551"/>
                  <a:pt x="2418110" y="1300974"/>
                  <a:pt x="2423609" y="1298228"/>
                </a:cubicBezTo>
                <a:cubicBezTo>
                  <a:pt x="2429109" y="1295481"/>
                  <a:pt x="2432726" y="1290204"/>
                  <a:pt x="2434461" y="1282396"/>
                </a:cubicBezTo>
                <a:cubicBezTo>
                  <a:pt x="2436197" y="1274588"/>
                  <a:pt x="2439531" y="1264245"/>
                  <a:pt x="2444464" y="1251367"/>
                </a:cubicBezTo>
                <a:cubicBezTo>
                  <a:pt x="2449397" y="1238490"/>
                  <a:pt x="2452544" y="1242057"/>
                  <a:pt x="2453907" y="1262069"/>
                </a:cubicBezTo>
                <a:cubicBezTo>
                  <a:pt x="2455269" y="1282080"/>
                  <a:pt x="2458668" y="1295467"/>
                  <a:pt x="2464102" y="1302228"/>
                </a:cubicBezTo>
                <a:cubicBezTo>
                  <a:pt x="2469537" y="1308990"/>
                  <a:pt x="2464508" y="1315425"/>
                  <a:pt x="2449013" y="1321534"/>
                </a:cubicBezTo>
                <a:cubicBezTo>
                  <a:pt x="2433519" y="1327643"/>
                  <a:pt x="2415883" y="1331153"/>
                  <a:pt x="2396108" y="1332063"/>
                </a:cubicBezTo>
                <a:cubicBezTo>
                  <a:pt x="2376333" y="1332974"/>
                  <a:pt x="2358867" y="1332253"/>
                  <a:pt x="2343709" y="1329901"/>
                </a:cubicBezTo>
                <a:cubicBezTo>
                  <a:pt x="2328552" y="1327550"/>
                  <a:pt x="2317815" y="1320272"/>
                  <a:pt x="2311498" y="1308069"/>
                </a:cubicBezTo>
                <a:cubicBezTo>
                  <a:pt x="2305181" y="1295865"/>
                  <a:pt x="2302919" y="1275975"/>
                  <a:pt x="2304711" y="1248399"/>
                </a:cubicBezTo>
                <a:cubicBezTo>
                  <a:pt x="2290342" y="1258222"/>
                  <a:pt x="2277977" y="1263829"/>
                  <a:pt x="2267616" y="1265220"/>
                </a:cubicBezTo>
                <a:cubicBezTo>
                  <a:pt x="2257256" y="1266611"/>
                  <a:pt x="2257790" y="1262782"/>
                  <a:pt x="2269219" y="1253733"/>
                </a:cubicBezTo>
                <a:cubicBezTo>
                  <a:pt x="2280648" y="1244685"/>
                  <a:pt x="2292493" y="1235779"/>
                  <a:pt x="2304754" y="1227018"/>
                </a:cubicBezTo>
                <a:cubicBezTo>
                  <a:pt x="2305629" y="1206984"/>
                  <a:pt x="2305848" y="1191110"/>
                  <a:pt x="2305410" y="1179394"/>
                </a:cubicBezTo>
                <a:cubicBezTo>
                  <a:pt x="2304973" y="1167678"/>
                  <a:pt x="2302947" y="1157776"/>
                  <a:pt x="2299333" y="1149688"/>
                </a:cubicBezTo>
                <a:cubicBezTo>
                  <a:pt x="2296623" y="1143622"/>
                  <a:pt x="2297666" y="1140500"/>
                  <a:pt x="2302461" y="1140323"/>
                </a:cubicBezTo>
                <a:close/>
                <a:moveTo>
                  <a:pt x="4091285" y="1137728"/>
                </a:moveTo>
                <a:lnTo>
                  <a:pt x="4068183" y="1142568"/>
                </a:lnTo>
                <a:cubicBezTo>
                  <a:pt x="4067495" y="1150814"/>
                  <a:pt x="4067151" y="1162193"/>
                  <a:pt x="4067151" y="1176705"/>
                </a:cubicBezTo>
                <a:lnTo>
                  <a:pt x="4082358" y="1173392"/>
                </a:lnTo>
                <a:cubicBezTo>
                  <a:pt x="4088310" y="1152958"/>
                  <a:pt x="4091285" y="1141070"/>
                  <a:pt x="4091285" y="1137728"/>
                </a:cubicBezTo>
                <a:close/>
                <a:moveTo>
                  <a:pt x="3673536" y="1136134"/>
                </a:moveTo>
                <a:cubicBezTo>
                  <a:pt x="3677241" y="1136046"/>
                  <a:pt x="3681227" y="1136380"/>
                  <a:pt x="3685493" y="1137137"/>
                </a:cubicBezTo>
                <a:cubicBezTo>
                  <a:pt x="3694025" y="1138650"/>
                  <a:pt x="3698557" y="1143174"/>
                  <a:pt x="3699088" y="1150710"/>
                </a:cubicBezTo>
                <a:cubicBezTo>
                  <a:pt x="3699618" y="1158246"/>
                  <a:pt x="3694133" y="1161096"/>
                  <a:pt x="3682632" y="1159260"/>
                </a:cubicBezTo>
                <a:cubicBezTo>
                  <a:pt x="3674931" y="1157324"/>
                  <a:pt x="3668206" y="1153707"/>
                  <a:pt x="3662455" y="1148408"/>
                </a:cubicBezTo>
                <a:cubicBezTo>
                  <a:pt x="3656705" y="1143110"/>
                  <a:pt x="3656974" y="1139528"/>
                  <a:pt x="3663262" y="1137664"/>
                </a:cubicBezTo>
                <a:cubicBezTo>
                  <a:pt x="3666406" y="1136732"/>
                  <a:pt x="3669831" y="1136222"/>
                  <a:pt x="3673536" y="1136134"/>
                </a:cubicBezTo>
                <a:close/>
                <a:moveTo>
                  <a:pt x="3006933" y="1135018"/>
                </a:moveTo>
                <a:cubicBezTo>
                  <a:pt x="2977191" y="1138560"/>
                  <a:pt x="2957000" y="1141084"/>
                  <a:pt x="2946360" y="1142590"/>
                </a:cubicBezTo>
                <a:cubicBezTo>
                  <a:pt x="2948124" y="1161590"/>
                  <a:pt x="2950232" y="1180613"/>
                  <a:pt x="2952684" y="1199657"/>
                </a:cubicBezTo>
                <a:cubicBezTo>
                  <a:pt x="2966536" y="1198839"/>
                  <a:pt x="2984619" y="1196781"/>
                  <a:pt x="3006933" y="1193483"/>
                </a:cubicBezTo>
                <a:close/>
                <a:moveTo>
                  <a:pt x="4139339" y="1131652"/>
                </a:moveTo>
                <a:cubicBezTo>
                  <a:pt x="4131897" y="1132103"/>
                  <a:pt x="4124139" y="1133061"/>
                  <a:pt x="4116065" y="1134523"/>
                </a:cubicBezTo>
                <a:lnTo>
                  <a:pt x="4102256" y="1169951"/>
                </a:lnTo>
                <a:lnTo>
                  <a:pt x="4139813" y="1167542"/>
                </a:lnTo>
                <a:cubicBezTo>
                  <a:pt x="4145305" y="1158938"/>
                  <a:pt x="4148714" y="1151423"/>
                  <a:pt x="4150041" y="1144999"/>
                </a:cubicBezTo>
                <a:cubicBezTo>
                  <a:pt x="4151367" y="1138574"/>
                  <a:pt x="4151776" y="1134631"/>
                  <a:pt x="4151267" y="1133168"/>
                </a:cubicBezTo>
                <a:cubicBezTo>
                  <a:pt x="4150758" y="1131705"/>
                  <a:pt x="4146782" y="1131200"/>
                  <a:pt x="4139339" y="1131652"/>
                </a:cubicBezTo>
                <a:close/>
                <a:moveTo>
                  <a:pt x="3087465" y="1125731"/>
                </a:moveTo>
                <a:cubicBezTo>
                  <a:pt x="3084702" y="1125398"/>
                  <a:pt x="3081050" y="1125568"/>
                  <a:pt x="3076508" y="1126242"/>
                </a:cubicBezTo>
                <a:cubicBezTo>
                  <a:pt x="3067423" y="1127590"/>
                  <a:pt x="3053675" y="1129468"/>
                  <a:pt x="3035262" y="1131878"/>
                </a:cubicBezTo>
                <a:cubicBezTo>
                  <a:pt x="3034487" y="1153416"/>
                  <a:pt x="3034100" y="1172410"/>
                  <a:pt x="3034100" y="1188858"/>
                </a:cubicBezTo>
                <a:cubicBezTo>
                  <a:pt x="3050477" y="1188027"/>
                  <a:pt x="3069420" y="1185962"/>
                  <a:pt x="3090930" y="1182663"/>
                </a:cubicBezTo>
                <a:cubicBezTo>
                  <a:pt x="3093440" y="1167534"/>
                  <a:pt x="3094917" y="1155352"/>
                  <a:pt x="3095362" y="1146117"/>
                </a:cubicBezTo>
                <a:cubicBezTo>
                  <a:pt x="3095806" y="1136882"/>
                  <a:pt x="3095046" y="1130924"/>
                  <a:pt x="3093082" y="1128242"/>
                </a:cubicBezTo>
                <a:cubicBezTo>
                  <a:pt x="3092099" y="1126901"/>
                  <a:pt x="3090227" y="1126064"/>
                  <a:pt x="3087465" y="1125731"/>
                </a:cubicBezTo>
                <a:close/>
                <a:moveTo>
                  <a:pt x="5948908" y="1124344"/>
                </a:moveTo>
                <a:cubicBezTo>
                  <a:pt x="5954630" y="1124509"/>
                  <a:pt x="5960067" y="1125668"/>
                  <a:pt x="5965218" y="1127823"/>
                </a:cubicBezTo>
                <a:cubicBezTo>
                  <a:pt x="5975522" y="1132132"/>
                  <a:pt x="5978254" y="1136854"/>
                  <a:pt x="5973414" y="1141987"/>
                </a:cubicBezTo>
                <a:cubicBezTo>
                  <a:pt x="5968574" y="1147121"/>
                  <a:pt x="5956862" y="1151068"/>
                  <a:pt x="5938277" y="1153829"/>
                </a:cubicBezTo>
                <a:cubicBezTo>
                  <a:pt x="5919692" y="1156589"/>
                  <a:pt x="5901993" y="1159712"/>
                  <a:pt x="5885180" y="1163197"/>
                </a:cubicBezTo>
                <a:cubicBezTo>
                  <a:pt x="5868365" y="1166681"/>
                  <a:pt x="5854778" y="1169381"/>
                  <a:pt x="5844417" y="1171295"/>
                </a:cubicBezTo>
                <a:cubicBezTo>
                  <a:pt x="5834056" y="1173210"/>
                  <a:pt x="5822656" y="1170750"/>
                  <a:pt x="5810216" y="1163917"/>
                </a:cubicBezTo>
                <a:cubicBezTo>
                  <a:pt x="5797776" y="1157084"/>
                  <a:pt x="5799730" y="1152800"/>
                  <a:pt x="5816077" y="1151065"/>
                </a:cubicBezTo>
                <a:cubicBezTo>
                  <a:pt x="5832425" y="1149330"/>
                  <a:pt x="5852308" y="1145766"/>
                  <a:pt x="5875725" y="1140374"/>
                </a:cubicBezTo>
                <a:cubicBezTo>
                  <a:pt x="5899918" y="1134997"/>
                  <a:pt x="5918305" y="1130483"/>
                  <a:pt x="5930888" y="1126833"/>
                </a:cubicBezTo>
                <a:cubicBezTo>
                  <a:pt x="5937180" y="1125008"/>
                  <a:pt x="5943187" y="1124179"/>
                  <a:pt x="5948908" y="1124344"/>
                </a:cubicBezTo>
                <a:close/>
                <a:moveTo>
                  <a:pt x="3780067" y="1119561"/>
                </a:moveTo>
                <a:cubicBezTo>
                  <a:pt x="3788690" y="1120439"/>
                  <a:pt x="3793776" y="1124440"/>
                  <a:pt x="3795325" y="1131566"/>
                </a:cubicBezTo>
                <a:cubicBezTo>
                  <a:pt x="3797390" y="1141066"/>
                  <a:pt x="3792062" y="1144855"/>
                  <a:pt x="3779343" y="1142934"/>
                </a:cubicBezTo>
                <a:cubicBezTo>
                  <a:pt x="3770122" y="1140152"/>
                  <a:pt x="3762644" y="1135990"/>
                  <a:pt x="3756907" y="1130447"/>
                </a:cubicBezTo>
                <a:cubicBezTo>
                  <a:pt x="3751171" y="1124905"/>
                  <a:pt x="3755624" y="1121330"/>
                  <a:pt x="3770265" y="1119724"/>
                </a:cubicBezTo>
                <a:cubicBezTo>
                  <a:pt x="3773926" y="1119323"/>
                  <a:pt x="3777193" y="1119268"/>
                  <a:pt x="3780067" y="1119561"/>
                </a:cubicBezTo>
                <a:close/>
                <a:moveTo>
                  <a:pt x="5426247" y="1115530"/>
                </a:moveTo>
                <a:cubicBezTo>
                  <a:pt x="5428171" y="1115304"/>
                  <a:pt x="5430552" y="1116734"/>
                  <a:pt x="5433391" y="1119821"/>
                </a:cubicBezTo>
                <a:cubicBezTo>
                  <a:pt x="5439070" y="1125994"/>
                  <a:pt x="5441909" y="1135083"/>
                  <a:pt x="5441909" y="1147085"/>
                </a:cubicBezTo>
                <a:cubicBezTo>
                  <a:pt x="5441909" y="1158500"/>
                  <a:pt x="5437378" y="1172166"/>
                  <a:pt x="5428315" y="1188084"/>
                </a:cubicBezTo>
                <a:cubicBezTo>
                  <a:pt x="5419252" y="1204002"/>
                  <a:pt x="5411803" y="1206819"/>
                  <a:pt x="5405966" y="1196538"/>
                </a:cubicBezTo>
                <a:cubicBezTo>
                  <a:pt x="5400129" y="1186256"/>
                  <a:pt x="5399018" y="1177834"/>
                  <a:pt x="5402632" y="1171274"/>
                </a:cubicBezTo>
                <a:cubicBezTo>
                  <a:pt x="5406245" y="1164713"/>
                  <a:pt x="5409902" y="1156349"/>
                  <a:pt x="5413602" y="1146182"/>
                </a:cubicBezTo>
                <a:cubicBezTo>
                  <a:pt x="5417087" y="1136588"/>
                  <a:pt x="5419836" y="1128253"/>
                  <a:pt x="5421851" y="1121176"/>
                </a:cubicBezTo>
                <a:cubicBezTo>
                  <a:pt x="5422858" y="1117638"/>
                  <a:pt x="5424324" y="1115756"/>
                  <a:pt x="5426247" y="1115530"/>
                </a:cubicBezTo>
                <a:close/>
                <a:moveTo>
                  <a:pt x="6521052" y="1105285"/>
                </a:moveTo>
                <a:cubicBezTo>
                  <a:pt x="6522846" y="1105190"/>
                  <a:pt x="6525123" y="1105440"/>
                  <a:pt x="6527882" y="1106033"/>
                </a:cubicBezTo>
                <a:cubicBezTo>
                  <a:pt x="6538916" y="1108406"/>
                  <a:pt x="6547718" y="1111665"/>
                  <a:pt x="6554286" y="1115809"/>
                </a:cubicBezTo>
                <a:cubicBezTo>
                  <a:pt x="6560853" y="1119954"/>
                  <a:pt x="6562402" y="1126443"/>
                  <a:pt x="6558932" y="1135276"/>
                </a:cubicBezTo>
                <a:cubicBezTo>
                  <a:pt x="6555462" y="1144110"/>
                  <a:pt x="6548205" y="1145092"/>
                  <a:pt x="6537164" y="1138223"/>
                </a:cubicBezTo>
                <a:cubicBezTo>
                  <a:pt x="6528746" y="1131670"/>
                  <a:pt x="6522336" y="1124073"/>
                  <a:pt x="6517933" y="1115433"/>
                </a:cubicBezTo>
                <a:cubicBezTo>
                  <a:pt x="6514631" y="1108953"/>
                  <a:pt x="6515671" y="1105570"/>
                  <a:pt x="6521052" y="1105285"/>
                </a:cubicBezTo>
                <a:close/>
                <a:moveTo>
                  <a:pt x="432197" y="1103258"/>
                </a:moveTo>
                <a:cubicBezTo>
                  <a:pt x="422439" y="1102835"/>
                  <a:pt x="413609" y="1108048"/>
                  <a:pt x="405707" y="1118896"/>
                </a:cubicBezTo>
                <a:cubicBezTo>
                  <a:pt x="397805" y="1129744"/>
                  <a:pt x="392528" y="1147265"/>
                  <a:pt x="389875" y="1171457"/>
                </a:cubicBezTo>
                <a:cubicBezTo>
                  <a:pt x="387237" y="1195634"/>
                  <a:pt x="388133" y="1217234"/>
                  <a:pt x="392564" y="1236256"/>
                </a:cubicBezTo>
                <a:cubicBezTo>
                  <a:pt x="396995" y="1255279"/>
                  <a:pt x="403846" y="1268332"/>
                  <a:pt x="413117" y="1275416"/>
                </a:cubicBezTo>
                <a:cubicBezTo>
                  <a:pt x="422388" y="1282500"/>
                  <a:pt x="431695" y="1283988"/>
                  <a:pt x="441037" y="1279879"/>
                </a:cubicBezTo>
                <a:cubicBezTo>
                  <a:pt x="450380" y="1275771"/>
                  <a:pt x="457453" y="1266518"/>
                  <a:pt x="462257" y="1252120"/>
                </a:cubicBezTo>
                <a:cubicBezTo>
                  <a:pt x="467061" y="1237723"/>
                  <a:pt x="469463" y="1221855"/>
                  <a:pt x="469463" y="1204518"/>
                </a:cubicBezTo>
                <a:cubicBezTo>
                  <a:pt x="469463" y="1187181"/>
                  <a:pt x="468804" y="1171467"/>
                  <a:pt x="467484" y="1157378"/>
                </a:cubicBezTo>
                <a:cubicBezTo>
                  <a:pt x="466165" y="1143289"/>
                  <a:pt x="462394" y="1130852"/>
                  <a:pt x="456170" y="1120068"/>
                </a:cubicBezTo>
                <a:cubicBezTo>
                  <a:pt x="449946" y="1109285"/>
                  <a:pt x="441955" y="1103681"/>
                  <a:pt x="432197" y="1103258"/>
                </a:cubicBezTo>
                <a:close/>
                <a:moveTo>
                  <a:pt x="6349464" y="1103138"/>
                </a:moveTo>
                <a:cubicBezTo>
                  <a:pt x="6361922" y="1102386"/>
                  <a:pt x="6372592" y="1105613"/>
                  <a:pt x="6381476" y="1112819"/>
                </a:cubicBezTo>
                <a:cubicBezTo>
                  <a:pt x="6393321" y="1122427"/>
                  <a:pt x="6392110" y="1128077"/>
                  <a:pt x="6377840" y="1129770"/>
                </a:cubicBezTo>
                <a:cubicBezTo>
                  <a:pt x="6363572" y="1131462"/>
                  <a:pt x="6345249" y="1132756"/>
                  <a:pt x="6322870" y="1133652"/>
                </a:cubicBezTo>
                <a:cubicBezTo>
                  <a:pt x="6300493" y="1134548"/>
                  <a:pt x="6274212" y="1137133"/>
                  <a:pt x="6244025" y="1141407"/>
                </a:cubicBezTo>
                <a:cubicBezTo>
                  <a:pt x="6255726" y="1145795"/>
                  <a:pt x="6259914" y="1150437"/>
                  <a:pt x="6256587" y="1155335"/>
                </a:cubicBezTo>
                <a:cubicBezTo>
                  <a:pt x="6253260" y="1160232"/>
                  <a:pt x="6249524" y="1166939"/>
                  <a:pt x="6245380" y="1175457"/>
                </a:cubicBezTo>
                <a:cubicBezTo>
                  <a:pt x="6248406" y="1175386"/>
                  <a:pt x="6253848" y="1175156"/>
                  <a:pt x="6261706" y="1174769"/>
                </a:cubicBezTo>
                <a:cubicBezTo>
                  <a:pt x="6269565" y="1174382"/>
                  <a:pt x="6276427" y="1172808"/>
                  <a:pt x="6282292" y="1170048"/>
                </a:cubicBezTo>
                <a:cubicBezTo>
                  <a:pt x="6288157" y="1167287"/>
                  <a:pt x="6294861" y="1167574"/>
                  <a:pt x="6302404" y="1170908"/>
                </a:cubicBezTo>
                <a:cubicBezTo>
                  <a:pt x="6309947" y="1174242"/>
                  <a:pt x="6317174" y="1178290"/>
                  <a:pt x="6324086" y="1183051"/>
                </a:cubicBezTo>
                <a:cubicBezTo>
                  <a:pt x="6330998" y="1187811"/>
                  <a:pt x="6332354" y="1192798"/>
                  <a:pt x="6328152" y="1198011"/>
                </a:cubicBezTo>
                <a:cubicBezTo>
                  <a:pt x="6323950" y="1203224"/>
                  <a:pt x="6319397" y="1214979"/>
                  <a:pt x="6314492" y="1233277"/>
                </a:cubicBezTo>
                <a:cubicBezTo>
                  <a:pt x="6309588" y="1251575"/>
                  <a:pt x="6304860" y="1266199"/>
                  <a:pt x="6300306" y="1277147"/>
                </a:cubicBezTo>
                <a:cubicBezTo>
                  <a:pt x="6295754" y="1288096"/>
                  <a:pt x="6289914" y="1298314"/>
                  <a:pt x="6282786" y="1307800"/>
                </a:cubicBezTo>
                <a:cubicBezTo>
                  <a:pt x="6275660" y="1317286"/>
                  <a:pt x="6266848" y="1323707"/>
                  <a:pt x="6256350" y="1327062"/>
                </a:cubicBezTo>
                <a:cubicBezTo>
                  <a:pt x="6245853" y="1330418"/>
                  <a:pt x="6239838" y="1327478"/>
                  <a:pt x="6238303" y="1318243"/>
                </a:cubicBezTo>
                <a:cubicBezTo>
                  <a:pt x="6236769" y="1309008"/>
                  <a:pt x="6229889" y="1297955"/>
                  <a:pt x="6217664" y="1285085"/>
                </a:cubicBezTo>
                <a:cubicBezTo>
                  <a:pt x="6205439" y="1272214"/>
                  <a:pt x="6207396" y="1269386"/>
                  <a:pt x="6223536" y="1276599"/>
                </a:cubicBezTo>
                <a:cubicBezTo>
                  <a:pt x="6239676" y="1283812"/>
                  <a:pt x="6250077" y="1287419"/>
                  <a:pt x="6254737" y="1287419"/>
                </a:cubicBezTo>
                <a:cubicBezTo>
                  <a:pt x="6259111" y="1287419"/>
                  <a:pt x="6263566" y="1283102"/>
                  <a:pt x="6268106" y="1274469"/>
                </a:cubicBezTo>
                <a:cubicBezTo>
                  <a:pt x="6272644" y="1265837"/>
                  <a:pt x="6277388" y="1253629"/>
                  <a:pt x="6282334" y="1237848"/>
                </a:cubicBezTo>
                <a:cubicBezTo>
                  <a:pt x="6287282" y="1222067"/>
                  <a:pt x="6289756" y="1210713"/>
                  <a:pt x="6289756" y="1203787"/>
                </a:cubicBezTo>
                <a:cubicBezTo>
                  <a:pt x="6289756" y="1198237"/>
                  <a:pt x="6288260" y="1194612"/>
                  <a:pt x="6285270" y="1192913"/>
                </a:cubicBezTo>
                <a:cubicBezTo>
                  <a:pt x="6282280" y="1191214"/>
                  <a:pt x="6278288" y="1190590"/>
                  <a:pt x="6273290" y="1191042"/>
                </a:cubicBezTo>
                <a:cubicBezTo>
                  <a:pt x="6268292" y="1191493"/>
                  <a:pt x="6262560" y="1191719"/>
                  <a:pt x="6256092" y="1191719"/>
                </a:cubicBezTo>
                <a:cubicBezTo>
                  <a:pt x="6250156" y="1191719"/>
                  <a:pt x="6244592" y="1190364"/>
                  <a:pt x="6239400" y="1187654"/>
                </a:cubicBezTo>
                <a:cubicBezTo>
                  <a:pt x="6232230" y="1205149"/>
                  <a:pt x="6222920" y="1221687"/>
                  <a:pt x="6211468" y="1237267"/>
                </a:cubicBezTo>
                <a:cubicBezTo>
                  <a:pt x="6200018" y="1252848"/>
                  <a:pt x="6186510" y="1267274"/>
                  <a:pt x="6170943" y="1280546"/>
                </a:cubicBezTo>
                <a:cubicBezTo>
                  <a:pt x="6155378" y="1293818"/>
                  <a:pt x="6136868" y="1304828"/>
                  <a:pt x="6115414" y="1313575"/>
                </a:cubicBezTo>
                <a:cubicBezTo>
                  <a:pt x="6093962" y="1322323"/>
                  <a:pt x="6091897" y="1319469"/>
                  <a:pt x="6109220" y="1305014"/>
                </a:cubicBezTo>
                <a:cubicBezTo>
                  <a:pt x="6126543" y="1290559"/>
                  <a:pt x="6141238" y="1277294"/>
                  <a:pt x="6153305" y="1265220"/>
                </a:cubicBezTo>
                <a:cubicBezTo>
                  <a:pt x="6165372" y="1253145"/>
                  <a:pt x="6177002" y="1239279"/>
                  <a:pt x="6188194" y="1223619"/>
                </a:cubicBezTo>
                <a:cubicBezTo>
                  <a:pt x="6199388" y="1207960"/>
                  <a:pt x="6207862" y="1192594"/>
                  <a:pt x="6213620" y="1177522"/>
                </a:cubicBezTo>
                <a:cubicBezTo>
                  <a:pt x="6219378" y="1162451"/>
                  <a:pt x="6222708" y="1151430"/>
                  <a:pt x="6223612" y="1144461"/>
                </a:cubicBezTo>
                <a:cubicBezTo>
                  <a:pt x="6201600" y="1147157"/>
                  <a:pt x="6182268" y="1150305"/>
                  <a:pt x="6165620" y="1153904"/>
                </a:cubicBezTo>
                <a:cubicBezTo>
                  <a:pt x="6148970" y="1157503"/>
                  <a:pt x="6137696" y="1159529"/>
                  <a:pt x="6131794" y="1159981"/>
                </a:cubicBezTo>
                <a:cubicBezTo>
                  <a:pt x="6125894" y="1160432"/>
                  <a:pt x="6117225" y="1156811"/>
                  <a:pt x="6105788" y="1149118"/>
                </a:cubicBezTo>
                <a:cubicBezTo>
                  <a:pt x="6094352" y="1141424"/>
                  <a:pt x="6095862" y="1137578"/>
                  <a:pt x="6110316" y="1137578"/>
                </a:cubicBezTo>
                <a:cubicBezTo>
                  <a:pt x="6122664" y="1137578"/>
                  <a:pt x="6137578" y="1136237"/>
                  <a:pt x="6155058" y="1133555"/>
                </a:cubicBezTo>
                <a:cubicBezTo>
                  <a:pt x="6172539" y="1130874"/>
                  <a:pt x="6202585" y="1126615"/>
                  <a:pt x="6245197" y="1120778"/>
                </a:cubicBezTo>
                <a:cubicBezTo>
                  <a:pt x="6287809" y="1114942"/>
                  <a:pt x="6318214" y="1109754"/>
                  <a:pt x="6336412" y="1105215"/>
                </a:cubicBezTo>
                <a:cubicBezTo>
                  <a:pt x="6340961" y="1104081"/>
                  <a:pt x="6345312" y="1103388"/>
                  <a:pt x="6349464" y="1103138"/>
                </a:cubicBezTo>
                <a:close/>
                <a:moveTo>
                  <a:pt x="5596827" y="1099816"/>
                </a:moveTo>
                <a:cubicBezTo>
                  <a:pt x="5600857" y="1098877"/>
                  <a:pt x="5609461" y="1100731"/>
                  <a:pt x="5622639" y="1105377"/>
                </a:cubicBezTo>
                <a:cubicBezTo>
                  <a:pt x="5637926" y="1108446"/>
                  <a:pt x="5645820" y="1116627"/>
                  <a:pt x="5646322" y="1129920"/>
                </a:cubicBezTo>
                <a:cubicBezTo>
                  <a:pt x="5646824" y="1143213"/>
                  <a:pt x="5641106" y="1147308"/>
                  <a:pt x="5629168" y="1142202"/>
                </a:cubicBezTo>
                <a:cubicBezTo>
                  <a:pt x="5617230" y="1137097"/>
                  <a:pt x="5603929" y="1129332"/>
                  <a:pt x="5589266" y="1118907"/>
                </a:cubicBezTo>
                <a:cubicBezTo>
                  <a:pt x="5574603" y="1108481"/>
                  <a:pt x="5571190" y="1102928"/>
                  <a:pt x="5579027" y="1102247"/>
                </a:cubicBezTo>
                <a:cubicBezTo>
                  <a:pt x="5586864" y="1101566"/>
                  <a:pt x="5592797" y="1100756"/>
                  <a:pt x="5596827" y="1099816"/>
                </a:cubicBezTo>
                <a:close/>
                <a:moveTo>
                  <a:pt x="1604576" y="1098580"/>
                </a:moveTo>
                <a:cubicBezTo>
                  <a:pt x="1587654" y="1101275"/>
                  <a:pt x="1573515" y="1103427"/>
                  <a:pt x="1562158" y="1105033"/>
                </a:cubicBezTo>
                <a:cubicBezTo>
                  <a:pt x="1571149" y="1109320"/>
                  <a:pt x="1574724" y="1113773"/>
                  <a:pt x="1572880" y="1118391"/>
                </a:cubicBezTo>
                <a:cubicBezTo>
                  <a:pt x="1571038" y="1123008"/>
                  <a:pt x="1569263" y="1133448"/>
                  <a:pt x="1567557" y="1149710"/>
                </a:cubicBezTo>
                <a:cubicBezTo>
                  <a:pt x="1579230" y="1148921"/>
                  <a:pt x="1593175" y="1147308"/>
                  <a:pt x="1609394" y="1144870"/>
                </a:cubicBezTo>
                <a:cubicBezTo>
                  <a:pt x="1611086" y="1121882"/>
                  <a:pt x="1609480" y="1106452"/>
                  <a:pt x="1604576" y="1098580"/>
                </a:cubicBezTo>
                <a:close/>
                <a:moveTo>
                  <a:pt x="4094469" y="1089137"/>
                </a:moveTo>
                <a:cubicBezTo>
                  <a:pt x="4083857" y="1091818"/>
                  <a:pt x="4072499" y="1093618"/>
                  <a:pt x="4060396" y="1094536"/>
                </a:cubicBezTo>
                <a:cubicBezTo>
                  <a:pt x="4068498" y="1096529"/>
                  <a:pt x="4071876" y="1100225"/>
                  <a:pt x="4070528" y="1105624"/>
                </a:cubicBezTo>
                <a:cubicBezTo>
                  <a:pt x="4069180" y="1111023"/>
                  <a:pt x="4068506" y="1117616"/>
                  <a:pt x="4068506" y="1125403"/>
                </a:cubicBezTo>
                <a:lnTo>
                  <a:pt x="4094211" y="1121918"/>
                </a:lnTo>
                <a:cubicBezTo>
                  <a:pt x="4094956" y="1115178"/>
                  <a:pt x="4095329" y="1108274"/>
                  <a:pt x="4095329" y="1101204"/>
                </a:cubicBezTo>
                <a:cubicBezTo>
                  <a:pt x="4095329" y="1094736"/>
                  <a:pt x="4095042" y="1090714"/>
                  <a:pt x="4094469" y="1089137"/>
                </a:cubicBezTo>
                <a:close/>
                <a:moveTo>
                  <a:pt x="2752701" y="1078890"/>
                </a:moveTo>
                <a:cubicBezTo>
                  <a:pt x="2760961" y="1078391"/>
                  <a:pt x="2767817" y="1080807"/>
                  <a:pt x="2773270" y="1086136"/>
                </a:cubicBezTo>
                <a:cubicBezTo>
                  <a:pt x="2780541" y="1093241"/>
                  <a:pt x="2780067" y="1097920"/>
                  <a:pt x="2771851" y="1100171"/>
                </a:cubicBezTo>
                <a:cubicBezTo>
                  <a:pt x="2763634" y="1102423"/>
                  <a:pt x="2752954" y="1105190"/>
                  <a:pt x="2739811" y="1108474"/>
                </a:cubicBezTo>
                <a:cubicBezTo>
                  <a:pt x="2726668" y="1111758"/>
                  <a:pt x="2713877" y="1114304"/>
                  <a:pt x="2701437" y="1116110"/>
                </a:cubicBezTo>
                <a:cubicBezTo>
                  <a:pt x="2688997" y="1117917"/>
                  <a:pt x="2679808" y="1118344"/>
                  <a:pt x="2673871" y="1117390"/>
                </a:cubicBezTo>
                <a:cubicBezTo>
                  <a:pt x="2667934" y="1116437"/>
                  <a:pt x="2661861" y="1112934"/>
                  <a:pt x="2655652" y="1106883"/>
                </a:cubicBezTo>
                <a:cubicBezTo>
                  <a:pt x="2649443" y="1100831"/>
                  <a:pt x="2653709" y="1097145"/>
                  <a:pt x="2668450" y="1095826"/>
                </a:cubicBezTo>
                <a:cubicBezTo>
                  <a:pt x="2681959" y="1094034"/>
                  <a:pt x="2694858" y="1091822"/>
                  <a:pt x="2707148" y="1089190"/>
                </a:cubicBezTo>
                <a:cubicBezTo>
                  <a:pt x="2719437" y="1086559"/>
                  <a:pt x="2731712" y="1083616"/>
                  <a:pt x="2743973" y="1080360"/>
                </a:cubicBezTo>
                <a:cubicBezTo>
                  <a:pt x="2747038" y="1079546"/>
                  <a:pt x="2749948" y="1079056"/>
                  <a:pt x="2752701" y="1078890"/>
                </a:cubicBezTo>
                <a:close/>
                <a:moveTo>
                  <a:pt x="5165480" y="1076983"/>
                </a:moveTo>
                <a:cubicBezTo>
                  <a:pt x="5161587" y="1080812"/>
                  <a:pt x="5156793" y="1085102"/>
                  <a:pt x="5151098" y="1089854"/>
                </a:cubicBezTo>
                <a:lnTo>
                  <a:pt x="5134517" y="1102961"/>
                </a:lnTo>
                <a:lnTo>
                  <a:pt x="5144562" y="1102634"/>
                </a:lnTo>
                <a:cubicBezTo>
                  <a:pt x="5155296" y="1104549"/>
                  <a:pt x="5163197" y="1108069"/>
                  <a:pt x="5168266" y="1113196"/>
                </a:cubicBezTo>
                <a:cubicBezTo>
                  <a:pt x="5173335" y="1118322"/>
                  <a:pt x="5175418" y="1122391"/>
                  <a:pt x="5174515" y="1125403"/>
                </a:cubicBezTo>
                <a:cubicBezTo>
                  <a:pt x="5176738" y="1121718"/>
                  <a:pt x="5182255" y="1115024"/>
                  <a:pt x="5191067" y="1105323"/>
                </a:cubicBezTo>
                <a:cubicBezTo>
                  <a:pt x="5199879" y="1095622"/>
                  <a:pt x="5205145" y="1088921"/>
                  <a:pt x="5206866" y="1085222"/>
                </a:cubicBezTo>
                <a:cubicBezTo>
                  <a:pt x="5208587" y="1081522"/>
                  <a:pt x="5207225" y="1079672"/>
                  <a:pt x="5202779" y="1079672"/>
                </a:cubicBezTo>
                <a:cubicBezTo>
                  <a:pt x="5196872" y="1079672"/>
                  <a:pt x="5190540" y="1080124"/>
                  <a:pt x="5183786" y="1081027"/>
                </a:cubicBezTo>
                <a:cubicBezTo>
                  <a:pt x="5177031" y="1081931"/>
                  <a:pt x="5170930" y="1080583"/>
                  <a:pt x="5165480" y="1076983"/>
                </a:cubicBezTo>
                <a:close/>
                <a:moveTo>
                  <a:pt x="741522" y="1076854"/>
                </a:moveTo>
                <a:lnTo>
                  <a:pt x="855871" y="1076854"/>
                </a:lnTo>
                <a:lnTo>
                  <a:pt x="855871" y="1108023"/>
                </a:lnTo>
                <a:lnTo>
                  <a:pt x="768732" y="1108023"/>
                </a:lnTo>
                <a:cubicBezTo>
                  <a:pt x="764588" y="1130537"/>
                  <a:pt x="760343" y="1147128"/>
                  <a:pt x="755998" y="1157797"/>
                </a:cubicBezTo>
                <a:cubicBezTo>
                  <a:pt x="765922" y="1152420"/>
                  <a:pt x="777157" y="1149971"/>
                  <a:pt x="789705" y="1150452"/>
                </a:cubicBezTo>
                <a:cubicBezTo>
                  <a:pt x="802253" y="1150932"/>
                  <a:pt x="814266" y="1153804"/>
                  <a:pt x="825745" y="1159067"/>
                </a:cubicBezTo>
                <a:cubicBezTo>
                  <a:pt x="837224" y="1164329"/>
                  <a:pt x="845531" y="1171395"/>
                  <a:pt x="850665" y="1180265"/>
                </a:cubicBezTo>
                <a:cubicBezTo>
                  <a:pt x="855799" y="1189134"/>
                  <a:pt x="859520" y="1197946"/>
                  <a:pt x="861829" y="1206701"/>
                </a:cubicBezTo>
                <a:cubicBezTo>
                  <a:pt x="864138" y="1215456"/>
                  <a:pt x="865055" y="1224971"/>
                  <a:pt x="864583" y="1235245"/>
                </a:cubicBezTo>
                <a:cubicBezTo>
                  <a:pt x="864109" y="1245520"/>
                  <a:pt x="861997" y="1256046"/>
                  <a:pt x="858247" y="1266822"/>
                </a:cubicBezTo>
                <a:cubicBezTo>
                  <a:pt x="854497" y="1277599"/>
                  <a:pt x="848786" y="1286587"/>
                  <a:pt x="841114" y="1293786"/>
                </a:cubicBezTo>
                <a:cubicBezTo>
                  <a:pt x="833443" y="1300984"/>
                  <a:pt x="824186" y="1306692"/>
                  <a:pt x="813344" y="1310908"/>
                </a:cubicBezTo>
                <a:cubicBezTo>
                  <a:pt x="802503" y="1315124"/>
                  <a:pt x="789956" y="1316769"/>
                  <a:pt x="775701" y="1315845"/>
                </a:cubicBezTo>
                <a:cubicBezTo>
                  <a:pt x="761447" y="1314920"/>
                  <a:pt x="747889" y="1309693"/>
                  <a:pt x="735025" y="1300163"/>
                </a:cubicBezTo>
                <a:cubicBezTo>
                  <a:pt x="722162" y="1290634"/>
                  <a:pt x="713350" y="1273695"/>
                  <a:pt x="708590" y="1249345"/>
                </a:cubicBezTo>
                <a:lnTo>
                  <a:pt x="740145" y="1240139"/>
                </a:lnTo>
                <a:cubicBezTo>
                  <a:pt x="746727" y="1265707"/>
                  <a:pt x="756898" y="1279524"/>
                  <a:pt x="770657" y="1281589"/>
                </a:cubicBezTo>
                <a:cubicBezTo>
                  <a:pt x="784417" y="1283654"/>
                  <a:pt x="795588" y="1282213"/>
                  <a:pt x="804171" y="1277266"/>
                </a:cubicBezTo>
                <a:cubicBezTo>
                  <a:pt x="812753" y="1272318"/>
                  <a:pt x="818991" y="1265313"/>
                  <a:pt x="822885" y="1256250"/>
                </a:cubicBezTo>
                <a:cubicBezTo>
                  <a:pt x="826778" y="1247187"/>
                  <a:pt x="828506" y="1237092"/>
                  <a:pt x="828068" y="1225964"/>
                </a:cubicBezTo>
                <a:cubicBezTo>
                  <a:pt x="827631" y="1214836"/>
                  <a:pt x="824748" y="1205583"/>
                  <a:pt x="819421" y="1198205"/>
                </a:cubicBezTo>
                <a:cubicBezTo>
                  <a:pt x="814094" y="1190827"/>
                  <a:pt x="807322" y="1185876"/>
                  <a:pt x="799105" y="1183352"/>
                </a:cubicBezTo>
                <a:cubicBezTo>
                  <a:pt x="790888" y="1180828"/>
                  <a:pt x="781585" y="1180842"/>
                  <a:pt x="771195" y="1183395"/>
                </a:cubicBezTo>
                <a:cubicBezTo>
                  <a:pt x="760806" y="1185947"/>
                  <a:pt x="751832" y="1192322"/>
                  <a:pt x="744275" y="1202517"/>
                </a:cubicBezTo>
                <a:lnTo>
                  <a:pt x="715344" y="1199226"/>
                </a:lnTo>
                <a:cubicBezTo>
                  <a:pt x="717150" y="1191210"/>
                  <a:pt x="725876" y="1150419"/>
                  <a:pt x="741522" y="1076854"/>
                </a:cubicBezTo>
                <a:close/>
                <a:moveTo>
                  <a:pt x="432584" y="1071455"/>
                </a:moveTo>
                <a:cubicBezTo>
                  <a:pt x="449699" y="1071455"/>
                  <a:pt x="464394" y="1078302"/>
                  <a:pt x="476669" y="1091997"/>
                </a:cubicBezTo>
                <a:cubicBezTo>
                  <a:pt x="488945" y="1105692"/>
                  <a:pt x="496907" y="1122567"/>
                  <a:pt x="500557" y="1142622"/>
                </a:cubicBezTo>
                <a:cubicBezTo>
                  <a:pt x="504206" y="1162677"/>
                  <a:pt x="505346" y="1185714"/>
                  <a:pt x="503976" y="1211735"/>
                </a:cubicBezTo>
                <a:cubicBezTo>
                  <a:pt x="502607" y="1237755"/>
                  <a:pt x="497926" y="1259226"/>
                  <a:pt x="489930" y="1276147"/>
                </a:cubicBezTo>
                <a:cubicBezTo>
                  <a:pt x="481936" y="1293069"/>
                  <a:pt x="469764" y="1304824"/>
                  <a:pt x="453416" y="1311413"/>
                </a:cubicBezTo>
                <a:cubicBezTo>
                  <a:pt x="437069" y="1318003"/>
                  <a:pt x="420753" y="1317300"/>
                  <a:pt x="404470" y="1309305"/>
                </a:cubicBezTo>
                <a:cubicBezTo>
                  <a:pt x="388186" y="1301311"/>
                  <a:pt x="376761" y="1290742"/>
                  <a:pt x="370193" y="1277599"/>
                </a:cubicBezTo>
                <a:cubicBezTo>
                  <a:pt x="363625" y="1264456"/>
                  <a:pt x="358958" y="1250733"/>
                  <a:pt x="356190" y="1236428"/>
                </a:cubicBezTo>
                <a:cubicBezTo>
                  <a:pt x="353422" y="1222124"/>
                  <a:pt x="352490" y="1202905"/>
                  <a:pt x="353394" y="1178770"/>
                </a:cubicBezTo>
                <a:cubicBezTo>
                  <a:pt x="354311" y="1154635"/>
                  <a:pt x="357739" y="1135488"/>
                  <a:pt x="363676" y="1121327"/>
                </a:cubicBezTo>
                <a:cubicBezTo>
                  <a:pt x="369613" y="1107166"/>
                  <a:pt x="378303" y="1095314"/>
                  <a:pt x="389746" y="1085770"/>
                </a:cubicBezTo>
                <a:cubicBezTo>
                  <a:pt x="401189" y="1076227"/>
                  <a:pt x="415469" y="1071455"/>
                  <a:pt x="432584" y="1071455"/>
                </a:cubicBezTo>
                <a:close/>
                <a:moveTo>
                  <a:pt x="185916" y="1069515"/>
                </a:moveTo>
                <a:cubicBezTo>
                  <a:pt x="184439" y="1069209"/>
                  <a:pt x="182715" y="1069225"/>
                  <a:pt x="180745" y="1069562"/>
                </a:cubicBezTo>
                <a:cubicBezTo>
                  <a:pt x="172866" y="1070910"/>
                  <a:pt x="155711" y="1073613"/>
                  <a:pt x="129282" y="1077672"/>
                </a:cubicBezTo>
                <a:cubicBezTo>
                  <a:pt x="130171" y="1079823"/>
                  <a:pt x="131368" y="1086290"/>
                  <a:pt x="132874" y="1097074"/>
                </a:cubicBezTo>
                <a:cubicBezTo>
                  <a:pt x="136832" y="1097174"/>
                  <a:pt x="146551" y="1095400"/>
                  <a:pt x="162031" y="1091750"/>
                </a:cubicBezTo>
                <a:cubicBezTo>
                  <a:pt x="177511" y="1088100"/>
                  <a:pt x="185821" y="1089986"/>
                  <a:pt x="186962" y="1097407"/>
                </a:cubicBezTo>
                <a:cubicBezTo>
                  <a:pt x="188102" y="1104828"/>
                  <a:pt x="182369" y="1109804"/>
                  <a:pt x="169764" y="1112335"/>
                </a:cubicBezTo>
                <a:cubicBezTo>
                  <a:pt x="157159" y="1114867"/>
                  <a:pt x="145465" y="1115229"/>
                  <a:pt x="134681" y="1113422"/>
                </a:cubicBezTo>
                <a:lnTo>
                  <a:pt x="138273" y="1140267"/>
                </a:lnTo>
                <a:cubicBezTo>
                  <a:pt x="144884" y="1138460"/>
                  <a:pt x="153266" y="1136886"/>
                  <a:pt x="163419" y="1135545"/>
                </a:cubicBezTo>
                <a:cubicBezTo>
                  <a:pt x="173572" y="1134204"/>
                  <a:pt x="181193" y="1133534"/>
                  <a:pt x="186284" y="1133534"/>
                </a:cubicBezTo>
                <a:cubicBezTo>
                  <a:pt x="190472" y="1110088"/>
                  <a:pt x="192565" y="1092557"/>
                  <a:pt x="192565" y="1080941"/>
                </a:cubicBezTo>
                <a:cubicBezTo>
                  <a:pt x="192565" y="1074241"/>
                  <a:pt x="190349" y="1070432"/>
                  <a:pt x="185916" y="1069515"/>
                </a:cubicBezTo>
                <a:close/>
                <a:moveTo>
                  <a:pt x="6638790" y="1066768"/>
                </a:moveTo>
                <a:cubicBezTo>
                  <a:pt x="6640870" y="1067118"/>
                  <a:pt x="6643372" y="1067884"/>
                  <a:pt x="6646296" y="1069067"/>
                </a:cubicBezTo>
                <a:cubicBezTo>
                  <a:pt x="6657990" y="1073800"/>
                  <a:pt x="6666914" y="1078367"/>
                  <a:pt x="6673066" y="1082769"/>
                </a:cubicBezTo>
                <a:cubicBezTo>
                  <a:pt x="6680522" y="1089696"/>
                  <a:pt x="6680082" y="1095109"/>
                  <a:pt x="6671742" y="1099010"/>
                </a:cubicBezTo>
                <a:cubicBezTo>
                  <a:pt x="6663404" y="1102910"/>
                  <a:pt x="6649429" y="1112138"/>
                  <a:pt x="6629818" y="1126694"/>
                </a:cubicBezTo>
                <a:cubicBezTo>
                  <a:pt x="6610209" y="1141249"/>
                  <a:pt x="6604472" y="1142099"/>
                  <a:pt x="6612610" y="1129243"/>
                </a:cubicBezTo>
                <a:cubicBezTo>
                  <a:pt x="6620749" y="1116386"/>
                  <a:pt x="6626374" y="1106259"/>
                  <a:pt x="6629486" y="1098859"/>
                </a:cubicBezTo>
                <a:cubicBezTo>
                  <a:pt x="6632598" y="1091460"/>
                  <a:pt x="6633254" y="1083461"/>
                  <a:pt x="6631454" y="1074864"/>
                </a:cubicBezTo>
                <a:cubicBezTo>
                  <a:pt x="6630104" y="1068417"/>
                  <a:pt x="6632550" y="1065718"/>
                  <a:pt x="6638790" y="1066768"/>
                </a:cubicBezTo>
                <a:close/>
                <a:moveTo>
                  <a:pt x="6881522" y="1064830"/>
                </a:moveTo>
                <a:cubicBezTo>
                  <a:pt x="6907506" y="1061130"/>
                  <a:pt x="6928136" y="1073950"/>
                  <a:pt x="6943408" y="1103290"/>
                </a:cubicBezTo>
                <a:cubicBezTo>
                  <a:pt x="6952499" y="1135255"/>
                  <a:pt x="6940058" y="1166975"/>
                  <a:pt x="6906086" y="1198452"/>
                </a:cubicBezTo>
                <a:cubicBezTo>
                  <a:pt x="6895962" y="1213652"/>
                  <a:pt x="6890900" y="1231649"/>
                  <a:pt x="6890900" y="1252443"/>
                </a:cubicBezTo>
                <a:lnTo>
                  <a:pt x="6858463" y="1252443"/>
                </a:lnTo>
                <a:cubicBezTo>
                  <a:pt x="6857488" y="1215933"/>
                  <a:pt x="6872438" y="1182685"/>
                  <a:pt x="6903312" y="1152700"/>
                </a:cubicBezTo>
                <a:cubicBezTo>
                  <a:pt x="6910239" y="1142346"/>
                  <a:pt x="6913264" y="1131340"/>
                  <a:pt x="6912390" y="1119681"/>
                </a:cubicBezTo>
                <a:cubicBezTo>
                  <a:pt x="6907672" y="1103807"/>
                  <a:pt x="6898716" y="1096321"/>
                  <a:pt x="6885523" y="1097224"/>
                </a:cubicBezTo>
                <a:lnTo>
                  <a:pt x="6880232" y="1097224"/>
                </a:lnTo>
                <a:cubicBezTo>
                  <a:pt x="6863955" y="1097999"/>
                  <a:pt x="6856269" y="1111945"/>
                  <a:pt x="6857172" y="1139062"/>
                </a:cubicBezTo>
                <a:lnTo>
                  <a:pt x="6823358" y="1139062"/>
                </a:lnTo>
                <a:cubicBezTo>
                  <a:pt x="6822397" y="1101950"/>
                  <a:pt x="6834136" y="1079163"/>
                  <a:pt x="6858571" y="1070702"/>
                </a:cubicBezTo>
                <a:cubicBezTo>
                  <a:pt x="6862543" y="1067719"/>
                  <a:pt x="6870193" y="1065762"/>
                  <a:pt x="6881522" y="1064830"/>
                </a:cubicBezTo>
                <a:close/>
                <a:moveTo>
                  <a:pt x="2563330" y="1064744"/>
                </a:moveTo>
                <a:cubicBezTo>
                  <a:pt x="2571876" y="1065690"/>
                  <a:pt x="2580226" y="1068017"/>
                  <a:pt x="2588378" y="1071724"/>
                </a:cubicBezTo>
                <a:cubicBezTo>
                  <a:pt x="2596531" y="1075431"/>
                  <a:pt x="2599033" y="1080751"/>
                  <a:pt x="2595885" y="1087685"/>
                </a:cubicBezTo>
                <a:cubicBezTo>
                  <a:pt x="2592738" y="1094618"/>
                  <a:pt x="2591164" y="1114390"/>
                  <a:pt x="2591164" y="1146999"/>
                </a:cubicBezTo>
                <a:cubicBezTo>
                  <a:pt x="2596685" y="1145551"/>
                  <a:pt x="2602991" y="1143615"/>
                  <a:pt x="2610082" y="1141191"/>
                </a:cubicBezTo>
                <a:cubicBezTo>
                  <a:pt x="2617174" y="1138768"/>
                  <a:pt x="2623892" y="1141095"/>
                  <a:pt x="2630237" y="1148172"/>
                </a:cubicBezTo>
                <a:cubicBezTo>
                  <a:pt x="2636583" y="1155248"/>
                  <a:pt x="2634195" y="1160450"/>
                  <a:pt x="2623074" y="1163777"/>
                </a:cubicBezTo>
                <a:cubicBezTo>
                  <a:pt x="2611954" y="1167104"/>
                  <a:pt x="2601267" y="1169872"/>
                  <a:pt x="2591013" y="1172080"/>
                </a:cubicBezTo>
                <a:cubicBezTo>
                  <a:pt x="2590210" y="1200660"/>
                  <a:pt x="2589809" y="1222895"/>
                  <a:pt x="2589809" y="1238784"/>
                </a:cubicBezTo>
                <a:cubicBezTo>
                  <a:pt x="2606544" y="1231829"/>
                  <a:pt x="2621300" y="1226491"/>
                  <a:pt x="2634077" y="1222769"/>
                </a:cubicBezTo>
                <a:cubicBezTo>
                  <a:pt x="2646854" y="1219048"/>
                  <a:pt x="2647715" y="1221855"/>
                  <a:pt x="2636658" y="1231191"/>
                </a:cubicBezTo>
                <a:cubicBezTo>
                  <a:pt x="2625602" y="1240526"/>
                  <a:pt x="2607092" y="1252579"/>
                  <a:pt x="2581129" y="1267349"/>
                </a:cubicBezTo>
                <a:cubicBezTo>
                  <a:pt x="2555166" y="1282120"/>
                  <a:pt x="2539489" y="1291653"/>
                  <a:pt x="2534097" y="1295947"/>
                </a:cubicBezTo>
                <a:cubicBezTo>
                  <a:pt x="2528705" y="1300242"/>
                  <a:pt x="2521094" y="1296887"/>
                  <a:pt x="2511264" y="1285881"/>
                </a:cubicBezTo>
                <a:cubicBezTo>
                  <a:pt x="2501434" y="1274874"/>
                  <a:pt x="2500799" y="1268805"/>
                  <a:pt x="2509360" y="1267672"/>
                </a:cubicBezTo>
                <a:cubicBezTo>
                  <a:pt x="2517921" y="1266539"/>
                  <a:pt x="2526336" y="1264449"/>
                  <a:pt x="2534603" y="1261402"/>
                </a:cubicBezTo>
                <a:cubicBezTo>
                  <a:pt x="2542869" y="1258355"/>
                  <a:pt x="2553119" y="1253970"/>
                  <a:pt x="2565352" y="1248248"/>
                </a:cubicBezTo>
                <a:lnTo>
                  <a:pt x="2565352" y="1175522"/>
                </a:lnTo>
                <a:cubicBezTo>
                  <a:pt x="2557049" y="1179953"/>
                  <a:pt x="2549395" y="1182860"/>
                  <a:pt x="2542389" y="1184244"/>
                </a:cubicBezTo>
                <a:cubicBezTo>
                  <a:pt x="2535384" y="1185628"/>
                  <a:pt x="2528013" y="1182330"/>
                  <a:pt x="2520277" y="1174350"/>
                </a:cubicBezTo>
                <a:cubicBezTo>
                  <a:pt x="2512540" y="1166369"/>
                  <a:pt x="2513486" y="1162082"/>
                  <a:pt x="2523116" y="1161486"/>
                </a:cubicBezTo>
                <a:cubicBezTo>
                  <a:pt x="2532746" y="1160891"/>
                  <a:pt x="2546824" y="1158185"/>
                  <a:pt x="2565352" y="1153366"/>
                </a:cubicBezTo>
                <a:cubicBezTo>
                  <a:pt x="2565352" y="1141249"/>
                  <a:pt x="2564914" y="1127482"/>
                  <a:pt x="2564039" y="1112067"/>
                </a:cubicBezTo>
                <a:cubicBezTo>
                  <a:pt x="2563165" y="1096651"/>
                  <a:pt x="2560691" y="1084673"/>
                  <a:pt x="2556618" y="1076134"/>
                </a:cubicBezTo>
                <a:cubicBezTo>
                  <a:pt x="2552546" y="1067594"/>
                  <a:pt x="2554783" y="1063797"/>
                  <a:pt x="2563330" y="1064744"/>
                </a:cubicBezTo>
                <a:close/>
                <a:moveTo>
                  <a:pt x="5867228" y="1061991"/>
                </a:moveTo>
                <a:cubicBezTo>
                  <a:pt x="5879790" y="1061991"/>
                  <a:pt x="5891328" y="1064859"/>
                  <a:pt x="5901838" y="1070595"/>
                </a:cubicBezTo>
                <a:cubicBezTo>
                  <a:pt x="5913914" y="1075657"/>
                  <a:pt x="5919398" y="1084060"/>
                  <a:pt x="5918294" y="1095805"/>
                </a:cubicBezTo>
                <a:cubicBezTo>
                  <a:pt x="5917190" y="1107549"/>
                  <a:pt x="5910970" y="1111084"/>
                  <a:pt x="5899634" y="1106409"/>
                </a:cubicBezTo>
                <a:cubicBezTo>
                  <a:pt x="5888298" y="1101734"/>
                  <a:pt x="5879128" y="1096826"/>
                  <a:pt x="5872122" y="1091686"/>
                </a:cubicBezTo>
                <a:cubicBezTo>
                  <a:pt x="5865117" y="1086545"/>
                  <a:pt x="5859162" y="1080310"/>
                  <a:pt x="5854258" y="1072982"/>
                </a:cubicBezTo>
                <a:cubicBezTo>
                  <a:pt x="5849354" y="1065654"/>
                  <a:pt x="5853677" y="1061991"/>
                  <a:pt x="5867228" y="1061991"/>
                </a:cubicBezTo>
                <a:close/>
                <a:moveTo>
                  <a:pt x="1674458" y="1061408"/>
                </a:moveTo>
                <a:cubicBezTo>
                  <a:pt x="1682795" y="1061210"/>
                  <a:pt x="1690730" y="1064298"/>
                  <a:pt x="1698264" y="1070670"/>
                </a:cubicBezTo>
                <a:cubicBezTo>
                  <a:pt x="1708309" y="1079167"/>
                  <a:pt x="1706858" y="1084817"/>
                  <a:pt x="1693908" y="1087620"/>
                </a:cubicBezTo>
                <a:cubicBezTo>
                  <a:pt x="1680959" y="1090424"/>
                  <a:pt x="1657735" y="1093310"/>
                  <a:pt x="1624236" y="1096278"/>
                </a:cubicBezTo>
                <a:cubicBezTo>
                  <a:pt x="1636841" y="1102803"/>
                  <a:pt x="1642219" y="1108378"/>
                  <a:pt x="1640369" y="1113002"/>
                </a:cubicBezTo>
                <a:cubicBezTo>
                  <a:pt x="1638519" y="1117627"/>
                  <a:pt x="1636741" y="1126715"/>
                  <a:pt x="1635035" y="1140267"/>
                </a:cubicBezTo>
                <a:cubicBezTo>
                  <a:pt x="1653720" y="1137714"/>
                  <a:pt x="1665741" y="1135050"/>
                  <a:pt x="1671097" y="1132275"/>
                </a:cubicBezTo>
                <a:cubicBezTo>
                  <a:pt x="1676453" y="1129501"/>
                  <a:pt x="1683135" y="1129533"/>
                  <a:pt x="1691144" y="1132372"/>
                </a:cubicBezTo>
                <a:cubicBezTo>
                  <a:pt x="1699153" y="1135212"/>
                  <a:pt x="1707101" y="1139152"/>
                  <a:pt x="1714988" y="1144192"/>
                </a:cubicBezTo>
                <a:cubicBezTo>
                  <a:pt x="1722876" y="1149233"/>
                  <a:pt x="1725009" y="1156736"/>
                  <a:pt x="1721388" y="1166703"/>
                </a:cubicBezTo>
                <a:cubicBezTo>
                  <a:pt x="1717767" y="1176669"/>
                  <a:pt x="1715730" y="1199434"/>
                  <a:pt x="1715279" y="1234998"/>
                </a:cubicBezTo>
                <a:cubicBezTo>
                  <a:pt x="1714827" y="1270562"/>
                  <a:pt x="1711984" y="1294528"/>
                  <a:pt x="1706750" y="1306896"/>
                </a:cubicBezTo>
                <a:cubicBezTo>
                  <a:pt x="1701516" y="1319265"/>
                  <a:pt x="1693804" y="1328130"/>
                  <a:pt x="1683616" y="1333494"/>
                </a:cubicBezTo>
                <a:cubicBezTo>
                  <a:pt x="1673427" y="1338857"/>
                  <a:pt x="1667533" y="1337441"/>
                  <a:pt x="1665934" y="1329245"/>
                </a:cubicBezTo>
                <a:cubicBezTo>
                  <a:pt x="1664335" y="1321050"/>
                  <a:pt x="1656961" y="1311575"/>
                  <a:pt x="1643811" y="1300820"/>
                </a:cubicBezTo>
                <a:cubicBezTo>
                  <a:pt x="1630661" y="1290064"/>
                  <a:pt x="1630700" y="1286264"/>
                  <a:pt x="1643929" y="1289419"/>
                </a:cubicBezTo>
                <a:cubicBezTo>
                  <a:pt x="1657158" y="1292574"/>
                  <a:pt x="1666648" y="1293972"/>
                  <a:pt x="1672398" y="1293614"/>
                </a:cubicBezTo>
                <a:cubicBezTo>
                  <a:pt x="1678148" y="1293255"/>
                  <a:pt x="1682106" y="1283980"/>
                  <a:pt x="1684272" y="1265790"/>
                </a:cubicBezTo>
                <a:cubicBezTo>
                  <a:pt x="1686437" y="1247599"/>
                  <a:pt x="1687520" y="1228279"/>
                  <a:pt x="1687520" y="1207830"/>
                </a:cubicBezTo>
                <a:cubicBezTo>
                  <a:pt x="1687520" y="1187654"/>
                  <a:pt x="1686534" y="1174608"/>
                  <a:pt x="1684562" y="1168692"/>
                </a:cubicBezTo>
                <a:cubicBezTo>
                  <a:pt x="1682590" y="1162777"/>
                  <a:pt x="1679393" y="1159059"/>
                  <a:pt x="1674969" y="1157539"/>
                </a:cubicBezTo>
                <a:cubicBezTo>
                  <a:pt x="1670545" y="1156019"/>
                  <a:pt x="1657040" y="1156916"/>
                  <a:pt x="1634454" y="1160228"/>
                </a:cubicBezTo>
                <a:cubicBezTo>
                  <a:pt x="1632102" y="1173550"/>
                  <a:pt x="1629600" y="1184829"/>
                  <a:pt x="1626947" y="1194064"/>
                </a:cubicBezTo>
                <a:cubicBezTo>
                  <a:pt x="1631650" y="1195326"/>
                  <a:pt x="1638300" y="1197864"/>
                  <a:pt x="1646897" y="1201679"/>
                </a:cubicBezTo>
                <a:cubicBezTo>
                  <a:pt x="1655494" y="1205493"/>
                  <a:pt x="1662191" y="1210828"/>
                  <a:pt x="1666988" y="1217682"/>
                </a:cubicBezTo>
                <a:cubicBezTo>
                  <a:pt x="1671785" y="1224537"/>
                  <a:pt x="1672671" y="1231822"/>
                  <a:pt x="1669645" y="1239537"/>
                </a:cubicBezTo>
                <a:cubicBezTo>
                  <a:pt x="1666619" y="1247252"/>
                  <a:pt x="1659793" y="1246843"/>
                  <a:pt x="1649167" y="1238311"/>
                </a:cubicBezTo>
                <a:cubicBezTo>
                  <a:pt x="1638541" y="1229778"/>
                  <a:pt x="1629571" y="1219195"/>
                  <a:pt x="1622257" y="1206561"/>
                </a:cubicBezTo>
                <a:cubicBezTo>
                  <a:pt x="1611273" y="1232761"/>
                  <a:pt x="1596008" y="1251009"/>
                  <a:pt x="1576462" y="1261305"/>
                </a:cubicBezTo>
                <a:cubicBezTo>
                  <a:pt x="1556916" y="1271601"/>
                  <a:pt x="1553052" y="1270024"/>
                  <a:pt x="1564868" y="1256573"/>
                </a:cubicBezTo>
                <a:lnTo>
                  <a:pt x="1580905" y="1232930"/>
                </a:lnTo>
                <a:lnTo>
                  <a:pt x="1579468" y="1233422"/>
                </a:lnTo>
                <a:cubicBezTo>
                  <a:pt x="1576948" y="1233512"/>
                  <a:pt x="1573974" y="1232209"/>
                  <a:pt x="1570547" y="1229513"/>
                </a:cubicBezTo>
                <a:cubicBezTo>
                  <a:pt x="1563693" y="1224121"/>
                  <a:pt x="1559362" y="1218270"/>
                  <a:pt x="1557555" y="1211960"/>
                </a:cubicBezTo>
                <a:cubicBezTo>
                  <a:pt x="1553883" y="1225182"/>
                  <a:pt x="1547387" y="1236920"/>
                  <a:pt x="1538067" y="1247173"/>
                </a:cubicBezTo>
                <a:cubicBezTo>
                  <a:pt x="1528745" y="1257426"/>
                  <a:pt x="1517581" y="1265145"/>
                  <a:pt x="1504574" y="1270329"/>
                </a:cubicBezTo>
                <a:cubicBezTo>
                  <a:pt x="1491568" y="1275513"/>
                  <a:pt x="1489858" y="1272939"/>
                  <a:pt x="1499444" y="1262606"/>
                </a:cubicBezTo>
                <a:cubicBezTo>
                  <a:pt x="1509031" y="1252274"/>
                  <a:pt x="1518033" y="1239809"/>
                  <a:pt x="1526451" y="1225211"/>
                </a:cubicBezTo>
                <a:cubicBezTo>
                  <a:pt x="1534868" y="1210612"/>
                  <a:pt x="1539966" y="1192694"/>
                  <a:pt x="1541744" y="1171457"/>
                </a:cubicBezTo>
                <a:cubicBezTo>
                  <a:pt x="1524938" y="1173263"/>
                  <a:pt x="1508798" y="1174941"/>
                  <a:pt x="1493325" y="1176490"/>
                </a:cubicBezTo>
                <a:lnTo>
                  <a:pt x="1493325" y="1236181"/>
                </a:lnTo>
                <a:cubicBezTo>
                  <a:pt x="1493325" y="1249245"/>
                  <a:pt x="1492851" y="1262843"/>
                  <a:pt x="1491905" y="1276975"/>
                </a:cubicBezTo>
                <a:cubicBezTo>
                  <a:pt x="1490959" y="1291108"/>
                  <a:pt x="1488474" y="1301128"/>
                  <a:pt x="1484452" y="1307036"/>
                </a:cubicBezTo>
                <a:cubicBezTo>
                  <a:pt x="1480429" y="1312944"/>
                  <a:pt x="1475475" y="1311270"/>
                  <a:pt x="1469588" y="1302013"/>
                </a:cubicBezTo>
                <a:cubicBezTo>
                  <a:pt x="1463701" y="1292757"/>
                  <a:pt x="1461887" y="1283439"/>
                  <a:pt x="1464146" y="1274061"/>
                </a:cubicBezTo>
                <a:cubicBezTo>
                  <a:pt x="1466405" y="1264682"/>
                  <a:pt x="1467978" y="1246560"/>
                  <a:pt x="1468867" y="1219693"/>
                </a:cubicBezTo>
                <a:cubicBezTo>
                  <a:pt x="1469757" y="1192827"/>
                  <a:pt x="1467502" y="1174446"/>
                  <a:pt x="1462103" y="1164552"/>
                </a:cubicBezTo>
                <a:cubicBezTo>
                  <a:pt x="1456703" y="1154657"/>
                  <a:pt x="1458091" y="1150649"/>
                  <a:pt x="1466265" y="1152527"/>
                </a:cubicBezTo>
                <a:cubicBezTo>
                  <a:pt x="1474439" y="1154406"/>
                  <a:pt x="1480641" y="1155980"/>
                  <a:pt x="1484871" y="1157249"/>
                </a:cubicBezTo>
                <a:cubicBezTo>
                  <a:pt x="1489101" y="1158518"/>
                  <a:pt x="1508540" y="1157518"/>
                  <a:pt x="1543185" y="1154248"/>
                </a:cubicBezTo>
                <a:cubicBezTo>
                  <a:pt x="1544032" y="1130214"/>
                  <a:pt x="1543128" y="1114805"/>
                  <a:pt x="1540475" y="1108023"/>
                </a:cubicBezTo>
                <a:cubicBezTo>
                  <a:pt x="1526594" y="1109801"/>
                  <a:pt x="1516173" y="1110919"/>
                  <a:pt x="1509210" y="1111378"/>
                </a:cubicBezTo>
                <a:cubicBezTo>
                  <a:pt x="1502248" y="1111837"/>
                  <a:pt x="1494232" y="1107997"/>
                  <a:pt x="1485161" y="1099859"/>
                </a:cubicBezTo>
                <a:cubicBezTo>
                  <a:pt x="1476091" y="1091721"/>
                  <a:pt x="1478784" y="1087652"/>
                  <a:pt x="1493239" y="1087652"/>
                </a:cubicBezTo>
                <a:cubicBezTo>
                  <a:pt x="1505671" y="1087652"/>
                  <a:pt x="1525669" y="1085874"/>
                  <a:pt x="1553231" y="1082318"/>
                </a:cubicBezTo>
                <a:cubicBezTo>
                  <a:pt x="1580793" y="1078761"/>
                  <a:pt x="1603608" y="1075399"/>
                  <a:pt x="1621677" y="1072229"/>
                </a:cubicBezTo>
                <a:cubicBezTo>
                  <a:pt x="1639745" y="1069060"/>
                  <a:pt x="1654516" y="1065884"/>
                  <a:pt x="1665988" y="1062700"/>
                </a:cubicBezTo>
                <a:cubicBezTo>
                  <a:pt x="1668856" y="1061904"/>
                  <a:pt x="1671679" y="1061474"/>
                  <a:pt x="1674458" y="1061408"/>
                </a:cubicBezTo>
                <a:close/>
                <a:moveTo>
                  <a:pt x="4347392" y="1059043"/>
                </a:moveTo>
                <a:cubicBezTo>
                  <a:pt x="4348992" y="1058803"/>
                  <a:pt x="4351047" y="1058918"/>
                  <a:pt x="4353556" y="1059388"/>
                </a:cubicBezTo>
                <a:cubicBezTo>
                  <a:pt x="4363594" y="1061266"/>
                  <a:pt x="4372170" y="1064317"/>
                  <a:pt x="4379282" y="1068540"/>
                </a:cubicBezTo>
                <a:cubicBezTo>
                  <a:pt x="4386395" y="1072764"/>
                  <a:pt x="4388378" y="1078295"/>
                  <a:pt x="4385230" y="1085136"/>
                </a:cubicBezTo>
                <a:cubicBezTo>
                  <a:pt x="4382083" y="1091976"/>
                  <a:pt x="4380509" y="1114848"/>
                  <a:pt x="4380509" y="1153754"/>
                </a:cubicBezTo>
                <a:cubicBezTo>
                  <a:pt x="4382201" y="1153883"/>
                  <a:pt x="4387116" y="1152567"/>
                  <a:pt x="4395254" y="1149806"/>
                </a:cubicBezTo>
                <a:cubicBezTo>
                  <a:pt x="4403392" y="1147046"/>
                  <a:pt x="4409942" y="1148752"/>
                  <a:pt x="4414904" y="1154926"/>
                </a:cubicBezTo>
                <a:cubicBezTo>
                  <a:pt x="4419865" y="1161099"/>
                  <a:pt x="4418019" y="1165602"/>
                  <a:pt x="4409365" y="1168434"/>
                </a:cubicBezTo>
                <a:cubicBezTo>
                  <a:pt x="4400711" y="1171266"/>
                  <a:pt x="4391027" y="1173830"/>
                  <a:pt x="4380315" y="1176124"/>
                </a:cubicBezTo>
                <a:cubicBezTo>
                  <a:pt x="4379541" y="1196157"/>
                  <a:pt x="4379153" y="1213445"/>
                  <a:pt x="4379153" y="1227986"/>
                </a:cubicBezTo>
                <a:cubicBezTo>
                  <a:pt x="4390999" y="1221690"/>
                  <a:pt x="4402510" y="1216069"/>
                  <a:pt x="4413688" y="1211122"/>
                </a:cubicBezTo>
                <a:cubicBezTo>
                  <a:pt x="4424867" y="1206174"/>
                  <a:pt x="4429412" y="1207121"/>
                  <a:pt x="4427326" y="1213961"/>
                </a:cubicBezTo>
                <a:cubicBezTo>
                  <a:pt x="4425239" y="1220801"/>
                  <a:pt x="4410369" y="1232381"/>
                  <a:pt x="4382713" y="1248700"/>
                </a:cubicBezTo>
                <a:cubicBezTo>
                  <a:pt x="4355059" y="1265019"/>
                  <a:pt x="4338345" y="1276022"/>
                  <a:pt x="4332573" y="1281708"/>
                </a:cubicBezTo>
                <a:cubicBezTo>
                  <a:pt x="4326801" y="1287393"/>
                  <a:pt x="4318925" y="1285346"/>
                  <a:pt x="4308944" y="1275566"/>
                </a:cubicBezTo>
                <a:cubicBezTo>
                  <a:pt x="4298963" y="1265786"/>
                  <a:pt x="4296038" y="1260161"/>
                  <a:pt x="4300168" y="1258692"/>
                </a:cubicBezTo>
                <a:cubicBezTo>
                  <a:pt x="4304298" y="1257222"/>
                  <a:pt x="4308116" y="1256272"/>
                  <a:pt x="4311622" y="1255841"/>
                </a:cubicBezTo>
                <a:cubicBezTo>
                  <a:pt x="4315128" y="1255411"/>
                  <a:pt x="4321839" y="1253038"/>
                  <a:pt x="4331755" y="1248722"/>
                </a:cubicBezTo>
                <a:cubicBezTo>
                  <a:pt x="4341672" y="1244405"/>
                  <a:pt x="4349319" y="1240325"/>
                  <a:pt x="4354696" y="1236482"/>
                </a:cubicBezTo>
                <a:lnTo>
                  <a:pt x="4354696" y="1182255"/>
                </a:lnTo>
                <a:cubicBezTo>
                  <a:pt x="4352703" y="1183115"/>
                  <a:pt x="4348917" y="1184230"/>
                  <a:pt x="4343339" y="1185600"/>
                </a:cubicBezTo>
                <a:cubicBezTo>
                  <a:pt x="4337761" y="1186969"/>
                  <a:pt x="4332132" y="1187410"/>
                  <a:pt x="4326453" y="1186922"/>
                </a:cubicBezTo>
                <a:cubicBezTo>
                  <a:pt x="4320774" y="1186435"/>
                  <a:pt x="4315289" y="1183129"/>
                  <a:pt x="4309998" y="1177006"/>
                </a:cubicBezTo>
                <a:cubicBezTo>
                  <a:pt x="4304706" y="1170883"/>
                  <a:pt x="4306413" y="1167520"/>
                  <a:pt x="4315117" y="1166918"/>
                </a:cubicBezTo>
                <a:cubicBezTo>
                  <a:pt x="4323822" y="1166316"/>
                  <a:pt x="4337015" y="1164000"/>
                  <a:pt x="4354696" y="1159970"/>
                </a:cubicBezTo>
                <a:cubicBezTo>
                  <a:pt x="4354696" y="1149717"/>
                  <a:pt x="4354255" y="1134656"/>
                  <a:pt x="4353373" y="1114788"/>
                </a:cubicBezTo>
                <a:cubicBezTo>
                  <a:pt x="4352491" y="1094919"/>
                  <a:pt x="4349792" y="1080249"/>
                  <a:pt x="4345275" y="1070777"/>
                </a:cubicBezTo>
                <a:cubicBezTo>
                  <a:pt x="4341887" y="1063674"/>
                  <a:pt x="4342593" y="1059762"/>
                  <a:pt x="4347392" y="1059043"/>
                </a:cubicBezTo>
                <a:close/>
                <a:moveTo>
                  <a:pt x="4131467" y="1058656"/>
                </a:moveTo>
                <a:cubicBezTo>
                  <a:pt x="4139913" y="1057265"/>
                  <a:pt x="4147503" y="1059911"/>
                  <a:pt x="4154235" y="1066594"/>
                </a:cubicBezTo>
                <a:cubicBezTo>
                  <a:pt x="4160968" y="1073276"/>
                  <a:pt x="4158588" y="1078023"/>
                  <a:pt x="4147094" y="1080834"/>
                </a:cubicBezTo>
                <a:cubicBezTo>
                  <a:pt x="4135600" y="1083644"/>
                  <a:pt x="4123802" y="1085523"/>
                  <a:pt x="4111699" y="1086469"/>
                </a:cubicBezTo>
                <a:cubicBezTo>
                  <a:pt x="4122497" y="1090198"/>
                  <a:pt x="4127408" y="1094701"/>
                  <a:pt x="4126433" y="1099978"/>
                </a:cubicBezTo>
                <a:cubicBezTo>
                  <a:pt x="4125458" y="1105255"/>
                  <a:pt x="4123242" y="1111034"/>
                  <a:pt x="4119786" y="1117315"/>
                </a:cubicBezTo>
                <a:cubicBezTo>
                  <a:pt x="4137998" y="1115594"/>
                  <a:pt x="4149883" y="1113813"/>
                  <a:pt x="4155440" y="1111970"/>
                </a:cubicBezTo>
                <a:cubicBezTo>
                  <a:pt x="4160997" y="1110127"/>
                  <a:pt x="4168522" y="1112364"/>
                  <a:pt x="4178015" y="1118681"/>
                </a:cubicBezTo>
                <a:cubicBezTo>
                  <a:pt x="4187508" y="1124998"/>
                  <a:pt x="4192774" y="1130056"/>
                  <a:pt x="4193814" y="1133856"/>
                </a:cubicBezTo>
                <a:cubicBezTo>
                  <a:pt x="4194854" y="1137657"/>
                  <a:pt x="4192918" y="1141095"/>
                  <a:pt x="4188007" y="1144171"/>
                </a:cubicBezTo>
                <a:cubicBezTo>
                  <a:pt x="4183095" y="1147247"/>
                  <a:pt x="4178147" y="1152298"/>
                  <a:pt x="4173165" y="1159325"/>
                </a:cubicBezTo>
                <a:cubicBezTo>
                  <a:pt x="4168181" y="1166351"/>
                  <a:pt x="4161584" y="1174407"/>
                  <a:pt x="4153375" y="1183492"/>
                </a:cubicBezTo>
                <a:cubicBezTo>
                  <a:pt x="4145165" y="1192576"/>
                  <a:pt x="4140365" y="1193067"/>
                  <a:pt x="4138974" y="1184965"/>
                </a:cubicBezTo>
                <a:cubicBezTo>
                  <a:pt x="4118338" y="1187661"/>
                  <a:pt x="4097100" y="1189998"/>
                  <a:pt x="4075260" y="1191977"/>
                </a:cubicBezTo>
                <a:cubicBezTo>
                  <a:pt x="4080652" y="1193182"/>
                  <a:pt x="4082588" y="1195559"/>
                  <a:pt x="4081068" y="1199108"/>
                </a:cubicBezTo>
                <a:cubicBezTo>
                  <a:pt x="4079548" y="1202657"/>
                  <a:pt x="4075812" y="1208239"/>
                  <a:pt x="4069861" y="1215854"/>
                </a:cubicBezTo>
                <a:lnTo>
                  <a:pt x="4099395" y="1214843"/>
                </a:lnTo>
                <a:cubicBezTo>
                  <a:pt x="4099395" y="1210555"/>
                  <a:pt x="4100359" y="1207400"/>
                  <a:pt x="4102288" y="1205378"/>
                </a:cubicBezTo>
                <a:cubicBezTo>
                  <a:pt x="4104216" y="1203356"/>
                  <a:pt x="4111261" y="1205048"/>
                  <a:pt x="4123422" y="1210455"/>
                </a:cubicBezTo>
                <a:cubicBezTo>
                  <a:pt x="4156605" y="1207802"/>
                  <a:pt x="4179230" y="1205561"/>
                  <a:pt x="4191298" y="1203733"/>
                </a:cubicBezTo>
                <a:cubicBezTo>
                  <a:pt x="4203365" y="1201904"/>
                  <a:pt x="4214984" y="1203148"/>
                  <a:pt x="4226155" y="1207465"/>
                </a:cubicBezTo>
                <a:cubicBezTo>
                  <a:pt x="4237326" y="1211781"/>
                  <a:pt x="4245113" y="1218109"/>
                  <a:pt x="4249515" y="1226448"/>
                </a:cubicBezTo>
                <a:cubicBezTo>
                  <a:pt x="4253917" y="1234786"/>
                  <a:pt x="4245421" y="1237382"/>
                  <a:pt x="4224025" y="1234234"/>
                </a:cubicBezTo>
                <a:cubicBezTo>
                  <a:pt x="4202630" y="1231087"/>
                  <a:pt x="4184955" y="1229513"/>
                  <a:pt x="4171002" y="1229513"/>
                </a:cubicBezTo>
                <a:lnTo>
                  <a:pt x="4128068" y="1229513"/>
                </a:lnTo>
                <a:cubicBezTo>
                  <a:pt x="4123192" y="1244125"/>
                  <a:pt x="4116832" y="1256867"/>
                  <a:pt x="4108988" y="1267737"/>
                </a:cubicBezTo>
                <a:cubicBezTo>
                  <a:pt x="4151636" y="1286006"/>
                  <a:pt x="4176248" y="1301038"/>
                  <a:pt x="4182823" y="1312833"/>
                </a:cubicBezTo>
                <a:cubicBezTo>
                  <a:pt x="4189397" y="1324628"/>
                  <a:pt x="4191749" y="1334386"/>
                  <a:pt x="4189878" y="1342109"/>
                </a:cubicBezTo>
                <a:cubicBezTo>
                  <a:pt x="4188007" y="1349831"/>
                  <a:pt x="4180474" y="1348737"/>
                  <a:pt x="4167281" y="1338828"/>
                </a:cubicBezTo>
                <a:cubicBezTo>
                  <a:pt x="4154088" y="1328919"/>
                  <a:pt x="4143659" y="1320982"/>
                  <a:pt x="4135995" y="1315016"/>
                </a:cubicBezTo>
                <a:cubicBezTo>
                  <a:pt x="4128329" y="1309051"/>
                  <a:pt x="4114975" y="1298547"/>
                  <a:pt x="4095931" y="1283504"/>
                </a:cubicBezTo>
                <a:cubicBezTo>
                  <a:pt x="4087428" y="1293743"/>
                  <a:pt x="4077812" y="1301662"/>
                  <a:pt x="4067086" y="1307262"/>
                </a:cubicBezTo>
                <a:cubicBezTo>
                  <a:pt x="4056360" y="1312862"/>
                  <a:pt x="4045318" y="1317250"/>
                  <a:pt x="4033960" y="1320426"/>
                </a:cubicBezTo>
                <a:cubicBezTo>
                  <a:pt x="4022603" y="1323602"/>
                  <a:pt x="4011797" y="1326116"/>
                  <a:pt x="4001544" y="1327966"/>
                </a:cubicBezTo>
                <a:cubicBezTo>
                  <a:pt x="3991291" y="1329815"/>
                  <a:pt x="3980514" y="1329955"/>
                  <a:pt x="3969214" y="1328385"/>
                </a:cubicBezTo>
                <a:cubicBezTo>
                  <a:pt x="3957914" y="1326815"/>
                  <a:pt x="3961660" y="1323237"/>
                  <a:pt x="3980454" y="1317651"/>
                </a:cubicBezTo>
                <a:cubicBezTo>
                  <a:pt x="3999246" y="1312066"/>
                  <a:pt x="4016985" y="1305541"/>
                  <a:pt x="4033670" y="1298077"/>
                </a:cubicBezTo>
                <a:cubicBezTo>
                  <a:pt x="4050354" y="1290613"/>
                  <a:pt x="4064161" y="1282335"/>
                  <a:pt x="4075088" y="1273243"/>
                </a:cubicBezTo>
                <a:cubicBezTo>
                  <a:pt x="4054653" y="1266532"/>
                  <a:pt x="4041220" y="1262571"/>
                  <a:pt x="4034789" y="1261359"/>
                </a:cubicBezTo>
                <a:cubicBezTo>
                  <a:pt x="4028357" y="1260147"/>
                  <a:pt x="4026320" y="1257275"/>
                  <a:pt x="4028680" y="1252744"/>
                </a:cubicBezTo>
                <a:cubicBezTo>
                  <a:pt x="4031038" y="1248212"/>
                  <a:pt x="4034813" y="1242713"/>
                  <a:pt x="4040005" y="1236246"/>
                </a:cubicBezTo>
                <a:cubicBezTo>
                  <a:pt x="4003437" y="1242555"/>
                  <a:pt x="3980672" y="1246832"/>
                  <a:pt x="3971709" y="1249076"/>
                </a:cubicBezTo>
                <a:cubicBezTo>
                  <a:pt x="3962747" y="1251321"/>
                  <a:pt x="3953440" y="1248539"/>
                  <a:pt x="3943789" y="1240730"/>
                </a:cubicBezTo>
                <a:cubicBezTo>
                  <a:pt x="3934138" y="1232922"/>
                  <a:pt x="3932091" y="1228642"/>
                  <a:pt x="3937648" y="1227889"/>
                </a:cubicBezTo>
                <a:cubicBezTo>
                  <a:pt x="3943205" y="1227136"/>
                  <a:pt x="3949453" y="1226526"/>
                  <a:pt x="3956394" y="1226060"/>
                </a:cubicBezTo>
                <a:cubicBezTo>
                  <a:pt x="3963335" y="1225594"/>
                  <a:pt x="3974534" y="1224702"/>
                  <a:pt x="3989993" y="1223382"/>
                </a:cubicBezTo>
                <a:cubicBezTo>
                  <a:pt x="4005452" y="1222063"/>
                  <a:pt x="4024187" y="1220134"/>
                  <a:pt x="4046200" y="1217596"/>
                </a:cubicBezTo>
                <a:cubicBezTo>
                  <a:pt x="4048365" y="1212118"/>
                  <a:pt x="4050348" y="1207110"/>
                  <a:pt x="4052147" y="1202571"/>
                </a:cubicBezTo>
                <a:cubicBezTo>
                  <a:pt x="4053947" y="1198033"/>
                  <a:pt x="4055901" y="1195763"/>
                  <a:pt x="4058009" y="1195763"/>
                </a:cubicBezTo>
                <a:lnTo>
                  <a:pt x="4032562" y="1198172"/>
                </a:lnTo>
                <a:cubicBezTo>
                  <a:pt x="4028217" y="1209157"/>
                  <a:pt x="4021707" y="1204880"/>
                  <a:pt x="4013031" y="1185341"/>
                </a:cubicBezTo>
                <a:cubicBezTo>
                  <a:pt x="4004355" y="1165803"/>
                  <a:pt x="3997683" y="1151828"/>
                  <a:pt x="3993016" y="1143418"/>
                </a:cubicBezTo>
                <a:cubicBezTo>
                  <a:pt x="3988348" y="1135007"/>
                  <a:pt x="3990724" y="1131254"/>
                  <a:pt x="4000146" y="1132157"/>
                </a:cubicBezTo>
                <a:cubicBezTo>
                  <a:pt x="4009567" y="1133061"/>
                  <a:pt x="4017078" y="1133304"/>
                  <a:pt x="4022678" y="1132889"/>
                </a:cubicBezTo>
                <a:cubicBezTo>
                  <a:pt x="4028278" y="1132473"/>
                  <a:pt x="4036297" y="1131161"/>
                  <a:pt x="4046737" y="1128952"/>
                </a:cubicBezTo>
                <a:cubicBezTo>
                  <a:pt x="4045059" y="1108646"/>
                  <a:pt x="4043482" y="1098070"/>
                  <a:pt x="4042005" y="1097224"/>
                </a:cubicBezTo>
                <a:cubicBezTo>
                  <a:pt x="4034505" y="1098128"/>
                  <a:pt x="4027572" y="1095583"/>
                  <a:pt x="4021205" y="1089588"/>
                </a:cubicBezTo>
                <a:cubicBezTo>
                  <a:pt x="4014837" y="1083594"/>
                  <a:pt x="4018039" y="1079762"/>
                  <a:pt x="4030809" y="1078091"/>
                </a:cubicBezTo>
                <a:cubicBezTo>
                  <a:pt x="4043579" y="1076420"/>
                  <a:pt x="4055363" y="1074459"/>
                  <a:pt x="4066161" y="1072208"/>
                </a:cubicBezTo>
                <a:cubicBezTo>
                  <a:pt x="4076959" y="1069956"/>
                  <a:pt x="4088432" y="1067483"/>
                  <a:pt x="4100578" y="1064787"/>
                </a:cubicBezTo>
                <a:cubicBezTo>
                  <a:pt x="4112724" y="1062091"/>
                  <a:pt x="4123020" y="1060047"/>
                  <a:pt x="4131467" y="1058656"/>
                </a:cubicBezTo>
                <a:close/>
                <a:moveTo>
                  <a:pt x="4784150" y="1057947"/>
                </a:moveTo>
                <a:cubicBezTo>
                  <a:pt x="4791248" y="1057947"/>
                  <a:pt x="4800458" y="1061033"/>
                  <a:pt x="4811779" y="1067207"/>
                </a:cubicBezTo>
                <a:cubicBezTo>
                  <a:pt x="4823101" y="1073380"/>
                  <a:pt x="4826726" y="1079278"/>
                  <a:pt x="4822653" y="1084899"/>
                </a:cubicBezTo>
                <a:cubicBezTo>
                  <a:pt x="4818581" y="1090520"/>
                  <a:pt x="4816122" y="1114820"/>
                  <a:pt x="4815275" y="1157797"/>
                </a:cubicBezTo>
                <a:cubicBezTo>
                  <a:pt x="4827608" y="1155101"/>
                  <a:pt x="4840302" y="1152405"/>
                  <a:pt x="4853359" y="1149710"/>
                </a:cubicBezTo>
                <a:cubicBezTo>
                  <a:pt x="4866416" y="1147014"/>
                  <a:pt x="4876831" y="1148867"/>
                  <a:pt x="4884603" y="1155270"/>
                </a:cubicBezTo>
                <a:cubicBezTo>
                  <a:pt x="4892376" y="1161673"/>
                  <a:pt x="4889224" y="1167527"/>
                  <a:pt x="4875149" y="1172833"/>
                </a:cubicBezTo>
                <a:cubicBezTo>
                  <a:pt x="4861074" y="1178139"/>
                  <a:pt x="4841059" y="1183301"/>
                  <a:pt x="4815103" y="1188321"/>
                </a:cubicBezTo>
                <a:cubicBezTo>
                  <a:pt x="4814315" y="1215165"/>
                  <a:pt x="4813920" y="1241888"/>
                  <a:pt x="4813920" y="1268490"/>
                </a:cubicBezTo>
                <a:cubicBezTo>
                  <a:pt x="4830211" y="1267672"/>
                  <a:pt x="4845368" y="1266360"/>
                  <a:pt x="4859393" y="1264553"/>
                </a:cubicBezTo>
                <a:cubicBezTo>
                  <a:pt x="4873417" y="1262746"/>
                  <a:pt x="4885818" y="1261151"/>
                  <a:pt x="4896595" y="1259767"/>
                </a:cubicBezTo>
                <a:cubicBezTo>
                  <a:pt x="4907371" y="1258383"/>
                  <a:pt x="4916879" y="1258641"/>
                  <a:pt x="4925117" y="1260541"/>
                </a:cubicBezTo>
                <a:cubicBezTo>
                  <a:pt x="4933356" y="1262442"/>
                  <a:pt x="4941405" y="1266779"/>
                  <a:pt x="4949263" y="1273555"/>
                </a:cubicBezTo>
                <a:cubicBezTo>
                  <a:pt x="4957122" y="1280331"/>
                  <a:pt x="4959036" y="1285931"/>
                  <a:pt x="4955006" y="1290355"/>
                </a:cubicBezTo>
                <a:cubicBezTo>
                  <a:pt x="4950977" y="1294779"/>
                  <a:pt x="4936102" y="1295417"/>
                  <a:pt x="4910383" y="1292269"/>
                </a:cubicBezTo>
                <a:cubicBezTo>
                  <a:pt x="4884664" y="1289121"/>
                  <a:pt x="4854434" y="1289337"/>
                  <a:pt x="4819695" y="1292915"/>
                </a:cubicBezTo>
                <a:cubicBezTo>
                  <a:pt x="4784956" y="1296492"/>
                  <a:pt x="4757427" y="1299859"/>
                  <a:pt x="4737107" y="1303014"/>
                </a:cubicBezTo>
                <a:cubicBezTo>
                  <a:pt x="4716787" y="1306168"/>
                  <a:pt x="4701636" y="1309105"/>
                  <a:pt x="4691655" y="1311822"/>
                </a:cubicBezTo>
                <a:cubicBezTo>
                  <a:pt x="4681675" y="1314539"/>
                  <a:pt x="4671859" y="1312130"/>
                  <a:pt x="4662208" y="1304595"/>
                </a:cubicBezTo>
                <a:cubicBezTo>
                  <a:pt x="4652557" y="1297059"/>
                  <a:pt x="4648782" y="1292341"/>
                  <a:pt x="4650882" y="1290441"/>
                </a:cubicBezTo>
                <a:cubicBezTo>
                  <a:pt x="4652984" y="1288541"/>
                  <a:pt x="4659311" y="1287132"/>
                  <a:pt x="4669865" y="1286214"/>
                </a:cubicBezTo>
                <a:cubicBezTo>
                  <a:pt x="4680420" y="1285296"/>
                  <a:pt x="4695334" y="1283715"/>
                  <a:pt x="4714607" y="1281471"/>
                </a:cubicBezTo>
                <a:cubicBezTo>
                  <a:pt x="4733880" y="1279227"/>
                  <a:pt x="4758380" y="1275989"/>
                  <a:pt x="4788108" y="1271759"/>
                </a:cubicBezTo>
                <a:lnTo>
                  <a:pt x="4788108" y="1191719"/>
                </a:lnTo>
                <a:cubicBezTo>
                  <a:pt x="4769236" y="1196208"/>
                  <a:pt x="4754258" y="1197269"/>
                  <a:pt x="4743172" y="1194903"/>
                </a:cubicBezTo>
                <a:cubicBezTo>
                  <a:pt x="4732088" y="1192537"/>
                  <a:pt x="4724886" y="1188762"/>
                  <a:pt x="4721565" y="1183578"/>
                </a:cubicBezTo>
                <a:cubicBezTo>
                  <a:pt x="4718246" y="1178394"/>
                  <a:pt x="4721160" y="1175522"/>
                  <a:pt x="4730309" y="1174963"/>
                </a:cubicBezTo>
                <a:cubicBezTo>
                  <a:pt x="4739459" y="1174403"/>
                  <a:pt x="4758724" y="1170768"/>
                  <a:pt x="4788108" y="1164057"/>
                </a:cubicBezTo>
                <a:cubicBezTo>
                  <a:pt x="4788108" y="1155524"/>
                  <a:pt x="4787889" y="1140449"/>
                  <a:pt x="4787451" y="1118832"/>
                </a:cubicBezTo>
                <a:cubicBezTo>
                  <a:pt x="4787014" y="1097214"/>
                  <a:pt x="4784093" y="1081662"/>
                  <a:pt x="4778686" y="1072176"/>
                </a:cubicBezTo>
                <a:cubicBezTo>
                  <a:pt x="4773280" y="1062690"/>
                  <a:pt x="4775101" y="1057947"/>
                  <a:pt x="4784150" y="1057947"/>
                </a:cubicBezTo>
                <a:close/>
                <a:moveTo>
                  <a:pt x="6232496" y="1048253"/>
                </a:moveTo>
                <a:cubicBezTo>
                  <a:pt x="6236396" y="1048456"/>
                  <a:pt x="6240411" y="1049034"/>
                  <a:pt x="6244541" y="1049988"/>
                </a:cubicBezTo>
                <a:cubicBezTo>
                  <a:pt x="6252801" y="1051895"/>
                  <a:pt x="6260179" y="1055616"/>
                  <a:pt x="6266675" y="1061152"/>
                </a:cubicBezTo>
                <a:cubicBezTo>
                  <a:pt x="6273172" y="1066687"/>
                  <a:pt x="6275584" y="1074983"/>
                  <a:pt x="6273913" y="1086039"/>
                </a:cubicBezTo>
                <a:cubicBezTo>
                  <a:pt x="6272243" y="1097095"/>
                  <a:pt x="6265230" y="1099078"/>
                  <a:pt x="6252876" y="1091987"/>
                </a:cubicBezTo>
                <a:cubicBezTo>
                  <a:pt x="6240522" y="1084895"/>
                  <a:pt x="6230344" y="1077342"/>
                  <a:pt x="6222342" y="1069326"/>
                </a:cubicBezTo>
                <a:cubicBezTo>
                  <a:pt x="6214198" y="1056720"/>
                  <a:pt x="6213796" y="1049869"/>
                  <a:pt x="6221138" y="1048772"/>
                </a:cubicBezTo>
                <a:cubicBezTo>
                  <a:pt x="6224809" y="1048224"/>
                  <a:pt x="6228595" y="1048051"/>
                  <a:pt x="6232496" y="1048253"/>
                </a:cubicBezTo>
                <a:close/>
                <a:moveTo>
                  <a:pt x="3786635" y="1047998"/>
                </a:moveTo>
                <a:cubicBezTo>
                  <a:pt x="3797189" y="1048564"/>
                  <a:pt x="3800849" y="1052117"/>
                  <a:pt x="3797616" y="1058656"/>
                </a:cubicBezTo>
                <a:cubicBezTo>
                  <a:pt x="3794382" y="1065196"/>
                  <a:pt x="3773055" y="1072237"/>
                  <a:pt x="3733633" y="1079780"/>
                </a:cubicBezTo>
                <a:cubicBezTo>
                  <a:pt x="3736257" y="1081027"/>
                  <a:pt x="3737810" y="1083318"/>
                  <a:pt x="3738290" y="1086652"/>
                </a:cubicBezTo>
                <a:cubicBezTo>
                  <a:pt x="3738771" y="1089986"/>
                  <a:pt x="3738566" y="1094808"/>
                  <a:pt x="3737677" y="1101118"/>
                </a:cubicBezTo>
                <a:cubicBezTo>
                  <a:pt x="3758227" y="1097518"/>
                  <a:pt x="3775446" y="1094640"/>
                  <a:pt x="3789334" y="1092481"/>
                </a:cubicBezTo>
                <a:cubicBezTo>
                  <a:pt x="3803223" y="1090323"/>
                  <a:pt x="3813842" y="1087624"/>
                  <a:pt x="3821191" y="1084383"/>
                </a:cubicBezTo>
                <a:cubicBezTo>
                  <a:pt x="3828540" y="1081142"/>
                  <a:pt x="3835556" y="1081217"/>
                  <a:pt x="3842239" y="1084609"/>
                </a:cubicBezTo>
                <a:cubicBezTo>
                  <a:pt x="3848921" y="1088000"/>
                  <a:pt x="3857909" y="1094833"/>
                  <a:pt x="3869202" y="1105108"/>
                </a:cubicBezTo>
                <a:cubicBezTo>
                  <a:pt x="3880495" y="1115383"/>
                  <a:pt x="3879871" y="1121341"/>
                  <a:pt x="3867330" y="1122983"/>
                </a:cubicBezTo>
                <a:cubicBezTo>
                  <a:pt x="3854790" y="1124625"/>
                  <a:pt x="3842393" y="1129293"/>
                  <a:pt x="3830139" y="1136986"/>
                </a:cubicBezTo>
                <a:cubicBezTo>
                  <a:pt x="3817886" y="1144680"/>
                  <a:pt x="3813799" y="1144142"/>
                  <a:pt x="3817878" y="1135373"/>
                </a:cubicBezTo>
                <a:cubicBezTo>
                  <a:pt x="3821958" y="1126604"/>
                  <a:pt x="3825332" y="1119627"/>
                  <a:pt x="3827999" y="1114443"/>
                </a:cubicBezTo>
                <a:cubicBezTo>
                  <a:pt x="3830666" y="1109259"/>
                  <a:pt x="3826533" y="1107112"/>
                  <a:pt x="3815598" y="1108001"/>
                </a:cubicBezTo>
                <a:cubicBezTo>
                  <a:pt x="3804664" y="1108890"/>
                  <a:pt x="3779142" y="1112748"/>
                  <a:pt x="3739032" y="1119574"/>
                </a:cubicBezTo>
                <a:cubicBezTo>
                  <a:pt x="3739032" y="1138460"/>
                  <a:pt x="3738534" y="1154600"/>
                  <a:pt x="3737537" y="1167993"/>
                </a:cubicBezTo>
                <a:cubicBezTo>
                  <a:pt x="3736540" y="1181387"/>
                  <a:pt x="3733285" y="1188690"/>
                  <a:pt x="3727772" y="1189902"/>
                </a:cubicBezTo>
                <a:cubicBezTo>
                  <a:pt x="3722258" y="1191113"/>
                  <a:pt x="3718454" y="1186159"/>
                  <a:pt x="3716360" y="1175038"/>
                </a:cubicBezTo>
                <a:cubicBezTo>
                  <a:pt x="3714267" y="1163917"/>
                  <a:pt x="3713220" y="1146526"/>
                  <a:pt x="3713220" y="1122865"/>
                </a:cubicBezTo>
                <a:cubicBezTo>
                  <a:pt x="3671088" y="1130064"/>
                  <a:pt x="3647506" y="1133218"/>
                  <a:pt x="3642472" y="1132329"/>
                </a:cubicBezTo>
                <a:cubicBezTo>
                  <a:pt x="3640121" y="1146741"/>
                  <a:pt x="3634976" y="1159565"/>
                  <a:pt x="3627039" y="1170800"/>
                </a:cubicBezTo>
                <a:cubicBezTo>
                  <a:pt x="3619101" y="1182036"/>
                  <a:pt x="3612132" y="1184388"/>
                  <a:pt x="3606131" y="1177856"/>
                </a:cubicBezTo>
                <a:cubicBezTo>
                  <a:pt x="3600129" y="1171324"/>
                  <a:pt x="3599842" y="1163343"/>
                  <a:pt x="3605270" y="1153915"/>
                </a:cubicBezTo>
                <a:cubicBezTo>
                  <a:pt x="3610698" y="1144486"/>
                  <a:pt x="3615233" y="1135222"/>
                  <a:pt x="3618876" y="1126124"/>
                </a:cubicBezTo>
                <a:cubicBezTo>
                  <a:pt x="3622518" y="1117025"/>
                  <a:pt x="3626071" y="1110808"/>
                  <a:pt x="3629534" y="1107474"/>
                </a:cubicBezTo>
                <a:cubicBezTo>
                  <a:pt x="3632997" y="1104140"/>
                  <a:pt x="3637167" y="1106517"/>
                  <a:pt x="3642042" y="1114605"/>
                </a:cubicBezTo>
                <a:cubicBezTo>
                  <a:pt x="3664628" y="1114676"/>
                  <a:pt x="3687902" y="1111816"/>
                  <a:pt x="3711865" y="1106022"/>
                </a:cubicBezTo>
                <a:cubicBezTo>
                  <a:pt x="3711865" y="1100530"/>
                  <a:pt x="3711133" y="1092650"/>
                  <a:pt x="3709671" y="1082382"/>
                </a:cubicBezTo>
                <a:cubicBezTo>
                  <a:pt x="3694327" y="1082382"/>
                  <a:pt x="3682310" y="1079952"/>
                  <a:pt x="3673619" y="1075090"/>
                </a:cubicBezTo>
                <a:cubicBezTo>
                  <a:pt x="3664929" y="1070229"/>
                  <a:pt x="3666388" y="1066830"/>
                  <a:pt x="3677997" y="1064894"/>
                </a:cubicBezTo>
                <a:cubicBezTo>
                  <a:pt x="3689605" y="1062958"/>
                  <a:pt x="3702640" y="1060678"/>
                  <a:pt x="3717102" y="1058054"/>
                </a:cubicBezTo>
                <a:cubicBezTo>
                  <a:pt x="3731565" y="1055430"/>
                  <a:pt x="3744130" y="1052956"/>
                  <a:pt x="3754799" y="1050633"/>
                </a:cubicBezTo>
                <a:cubicBezTo>
                  <a:pt x="3765468" y="1048310"/>
                  <a:pt x="3776080" y="1047432"/>
                  <a:pt x="3786635" y="1047998"/>
                </a:cubicBezTo>
                <a:close/>
                <a:moveTo>
                  <a:pt x="194870" y="1047199"/>
                </a:moveTo>
                <a:cubicBezTo>
                  <a:pt x="197524" y="1046986"/>
                  <a:pt x="200180" y="1047249"/>
                  <a:pt x="202836" y="1047987"/>
                </a:cubicBezTo>
                <a:cubicBezTo>
                  <a:pt x="208150" y="1049464"/>
                  <a:pt x="215216" y="1053049"/>
                  <a:pt x="224034" y="1058742"/>
                </a:cubicBezTo>
                <a:cubicBezTo>
                  <a:pt x="232854" y="1064436"/>
                  <a:pt x="235575" y="1069512"/>
                  <a:pt x="232198" y="1073972"/>
                </a:cubicBezTo>
                <a:cubicBezTo>
                  <a:pt x="228821" y="1078432"/>
                  <a:pt x="225845" y="1083659"/>
                  <a:pt x="223271" y="1089653"/>
                </a:cubicBezTo>
                <a:cubicBezTo>
                  <a:pt x="220697" y="1095647"/>
                  <a:pt x="217123" y="1107108"/>
                  <a:pt x="212548" y="1124037"/>
                </a:cubicBezTo>
                <a:cubicBezTo>
                  <a:pt x="207973" y="1140966"/>
                  <a:pt x="203241" y="1151079"/>
                  <a:pt x="198352" y="1154377"/>
                </a:cubicBezTo>
                <a:cubicBezTo>
                  <a:pt x="193461" y="1157676"/>
                  <a:pt x="189360" y="1156170"/>
                  <a:pt x="186048" y="1149860"/>
                </a:cubicBezTo>
                <a:cubicBezTo>
                  <a:pt x="176425" y="1151667"/>
                  <a:pt x="160199" y="1154198"/>
                  <a:pt x="137370" y="1157453"/>
                </a:cubicBezTo>
                <a:cubicBezTo>
                  <a:pt x="137370" y="1161999"/>
                  <a:pt x="135090" y="1165247"/>
                  <a:pt x="130530" y="1167197"/>
                </a:cubicBezTo>
                <a:cubicBezTo>
                  <a:pt x="125969" y="1169148"/>
                  <a:pt x="122119" y="1163326"/>
                  <a:pt x="118978" y="1149731"/>
                </a:cubicBezTo>
                <a:cubicBezTo>
                  <a:pt x="115838" y="1136137"/>
                  <a:pt x="112299" y="1121814"/>
                  <a:pt x="108363" y="1106764"/>
                </a:cubicBezTo>
                <a:cubicBezTo>
                  <a:pt x="104427" y="1091714"/>
                  <a:pt x="100153" y="1080260"/>
                  <a:pt x="95543" y="1072402"/>
                </a:cubicBezTo>
                <a:cubicBezTo>
                  <a:pt x="90932" y="1064543"/>
                  <a:pt x="92606" y="1061083"/>
                  <a:pt x="100566" y="1062023"/>
                </a:cubicBezTo>
                <a:cubicBezTo>
                  <a:pt x="108525" y="1062962"/>
                  <a:pt x="114117" y="1063414"/>
                  <a:pt x="117343" y="1063378"/>
                </a:cubicBezTo>
                <a:cubicBezTo>
                  <a:pt x="120570" y="1063342"/>
                  <a:pt x="131644" y="1061564"/>
                  <a:pt x="150566" y="1058043"/>
                </a:cubicBezTo>
                <a:cubicBezTo>
                  <a:pt x="169488" y="1054523"/>
                  <a:pt x="181602" y="1051597"/>
                  <a:pt x="186908" y="1049267"/>
                </a:cubicBezTo>
                <a:cubicBezTo>
                  <a:pt x="189561" y="1048102"/>
                  <a:pt x="192215" y="1047413"/>
                  <a:pt x="194870" y="1047199"/>
                </a:cubicBezTo>
                <a:close/>
                <a:moveTo>
                  <a:pt x="3390151" y="1045475"/>
                </a:moveTo>
                <a:cubicBezTo>
                  <a:pt x="3392116" y="1045450"/>
                  <a:pt x="3394597" y="1045851"/>
                  <a:pt x="3397592" y="1046675"/>
                </a:cubicBezTo>
                <a:cubicBezTo>
                  <a:pt x="3409574" y="1049973"/>
                  <a:pt x="3418371" y="1053501"/>
                  <a:pt x="3423985" y="1057258"/>
                </a:cubicBezTo>
                <a:cubicBezTo>
                  <a:pt x="3429600" y="1061015"/>
                  <a:pt x="3430808" y="1066124"/>
                  <a:pt x="3427610" y="1072584"/>
                </a:cubicBezTo>
                <a:cubicBezTo>
                  <a:pt x="3424412" y="1079045"/>
                  <a:pt x="3421516" y="1094407"/>
                  <a:pt x="3418920" y="1118670"/>
                </a:cubicBezTo>
                <a:cubicBezTo>
                  <a:pt x="3428098" y="1116935"/>
                  <a:pt x="3436028" y="1115375"/>
                  <a:pt x="3442710" y="1113992"/>
                </a:cubicBezTo>
                <a:cubicBezTo>
                  <a:pt x="3449393" y="1112608"/>
                  <a:pt x="3456097" y="1115519"/>
                  <a:pt x="3462822" y="1122725"/>
                </a:cubicBezTo>
                <a:cubicBezTo>
                  <a:pt x="3469548" y="1129931"/>
                  <a:pt x="3467619" y="1134670"/>
                  <a:pt x="3457036" y="1136943"/>
                </a:cubicBezTo>
                <a:cubicBezTo>
                  <a:pt x="3446453" y="1139216"/>
                  <a:pt x="3433196" y="1141944"/>
                  <a:pt x="3417263" y="1145128"/>
                </a:cubicBezTo>
                <a:cubicBezTo>
                  <a:pt x="3415629" y="1165591"/>
                  <a:pt x="3413929" y="1184212"/>
                  <a:pt x="3412166" y="1200990"/>
                </a:cubicBezTo>
                <a:cubicBezTo>
                  <a:pt x="3446496" y="1198380"/>
                  <a:pt x="3470570" y="1195928"/>
                  <a:pt x="3484386" y="1193634"/>
                </a:cubicBezTo>
                <a:cubicBezTo>
                  <a:pt x="3498203" y="1191339"/>
                  <a:pt x="3510317" y="1193899"/>
                  <a:pt x="3520728" y="1201313"/>
                </a:cubicBezTo>
                <a:cubicBezTo>
                  <a:pt x="3531139" y="1208727"/>
                  <a:pt x="3535714" y="1214828"/>
                  <a:pt x="3534452" y="1219618"/>
                </a:cubicBezTo>
                <a:cubicBezTo>
                  <a:pt x="3533190" y="1224408"/>
                  <a:pt x="3524112" y="1226354"/>
                  <a:pt x="3507220" y="1225458"/>
                </a:cubicBezTo>
                <a:cubicBezTo>
                  <a:pt x="3490327" y="1224562"/>
                  <a:pt x="3471211" y="1224114"/>
                  <a:pt x="3449873" y="1224114"/>
                </a:cubicBezTo>
                <a:cubicBezTo>
                  <a:pt x="3429524" y="1224114"/>
                  <a:pt x="3402239" y="1226362"/>
                  <a:pt x="3368016" y="1230857"/>
                </a:cubicBezTo>
                <a:cubicBezTo>
                  <a:pt x="3333793" y="1235353"/>
                  <a:pt x="3308701" y="1239149"/>
                  <a:pt x="3292740" y="1242247"/>
                </a:cubicBezTo>
                <a:cubicBezTo>
                  <a:pt x="3276780" y="1245344"/>
                  <a:pt x="3264447" y="1248270"/>
                  <a:pt x="3255743" y="1251023"/>
                </a:cubicBezTo>
                <a:cubicBezTo>
                  <a:pt x="3247038" y="1253776"/>
                  <a:pt x="3236936" y="1250467"/>
                  <a:pt x="3225434" y="1241096"/>
                </a:cubicBezTo>
                <a:cubicBezTo>
                  <a:pt x="3213933" y="1231725"/>
                  <a:pt x="3216379" y="1226763"/>
                  <a:pt x="3232770" y="1226211"/>
                </a:cubicBezTo>
                <a:cubicBezTo>
                  <a:pt x="3249160" y="1225659"/>
                  <a:pt x="3280150" y="1221511"/>
                  <a:pt x="3325737" y="1213767"/>
                </a:cubicBezTo>
                <a:cubicBezTo>
                  <a:pt x="3326554" y="1197204"/>
                  <a:pt x="3326963" y="1180405"/>
                  <a:pt x="3326963" y="1163369"/>
                </a:cubicBezTo>
                <a:cubicBezTo>
                  <a:pt x="3315046" y="1166968"/>
                  <a:pt x="3303069" y="1165448"/>
                  <a:pt x="3291030" y="1158808"/>
                </a:cubicBezTo>
                <a:cubicBezTo>
                  <a:pt x="3278991" y="1152169"/>
                  <a:pt x="3279361" y="1147662"/>
                  <a:pt x="3292138" y="1145289"/>
                </a:cubicBezTo>
                <a:cubicBezTo>
                  <a:pt x="3304915" y="1142916"/>
                  <a:pt x="3316523" y="1140604"/>
                  <a:pt x="3326963" y="1138352"/>
                </a:cubicBezTo>
                <a:cubicBezTo>
                  <a:pt x="3326963" y="1131196"/>
                  <a:pt x="3326314" y="1123926"/>
                  <a:pt x="3325016" y="1116541"/>
                </a:cubicBezTo>
                <a:cubicBezTo>
                  <a:pt x="3323719" y="1109156"/>
                  <a:pt x="3320797" y="1101139"/>
                  <a:pt x="3316251" y="1092492"/>
                </a:cubicBezTo>
                <a:cubicBezTo>
                  <a:pt x="3311705" y="1083845"/>
                  <a:pt x="3313957" y="1080224"/>
                  <a:pt x="3323005" y="1081629"/>
                </a:cubicBezTo>
                <a:cubicBezTo>
                  <a:pt x="3332054" y="1083035"/>
                  <a:pt x="3340404" y="1085569"/>
                  <a:pt x="3348054" y="1089233"/>
                </a:cubicBezTo>
                <a:cubicBezTo>
                  <a:pt x="3355705" y="1092897"/>
                  <a:pt x="3358612" y="1097755"/>
                  <a:pt x="3356776" y="1103807"/>
                </a:cubicBezTo>
                <a:cubicBezTo>
                  <a:pt x="3354941" y="1109858"/>
                  <a:pt x="3353607" y="1119308"/>
                  <a:pt x="3352776" y="1132157"/>
                </a:cubicBezTo>
                <a:cubicBezTo>
                  <a:pt x="3361509" y="1130551"/>
                  <a:pt x="3374559" y="1128092"/>
                  <a:pt x="3391924" y="1124779"/>
                </a:cubicBezTo>
                <a:cubicBezTo>
                  <a:pt x="3392713" y="1117007"/>
                  <a:pt x="3393107" y="1106445"/>
                  <a:pt x="3393107" y="1093094"/>
                </a:cubicBezTo>
                <a:cubicBezTo>
                  <a:pt x="3393107" y="1079414"/>
                  <a:pt x="3390860" y="1067433"/>
                  <a:pt x="3386364" y="1057151"/>
                </a:cubicBezTo>
                <a:cubicBezTo>
                  <a:pt x="3382992" y="1049439"/>
                  <a:pt x="3384254" y="1045547"/>
                  <a:pt x="3390151" y="1045475"/>
                </a:cubicBezTo>
                <a:close/>
                <a:moveTo>
                  <a:pt x="4487028" y="1040459"/>
                </a:moveTo>
                <a:cubicBezTo>
                  <a:pt x="4493352" y="1041419"/>
                  <a:pt x="4501028" y="1044022"/>
                  <a:pt x="4510054" y="1048267"/>
                </a:cubicBezTo>
                <a:cubicBezTo>
                  <a:pt x="4519082" y="1052512"/>
                  <a:pt x="4521928" y="1057122"/>
                  <a:pt x="4518594" y="1062098"/>
                </a:cubicBezTo>
                <a:cubicBezTo>
                  <a:pt x="4515260" y="1067074"/>
                  <a:pt x="4510624" y="1075578"/>
                  <a:pt x="4504688" y="1087609"/>
                </a:cubicBezTo>
                <a:cubicBezTo>
                  <a:pt x="4514310" y="1086003"/>
                  <a:pt x="4523176" y="1083802"/>
                  <a:pt x="4531285" y="1081006"/>
                </a:cubicBezTo>
                <a:cubicBezTo>
                  <a:pt x="4539395" y="1078209"/>
                  <a:pt x="4546439" y="1079794"/>
                  <a:pt x="4552419" y="1085759"/>
                </a:cubicBezTo>
                <a:cubicBezTo>
                  <a:pt x="4558399" y="1091725"/>
                  <a:pt x="4558650" y="1096002"/>
                  <a:pt x="4553172" y="1098590"/>
                </a:cubicBezTo>
                <a:cubicBezTo>
                  <a:pt x="4547694" y="1101179"/>
                  <a:pt x="4540316" y="1103405"/>
                  <a:pt x="4531038" y="1105269"/>
                </a:cubicBezTo>
                <a:lnTo>
                  <a:pt x="4499590" y="1111529"/>
                </a:lnTo>
                <a:cubicBezTo>
                  <a:pt x="4496363" y="1120420"/>
                  <a:pt x="4493567" y="1126844"/>
                  <a:pt x="4491201" y="1130802"/>
                </a:cubicBezTo>
                <a:cubicBezTo>
                  <a:pt x="4503103" y="1128393"/>
                  <a:pt x="4511087" y="1125543"/>
                  <a:pt x="4515152" y="1122252"/>
                </a:cubicBezTo>
                <a:cubicBezTo>
                  <a:pt x="4519218" y="1118961"/>
                  <a:pt x="4525474" y="1119018"/>
                  <a:pt x="4533920" y="1122424"/>
                </a:cubicBezTo>
                <a:cubicBezTo>
                  <a:pt x="4542367" y="1125830"/>
                  <a:pt x="4549279" y="1130404"/>
                  <a:pt x="4554656" y="1136147"/>
                </a:cubicBezTo>
                <a:cubicBezTo>
                  <a:pt x="4560034" y="1141891"/>
                  <a:pt x="4560676" y="1147236"/>
                  <a:pt x="4556581" y="1152183"/>
                </a:cubicBezTo>
                <a:cubicBezTo>
                  <a:pt x="4552487" y="1157131"/>
                  <a:pt x="4550003" y="1166989"/>
                  <a:pt x="4549128" y="1181760"/>
                </a:cubicBezTo>
                <a:cubicBezTo>
                  <a:pt x="4548254" y="1196530"/>
                  <a:pt x="4547386" y="1217790"/>
                  <a:pt x="4546525" y="1245538"/>
                </a:cubicBezTo>
                <a:cubicBezTo>
                  <a:pt x="4560249" y="1242914"/>
                  <a:pt x="4571603" y="1240910"/>
                  <a:pt x="4580587" y="1239526"/>
                </a:cubicBezTo>
                <a:cubicBezTo>
                  <a:pt x="4589571" y="1238142"/>
                  <a:pt x="4597838" y="1241802"/>
                  <a:pt x="4605388" y="1250507"/>
                </a:cubicBezTo>
                <a:cubicBezTo>
                  <a:pt x="4612938" y="1259211"/>
                  <a:pt x="4612705" y="1264187"/>
                  <a:pt x="4604689" y="1265435"/>
                </a:cubicBezTo>
                <a:cubicBezTo>
                  <a:pt x="4596673" y="1266683"/>
                  <a:pt x="4586126" y="1267081"/>
                  <a:pt x="4573047" y="1266629"/>
                </a:cubicBezTo>
                <a:cubicBezTo>
                  <a:pt x="4559969" y="1266177"/>
                  <a:pt x="4542775" y="1267066"/>
                  <a:pt x="4521466" y="1269296"/>
                </a:cubicBezTo>
                <a:cubicBezTo>
                  <a:pt x="4500157" y="1271526"/>
                  <a:pt x="4480259" y="1273989"/>
                  <a:pt x="4461775" y="1276685"/>
                </a:cubicBezTo>
                <a:lnTo>
                  <a:pt x="4460357" y="1276929"/>
                </a:lnTo>
                <a:lnTo>
                  <a:pt x="4460731" y="1277051"/>
                </a:lnTo>
                <a:cubicBezTo>
                  <a:pt x="4468583" y="1280966"/>
                  <a:pt x="4474882" y="1285289"/>
                  <a:pt x="4479628" y="1290021"/>
                </a:cubicBezTo>
                <a:cubicBezTo>
                  <a:pt x="4484633" y="1295227"/>
                  <a:pt x="4483966" y="1300013"/>
                  <a:pt x="4477628" y="1304380"/>
                </a:cubicBezTo>
                <a:cubicBezTo>
                  <a:pt x="4471290" y="1308746"/>
                  <a:pt x="4462420" y="1315715"/>
                  <a:pt x="4451019" y="1325288"/>
                </a:cubicBezTo>
                <a:cubicBezTo>
                  <a:pt x="4439619" y="1334860"/>
                  <a:pt x="4425892" y="1342435"/>
                  <a:pt x="4409838" y="1348013"/>
                </a:cubicBezTo>
                <a:cubicBezTo>
                  <a:pt x="4393784" y="1353591"/>
                  <a:pt x="4391067" y="1351598"/>
                  <a:pt x="4401685" y="1342033"/>
                </a:cubicBezTo>
                <a:cubicBezTo>
                  <a:pt x="4412305" y="1332468"/>
                  <a:pt x="4421769" y="1322656"/>
                  <a:pt x="4430079" y="1312596"/>
                </a:cubicBezTo>
                <a:cubicBezTo>
                  <a:pt x="4438390" y="1302537"/>
                  <a:pt x="4443613" y="1293119"/>
                  <a:pt x="4445749" y="1284343"/>
                </a:cubicBezTo>
                <a:lnTo>
                  <a:pt x="4447836" y="1279082"/>
                </a:lnTo>
                <a:lnTo>
                  <a:pt x="4422368" y="1283461"/>
                </a:lnTo>
                <a:cubicBezTo>
                  <a:pt x="4414581" y="1285282"/>
                  <a:pt x="4406081" y="1282346"/>
                  <a:pt x="4396867" y="1274652"/>
                </a:cubicBezTo>
                <a:cubicBezTo>
                  <a:pt x="4387654" y="1266959"/>
                  <a:pt x="4390274" y="1263112"/>
                  <a:pt x="4404729" y="1263112"/>
                </a:cubicBezTo>
                <a:cubicBezTo>
                  <a:pt x="4416316" y="1263112"/>
                  <a:pt x="4428025" y="1262373"/>
                  <a:pt x="4439856" y="1260896"/>
                </a:cubicBezTo>
                <a:cubicBezTo>
                  <a:pt x="4440673" y="1246212"/>
                  <a:pt x="4441082" y="1225376"/>
                  <a:pt x="4441082" y="1198387"/>
                </a:cubicBezTo>
                <a:cubicBezTo>
                  <a:pt x="4441082" y="1172360"/>
                  <a:pt x="4438834" y="1155266"/>
                  <a:pt x="4434338" y="1147107"/>
                </a:cubicBezTo>
                <a:cubicBezTo>
                  <a:pt x="4429842" y="1138947"/>
                  <a:pt x="4431406" y="1135570"/>
                  <a:pt x="4439027" y="1136975"/>
                </a:cubicBezTo>
                <a:cubicBezTo>
                  <a:pt x="4446650" y="1138381"/>
                  <a:pt x="4451181" y="1139055"/>
                  <a:pt x="4452622" y="1138997"/>
                </a:cubicBezTo>
                <a:cubicBezTo>
                  <a:pt x="4454063" y="1138940"/>
                  <a:pt x="4459868" y="1138237"/>
                  <a:pt x="4470035" y="1136889"/>
                </a:cubicBezTo>
                <a:cubicBezTo>
                  <a:pt x="4471469" y="1132645"/>
                  <a:pt x="4473519" y="1125274"/>
                  <a:pt x="4476186" y="1114777"/>
                </a:cubicBezTo>
                <a:cubicBezTo>
                  <a:pt x="4467840" y="1116569"/>
                  <a:pt x="4461370" y="1117917"/>
                  <a:pt x="4456773" y="1118821"/>
                </a:cubicBezTo>
                <a:cubicBezTo>
                  <a:pt x="4452178" y="1119724"/>
                  <a:pt x="4445714" y="1117268"/>
                  <a:pt x="4437382" y="1111453"/>
                </a:cubicBezTo>
                <a:cubicBezTo>
                  <a:pt x="4429050" y="1105639"/>
                  <a:pt x="4429832" y="1101562"/>
                  <a:pt x="4439726" y="1099225"/>
                </a:cubicBezTo>
                <a:cubicBezTo>
                  <a:pt x="4449621" y="1096887"/>
                  <a:pt x="4462850" y="1094586"/>
                  <a:pt x="4479413" y="1092320"/>
                </a:cubicBezTo>
                <a:cubicBezTo>
                  <a:pt x="4480862" y="1087229"/>
                  <a:pt x="4482034" y="1079941"/>
                  <a:pt x="4482930" y="1070455"/>
                </a:cubicBezTo>
                <a:cubicBezTo>
                  <a:pt x="4483826" y="1060969"/>
                  <a:pt x="4483153" y="1053358"/>
                  <a:pt x="4480908" y="1047622"/>
                </a:cubicBezTo>
                <a:cubicBezTo>
                  <a:pt x="4478664" y="1041885"/>
                  <a:pt x="4480704" y="1039498"/>
                  <a:pt x="4487028" y="1040459"/>
                </a:cubicBezTo>
                <a:close/>
                <a:moveTo>
                  <a:pt x="2999157" y="1038845"/>
                </a:moveTo>
                <a:cubicBezTo>
                  <a:pt x="3000838" y="1038576"/>
                  <a:pt x="3003043" y="1038677"/>
                  <a:pt x="3005771" y="1039147"/>
                </a:cubicBezTo>
                <a:cubicBezTo>
                  <a:pt x="3016684" y="1041025"/>
                  <a:pt x="3026608" y="1044334"/>
                  <a:pt x="3035541" y="1049074"/>
                </a:cubicBezTo>
                <a:cubicBezTo>
                  <a:pt x="3044475" y="1053813"/>
                  <a:pt x="3046899" y="1059001"/>
                  <a:pt x="3042812" y="1064636"/>
                </a:cubicBezTo>
                <a:cubicBezTo>
                  <a:pt x="3038725" y="1070272"/>
                  <a:pt x="3036273" y="1086928"/>
                  <a:pt x="3035455" y="1114605"/>
                </a:cubicBezTo>
                <a:cubicBezTo>
                  <a:pt x="3064896" y="1110260"/>
                  <a:pt x="3083725" y="1105800"/>
                  <a:pt x="3091941" y="1101225"/>
                </a:cubicBezTo>
                <a:cubicBezTo>
                  <a:pt x="3100158" y="1096651"/>
                  <a:pt x="3107888" y="1096543"/>
                  <a:pt x="3115130" y="1100903"/>
                </a:cubicBezTo>
                <a:cubicBezTo>
                  <a:pt x="3122372" y="1105262"/>
                  <a:pt x="3129800" y="1110317"/>
                  <a:pt x="3137414" y="1116067"/>
                </a:cubicBezTo>
                <a:cubicBezTo>
                  <a:pt x="3145029" y="1121818"/>
                  <a:pt x="3145567" y="1127299"/>
                  <a:pt x="3139028" y="1132512"/>
                </a:cubicBezTo>
                <a:cubicBezTo>
                  <a:pt x="3132488" y="1137725"/>
                  <a:pt x="3124508" y="1154126"/>
                  <a:pt x="3115087" y="1181717"/>
                </a:cubicBezTo>
                <a:cubicBezTo>
                  <a:pt x="3128581" y="1196157"/>
                  <a:pt x="3126157" y="1203908"/>
                  <a:pt x="3107816" y="1204970"/>
                </a:cubicBezTo>
                <a:cubicBezTo>
                  <a:pt x="3089475" y="1206031"/>
                  <a:pt x="3064903" y="1208225"/>
                  <a:pt x="3034100" y="1211552"/>
                </a:cubicBezTo>
                <a:cubicBezTo>
                  <a:pt x="3034100" y="1277517"/>
                  <a:pt x="3033129" y="1318021"/>
                  <a:pt x="3031186" y="1333064"/>
                </a:cubicBezTo>
                <a:cubicBezTo>
                  <a:pt x="3029243" y="1348106"/>
                  <a:pt x="3025206" y="1356205"/>
                  <a:pt x="3019075" y="1357359"/>
                </a:cubicBezTo>
                <a:cubicBezTo>
                  <a:pt x="3012945" y="1358514"/>
                  <a:pt x="3009389" y="1349250"/>
                  <a:pt x="3008406" y="1329568"/>
                </a:cubicBezTo>
                <a:cubicBezTo>
                  <a:pt x="3007424" y="1309886"/>
                  <a:pt x="3006933" y="1271135"/>
                  <a:pt x="3006933" y="1213316"/>
                </a:cubicBezTo>
                <a:cubicBezTo>
                  <a:pt x="2993123" y="1214176"/>
                  <a:pt x="2975054" y="1216262"/>
                  <a:pt x="2952727" y="1219575"/>
                </a:cubicBezTo>
                <a:cubicBezTo>
                  <a:pt x="2951981" y="1226989"/>
                  <a:pt x="2950504" y="1232521"/>
                  <a:pt x="2948296" y="1236170"/>
                </a:cubicBezTo>
                <a:cubicBezTo>
                  <a:pt x="2946087" y="1239820"/>
                  <a:pt x="2942993" y="1240436"/>
                  <a:pt x="2939014" y="1238020"/>
                </a:cubicBezTo>
                <a:cubicBezTo>
                  <a:pt x="2935034" y="1235604"/>
                  <a:pt x="2932131" y="1229595"/>
                  <a:pt x="2930302" y="1219995"/>
                </a:cubicBezTo>
                <a:cubicBezTo>
                  <a:pt x="2928474" y="1210394"/>
                  <a:pt x="2925530" y="1196111"/>
                  <a:pt x="2921472" y="1177146"/>
                </a:cubicBezTo>
                <a:cubicBezTo>
                  <a:pt x="2917414" y="1158181"/>
                  <a:pt x="2912872" y="1144146"/>
                  <a:pt x="2907845" y="1135040"/>
                </a:cubicBezTo>
                <a:cubicBezTo>
                  <a:pt x="2902819" y="1125934"/>
                  <a:pt x="2904386" y="1121380"/>
                  <a:pt x="2912545" y="1121380"/>
                </a:cubicBezTo>
                <a:cubicBezTo>
                  <a:pt x="2918425" y="1121380"/>
                  <a:pt x="2924251" y="1122051"/>
                  <a:pt x="2930023" y="1123392"/>
                </a:cubicBezTo>
                <a:cubicBezTo>
                  <a:pt x="2935795" y="1124732"/>
                  <a:pt x="2946281" y="1124754"/>
                  <a:pt x="2961481" y="1123456"/>
                </a:cubicBezTo>
                <a:cubicBezTo>
                  <a:pt x="2976682" y="1122159"/>
                  <a:pt x="2991832" y="1120319"/>
                  <a:pt x="3006933" y="1117939"/>
                </a:cubicBezTo>
                <a:cubicBezTo>
                  <a:pt x="3006933" y="1083393"/>
                  <a:pt x="3004011" y="1061155"/>
                  <a:pt x="2998167" y="1051225"/>
                </a:cubicBezTo>
                <a:cubicBezTo>
                  <a:pt x="2993784" y="1043777"/>
                  <a:pt x="2994115" y="1039650"/>
                  <a:pt x="2999157" y="1038845"/>
                </a:cubicBezTo>
                <a:close/>
                <a:moveTo>
                  <a:pt x="6564805" y="1037937"/>
                </a:moveTo>
                <a:cubicBezTo>
                  <a:pt x="6566527" y="1037725"/>
                  <a:pt x="6568817" y="1037913"/>
                  <a:pt x="6571676" y="1038501"/>
                </a:cubicBezTo>
                <a:cubicBezTo>
                  <a:pt x="6583113" y="1040853"/>
                  <a:pt x="6593262" y="1044639"/>
                  <a:pt x="6602124" y="1049859"/>
                </a:cubicBezTo>
                <a:cubicBezTo>
                  <a:pt x="6610986" y="1055079"/>
                  <a:pt x="6612718" y="1061141"/>
                  <a:pt x="6607319" y="1068046"/>
                </a:cubicBezTo>
                <a:cubicBezTo>
                  <a:pt x="6601920" y="1074950"/>
                  <a:pt x="6599220" y="1102624"/>
                  <a:pt x="6599220" y="1151065"/>
                </a:cubicBezTo>
                <a:cubicBezTo>
                  <a:pt x="6617188" y="1149373"/>
                  <a:pt x="6632368" y="1146024"/>
                  <a:pt x="6644758" y="1141019"/>
                </a:cubicBezTo>
                <a:cubicBezTo>
                  <a:pt x="6657148" y="1136015"/>
                  <a:pt x="6668179" y="1137678"/>
                  <a:pt x="6677851" y="1146010"/>
                </a:cubicBezTo>
                <a:cubicBezTo>
                  <a:pt x="6687524" y="1154341"/>
                  <a:pt x="6688000" y="1159981"/>
                  <a:pt x="6679282" y="1162928"/>
                </a:cubicBezTo>
                <a:cubicBezTo>
                  <a:pt x="6670564" y="1165875"/>
                  <a:pt x="6643876" y="1169929"/>
                  <a:pt x="6599220" y="1175092"/>
                </a:cubicBezTo>
                <a:lnTo>
                  <a:pt x="6599220" y="1180190"/>
                </a:lnTo>
                <a:cubicBezTo>
                  <a:pt x="6608584" y="1190414"/>
                  <a:pt x="6619293" y="1200212"/>
                  <a:pt x="6631346" y="1209584"/>
                </a:cubicBezTo>
                <a:cubicBezTo>
                  <a:pt x="6643400" y="1218955"/>
                  <a:pt x="6654874" y="1226910"/>
                  <a:pt x="6665774" y="1233449"/>
                </a:cubicBezTo>
                <a:cubicBezTo>
                  <a:pt x="6676672" y="1239988"/>
                  <a:pt x="6688137" y="1245710"/>
                  <a:pt x="6700169" y="1250614"/>
                </a:cubicBezTo>
                <a:cubicBezTo>
                  <a:pt x="6712200" y="1255519"/>
                  <a:pt x="6726952" y="1260312"/>
                  <a:pt x="6744426" y="1264994"/>
                </a:cubicBezTo>
                <a:cubicBezTo>
                  <a:pt x="6761900" y="1269676"/>
                  <a:pt x="6761488" y="1274380"/>
                  <a:pt x="6743190" y="1279105"/>
                </a:cubicBezTo>
                <a:cubicBezTo>
                  <a:pt x="6724891" y="1283830"/>
                  <a:pt x="6708822" y="1286193"/>
                  <a:pt x="6694984" y="1286193"/>
                </a:cubicBezTo>
                <a:cubicBezTo>
                  <a:pt x="6681132" y="1286193"/>
                  <a:pt x="6665454" y="1276979"/>
                  <a:pt x="6647952" y="1258552"/>
                </a:cubicBezTo>
                <a:cubicBezTo>
                  <a:pt x="6630450" y="1240125"/>
                  <a:pt x="6614206" y="1220543"/>
                  <a:pt x="6599220" y="1199807"/>
                </a:cubicBezTo>
                <a:cubicBezTo>
                  <a:pt x="6599220" y="1218492"/>
                  <a:pt x="6599439" y="1240817"/>
                  <a:pt x="6599876" y="1266779"/>
                </a:cubicBezTo>
                <a:cubicBezTo>
                  <a:pt x="6600314" y="1292742"/>
                  <a:pt x="6598188" y="1313493"/>
                  <a:pt x="6593499" y="1329030"/>
                </a:cubicBezTo>
                <a:cubicBezTo>
                  <a:pt x="6588810" y="1344568"/>
                  <a:pt x="6582715" y="1344055"/>
                  <a:pt x="6575215" y="1327492"/>
                </a:cubicBezTo>
                <a:cubicBezTo>
                  <a:pt x="6567715" y="1310929"/>
                  <a:pt x="6565990" y="1296259"/>
                  <a:pt x="6570042" y="1283482"/>
                </a:cubicBezTo>
                <a:cubicBezTo>
                  <a:pt x="6574093" y="1270705"/>
                  <a:pt x="6576118" y="1238318"/>
                  <a:pt x="6576118" y="1186320"/>
                </a:cubicBezTo>
                <a:cubicBezTo>
                  <a:pt x="6559426" y="1217696"/>
                  <a:pt x="6540774" y="1243003"/>
                  <a:pt x="6520159" y="1262241"/>
                </a:cubicBezTo>
                <a:cubicBezTo>
                  <a:pt x="6499546" y="1281478"/>
                  <a:pt x="6479422" y="1294779"/>
                  <a:pt x="6459790" y="1302142"/>
                </a:cubicBezTo>
                <a:cubicBezTo>
                  <a:pt x="6440159" y="1309506"/>
                  <a:pt x="6440794" y="1304394"/>
                  <a:pt x="6461694" y="1286806"/>
                </a:cubicBezTo>
                <a:cubicBezTo>
                  <a:pt x="6482595" y="1269217"/>
                  <a:pt x="6502431" y="1248582"/>
                  <a:pt x="6521202" y="1224899"/>
                </a:cubicBezTo>
                <a:cubicBezTo>
                  <a:pt x="6539974" y="1201216"/>
                  <a:pt x="6551532" y="1186557"/>
                  <a:pt x="6555878" y="1180921"/>
                </a:cubicBezTo>
                <a:cubicBezTo>
                  <a:pt x="6541795" y="1183617"/>
                  <a:pt x="6529150" y="1186091"/>
                  <a:pt x="6517944" y="1188342"/>
                </a:cubicBezTo>
                <a:cubicBezTo>
                  <a:pt x="6506736" y="1190593"/>
                  <a:pt x="6495860" y="1187718"/>
                  <a:pt x="6485312" y="1179716"/>
                </a:cubicBezTo>
                <a:cubicBezTo>
                  <a:pt x="6474766" y="1171715"/>
                  <a:pt x="6476780" y="1167427"/>
                  <a:pt x="6491357" y="1166853"/>
                </a:cubicBezTo>
                <a:cubicBezTo>
                  <a:pt x="6505934" y="1166280"/>
                  <a:pt x="6518876" y="1165089"/>
                  <a:pt x="6530183" y="1163283"/>
                </a:cubicBezTo>
                <a:cubicBezTo>
                  <a:pt x="6541490" y="1161476"/>
                  <a:pt x="6556802" y="1158959"/>
                  <a:pt x="6576118" y="1155732"/>
                </a:cubicBezTo>
                <a:cubicBezTo>
                  <a:pt x="6576118" y="1125761"/>
                  <a:pt x="6575900" y="1103366"/>
                  <a:pt x="6575462" y="1088545"/>
                </a:cubicBezTo>
                <a:cubicBezTo>
                  <a:pt x="6575025" y="1073724"/>
                  <a:pt x="6571426" y="1061091"/>
                  <a:pt x="6564664" y="1050644"/>
                </a:cubicBezTo>
                <a:cubicBezTo>
                  <a:pt x="6559594" y="1042809"/>
                  <a:pt x="6559640" y="1038573"/>
                  <a:pt x="6564805" y="1037937"/>
                </a:cubicBezTo>
                <a:close/>
                <a:moveTo>
                  <a:pt x="5495877" y="1037931"/>
                </a:moveTo>
                <a:cubicBezTo>
                  <a:pt x="5500051" y="1038261"/>
                  <a:pt x="5505795" y="1039577"/>
                  <a:pt x="5513109" y="1041878"/>
                </a:cubicBezTo>
                <a:cubicBezTo>
                  <a:pt x="5527736" y="1046252"/>
                  <a:pt x="5533250" y="1052651"/>
                  <a:pt x="5529650" y="1061076"/>
                </a:cubicBezTo>
                <a:cubicBezTo>
                  <a:pt x="5526051" y="1069501"/>
                  <a:pt x="5524251" y="1086921"/>
                  <a:pt x="5524251" y="1113336"/>
                </a:cubicBezTo>
                <a:cubicBezTo>
                  <a:pt x="5524251" y="1140195"/>
                  <a:pt x="5523534" y="1161060"/>
                  <a:pt x="5522100" y="1175931"/>
                </a:cubicBezTo>
                <a:cubicBezTo>
                  <a:pt x="5520666" y="1190801"/>
                  <a:pt x="5517447" y="1199398"/>
                  <a:pt x="5512442" y="1201722"/>
                </a:cubicBezTo>
                <a:cubicBezTo>
                  <a:pt x="5507437" y="1204045"/>
                  <a:pt x="5502278" y="1200334"/>
                  <a:pt x="5496965" y="1190590"/>
                </a:cubicBezTo>
                <a:cubicBezTo>
                  <a:pt x="5491652" y="1180846"/>
                  <a:pt x="5490569" y="1171116"/>
                  <a:pt x="5493717" y="1161400"/>
                </a:cubicBezTo>
                <a:cubicBezTo>
                  <a:pt x="5496865" y="1151685"/>
                  <a:pt x="5498439" y="1133419"/>
                  <a:pt x="5498439" y="1106603"/>
                </a:cubicBezTo>
                <a:cubicBezTo>
                  <a:pt x="5498439" y="1079600"/>
                  <a:pt x="5496191" y="1062553"/>
                  <a:pt x="5491695" y="1055462"/>
                </a:cubicBezTo>
                <a:cubicBezTo>
                  <a:pt x="5487200" y="1048371"/>
                  <a:pt x="5485988" y="1043183"/>
                  <a:pt x="5488060" y="1039899"/>
                </a:cubicBezTo>
                <a:cubicBezTo>
                  <a:pt x="5489096" y="1038257"/>
                  <a:pt x="5491702" y="1037601"/>
                  <a:pt x="5495877" y="1037931"/>
                </a:cubicBezTo>
                <a:close/>
                <a:moveTo>
                  <a:pt x="1922934" y="1035915"/>
                </a:moveTo>
                <a:cubicBezTo>
                  <a:pt x="1924640" y="1036001"/>
                  <a:pt x="1926725" y="1036461"/>
                  <a:pt x="1929188" y="1037297"/>
                </a:cubicBezTo>
                <a:cubicBezTo>
                  <a:pt x="1939040" y="1040638"/>
                  <a:pt x="1947393" y="1045191"/>
                  <a:pt x="1954248" y="1050956"/>
                </a:cubicBezTo>
                <a:cubicBezTo>
                  <a:pt x="1961102" y="1056720"/>
                  <a:pt x="1962791" y="1061589"/>
                  <a:pt x="1959313" y="1065561"/>
                </a:cubicBezTo>
                <a:cubicBezTo>
                  <a:pt x="1955836" y="1069533"/>
                  <a:pt x="1952620" y="1073369"/>
                  <a:pt x="1949666" y="1077069"/>
                </a:cubicBezTo>
                <a:cubicBezTo>
                  <a:pt x="1980641" y="1109263"/>
                  <a:pt x="2002352" y="1130694"/>
                  <a:pt x="2014799" y="1141364"/>
                </a:cubicBezTo>
                <a:cubicBezTo>
                  <a:pt x="2027246" y="1152033"/>
                  <a:pt x="2040067" y="1161110"/>
                  <a:pt x="2053260" y="1168596"/>
                </a:cubicBezTo>
                <a:cubicBezTo>
                  <a:pt x="2066453" y="1176081"/>
                  <a:pt x="2081506" y="1182965"/>
                  <a:pt x="2098420" y="1189246"/>
                </a:cubicBezTo>
                <a:cubicBezTo>
                  <a:pt x="2115335" y="1195527"/>
                  <a:pt x="2116647" y="1200209"/>
                  <a:pt x="2102357" y="1203292"/>
                </a:cubicBezTo>
                <a:cubicBezTo>
                  <a:pt x="2088067" y="1206375"/>
                  <a:pt x="2072393" y="1207447"/>
                  <a:pt x="2055335" y="1206508"/>
                </a:cubicBezTo>
                <a:cubicBezTo>
                  <a:pt x="2038278" y="1205568"/>
                  <a:pt x="2026275" y="1200632"/>
                  <a:pt x="2019327" y="1191698"/>
                </a:cubicBezTo>
                <a:cubicBezTo>
                  <a:pt x="2012379" y="1182764"/>
                  <a:pt x="2002793" y="1170216"/>
                  <a:pt x="1990568" y="1154055"/>
                </a:cubicBezTo>
                <a:cubicBezTo>
                  <a:pt x="1978343" y="1137893"/>
                  <a:pt x="1961762" y="1116254"/>
                  <a:pt x="1940825" y="1089137"/>
                </a:cubicBezTo>
                <a:cubicBezTo>
                  <a:pt x="1930974" y="1109528"/>
                  <a:pt x="1920387" y="1127647"/>
                  <a:pt x="1909065" y="1143493"/>
                </a:cubicBezTo>
                <a:cubicBezTo>
                  <a:pt x="1897744" y="1159339"/>
                  <a:pt x="1883862" y="1175938"/>
                  <a:pt x="1867421" y="1193289"/>
                </a:cubicBezTo>
                <a:cubicBezTo>
                  <a:pt x="1850980" y="1210641"/>
                  <a:pt x="1831757" y="1224390"/>
                  <a:pt x="1809752" y="1234536"/>
                </a:cubicBezTo>
                <a:cubicBezTo>
                  <a:pt x="1787747" y="1244681"/>
                  <a:pt x="1785177" y="1242075"/>
                  <a:pt x="1802041" y="1226717"/>
                </a:cubicBezTo>
                <a:cubicBezTo>
                  <a:pt x="1818905" y="1211358"/>
                  <a:pt x="1834973" y="1194917"/>
                  <a:pt x="1850245" y="1177393"/>
                </a:cubicBezTo>
                <a:cubicBezTo>
                  <a:pt x="1865518" y="1159870"/>
                  <a:pt x="1878470" y="1142912"/>
                  <a:pt x="1889104" y="1126521"/>
                </a:cubicBezTo>
                <a:cubicBezTo>
                  <a:pt x="1899737" y="1110131"/>
                  <a:pt x="1907739" y="1094650"/>
                  <a:pt x="1913109" y="1080081"/>
                </a:cubicBezTo>
                <a:cubicBezTo>
                  <a:pt x="1918480" y="1065511"/>
                  <a:pt x="1920039" y="1053903"/>
                  <a:pt x="1917788" y="1045255"/>
                </a:cubicBezTo>
                <a:cubicBezTo>
                  <a:pt x="1916099" y="1038770"/>
                  <a:pt x="1917815" y="1035657"/>
                  <a:pt x="1922934" y="1035915"/>
                </a:cubicBezTo>
                <a:close/>
                <a:moveTo>
                  <a:pt x="2334068" y="1033810"/>
                </a:moveTo>
                <a:cubicBezTo>
                  <a:pt x="2335493" y="1033680"/>
                  <a:pt x="2337304" y="1033914"/>
                  <a:pt x="2339504" y="1034511"/>
                </a:cubicBezTo>
                <a:cubicBezTo>
                  <a:pt x="2348302" y="1036899"/>
                  <a:pt x="2356429" y="1040208"/>
                  <a:pt x="2363886" y="1044438"/>
                </a:cubicBezTo>
                <a:cubicBezTo>
                  <a:pt x="2371343" y="1048668"/>
                  <a:pt x="2373211" y="1053415"/>
                  <a:pt x="2369489" y="1058678"/>
                </a:cubicBezTo>
                <a:cubicBezTo>
                  <a:pt x="2365768" y="1063941"/>
                  <a:pt x="2361778" y="1072237"/>
                  <a:pt x="2357519" y="1083565"/>
                </a:cubicBezTo>
                <a:cubicBezTo>
                  <a:pt x="2373021" y="1082748"/>
                  <a:pt x="2386145" y="1080970"/>
                  <a:pt x="2396893" y="1078231"/>
                </a:cubicBezTo>
                <a:cubicBezTo>
                  <a:pt x="2407642" y="1075492"/>
                  <a:pt x="2417038" y="1079098"/>
                  <a:pt x="2425083" y="1089050"/>
                </a:cubicBezTo>
                <a:cubicBezTo>
                  <a:pt x="2433128" y="1099003"/>
                  <a:pt x="2429991" y="1103753"/>
                  <a:pt x="2415672" y="1103301"/>
                </a:cubicBezTo>
                <a:cubicBezTo>
                  <a:pt x="2401353" y="1102849"/>
                  <a:pt x="2380248" y="1104323"/>
                  <a:pt x="2352356" y="1107721"/>
                </a:cubicBezTo>
                <a:cubicBezTo>
                  <a:pt x="2346434" y="1123783"/>
                  <a:pt x="2339712" y="1134599"/>
                  <a:pt x="2332190" y="1140170"/>
                </a:cubicBezTo>
                <a:cubicBezTo>
                  <a:pt x="2324669" y="1145741"/>
                  <a:pt x="2321819" y="1144135"/>
                  <a:pt x="2323640" y="1135351"/>
                </a:cubicBezTo>
                <a:cubicBezTo>
                  <a:pt x="2325462" y="1126568"/>
                  <a:pt x="2327699" y="1117910"/>
                  <a:pt x="2330351" y="1109378"/>
                </a:cubicBezTo>
                <a:cubicBezTo>
                  <a:pt x="2314749" y="1110267"/>
                  <a:pt x="2298997" y="1111902"/>
                  <a:pt x="2283093" y="1114282"/>
                </a:cubicBezTo>
                <a:cubicBezTo>
                  <a:pt x="2282047" y="1137112"/>
                  <a:pt x="2278680" y="1146845"/>
                  <a:pt x="2272994" y="1143482"/>
                </a:cubicBezTo>
                <a:cubicBezTo>
                  <a:pt x="2267308" y="1140120"/>
                  <a:pt x="2263261" y="1131003"/>
                  <a:pt x="2260852" y="1116132"/>
                </a:cubicBezTo>
                <a:cubicBezTo>
                  <a:pt x="2236631" y="1120621"/>
                  <a:pt x="2220670" y="1123765"/>
                  <a:pt x="2212970" y="1125564"/>
                </a:cubicBezTo>
                <a:cubicBezTo>
                  <a:pt x="2205269" y="1127364"/>
                  <a:pt x="2195912" y="1123514"/>
                  <a:pt x="2184899" y="1114013"/>
                </a:cubicBezTo>
                <a:cubicBezTo>
                  <a:pt x="2173885" y="1104513"/>
                  <a:pt x="2175742" y="1100221"/>
                  <a:pt x="2190470" y="1101139"/>
                </a:cubicBezTo>
                <a:cubicBezTo>
                  <a:pt x="2205197" y="1102057"/>
                  <a:pt x="2227532" y="1100472"/>
                  <a:pt x="2257475" y="1096386"/>
                </a:cubicBezTo>
                <a:cubicBezTo>
                  <a:pt x="2254105" y="1083924"/>
                  <a:pt x="2248989" y="1073502"/>
                  <a:pt x="2242127" y="1065120"/>
                </a:cubicBezTo>
                <a:cubicBezTo>
                  <a:pt x="2235265" y="1056738"/>
                  <a:pt x="2237255" y="1052547"/>
                  <a:pt x="2248096" y="1052547"/>
                </a:cubicBezTo>
                <a:cubicBezTo>
                  <a:pt x="2256786" y="1052547"/>
                  <a:pt x="2264824" y="1053881"/>
                  <a:pt x="2272209" y="1056548"/>
                </a:cubicBezTo>
                <a:cubicBezTo>
                  <a:pt x="2279594" y="1059216"/>
                  <a:pt x="2282832" y="1063779"/>
                  <a:pt x="2281921" y="1070240"/>
                </a:cubicBezTo>
                <a:cubicBezTo>
                  <a:pt x="2281010" y="1076700"/>
                  <a:pt x="2280906" y="1083845"/>
                  <a:pt x="2281609" y="1091675"/>
                </a:cubicBezTo>
                <a:cubicBezTo>
                  <a:pt x="2298573" y="1090814"/>
                  <a:pt x="2315380" y="1089595"/>
                  <a:pt x="2332029" y="1088018"/>
                </a:cubicBezTo>
                <a:cubicBezTo>
                  <a:pt x="2335414" y="1068429"/>
                  <a:pt x="2335306" y="1054017"/>
                  <a:pt x="2331706" y="1044782"/>
                </a:cubicBezTo>
                <a:cubicBezTo>
                  <a:pt x="2329007" y="1037856"/>
                  <a:pt x="2329794" y="1034199"/>
                  <a:pt x="2334068" y="1033810"/>
                </a:cubicBezTo>
                <a:close/>
                <a:moveTo>
                  <a:pt x="5161710" y="1030138"/>
                </a:moveTo>
                <a:cubicBezTo>
                  <a:pt x="5163077" y="1030169"/>
                  <a:pt x="5164649" y="1030551"/>
                  <a:pt x="5166427" y="1031285"/>
                </a:cubicBezTo>
                <a:cubicBezTo>
                  <a:pt x="5173540" y="1034217"/>
                  <a:pt x="5180043" y="1038426"/>
                  <a:pt x="5185937" y="1043911"/>
                </a:cubicBezTo>
                <a:cubicBezTo>
                  <a:pt x="5191831" y="1049396"/>
                  <a:pt x="5193125" y="1053465"/>
                  <a:pt x="5189820" y="1056118"/>
                </a:cubicBezTo>
                <a:cubicBezTo>
                  <a:pt x="5186514" y="1058771"/>
                  <a:pt x="5181413" y="1061180"/>
                  <a:pt x="5174515" y="1063346"/>
                </a:cubicBezTo>
                <a:cubicBezTo>
                  <a:pt x="5194333" y="1063346"/>
                  <a:pt x="5207809" y="1061542"/>
                  <a:pt x="5214944" y="1057936"/>
                </a:cubicBezTo>
                <a:cubicBezTo>
                  <a:pt x="5222078" y="1054329"/>
                  <a:pt x="5229025" y="1054218"/>
                  <a:pt x="5235787" y="1057602"/>
                </a:cubicBezTo>
                <a:cubicBezTo>
                  <a:pt x="5242548" y="1060987"/>
                  <a:pt x="5248650" y="1065325"/>
                  <a:pt x="5254092" y="1070616"/>
                </a:cubicBezTo>
                <a:cubicBezTo>
                  <a:pt x="5259535" y="1075908"/>
                  <a:pt x="5259058" y="1079980"/>
                  <a:pt x="5252662" y="1082834"/>
                </a:cubicBezTo>
                <a:cubicBezTo>
                  <a:pt x="5246266" y="1085688"/>
                  <a:pt x="5240204" y="1090642"/>
                  <a:pt x="5234475" y="1097698"/>
                </a:cubicBezTo>
                <a:cubicBezTo>
                  <a:pt x="5228746" y="1104753"/>
                  <a:pt x="5220658" y="1113271"/>
                  <a:pt x="5210211" y="1123252"/>
                </a:cubicBezTo>
                <a:cubicBezTo>
                  <a:pt x="5199764" y="1133233"/>
                  <a:pt x="5189070" y="1142099"/>
                  <a:pt x="5178129" y="1149849"/>
                </a:cubicBezTo>
                <a:lnTo>
                  <a:pt x="5173579" y="1152361"/>
                </a:lnTo>
                <a:lnTo>
                  <a:pt x="5177611" y="1151933"/>
                </a:lnTo>
                <a:cubicBezTo>
                  <a:pt x="5179230" y="1152123"/>
                  <a:pt x="5181120" y="1152647"/>
                  <a:pt x="5183281" y="1153506"/>
                </a:cubicBezTo>
                <a:cubicBezTo>
                  <a:pt x="5191920" y="1156941"/>
                  <a:pt x="5198244" y="1161214"/>
                  <a:pt x="5202253" y="1166326"/>
                </a:cubicBezTo>
                <a:cubicBezTo>
                  <a:pt x="5206261" y="1171438"/>
                  <a:pt x="5206221" y="1175443"/>
                  <a:pt x="5202134" y="1178340"/>
                </a:cubicBezTo>
                <a:cubicBezTo>
                  <a:pt x="5198047" y="1181236"/>
                  <a:pt x="5193796" y="1183402"/>
                  <a:pt x="5189378" y="1184836"/>
                </a:cubicBezTo>
                <a:cubicBezTo>
                  <a:pt x="5197969" y="1184836"/>
                  <a:pt x="5207203" y="1183760"/>
                  <a:pt x="5217084" y="1181609"/>
                </a:cubicBezTo>
                <a:cubicBezTo>
                  <a:pt x="5226964" y="1179458"/>
                  <a:pt x="5234651" y="1176752"/>
                  <a:pt x="5240143" y="1173489"/>
                </a:cubicBezTo>
                <a:cubicBezTo>
                  <a:pt x="5245635" y="1170227"/>
                  <a:pt x="5252479" y="1170524"/>
                  <a:pt x="5260675" y="1174382"/>
                </a:cubicBezTo>
                <a:cubicBezTo>
                  <a:pt x="5268870" y="1178239"/>
                  <a:pt x="5276356" y="1183427"/>
                  <a:pt x="5283131" y="1189945"/>
                </a:cubicBezTo>
                <a:cubicBezTo>
                  <a:pt x="5289907" y="1196462"/>
                  <a:pt x="5289882" y="1201635"/>
                  <a:pt x="5283056" y="1205464"/>
                </a:cubicBezTo>
                <a:cubicBezTo>
                  <a:pt x="5276230" y="1209293"/>
                  <a:pt x="5267906" y="1217008"/>
                  <a:pt x="5258082" y="1228609"/>
                </a:cubicBezTo>
                <a:cubicBezTo>
                  <a:pt x="5248260" y="1240211"/>
                  <a:pt x="5232718" y="1255738"/>
                  <a:pt x="5211459" y="1275190"/>
                </a:cubicBezTo>
                <a:cubicBezTo>
                  <a:pt x="5190199" y="1294642"/>
                  <a:pt x="5165846" y="1310997"/>
                  <a:pt x="5138399" y="1324255"/>
                </a:cubicBezTo>
                <a:cubicBezTo>
                  <a:pt x="5110952" y="1337513"/>
                  <a:pt x="5083989" y="1345507"/>
                  <a:pt x="5057510" y="1348239"/>
                </a:cubicBezTo>
                <a:cubicBezTo>
                  <a:pt x="5031031" y="1350971"/>
                  <a:pt x="5029833" y="1347655"/>
                  <a:pt x="5053917" y="1338291"/>
                </a:cubicBezTo>
                <a:cubicBezTo>
                  <a:pt x="5078001" y="1328926"/>
                  <a:pt x="5102015" y="1317590"/>
                  <a:pt x="5125956" y="1304283"/>
                </a:cubicBezTo>
                <a:cubicBezTo>
                  <a:pt x="5149897" y="1290975"/>
                  <a:pt x="5166929" y="1279818"/>
                  <a:pt x="5177053" y="1270813"/>
                </a:cubicBezTo>
                <a:cubicBezTo>
                  <a:pt x="5170729" y="1266912"/>
                  <a:pt x="5162401" y="1259032"/>
                  <a:pt x="5152069" y="1247173"/>
                </a:cubicBezTo>
                <a:cubicBezTo>
                  <a:pt x="5141737" y="1235313"/>
                  <a:pt x="5139579" y="1228477"/>
                  <a:pt x="5145594" y="1226663"/>
                </a:cubicBezTo>
                <a:cubicBezTo>
                  <a:pt x="5151610" y="1224849"/>
                  <a:pt x="5160834" y="1226383"/>
                  <a:pt x="5173267" y="1231266"/>
                </a:cubicBezTo>
                <a:cubicBezTo>
                  <a:pt x="5185700" y="1236149"/>
                  <a:pt x="5192268" y="1245853"/>
                  <a:pt x="5192971" y="1260380"/>
                </a:cubicBezTo>
                <a:cubicBezTo>
                  <a:pt x="5202607" y="1250485"/>
                  <a:pt x="5212714" y="1238705"/>
                  <a:pt x="5223290" y="1225039"/>
                </a:cubicBezTo>
                <a:cubicBezTo>
                  <a:pt x="5233865" y="1211372"/>
                  <a:pt x="5239153" y="1202489"/>
                  <a:pt x="5239153" y="1198387"/>
                </a:cubicBezTo>
                <a:cubicBezTo>
                  <a:pt x="5239153" y="1196638"/>
                  <a:pt x="5234995" y="1196663"/>
                  <a:pt x="5226677" y="1198463"/>
                </a:cubicBezTo>
                <a:cubicBezTo>
                  <a:pt x="5218360" y="1200262"/>
                  <a:pt x="5209864" y="1201836"/>
                  <a:pt x="5201188" y="1203184"/>
                </a:cubicBezTo>
                <a:cubicBezTo>
                  <a:pt x="5192512" y="1204532"/>
                  <a:pt x="5185069" y="1202510"/>
                  <a:pt x="5178860" y="1197118"/>
                </a:cubicBezTo>
                <a:cubicBezTo>
                  <a:pt x="5165925" y="1210971"/>
                  <a:pt x="5150287" y="1222708"/>
                  <a:pt x="5131946" y="1232331"/>
                </a:cubicBezTo>
                <a:cubicBezTo>
                  <a:pt x="5113605" y="1241953"/>
                  <a:pt x="5096518" y="1248610"/>
                  <a:pt x="5080687" y="1252303"/>
                </a:cubicBezTo>
                <a:cubicBezTo>
                  <a:pt x="5064855" y="1255996"/>
                  <a:pt x="5064812" y="1252780"/>
                  <a:pt x="5080558" y="1242656"/>
                </a:cubicBezTo>
                <a:cubicBezTo>
                  <a:pt x="5096303" y="1232531"/>
                  <a:pt x="5112368" y="1221493"/>
                  <a:pt x="5128752" y="1209541"/>
                </a:cubicBezTo>
                <a:cubicBezTo>
                  <a:pt x="5145135" y="1197588"/>
                  <a:pt x="5156159" y="1187033"/>
                  <a:pt x="5161824" y="1177877"/>
                </a:cubicBezTo>
                <a:cubicBezTo>
                  <a:pt x="5167488" y="1168721"/>
                  <a:pt x="5170320" y="1162508"/>
                  <a:pt x="5170320" y="1159239"/>
                </a:cubicBezTo>
                <a:cubicBezTo>
                  <a:pt x="5170320" y="1157425"/>
                  <a:pt x="5170591" y="1155945"/>
                  <a:pt x="5171131" y="1154799"/>
                </a:cubicBezTo>
                <a:lnTo>
                  <a:pt x="5173542" y="1152382"/>
                </a:lnTo>
                <a:lnTo>
                  <a:pt x="5132182" y="1175221"/>
                </a:lnTo>
                <a:cubicBezTo>
                  <a:pt x="5112494" y="1184384"/>
                  <a:pt x="5093905" y="1189425"/>
                  <a:pt x="5076417" y="1190343"/>
                </a:cubicBezTo>
                <a:cubicBezTo>
                  <a:pt x="5058929" y="1191260"/>
                  <a:pt x="5057320" y="1188145"/>
                  <a:pt x="5071588" y="1180996"/>
                </a:cubicBezTo>
                <a:cubicBezTo>
                  <a:pt x="5085857" y="1173848"/>
                  <a:pt x="5099802" y="1166982"/>
                  <a:pt x="5113425" y="1160400"/>
                </a:cubicBezTo>
                <a:cubicBezTo>
                  <a:pt x="5127049" y="1153818"/>
                  <a:pt x="5141511" y="1145881"/>
                  <a:pt x="5156812" y="1136588"/>
                </a:cubicBezTo>
                <a:cubicBezTo>
                  <a:pt x="5141941" y="1125489"/>
                  <a:pt x="5133498" y="1116577"/>
                  <a:pt x="5131484" y="1109851"/>
                </a:cubicBezTo>
                <a:lnTo>
                  <a:pt x="5132931" y="1104215"/>
                </a:lnTo>
                <a:lnTo>
                  <a:pt x="5131312" y="1105495"/>
                </a:lnTo>
                <a:cubicBezTo>
                  <a:pt x="5116319" y="1116845"/>
                  <a:pt x="5099498" y="1125055"/>
                  <a:pt x="5080848" y="1130124"/>
                </a:cubicBezTo>
                <a:cubicBezTo>
                  <a:pt x="5062199" y="1135194"/>
                  <a:pt x="5061141" y="1132017"/>
                  <a:pt x="5077675" y="1120595"/>
                </a:cubicBezTo>
                <a:cubicBezTo>
                  <a:pt x="5094210" y="1109173"/>
                  <a:pt x="5111092" y="1094851"/>
                  <a:pt x="5128322" y="1077629"/>
                </a:cubicBezTo>
                <a:cubicBezTo>
                  <a:pt x="5145551" y="1060406"/>
                  <a:pt x="5154432" y="1047643"/>
                  <a:pt x="5154962" y="1039340"/>
                </a:cubicBezTo>
                <a:cubicBezTo>
                  <a:pt x="5155360" y="1033113"/>
                  <a:pt x="5157609" y="1030046"/>
                  <a:pt x="5161710" y="1030138"/>
                </a:cubicBezTo>
                <a:close/>
                <a:moveTo>
                  <a:pt x="5938479" y="761469"/>
                </a:moveTo>
                <a:cubicBezTo>
                  <a:pt x="5941848" y="761243"/>
                  <a:pt x="5947850" y="763009"/>
                  <a:pt x="5956486" y="766766"/>
                </a:cubicBezTo>
                <a:cubicBezTo>
                  <a:pt x="5973759" y="774280"/>
                  <a:pt x="5985260" y="781884"/>
                  <a:pt x="5990988" y="789578"/>
                </a:cubicBezTo>
                <a:cubicBezTo>
                  <a:pt x="5996717" y="797271"/>
                  <a:pt x="5998140" y="807037"/>
                  <a:pt x="5995258" y="818875"/>
                </a:cubicBezTo>
                <a:cubicBezTo>
                  <a:pt x="5992376" y="830713"/>
                  <a:pt x="5986314" y="832018"/>
                  <a:pt x="5977072" y="822790"/>
                </a:cubicBezTo>
                <a:cubicBezTo>
                  <a:pt x="5967829" y="813562"/>
                  <a:pt x="5959214" y="803957"/>
                  <a:pt x="5951226" y="793977"/>
                </a:cubicBezTo>
                <a:cubicBezTo>
                  <a:pt x="5945060" y="785157"/>
                  <a:pt x="5940077" y="776539"/>
                  <a:pt x="5936276" y="768121"/>
                </a:cubicBezTo>
                <a:cubicBezTo>
                  <a:pt x="5934377" y="763912"/>
                  <a:pt x="5935111" y="761695"/>
                  <a:pt x="5938479" y="761469"/>
                </a:cubicBezTo>
                <a:close/>
                <a:moveTo>
                  <a:pt x="3426737" y="756871"/>
                </a:moveTo>
                <a:cubicBezTo>
                  <a:pt x="3434739" y="756871"/>
                  <a:pt x="3440629" y="759022"/>
                  <a:pt x="3444407" y="763324"/>
                </a:cubicBezTo>
                <a:cubicBezTo>
                  <a:pt x="3448186" y="767626"/>
                  <a:pt x="3450075" y="772688"/>
                  <a:pt x="3450075" y="778511"/>
                </a:cubicBezTo>
                <a:cubicBezTo>
                  <a:pt x="3450075" y="786082"/>
                  <a:pt x="3447853" y="791815"/>
                  <a:pt x="3443407" y="795708"/>
                </a:cubicBezTo>
                <a:cubicBezTo>
                  <a:pt x="3438962" y="799602"/>
                  <a:pt x="3433505" y="801548"/>
                  <a:pt x="3427038" y="801548"/>
                </a:cubicBezTo>
                <a:cubicBezTo>
                  <a:pt x="3421531" y="801548"/>
                  <a:pt x="3416318" y="799630"/>
                  <a:pt x="3411400" y="795794"/>
                </a:cubicBezTo>
                <a:cubicBezTo>
                  <a:pt x="3406481" y="791958"/>
                  <a:pt x="3404022" y="786197"/>
                  <a:pt x="3404022" y="778511"/>
                </a:cubicBezTo>
                <a:cubicBezTo>
                  <a:pt x="3404022" y="772602"/>
                  <a:pt x="3405875" y="767791"/>
                  <a:pt x="3409582" y="764077"/>
                </a:cubicBezTo>
                <a:cubicBezTo>
                  <a:pt x="3413289" y="760363"/>
                  <a:pt x="3419007" y="757961"/>
                  <a:pt x="3426737" y="756871"/>
                </a:cubicBezTo>
                <a:close/>
                <a:moveTo>
                  <a:pt x="2202204" y="754255"/>
                </a:moveTo>
                <a:cubicBezTo>
                  <a:pt x="2206187" y="753612"/>
                  <a:pt x="2210589" y="753910"/>
                  <a:pt x="2215411" y="755150"/>
                </a:cubicBezTo>
                <a:cubicBezTo>
                  <a:pt x="2225055" y="757631"/>
                  <a:pt x="2231354" y="762847"/>
                  <a:pt x="2234308" y="770799"/>
                </a:cubicBezTo>
                <a:cubicBezTo>
                  <a:pt x="2237262" y="778751"/>
                  <a:pt x="2236846" y="788699"/>
                  <a:pt x="2233060" y="800645"/>
                </a:cubicBezTo>
                <a:cubicBezTo>
                  <a:pt x="2229274" y="812590"/>
                  <a:pt x="2222398" y="824016"/>
                  <a:pt x="2212432" y="834921"/>
                </a:cubicBezTo>
                <a:cubicBezTo>
                  <a:pt x="2202465" y="845827"/>
                  <a:pt x="2192857" y="851764"/>
                  <a:pt x="2183608" y="852732"/>
                </a:cubicBezTo>
                <a:cubicBezTo>
                  <a:pt x="2174359" y="853700"/>
                  <a:pt x="2172552" y="851216"/>
                  <a:pt x="2178187" y="845279"/>
                </a:cubicBezTo>
                <a:cubicBezTo>
                  <a:pt x="2183823" y="839342"/>
                  <a:pt x="2189018" y="833351"/>
                  <a:pt x="2193772" y="827307"/>
                </a:cubicBezTo>
                <a:cubicBezTo>
                  <a:pt x="2198525" y="821262"/>
                  <a:pt x="2202659" y="814024"/>
                  <a:pt x="2206172" y="805592"/>
                </a:cubicBezTo>
                <a:cubicBezTo>
                  <a:pt x="2199848" y="805592"/>
                  <a:pt x="2194532" y="803975"/>
                  <a:pt x="2190222" y="800742"/>
                </a:cubicBezTo>
                <a:cubicBezTo>
                  <a:pt x="2185913" y="797508"/>
                  <a:pt x="2182995" y="793277"/>
                  <a:pt x="2181468" y="788050"/>
                </a:cubicBezTo>
                <a:cubicBezTo>
                  <a:pt x="2179940" y="782823"/>
                  <a:pt x="2179661" y="777941"/>
                  <a:pt x="2180629" y="773402"/>
                </a:cubicBezTo>
                <a:cubicBezTo>
                  <a:pt x="2181597" y="768863"/>
                  <a:pt x="2185225" y="764066"/>
                  <a:pt x="2191513" y="759012"/>
                </a:cubicBezTo>
                <a:cubicBezTo>
                  <a:pt x="2194657" y="756484"/>
                  <a:pt x="2198221" y="754899"/>
                  <a:pt x="2202204" y="754255"/>
                </a:cubicBezTo>
                <a:close/>
                <a:moveTo>
                  <a:pt x="4001520" y="744073"/>
                </a:moveTo>
                <a:cubicBezTo>
                  <a:pt x="3998148" y="744263"/>
                  <a:pt x="3994869" y="745542"/>
                  <a:pt x="3991682" y="747912"/>
                </a:cubicBezTo>
                <a:cubicBezTo>
                  <a:pt x="3985307" y="752652"/>
                  <a:pt x="3982120" y="758969"/>
                  <a:pt x="3982120" y="766863"/>
                </a:cubicBezTo>
                <a:cubicBezTo>
                  <a:pt x="3982120" y="774757"/>
                  <a:pt x="3985669" y="780683"/>
                  <a:pt x="3992768" y="784641"/>
                </a:cubicBezTo>
                <a:cubicBezTo>
                  <a:pt x="3999866" y="788599"/>
                  <a:pt x="4006814" y="788398"/>
                  <a:pt x="4013611" y="784039"/>
                </a:cubicBezTo>
                <a:cubicBezTo>
                  <a:pt x="4020409" y="779665"/>
                  <a:pt x="4023603" y="773355"/>
                  <a:pt x="4023194" y="765110"/>
                </a:cubicBezTo>
                <a:cubicBezTo>
                  <a:pt x="4022786" y="756864"/>
                  <a:pt x="4019025" y="750752"/>
                  <a:pt x="4011912" y="746772"/>
                </a:cubicBezTo>
                <a:cubicBezTo>
                  <a:pt x="4008356" y="744782"/>
                  <a:pt x="4004892" y="743883"/>
                  <a:pt x="4001520" y="744073"/>
                </a:cubicBezTo>
                <a:close/>
                <a:moveTo>
                  <a:pt x="6954302" y="724219"/>
                </a:moveTo>
                <a:cubicBezTo>
                  <a:pt x="6953478" y="723573"/>
                  <a:pt x="6948172" y="723925"/>
                  <a:pt x="6938385" y="725273"/>
                </a:cubicBezTo>
                <a:cubicBezTo>
                  <a:pt x="6928598" y="726621"/>
                  <a:pt x="6917724" y="728026"/>
                  <a:pt x="6905764" y="729489"/>
                </a:cubicBezTo>
                <a:cubicBezTo>
                  <a:pt x="6907514" y="740358"/>
                  <a:pt x="6908704" y="748124"/>
                  <a:pt x="6909335" y="752784"/>
                </a:cubicBezTo>
                <a:cubicBezTo>
                  <a:pt x="6919875" y="751063"/>
                  <a:pt x="6934474" y="749386"/>
                  <a:pt x="6953130" y="747751"/>
                </a:cubicBezTo>
                <a:cubicBezTo>
                  <a:pt x="6953847" y="742732"/>
                  <a:pt x="6954428" y="737716"/>
                  <a:pt x="6954872" y="732704"/>
                </a:cubicBezTo>
                <a:cubicBezTo>
                  <a:pt x="6955317" y="727693"/>
                  <a:pt x="6955127" y="724864"/>
                  <a:pt x="6954302" y="724219"/>
                </a:cubicBezTo>
                <a:close/>
                <a:moveTo>
                  <a:pt x="2663455" y="723998"/>
                </a:moveTo>
                <a:cubicBezTo>
                  <a:pt x="2660802" y="724174"/>
                  <a:pt x="2657028" y="724599"/>
                  <a:pt x="2652135" y="725273"/>
                </a:cubicBezTo>
                <a:cubicBezTo>
                  <a:pt x="2642348" y="726621"/>
                  <a:pt x="2631474" y="728026"/>
                  <a:pt x="2619514" y="729489"/>
                </a:cubicBezTo>
                <a:cubicBezTo>
                  <a:pt x="2621264" y="740358"/>
                  <a:pt x="2622454" y="748124"/>
                  <a:pt x="2623085" y="752784"/>
                </a:cubicBezTo>
                <a:cubicBezTo>
                  <a:pt x="2633625" y="751063"/>
                  <a:pt x="2648223" y="749386"/>
                  <a:pt x="2666880" y="747751"/>
                </a:cubicBezTo>
                <a:cubicBezTo>
                  <a:pt x="2667597" y="742732"/>
                  <a:pt x="2668178" y="737716"/>
                  <a:pt x="2668623" y="732704"/>
                </a:cubicBezTo>
                <a:cubicBezTo>
                  <a:pt x="2669067" y="727693"/>
                  <a:pt x="2668877" y="724864"/>
                  <a:pt x="2668053" y="724219"/>
                </a:cubicBezTo>
                <a:cubicBezTo>
                  <a:pt x="2667640" y="723896"/>
                  <a:pt x="2666108" y="723822"/>
                  <a:pt x="2663455" y="723998"/>
                </a:cubicBezTo>
                <a:close/>
                <a:moveTo>
                  <a:pt x="4004002" y="721153"/>
                </a:moveTo>
                <a:cubicBezTo>
                  <a:pt x="4009523" y="721275"/>
                  <a:pt x="4015167" y="722548"/>
                  <a:pt x="4020936" y="724971"/>
                </a:cubicBezTo>
                <a:cubicBezTo>
                  <a:pt x="4032472" y="729818"/>
                  <a:pt x="4040134" y="737498"/>
                  <a:pt x="4043919" y="748009"/>
                </a:cubicBezTo>
                <a:cubicBezTo>
                  <a:pt x="4047705" y="758520"/>
                  <a:pt x="4048150" y="768917"/>
                  <a:pt x="4045253" y="779199"/>
                </a:cubicBezTo>
                <a:cubicBezTo>
                  <a:pt x="4042356" y="789481"/>
                  <a:pt x="4036936" y="797350"/>
                  <a:pt x="4028991" y="802807"/>
                </a:cubicBezTo>
                <a:cubicBezTo>
                  <a:pt x="4021047" y="808263"/>
                  <a:pt x="4011607" y="810991"/>
                  <a:pt x="4000673" y="810991"/>
                </a:cubicBezTo>
                <a:cubicBezTo>
                  <a:pt x="3989738" y="810991"/>
                  <a:pt x="3979837" y="806553"/>
                  <a:pt x="3970967" y="797676"/>
                </a:cubicBezTo>
                <a:cubicBezTo>
                  <a:pt x="3962098" y="788800"/>
                  <a:pt x="3957663" y="779256"/>
                  <a:pt x="3957663" y="769046"/>
                </a:cubicBezTo>
                <a:cubicBezTo>
                  <a:pt x="3957663" y="758836"/>
                  <a:pt x="3960051" y="749905"/>
                  <a:pt x="3964826" y="742255"/>
                </a:cubicBezTo>
                <a:cubicBezTo>
                  <a:pt x="3969601" y="734604"/>
                  <a:pt x="3977262" y="728600"/>
                  <a:pt x="3987810" y="724240"/>
                </a:cubicBezTo>
                <a:cubicBezTo>
                  <a:pt x="3993083" y="722060"/>
                  <a:pt x="3998481" y="721031"/>
                  <a:pt x="4004002" y="721153"/>
                </a:cubicBezTo>
                <a:close/>
                <a:moveTo>
                  <a:pt x="6966900" y="701119"/>
                </a:moveTo>
                <a:cubicBezTo>
                  <a:pt x="6970192" y="701286"/>
                  <a:pt x="6973658" y="702228"/>
                  <a:pt x="6977297" y="703945"/>
                </a:cubicBezTo>
                <a:cubicBezTo>
                  <a:pt x="6984574" y="707380"/>
                  <a:pt x="6989992" y="711097"/>
                  <a:pt x="6993548" y="715098"/>
                </a:cubicBezTo>
                <a:cubicBezTo>
                  <a:pt x="6997104" y="719099"/>
                  <a:pt x="6996046" y="723907"/>
                  <a:pt x="6990375" y="729521"/>
                </a:cubicBezTo>
                <a:cubicBezTo>
                  <a:pt x="6984704" y="735135"/>
                  <a:pt x="6979896" y="741463"/>
                  <a:pt x="6975952" y="748504"/>
                </a:cubicBezTo>
                <a:cubicBezTo>
                  <a:pt x="6985847" y="759331"/>
                  <a:pt x="6983707" y="765024"/>
                  <a:pt x="6969532" y="765583"/>
                </a:cubicBezTo>
                <a:cubicBezTo>
                  <a:pt x="6955356" y="766142"/>
                  <a:pt x="6935032" y="768128"/>
                  <a:pt x="6908560" y="771541"/>
                </a:cubicBezTo>
                <a:cubicBezTo>
                  <a:pt x="6901778" y="782540"/>
                  <a:pt x="6896235" y="782587"/>
                  <a:pt x="6891933" y="771681"/>
                </a:cubicBezTo>
                <a:cubicBezTo>
                  <a:pt x="6887631" y="760775"/>
                  <a:pt x="6884606" y="752031"/>
                  <a:pt x="6882856" y="745449"/>
                </a:cubicBezTo>
                <a:cubicBezTo>
                  <a:pt x="6881106" y="738867"/>
                  <a:pt x="6878160" y="731245"/>
                  <a:pt x="6874015" y="722584"/>
                </a:cubicBezTo>
                <a:cubicBezTo>
                  <a:pt x="6869871" y="713922"/>
                  <a:pt x="6871079" y="710061"/>
                  <a:pt x="6877640" y="711001"/>
                </a:cubicBezTo>
                <a:cubicBezTo>
                  <a:pt x="6884200" y="711940"/>
                  <a:pt x="6889825" y="712614"/>
                  <a:pt x="6894514" y="713022"/>
                </a:cubicBezTo>
                <a:cubicBezTo>
                  <a:pt x="6899204" y="713431"/>
                  <a:pt x="6909407" y="712546"/>
                  <a:pt x="6925124" y="710366"/>
                </a:cubicBezTo>
                <a:cubicBezTo>
                  <a:pt x="6940840" y="708186"/>
                  <a:pt x="6951646" y="705713"/>
                  <a:pt x="6957540" y="702945"/>
                </a:cubicBezTo>
                <a:cubicBezTo>
                  <a:pt x="6960486" y="701561"/>
                  <a:pt x="6963606" y="700953"/>
                  <a:pt x="6966900" y="701119"/>
                </a:cubicBezTo>
                <a:close/>
                <a:moveTo>
                  <a:pt x="2680649" y="701119"/>
                </a:moveTo>
                <a:cubicBezTo>
                  <a:pt x="2683942" y="701286"/>
                  <a:pt x="2687408" y="702228"/>
                  <a:pt x="2691047" y="703945"/>
                </a:cubicBezTo>
                <a:cubicBezTo>
                  <a:pt x="2698325" y="707380"/>
                  <a:pt x="2703742" y="711097"/>
                  <a:pt x="2707298" y="715098"/>
                </a:cubicBezTo>
                <a:cubicBezTo>
                  <a:pt x="2710854" y="719099"/>
                  <a:pt x="2709797" y="723907"/>
                  <a:pt x="2704125" y="729521"/>
                </a:cubicBezTo>
                <a:cubicBezTo>
                  <a:pt x="2698454" y="735135"/>
                  <a:pt x="2693646" y="741463"/>
                  <a:pt x="2689703" y="748504"/>
                </a:cubicBezTo>
                <a:cubicBezTo>
                  <a:pt x="2699597" y="759331"/>
                  <a:pt x="2697457" y="765024"/>
                  <a:pt x="2683282" y="765583"/>
                </a:cubicBezTo>
                <a:cubicBezTo>
                  <a:pt x="2669107" y="766142"/>
                  <a:pt x="2648783" y="768128"/>
                  <a:pt x="2622311" y="771541"/>
                </a:cubicBezTo>
                <a:cubicBezTo>
                  <a:pt x="2615528" y="782540"/>
                  <a:pt x="2609985" y="782587"/>
                  <a:pt x="2605683" y="771681"/>
                </a:cubicBezTo>
                <a:cubicBezTo>
                  <a:pt x="2601381" y="760775"/>
                  <a:pt x="2598356" y="752031"/>
                  <a:pt x="2596606" y="745449"/>
                </a:cubicBezTo>
                <a:cubicBezTo>
                  <a:pt x="2594856" y="738867"/>
                  <a:pt x="2591909" y="731245"/>
                  <a:pt x="2587765" y="722584"/>
                </a:cubicBezTo>
                <a:cubicBezTo>
                  <a:pt x="2583621" y="713922"/>
                  <a:pt x="2584829" y="710061"/>
                  <a:pt x="2591390" y="711001"/>
                </a:cubicBezTo>
                <a:cubicBezTo>
                  <a:pt x="2597950" y="711940"/>
                  <a:pt x="2603575" y="712614"/>
                  <a:pt x="2608265" y="713022"/>
                </a:cubicBezTo>
                <a:cubicBezTo>
                  <a:pt x="2612954" y="713431"/>
                  <a:pt x="2623157" y="712546"/>
                  <a:pt x="2638874" y="710366"/>
                </a:cubicBezTo>
                <a:cubicBezTo>
                  <a:pt x="2654591" y="708186"/>
                  <a:pt x="2665396" y="705713"/>
                  <a:pt x="2671290" y="702945"/>
                </a:cubicBezTo>
                <a:cubicBezTo>
                  <a:pt x="2674237" y="701561"/>
                  <a:pt x="2677357" y="700953"/>
                  <a:pt x="2680649" y="701119"/>
                </a:cubicBezTo>
                <a:close/>
                <a:moveTo>
                  <a:pt x="1323171" y="693790"/>
                </a:moveTo>
                <a:cubicBezTo>
                  <a:pt x="1326520" y="694702"/>
                  <a:pt x="1329420" y="696642"/>
                  <a:pt x="1331872" y="699611"/>
                </a:cubicBezTo>
                <a:cubicBezTo>
                  <a:pt x="1336778" y="705548"/>
                  <a:pt x="1334887" y="710735"/>
                  <a:pt x="1326204" y="715174"/>
                </a:cubicBezTo>
                <a:cubicBezTo>
                  <a:pt x="1317522" y="719612"/>
                  <a:pt x="1304769" y="722892"/>
                  <a:pt x="1287949" y="725014"/>
                </a:cubicBezTo>
                <a:cubicBezTo>
                  <a:pt x="1292437" y="728298"/>
                  <a:pt x="1293559" y="732346"/>
                  <a:pt x="1291315" y="737157"/>
                </a:cubicBezTo>
                <a:cubicBezTo>
                  <a:pt x="1289071" y="741968"/>
                  <a:pt x="1287949" y="755279"/>
                  <a:pt x="1287949" y="777091"/>
                </a:cubicBezTo>
                <a:cubicBezTo>
                  <a:pt x="1315138" y="775356"/>
                  <a:pt x="1334164" y="773345"/>
                  <a:pt x="1345027" y="771057"/>
                </a:cubicBezTo>
                <a:cubicBezTo>
                  <a:pt x="1355889" y="768770"/>
                  <a:pt x="1364901" y="769362"/>
                  <a:pt x="1372065" y="772832"/>
                </a:cubicBezTo>
                <a:cubicBezTo>
                  <a:pt x="1379228" y="776302"/>
                  <a:pt x="1384544" y="781278"/>
                  <a:pt x="1388015" y="787760"/>
                </a:cubicBezTo>
                <a:cubicBezTo>
                  <a:pt x="1391485" y="794242"/>
                  <a:pt x="1384466" y="797260"/>
                  <a:pt x="1366956" y="796816"/>
                </a:cubicBezTo>
                <a:cubicBezTo>
                  <a:pt x="1349446" y="796371"/>
                  <a:pt x="1320999" y="797264"/>
                  <a:pt x="1281613" y="799494"/>
                </a:cubicBezTo>
                <a:cubicBezTo>
                  <a:pt x="1242228" y="801724"/>
                  <a:pt x="1217509" y="804423"/>
                  <a:pt x="1207457" y="807593"/>
                </a:cubicBezTo>
                <a:cubicBezTo>
                  <a:pt x="1197404" y="810762"/>
                  <a:pt x="1187807" y="807370"/>
                  <a:pt x="1178665" y="797418"/>
                </a:cubicBezTo>
                <a:cubicBezTo>
                  <a:pt x="1169523" y="787466"/>
                  <a:pt x="1170115" y="782945"/>
                  <a:pt x="1180441" y="783856"/>
                </a:cubicBezTo>
                <a:cubicBezTo>
                  <a:pt x="1190765" y="784767"/>
                  <a:pt x="1218018" y="783530"/>
                  <a:pt x="1262201" y="780145"/>
                </a:cubicBezTo>
                <a:cubicBezTo>
                  <a:pt x="1263062" y="752612"/>
                  <a:pt x="1262157" y="734995"/>
                  <a:pt x="1259490" y="727295"/>
                </a:cubicBezTo>
                <a:lnTo>
                  <a:pt x="1240002" y="731339"/>
                </a:lnTo>
                <a:cubicBezTo>
                  <a:pt x="1234366" y="732242"/>
                  <a:pt x="1226975" y="728704"/>
                  <a:pt x="1217825" y="720723"/>
                </a:cubicBezTo>
                <a:cubicBezTo>
                  <a:pt x="1208676" y="712743"/>
                  <a:pt x="1210038" y="708459"/>
                  <a:pt x="1221911" y="707871"/>
                </a:cubicBezTo>
                <a:cubicBezTo>
                  <a:pt x="1233785" y="707283"/>
                  <a:pt x="1249610" y="705419"/>
                  <a:pt x="1269385" y="702278"/>
                </a:cubicBezTo>
                <a:cubicBezTo>
                  <a:pt x="1289160" y="699138"/>
                  <a:pt x="1303293" y="696424"/>
                  <a:pt x="1311782" y="694136"/>
                </a:cubicBezTo>
                <a:cubicBezTo>
                  <a:pt x="1316026" y="692993"/>
                  <a:pt x="1319823" y="692877"/>
                  <a:pt x="1323171" y="693790"/>
                </a:cubicBezTo>
                <a:close/>
                <a:moveTo>
                  <a:pt x="3643376" y="690802"/>
                </a:moveTo>
                <a:cubicBezTo>
                  <a:pt x="3632649" y="691670"/>
                  <a:pt x="3623841" y="695348"/>
                  <a:pt x="3616950" y="701837"/>
                </a:cubicBezTo>
                <a:cubicBezTo>
                  <a:pt x="3610060" y="708326"/>
                  <a:pt x="3606400" y="716597"/>
                  <a:pt x="3605969" y="726649"/>
                </a:cubicBezTo>
                <a:cubicBezTo>
                  <a:pt x="3605553" y="736687"/>
                  <a:pt x="3607220" y="745453"/>
                  <a:pt x="3610971" y="752946"/>
                </a:cubicBezTo>
                <a:cubicBezTo>
                  <a:pt x="3614721" y="760438"/>
                  <a:pt x="3621450" y="764984"/>
                  <a:pt x="3631158" y="766583"/>
                </a:cubicBezTo>
                <a:cubicBezTo>
                  <a:pt x="3640866" y="768182"/>
                  <a:pt x="3651026" y="767967"/>
                  <a:pt x="3661638" y="765938"/>
                </a:cubicBezTo>
                <a:cubicBezTo>
                  <a:pt x="3672250" y="763909"/>
                  <a:pt x="3679674" y="758266"/>
                  <a:pt x="3683912" y="749009"/>
                </a:cubicBezTo>
                <a:cubicBezTo>
                  <a:pt x="3688150" y="739753"/>
                  <a:pt x="3689637" y="730611"/>
                  <a:pt x="3688375" y="721584"/>
                </a:cubicBezTo>
                <a:cubicBezTo>
                  <a:pt x="3687114" y="712556"/>
                  <a:pt x="3681980" y="704952"/>
                  <a:pt x="3672974" y="698772"/>
                </a:cubicBezTo>
                <a:cubicBezTo>
                  <a:pt x="3663968" y="692591"/>
                  <a:pt x="3654102" y="689935"/>
                  <a:pt x="3643376" y="690802"/>
                </a:cubicBezTo>
                <a:close/>
                <a:moveTo>
                  <a:pt x="7346558" y="685255"/>
                </a:moveTo>
                <a:cubicBezTo>
                  <a:pt x="7349316" y="684698"/>
                  <a:pt x="7352221" y="685027"/>
                  <a:pt x="7355272" y="686242"/>
                </a:cubicBezTo>
                <a:cubicBezTo>
                  <a:pt x="7361374" y="688673"/>
                  <a:pt x="7367651" y="692326"/>
                  <a:pt x="7374104" y="697202"/>
                </a:cubicBezTo>
                <a:cubicBezTo>
                  <a:pt x="7380557" y="702077"/>
                  <a:pt x="7381622" y="706702"/>
                  <a:pt x="7377298" y="711076"/>
                </a:cubicBezTo>
                <a:cubicBezTo>
                  <a:pt x="7372974" y="715450"/>
                  <a:pt x="7368386" y="722716"/>
                  <a:pt x="7363532" y="732877"/>
                </a:cubicBezTo>
                <a:cubicBezTo>
                  <a:pt x="7358678" y="743036"/>
                  <a:pt x="7352378" y="753623"/>
                  <a:pt x="7344635" y="764636"/>
                </a:cubicBezTo>
                <a:cubicBezTo>
                  <a:pt x="7365787" y="777729"/>
                  <a:pt x="7385870" y="787151"/>
                  <a:pt x="7404886" y="792901"/>
                </a:cubicBezTo>
                <a:cubicBezTo>
                  <a:pt x="7423900" y="798651"/>
                  <a:pt x="7442008" y="803351"/>
                  <a:pt x="7459210" y="807001"/>
                </a:cubicBezTo>
                <a:cubicBezTo>
                  <a:pt x="7476410" y="810651"/>
                  <a:pt x="7476328" y="814924"/>
                  <a:pt x="7458962" y="819821"/>
                </a:cubicBezTo>
                <a:cubicBezTo>
                  <a:pt x="7441596" y="824718"/>
                  <a:pt x="7425162" y="827396"/>
                  <a:pt x="7409660" y="827855"/>
                </a:cubicBezTo>
                <a:cubicBezTo>
                  <a:pt x="7394160" y="828314"/>
                  <a:pt x="7381421" y="824751"/>
                  <a:pt x="7371448" y="817165"/>
                </a:cubicBezTo>
                <a:cubicBezTo>
                  <a:pt x="7361474" y="809579"/>
                  <a:pt x="7347962" y="798071"/>
                  <a:pt x="7330912" y="782641"/>
                </a:cubicBezTo>
                <a:cubicBezTo>
                  <a:pt x="7318837" y="793123"/>
                  <a:pt x="7304268" y="801595"/>
                  <a:pt x="7287202" y="808055"/>
                </a:cubicBezTo>
                <a:cubicBezTo>
                  <a:pt x="7270138" y="814515"/>
                  <a:pt x="7253711" y="817745"/>
                  <a:pt x="7237922" y="817745"/>
                </a:cubicBezTo>
                <a:cubicBezTo>
                  <a:pt x="7219882" y="817745"/>
                  <a:pt x="7217323" y="815075"/>
                  <a:pt x="7230243" y="809733"/>
                </a:cubicBezTo>
                <a:cubicBezTo>
                  <a:pt x="7243164" y="804391"/>
                  <a:pt x="7257303" y="798429"/>
                  <a:pt x="7272662" y="791847"/>
                </a:cubicBezTo>
                <a:cubicBezTo>
                  <a:pt x="7288020" y="785265"/>
                  <a:pt x="7301162" y="776890"/>
                  <a:pt x="7312090" y="766723"/>
                </a:cubicBezTo>
                <a:cubicBezTo>
                  <a:pt x="7304920" y="759610"/>
                  <a:pt x="7297858" y="753663"/>
                  <a:pt x="7290902" y="748880"/>
                </a:cubicBezTo>
                <a:cubicBezTo>
                  <a:pt x="7283948" y="744098"/>
                  <a:pt x="7277641" y="739484"/>
                  <a:pt x="7271984" y="735038"/>
                </a:cubicBezTo>
                <a:cubicBezTo>
                  <a:pt x="7266326" y="730593"/>
                  <a:pt x="7268776" y="727492"/>
                  <a:pt x="7279330" y="725735"/>
                </a:cubicBezTo>
                <a:cubicBezTo>
                  <a:pt x="7289884" y="723978"/>
                  <a:pt x="7297688" y="725821"/>
                  <a:pt x="7302744" y="731263"/>
                </a:cubicBezTo>
                <a:cubicBezTo>
                  <a:pt x="7307798" y="736705"/>
                  <a:pt x="7315188" y="743879"/>
                  <a:pt x="7324910" y="752784"/>
                </a:cubicBezTo>
                <a:cubicBezTo>
                  <a:pt x="7331736" y="743348"/>
                  <a:pt x="7336705" y="734185"/>
                  <a:pt x="7339816" y="725294"/>
                </a:cubicBezTo>
                <a:cubicBezTo>
                  <a:pt x="7342928" y="716403"/>
                  <a:pt x="7343022" y="711814"/>
                  <a:pt x="7340096" y="711528"/>
                </a:cubicBezTo>
                <a:cubicBezTo>
                  <a:pt x="7337171" y="711241"/>
                  <a:pt x="7329678" y="713349"/>
                  <a:pt x="7317618" y="717852"/>
                </a:cubicBezTo>
                <a:cubicBezTo>
                  <a:pt x="7305558" y="722354"/>
                  <a:pt x="7296094" y="724606"/>
                  <a:pt x="7289224" y="724606"/>
                </a:cubicBezTo>
                <a:cubicBezTo>
                  <a:pt x="7283188" y="724606"/>
                  <a:pt x="7276038" y="722075"/>
                  <a:pt x="7267778" y="717013"/>
                </a:cubicBezTo>
                <a:cubicBezTo>
                  <a:pt x="7259518" y="711951"/>
                  <a:pt x="7261540" y="708792"/>
                  <a:pt x="7273844" y="707537"/>
                </a:cubicBezTo>
                <a:cubicBezTo>
                  <a:pt x="7286148" y="706283"/>
                  <a:pt x="7298804" y="704142"/>
                  <a:pt x="7311810" y="701117"/>
                </a:cubicBezTo>
                <a:cubicBezTo>
                  <a:pt x="7324817" y="698091"/>
                  <a:pt x="7333787" y="694248"/>
                  <a:pt x="7338720" y="689587"/>
                </a:cubicBezTo>
                <a:cubicBezTo>
                  <a:pt x="7341186" y="687257"/>
                  <a:pt x="7343799" y="685813"/>
                  <a:pt x="7346558" y="685255"/>
                </a:cubicBezTo>
                <a:close/>
                <a:moveTo>
                  <a:pt x="3025660" y="682624"/>
                </a:moveTo>
                <a:cubicBezTo>
                  <a:pt x="3028304" y="682598"/>
                  <a:pt x="3031548" y="682883"/>
                  <a:pt x="3035391" y="683478"/>
                </a:cubicBezTo>
                <a:cubicBezTo>
                  <a:pt x="3050763" y="685859"/>
                  <a:pt x="3061365" y="691501"/>
                  <a:pt x="3067194" y="700407"/>
                </a:cubicBezTo>
                <a:cubicBezTo>
                  <a:pt x="3073023" y="709312"/>
                  <a:pt x="3073941" y="718271"/>
                  <a:pt x="3069947" y="727284"/>
                </a:cubicBezTo>
                <a:cubicBezTo>
                  <a:pt x="3065954" y="736297"/>
                  <a:pt x="3058400" y="736816"/>
                  <a:pt x="3047286" y="728843"/>
                </a:cubicBezTo>
                <a:lnTo>
                  <a:pt x="3029303" y="709441"/>
                </a:lnTo>
                <a:cubicBezTo>
                  <a:pt x="3025618" y="704852"/>
                  <a:pt x="3021868" y="698783"/>
                  <a:pt x="3018054" y="691233"/>
                </a:cubicBezTo>
                <a:cubicBezTo>
                  <a:pt x="3015193" y="685570"/>
                  <a:pt x="3017728" y="682700"/>
                  <a:pt x="3025660" y="682624"/>
                </a:cubicBezTo>
                <a:close/>
                <a:moveTo>
                  <a:pt x="1587385" y="682624"/>
                </a:moveTo>
                <a:cubicBezTo>
                  <a:pt x="1590029" y="682598"/>
                  <a:pt x="1593273" y="682883"/>
                  <a:pt x="1597116" y="683478"/>
                </a:cubicBezTo>
                <a:cubicBezTo>
                  <a:pt x="1612489" y="685859"/>
                  <a:pt x="1623090" y="691501"/>
                  <a:pt x="1628919" y="700407"/>
                </a:cubicBezTo>
                <a:cubicBezTo>
                  <a:pt x="1634748" y="709312"/>
                  <a:pt x="1635666" y="718271"/>
                  <a:pt x="1631672" y="727284"/>
                </a:cubicBezTo>
                <a:cubicBezTo>
                  <a:pt x="1627678" y="736297"/>
                  <a:pt x="1620125" y="736816"/>
                  <a:pt x="1609011" y="728843"/>
                </a:cubicBezTo>
                <a:lnTo>
                  <a:pt x="1591028" y="709441"/>
                </a:lnTo>
                <a:cubicBezTo>
                  <a:pt x="1587343" y="704852"/>
                  <a:pt x="1583593" y="698783"/>
                  <a:pt x="1579779" y="691233"/>
                </a:cubicBezTo>
                <a:cubicBezTo>
                  <a:pt x="1576918" y="685570"/>
                  <a:pt x="1579453" y="682700"/>
                  <a:pt x="1587385" y="682624"/>
                </a:cubicBezTo>
                <a:close/>
                <a:moveTo>
                  <a:pt x="6606336" y="672958"/>
                </a:moveTo>
                <a:cubicBezTo>
                  <a:pt x="6608656" y="673269"/>
                  <a:pt x="6611460" y="673904"/>
                  <a:pt x="6614751" y="674863"/>
                </a:cubicBezTo>
                <a:cubicBezTo>
                  <a:pt x="6627916" y="678699"/>
                  <a:pt x="6637391" y="684511"/>
                  <a:pt x="6643177" y="692297"/>
                </a:cubicBezTo>
                <a:cubicBezTo>
                  <a:pt x="6648964" y="700084"/>
                  <a:pt x="6650390" y="709663"/>
                  <a:pt x="6647458" y="721035"/>
                </a:cubicBezTo>
                <a:cubicBezTo>
                  <a:pt x="6644526" y="732407"/>
                  <a:pt x="6635280" y="729725"/>
                  <a:pt x="6619720" y="712990"/>
                </a:cubicBezTo>
                <a:cubicBezTo>
                  <a:pt x="6608033" y="696800"/>
                  <a:pt x="6600992" y="685439"/>
                  <a:pt x="6598597" y="678907"/>
                </a:cubicBezTo>
                <a:cubicBezTo>
                  <a:pt x="6596801" y="674008"/>
                  <a:pt x="6599381" y="672025"/>
                  <a:pt x="6606336" y="672958"/>
                </a:cubicBezTo>
                <a:close/>
                <a:moveTo>
                  <a:pt x="4428950" y="665216"/>
                </a:moveTo>
                <a:cubicBezTo>
                  <a:pt x="4414194" y="668787"/>
                  <a:pt x="4402736" y="671676"/>
                  <a:pt x="4394577" y="673884"/>
                </a:cubicBezTo>
                <a:cubicBezTo>
                  <a:pt x="4389701" y="692555"/>
                  <a:pt x="4387263" y="703583"/>
                  <a:pt x="4387263" y="706967"/>
                </a:cubicBezTo>
                <a:cubicBezTo>
                  <a:pt x="4387263" y="708989"/>
                  <a:pt x="4389213" y="711298"/>
                  <a:pt x="4393114" y="713894"/>
                </a:cubicBezTo>
                <a:cubicBezTo>
                  <a:pt x="4397015" y="716489"/>
                  <a:pt x="4402134" y="720003"/>
                  <a:pt x="4408472" y="724434"/>
                </a:cubicBezTo>
                <a:cubicBezTo>
                  <a:pt x="4416775" y="709678"/>
                  <a:pt x="4423601" y="689938"/>
                  <a:pt x="4428950" y="665216"/>
                </a:cubicBezTo>
                <a:close/>
                <a:moveTo>
                  <a:pt x="4549013" y="664864"/>
                </a:moveTo>
                <a:cubicBezTo>
                  <a:pt x="4546864" y="664855"/>
                  <a:pt x="4543887" y="665180"/>
                  <a:pt x="4540083" y="665840"/>
                </a:cubicBezTo>
                <a:cubicBezTo>
                  <a:pt x="4532476" y="667159"/>
                  <a:pt x="4518877" y="669045"/>
                  <a:pt x="4499289" y="671497"/>
                </a:cubicBezTo>
                <a:cubicBezTo>
                  <a:pt x="4500149" y="689695"/>
                  <a:pt x="4500995" y="710043"/>
                  <a:pt x="4501827" y="732543"/>
                </a:cubicBezTo>
                <a:cubicBezTo>
                  <a:pt x="4513070" y="731711"/>
                  <a:pt x="4529769" y="729252"/>
                  <a:pt x="4551925" y="725165"/>
                </a:cubicBezTo>
                <a:cubicBezTo>
                  <a:pt x="4553617" y="702049"/>
                  <a:pt x="4554463" y="686540"/>
                  <a:pt x="4554463" y="678638"/>
                </a:cubicBezTo>
                <a:cubicBezTo>
                  <a:pt x="4554463" y="671497"/>
                  <a:pt x="4553968" y="667249"/>
                  <a:pt x="4552979" y="665893"/>
                </a:cubicBezTo>
                <a:cubicBezTo>
                  <a:pt x="4552484" y="665216"/>
                  <a:pt x="4551162" y="664873"/>
                  <a:pt x="4549013" y="664864"/>
                </a:cubicBezTo>
                <a:close/>
                <a:moveTo>
                  <a:pt x="5462495" y="663861"/>
                </a:moveTo>
                <a:cubicBezTo>
                  <a:pt x="5455755" y="664721"/>
                  <a:pt x="5443946" y="666334"/>
                  <a:pt x="5427067" y="668700"/>
                </a:cubicBezTo>
                <a:cubicBezTo>
                  <a:pt x="5429706" y="692003"/>
                  <a:pt x="5431481" y="711381"/>
                  <a:pt x="5432391" y="726832"/>
                </a:cubicBezTo>
                <a:cubicBezTo>
                  <a:pt x="5433302" y="742284"/>
                  <a:pt x="5434144" y="755444"/>
                  <a:pt x="5434919" y="766314"/>
                </a:cubicBezTo>
                <a:cubicBezTo>
                  <a:pt x="5441401" y="766314"/>
                  <a:pt x="5453576" y="765533"/>
                  <a:pt x="5471443" y="763970"/>
                </a:cubicBezTo>
                <a:cubicBezTo>
                  <a:pt x="5471443" y="721953"/>
                  <a:pt x="5470561" y="695875"/>
                  <a:pt x="5468797" y="685737"/>
                </a:cubicBezTo>
                <a:cubicBezTo>
                  <a:pt x="5467034" y="675598"/>
                  <a:pt x="5464933" y="668306"/>
                  <a:pt x="5462495" y="663861"/>
                </a:cubicBezTo>
                <a:close/>
                <a:moveTo>
                  <a:pt x="99921" y="663861"/>
                </a:moveTo>
                <a:cubicBezTo>
                  <a:pt x="93180" y="664721"/>
                  <a:pt x="81371" y="666334"/>
                  <a:pt x="64493" y="668700"/>
                </a:cubicBezTo>
                <a:cubicBezTo>
                  <a:pt x="67132" y="692003"/>
                  <a:pt x="68906" y="711381"/>
                  <a:pt x="69817" y="726832"/>
                </a:cubicBezTo>
                <a:cubicBezTo>
                  <a:pt x="70728" y="742284"/>
                  <a:pt x="71570" y="755444"/>
                  <a:pt x="72344" y="766314"/>
                </a:cubicBezTo>
                <a:cubicBezTo>
                  <a:pt x="78826" y="766314"/>
                  <a:pt x="91001" y="765533"/>
                  <a:pt x="108869" y="763970"/>
                </a:cubicBezTo>
                <a:cubicBezTo>
                  <a:pt x="108869" y="721953"/>
                  <a:pt x="107987" y="695875"/>
                  <a:pt x="106223" y="685737"/>
                </a:cubicBezTo>
                <a:cubicBezTo>
                  <a:pt x="104459" y="675598"/>
                  <a:pt x="102358" y="668306"/>
                  <a:pt x="99921" y="663861"/>
                </a:cubicBezTo>
                <a:close/>
                <a:moveTo>
                  <a:pt x="7036270" y="658583"/>
                </a:moveTo>
                <a:cubicBezTo>
                  <a:pt x="7040097" y="658961"/>
                  <a:pt x="7044240" y="660333"/>
                  <a:pt x="7048700" y="662699"/>
                </a:cubicBezTo>
                <a:cubicBezTo>
                  <a:pt x="7057620" y="667431"/>
                  <a:pt x="7065270" y="672436"/>
                  <a:pt x="7071652" y="677713"/>
                </a:cubicBezTo>
                <a:cubicBezTo>
                  <a:pt x="7078033" y="682990"/>
                  <a:pt x="7078894" y="688210"/>
                  <a:pt x="7074233" y="693373"/>
                </a:cubicBezTo>
                <a:cubicBezTo>
                  <a:pt x="7069572" y="698535"/>
                  <a:pt x="7066424" y="704185"/>
                  <a:pt x="7064790" y="710323"/>
                </a:cubicBezTo>
                <a:cubicBezTo>
                  <a:pt x="7063155" y="716460"/>
                  <a:pt x="7062338" y="728843"/>
                  <a:pt x="7062338" y="747471"/>
                </a:cubicBezTo>
                <a:cubicBezTo>
                  <a:pt x="7062338" y="764737"/>
                  <a:pt x="7062094" y="778482"/>
                  <a:pt x="7061606" y="788707"/>
                </a:cubicBezTo>
                <a:cubicBezTo>
                  <a:pt x="7061119" y="798931"/>
                  <a:pt x="7058663" y="807732"/>
                  <a:pt x="7054240" y="815110"/>
                </a:cubicBezTo>
                <a:cubicBezTo>
                  <a:pt x="7049815" y="822488"/>
                  <a:pt x="7042907" y="828594"/>
                  <a:pt x="7033514" y="833426"/>
                </a:cubicBezTo>
                <a:cubicBezTo>
                  <a:pt x="7024122" y="838259"/>
                  <a:pt x="7017876" y="836373"/>
                  <a:pt x="7014778" y="827769"/>
                </a:cubicBezTo>
                <a:cubicBezTo>
                  <a:pt x="7011681" y="819165"/>
                  <a:pt x="7003733" y="809016"/>
                  <a:pt x="6990934" y="797321"/>
                </a:cubicBezTo>
                <a:cubicBezTo>
                  <a:pt x="6978136" y="785627"/>
                  <a:pt x="6978620" y="781809"/>
                  <a:pt x="6992386" y="785867"/>
                </a:cubicBezTo>
                <a:cubicBezTo>
                  <a:pt x="7006152" y="789925"/>
                  <a:pt x="7015496" y="791955"/>
                  <a:pt x="7020414" y="791955"/>
                </a:cubicBezTo>
                <a:cubicBezTo>
                  <a:pt x="7024831" y="791955"/>
                  <a:pt x="7028394" y="789631"/>
                  <a:pt x="7031104" y="784985"/>
                </a:cubicBezTo>
                <a:cubicBezTo>
                  <a:pt x="7033815" y="780339"/>
                  <a:pt x="7035396" y="763841"/>
                  <a:pt x="7035848" y="735490"/>
                </a:cubicBezTo>
                <a:cubicBezTo>
                  <a:pt x="7036300" y="707139"/>
                  <a:pt x="7034740" y="691713"/>
                  <a:pt x="7031169" y="689211"/>
                </a:cubicBezTo>
                <a:cubicBezTo>
                  <a:pt x="7027598" y="686708"/>
                  <a:pt x="7018284" y="685679"/>
                  <a:pt x="7003228" y="686124"/>
                </a:cubicBezTo>
                <a:cubicBezTo>
                  <a:pt x="6988170" y="686568"/>
                  <a:pt x="6961106" y="689257"/>
                  <a:pt x="6922037" y="694190"/>
                </a:cubicBezTo>
                <a:cubicBezTo>
                  <a:pt x="6882966" y="699123"/>
                  <a:pt x="6859546" y="701941"/>
                  <a:pt x="6851773" y="702644"/>
                </a:cubicBezTo>
                <a:cubicBezTo>
                  <a:pt x="6852662" y="729374"/>
                  <a:pt x="6853107" y="749715"/>
                  <a:pt x="6853107" y="763669"/>
                </a:cubicBezTo>
                <a:cubicBezTo>
                  <a:pt x="6853107" y="778353"/>
                  <a:pt x="6851286" y="791937"/>
                  <a:pt x="6847643" y="804420"/>
                </a:cubicBezTo>
                <a:cubicBezTo>
                  <a:pt x="6844001" y="816903"/>
                  <a:pt x="6839025" y="817896"/>
                  <a:pt x="6832715" y="807399"/>
                </a:cubicBezTo>
                <a:cubicBezTo>
                  <a:pt x="6826406" y="796902"/>
                  <a:pt x="6823250" y="789524"/>
                  <a:pt x="6823250" y="785265"/>
                </a:cubicBezTo>
                <a:cubicBezTo>
                  <a:pt x="6823250" y="780475"/>
                  <a:pt x="6824150" y="772914"/>
                  <a:pt x="6825950" y="762582"/>
                </a:cubicBezTo>
                <a:cubicBezTo>
                  <a:pt x="6827750" y="752250"/>
                  <a:pt x="6828431" y="740122"/>
                  <a:pt x="6827994" y="726198"/>
                </a:cubicBezTo>
                <a:cubicBezTo>
                  <a:pt x="6827556" y="712273"/>
                  <a:pt x="6825308" y="700177"/>
                  <a:pt x="6821250" y="689910"/>
                </a:cubicBezTo>
                <a:cubicBezTo>
                  <a:pt x="6817192" y="679642"/>
                  <a:pt x="6819046" y="675455"/>
                  <a:pt x="6826811" y="677348"/>
                </a:cubicBezTo>
                <a:cubicBezTo>
                  <a:pt x="6834576" y="679241"/>
                  <a:pt x="6841340" y="680990"/>
                  <a:pt x="6847106" y="682596"/>
                </a:cubicBezTo>
                <a:cubicBezTo>
                  <a:pt x="6927698" y="675498"/>
                  <a:pt x="6976020" y="670834"/>
                  <a:pt x="6992074" y="668604"/>
                </a:cubicBezTo>
                <a:cubicBezTo>
                  <a:pt x="7008128" y="666374"/>
                  <a:pt x="7019350" y="663649"/>
                  <a:pt x="7025738" y="660430"/>
                </a:cubicBezTo>
                <a:cubicBezTo>
                  <a:pt x="7028932" y="658820"/>
                  <a:pt x="7032443" y="658204"/>
                  <a:pt x="7036270" y="658583"/>
                </a:cubicBezTo>
                <a:close/>
                <a:moveTo>
                  <a:pt x="2750020" y="658583"/>
                </a:moveTo>
                <a:cubicBezTo>
                  <a:pt x="2753847" y="658961"/>
                  <a:pt x="2757991" y="660333"/>
                  <a:pt x="2762451" y="662699"/>
                </a:cubicBezTo>
                <a:cubicBezTo>
                  <a:pt x="2771370" y="667431"/>
                  <a:pt x="2779020" y="672436"/>
                  <a:pt x="2785402" y="677713"/>
                </a:cubicBezTo>
                <a:cubicBezTo>
                  <a:pt x="2791783" y="682990"/>
                  <a:pt x="2792644" y="688210"/>
                  <a:pt x="2787983" y="693373"/>
                </a:cubicBezTo>
                <a:cubicBezTo>
                  <a:pt x="2783323" y="698535"/>
                  <a:pt x="2780175" y="704185"/>
                  <a:pt x="2778540" y="710323"/>
                </a:cubicBezTo>
                <a:cubicBezTo>
                  <a:pt x="2776905" y="716460"/>
                  <a:pt x="2776088" y="728843"/>
                  <a:pt x="2776088" y="747471"/>
                </a:cubicBezTo>
                <a:cubicBezTo>
                  <a:pt x="2776088" y="764737"/>
                  <a:pt x="2775844" y="778482"/>
                  <a:pt x="2775357" y="788707"/>
                </a:cubicBezTo>
                <a:cubicBezTo>
                  <a:pt x="2774869" y="798931"/>
                  <a:pt x="2772413" y="807732"/>
                  <a:pt x="2767989" y="815110"/>
                </a:cubicBezTo>
                <a:cubicBezTo>
                  <a:pt x="2763565" y="822488"/>
                  <a:pt x="2756657" y="828594"/>
                  <a:pt x="2747264" y="833426"/>
                </a:cubicBezTo>
                <a:cubicBezTo>
                  <a:pt x="2737871" y="838259"/>
                  <a:pt x="2731626" y="836373"/>
                  <a:pt x="2728529" y="827769"/>
                </a:cubicBezTo>
                <a:cubicBezTo>
                  <a:pt x="2725431" y="819165"/>
                  <a:pt x="2717483" y="809016"/>
                  <a:pt x="2704685" y="797321"/>
                </a:cubicBezTo>
                <a:cubicBezTo>
                  <a:pt x="2691886" y="785627"/>
                  <a:pt x="2692370" y="781809"/>
                  <a:pt x="2706137" y="785867"/>
                </a:cubicBezTo>
                <a:cubicBezTo>
                  <a:pt x="2719903" y="789925"/>
                  <a:pt x="2729246" y="791955"/>
                  <a:pt x="2734164" y="791955"/>
                </a:cubicBezTo>
                <a:cubicBezTo>
                  <a:pt x="2738581" y="791955"/>
                  <a:pt x="2742145" y="789631"/>
                  <a:pt x="2744855" y="784985"/>
                </a:cubicBezTo>
                <a:cubicBezTo>
                  <a:pt x="2747565" y="780339"/>
                  <a:pt x="2749146" y="763841"/>
                  <a:pt x="2749598" y="735490"/>
                </a:cubicBezTo>
                <a:cubicBezTo>
                  <a:pt x="2750050" y="707139"/>
                  <a:pt x="2748490" y="691713"/>
                  <a:pt x="2744920" y="689211"/>
                </a:cubicBezTo>
                <a:cubicBezTo>
                  <a:pt x="2741349" y="686708"/>
                  <a:pt x="2732035" y="685679"/>
                  <a:pt x="2716978" y="686124"/>
                </a:cubicBezTo>
                <a:cubicBezTo>
                  <a:pt x="2701921" y="686568"/>
                  <a:pt x="2674857" y="689257"/>
                  <a:pt x="2635787" y="694190"/>
                </a:cubicBezTo>
                <a:cubicBezTo>
                  <a:pt x="2596717" y="699123"/>
                  <a:pt x="2573296" y="701941"/>
                  <a:pt x="2565524" y="702644"/>
                </a:cubicBezTo>
                <a:cubicBezTo>
                  <a:pt x="2566413" y="729374"/>
                  <a:pt x="2566857" y="749715"/>
                  <a:pt x="2566857" y="763669"/>
                </a:cubicBezTo>
                <a:cubicBezTo>
                  <a:pt x="2566857" y="778353"/>
                  <a:pt x="2565036" y="791937"/>
                  <a:pt x="2561394" y="804420"/>
                </a:cubicBezTo>
                <a:cubicBezTo>
                  <a:pt x="2557751" y="816903"/>
                  <a:pt x="2552775" y="817896"/>
                  <a:pt x="2546465" y="807399"/>
                </a:cubicBezTo>
                <a:cubicBezTo>
                  <a:pt x="2540156" y="796902"/>
                  <a:pt x="2537001" y="789524"/>
                  <a:pt x="2537001" y="785265"/>
                </a:cubicBezTo>
                <a:cubicBezTo>
                  <a:pt x="2537001" y="780475"/>
                  <a:pt x="2537901" y="772914"/>
                  <a:pt x="2539700" y="762582"/>
                </a:cubicBezTo>
                <a:cubicBezTo>
                  <a:pt x="2541500" y="752250"/>
                  <a:pt x="2542181" y="740122"/>
                  <a:pt x="2541744" y="726198"/>
                </a:cubicBezTo>
                <a:cubicBezTo>
                  <a:pt x="2541306" y="712273"/>
                  <a:pt x="2539059" y="700177"/>
                  <a:pt x="2535000" y="689910"/>
                </a:cubicBezTo>
                <a:cubicBezTo>
                  <a:pt x="2530942" y="679642"/>
                  <a:pt x="2532796" y="675455"/>
                  <a:pt x="2540561" y="677348"/>
                </a:cubicBezTo>
                <a:cubicBezTo>
                  <a:pt x="2548326" y="679241"/>
                  <a:pt x="2555091" y="680990"/>
                  <a:pt x="2560856" y="682596"/>
                </a:cubicBezTo>
                <a:cubicBezTo>
                  <a:pt x="2641448" y="675498"/>
                  <a:pt x="2689771" y="670834"/>
                  <a:pt x="2705825" y="668604"/>
                </a:cubicBezTo>
                <a:cubicBezTo>
                  <a:pt x="2721878" y="666374"/>
                  <a:pt x="2733100" y="663649"/>
                  <a:pt x="2739488" y="660430"/>
                </a:cubicBezTo>
                <a:cubicBezTo>
                  <a:pt x="2742683" y="658820"/>
                  <a:pt x="2746193" y="658204"/>
                  <a:pt x="2750020" y="658583"/>
                </a:cubicBezTo>
                <a:close/>
                <a:moveTo>
                  <a:pt x="5529220" y="657106"/>
                </a:moveTo>
                <a:cubicBezTo>
                  <a:pt x="5512141" y="658870"/>
                  <a:pt x="5497887" y="660383"/>
                  <a:pt x="5486457" y="661645"/>
                </a:cubicBezTo>
                <a:cubicBezTo>
                  <a:pt x="5489053" y="662606"/>
                  <a:pt x="5490602" y="664072"/>
                  <a:pt x="5491104" y="666044"/>
                </a:cubicBezTo>
                <a:cubicBezTo>
                  <a:pt x="5491606" y="668016"/>
                  <a:pt x="5491856" y="672185"/>
                  <a:pt x="5491856" y="678552"/>
                </a:cubicBezTo>
                <a:cubicBezTo>
                  <a:pt x="5497320" y="678638"/>
                  <a:pt x="5503895" y="677308"/>
                  <a:pt x="5511581" y="674562"/>
                </a:cubicBezTo>
                <a:cubicBezTo>
                  <a:pt x="5519268" y="671816"/>
                  <a:pt x="5525326" y="673859"/>
                  <a:pt x="5529758" y="680692"/>
                </a:cubicBezTo>
                <a:cubicBezTo>
                  <a:pt x="5534189" y="687526"/>
                  <a:pt x="5531289" y="692053"/>
                  <a:pt x="5521057" y="694276"/>
                </a:cubicBezTo>
                <a:cubicBezTo>
                  <a:pt x="5510825" y="696499"/>
                  <a:pt x="5501092" y="697610"/>
                  <a:pt x="5491856" y="697610"/>
                </a:cubicBezTo>
                <a:lnTo>
                  <a:pt x="5491856" y="716346"/>
                </a:lnTo>
                <a:cubicBezTo>
                  <a:pt x="5497277" y="716446"/>
                  <a:pt x="5503376" y="715346"/>
                  <a:pt x="5510151" y="713044"/>
                </a:cubicBezTo>
                <a:cubicBezTo>
                  <a:pt x="5516927" y="710742"/>
                  <a:pt x="5522545" y="712700"/>
                  <a:pt x="5527004" y="718916"/>
                </a:cubicBezTo>
                <a:cubicBezTo>
                  <a:pt x="5531464" y="725133"/>
                  <a:pt x="5529302" y="729661"/>
                  <a:pt x="5520519" y="732500"/>
                </a:cubicBezTo>
                <a:cubicBezTo>
                  <a:pt x="5511736" y="735339"/>
                  <a:pt x="5502181" y="736759"/>
                  <a:pt x="5491856" y="736759"/>
                </a:cubicBezTo>
                <a:lnTo>
                  <a:pt x="5491856" y="760894"/>
                </a:lnTo>
                <a:lnTo>
                  <a:pt x="5528338" y="757323"/>
                </a:lnTo>
                <a:cubicBezTo>
                  <a:pt x="5530002" y="739728"/>
                  <a:pt x="5531059" y="720314"/>
                  <a:pt x="5531511" y="699084"/>
                </a:cubicBezTo>
                <a:cubicBezTo>
                  <a:pt x="5531963" y="677853"/>
                  <a:pt x="5531199" y="663861"/>
                  <a:pt x="5529220" y="657106"/>
                </a:cubicBezTo>
                <a:close/>
                <a:moveTo>
                  <a:pt x="166645" y="657106"/>
                </a:moveTo>
                <a:cubicBezTo>
                  <a:pt x="149566" y="658870"/>
                  <a:pt x="135312" y="660383"/>
                  <a:pt x="123883" y="661645"/>
                </a:cubicBezTo>
                <a:cubicBezTo>
                  <a:pt x="126478" y="662606"/>
                  <a:pt x="128027" y="664072"/>
                  <a:pt x="128529" y="666044"/>
                </a:cubicBezTo>
                <a:cubicBezTo>
                  <a:pt x="129032" y="668016"/>
                  <a:pt x="129282" y="672185"/>
                  <a:pt x="129282" y="678552"/>
                </a:cubicBezTo>
                <a:cubicBezTo>
                  <a:pt x="134746" y="678638"/>
                  <a:pt x="141320" y="677308"/>
                  <a:pt x="149007" y="674562"/>
                </a:cubicBezTo>
                <a:cubicBezTo>
                  <a:pt x="156693" y="671816"/>
                  <a:pt x="162752" y="673859"/>
                  <a:pt x="167183" y="680692"/>
                </a:cubicBezTo>
                <a:cubicBezTo>
                  <a:pt x="171614" y="687526"/>
                  <a:pt x="168714" y="692053"/>
                  <a:pt x="158483" y="694276"/>
                </a:cubicBezTo>
                <a:cubicBezTo>
                  <a:pt x="148251" y="696499"/>
                  <a:pt x="138517" y="697610"/>
                  <a:pt x="129282" y="697610"/>
                </a:cubicBezTo>
                <a:lnTo>
                  <a:pt x="129282" y="716346"/>
                </a:lnTo>
                <a:cubicBezTo>
                  <a:pt x="134703" y="716446"/>
                  <a:pt x="140801" y="715346"/>
                  <a:pt x="147576" y="713044"/>
                </a:cubicBezTo>
                <a:cubicBezTo>
                  <a:pt x="154352" y="710742"/>
                  <a:pt x="159970" y="712700"/>
                  <a:pt x="164430" y="718916"/>
                </a:cubicBezTo>
                <a:cubicBezTo>
                  <a:pt x="168889" y="725133"/>
                  <a:pt x="166728" y="729661"/>
                  <a:pt x="157944" y="732500"/>
                </a:cubicBezTo>
                <a:cubicBezTo>
                  <a:pt x="149161" y="735339"/>
                  <a:pt x="139607" y="736759"/>
                  <a:pt x="129282" y="736759"/>
                </a:cubicBezTo>
                <a:lnTo>
                  <a:pt x="129282" y="760894"/>
                </a:lnTo>
                <a:lnTo>
                  <a:pt x="165764" y="757323"/>
                </a:lnTo>
                <a:cubicBezTo>
                  <a:pt x="167427" y="739728"/>
                  <a:pt x="168485" y="720314"/>
                  <a:pt x="168936" y="699084"/>
                </a:cubicBezTo>
                <a:cubicBezTo>
                  <a:pt x="169388" y="677853"/>
                  <a:pt x="168624" y="663861"/>
                  <a:pt x="166645" y="657106"/>
                </a:cubicBezTo>
                <a:close/>
                <a:moveTo>
                  <a:pt x="5600247" y="649266"/>
                </a:moveTo>
                <a:cubicBezTo>
                  <a:pt x="5596131" y="648198"/>
                  <a:pt x="5580694" y="649549"/>
                  <a:pt x="5553935" y="653321"/>
                </a:cubicBezTo>
                <a:cubicBezTo>
                  <a:pt x="5562941" y="660261"/>
                  <a:pt x="5566064" y="666212"/>
                  <a:pt x="5563303" y="671174"/>
                </a:cubicBezTo>
                <a:cubicBezTo>
                  <a:pt x="5560543" y="676136"/>
                  <a:pt x="5558273" y="685070"/>
                  <a:pt x="5556495" y="697976"/>
                </a:cubicBezTo>
                <a:cubicBezTo>
                  <a:pt x="5554717" y="710882"/>
                  <a:pt x="5552968" y="729603"/>
                  <a:pt x="5551247" y="754139"/>
                </a:cubicBezTo>
                <a:cubicBezTo>
                  <a:pt x="5564927" y="752333"/>
                  <a:pt x="5574697" y="752451"/>
                  <a:pt x="5580555" y="754494"/>
                </a:cubicBezTo>
                <a:cubicBezTo>
                  <a:pt x="5586412" y="756538"/>
                  <a:pt x="5589905" y="759463"/>
                  <a:pt x="5591030" y="763271"/>
                </a:cubicBezTo>
                <a:cubicBezTo>
                  <a:pt x="5592156" y="767078"/>
                  <a:pt x="5594328" y="761783"/>
                  <a:pt x="5597548" y="747385"/>
                </a:cubicBezTo>
                <a:cubicBezTo>
                  <a:pt x="5600767" y="732988"/>
                  <a:pt x="5603051" y="718113"/>
                  <a:pt x="5604398" y="702762"/>
                </a:cubicBezTo>
                <a:cubicBezTo>
                  <a:pt x="5605747" y="687411"/>
                  <a:pt x="5606420" y="674415"/>
                  <a:pt x="5606420" y="663775"/>
                </a:cubicBezTo>
                <a:cubicBezTo>
                  <a:pt x="5606420" y="655170"/>
                  <a:pt x="5604363" y="650334"/>
                  <a:pt x="5600247" y="649266"/>
                </a:cubicBezTo>
                <a:close/>
                <a:moveTo>
                  <a:pt x="237673" y="649266"/>
                </a:moveTo>
                <a:cubicBezTo>
                  <a:pt x="233557" y="648198"/>
                  <a:pt x="218119" y="649549"/>
                  <a:pt x="191360" y="653321"/>
                </a:cubicBezTo>
                <a:cubicBezTo>
                  <a:pt x="200366" y="660261"/>
                  <a:pt x="203489" y="666212"/>
                  <a:pt x="200729" y="671174"/>
                </a:cubicBezTo>
                <a:cubicBezTo>
                  <a:pt x="197969" y="676136"/>
                  <a:pt x="195699" y="685070"/>
                  <a:pt x="193921" y="697976"/>
                </a:cubicBezTo>
                <a:cubicBezTo>
                  <a:pt x="192142" y="710882"/>
                  <a:pt x="190393" y="729603"/>
                  <a:pt x="188672" y="754139"/>
                </a:cubicBezTo>
                <a:cubicBezTo>
                  <a:pt x="202353" y="752333"/>
                  <a:pt x="212122" y="752451"/>
                  <a:pt x="217980" y="754494"/>
                </a:cubicBezTo>
                <a:cubicBezTo>
                  <a:pt x="223838" y="756538"/>
                  <a:pt x="227330" y="759463"/>
                  <a:pt x="228455" y="763271"/>
                </a:cubicBezTo>
                <a:cubicBezTo>
                  <a:pt x="229581" y="767078"/>
                  <a:pt x="231754" y="761783"/>
                  <a:pt x="234974" y="747385"/>
                </a:cubicBezTo>
                <a:cubicBezTo>
                  <a:pt x="238192" y="732988"/>
                  <a:pt x="240477" y="718113"/>
                  <a:pt x="241824" y="702762"/>
                </a:cubicBezTo>
                <a:cubicBezTo>
                  <a:pt x="243172" y="687411"/>
                  <a:pt x="243846" y="674415"/>
                  <a:pt x="243846" y="663775"/>
                </a:cubicBezTo>
                <a:cubicBezTo>
                  <a:pt x="243846" y="655170"/>
                  <a:pt x="241788" y="650334"/>
                  <a:pt x="237673" y="649266"/>
                </a:cubicBezTo>
                <a:close/>
                <a:moveTo>
                  <a:pt x="6530205" y="645631"/>
                </a:moveTo>
                <a:cubicBezTo>
                  <a:pt x="6525279" y="646068"/>
                  <a:pt x="6512742" y="648294"/>
                  <a:pt x="6492594" y="652310"/>
                </a:cubicBezTo>
                <a:lnTo>
                  <a:pt x="6493777" y="690706"/>
                </a:lnTo>
                <a:cubicBezTo>
                  <a:pt x="6501708" y="689960"/>
                  <a:pt x="6508308" y="688196"/>
                  <a:pt x="6513578" y="685414"/>
                </a:cubicBezTo>
                <a:cubicBezTo>
                  <a:pt x="6518848" y="682632"/>
                  <a:pt x="6524540" y="684249"/>
                  <a:pt x="6530656" y="690265"/>
                </a:cubicBezTo>
                <a:cubicBezTo>
                  <a:pt x="6536772" y="696280"/>
                  <a:pt x="6535016" y="701256"/>
                  <a:pt x="6525386" y="705193"/>
                </a:cubicBezTo>
                <a:cubicBezTo>
                  <a:pt x="6515757" y="709129"/>
                  <a:pt x="6505278" y="711097"/>
                  <a:pt x="6493949" y="711097"/>
                </a:cubicBezTo>
                <a:lnTo>
                  <a:pt x="6495110" y="746030"/>
                </a:lnTo>
                <a:cubicBezTo>
                  <a:pt x="6499642" y="746159"/>
                  <a:pt x="6506396" y="744392"/>
                  <a:pt x="6515374" y="740728"/>
                </a:cubicBezTo>
                <a:cubicBezTo>
                  <a:pt x="6524350" y="737064"/>
                  <a:pt x="6530370" y="737257"/>
                  <a:pt x="6533432" y="741309"/>
                </a:cubicBezTo>
                <a:cubicBezTo>
                  <a:pt x="6536493" y="745360"/>
                  <a:pt x="6538748" y="745101"/>
                  <a:pt x="6540196" y="740534"/>
                </a:cubicBezTo>
                <a:cubicBezTo>
                  <a:pt x="6541645" y="735967"/>
                  <a:pt x="6542595" y="720451"/>
                  <a:pt x="6543046" y="693986"/>
                </a:cubicBezTo>
                <a:cubicBezTo>
                  <a:pt x="6543498" y="667521"/>
                  <a:pt x="6542702" y="652736"/>
                  <a:pt x="6540659" y="649632"/>
                </a:cubicBezTo>
                <a:cubicBezTo>
                  <a:pt x="6538616" y="646527"/>
                  <a:pt x="6535131" y="645193"/>
                  <a:pt x="6530205" y="645631"/>
                </a:cubicBezTo>
                <a:close/>
                <a:moveTo>
                  <a:pt x="7340440" y="644975"/>
                </a:moveTo>
                <a:cubicBezTo>
                  <a:pt x="7326488" y="647671"/>
                  <a:pt x="7314843" y="650073"/>
                  <a:pt x="7305508" y="652181"/>
                </a:cubicBezTo>
                <a:lnTo>
                  <a:pt x="7307702" y="669109"/>
                </a:lnTo>
                <a:cubicBezTo>
                  <a:pt x="7316177" y="666514"/>
                  <a:pt x="7326265" y="664434"/>
                  <a:pt x="7337967" y="662871"/>
                </a:cubicBezTo>
                <a:cubicBezTo>
                  <a:pt x="7338712" y="656992"/>
                  <a:pt x="7339537" y="651026"/>
                  <a:pt x="7340440" y="644975"/>
                </a:cubicBezTo>
                <a:close/>
                <a:moveTo>
                  <a:pt x="890732" y="638876"/>
                </a:moveTo>
                <a:cubicBezTo>
                  <a:pt x="885949" y="639314"/>
                  <a:pt x="879246" y="640214"/>
                  <a:pt x="870620" y="641576"/>
                </a:cubicBezTo>
                <a:cubicBezTo>
                  <a:pt x="861995" y="642938"/>
                  <a:pt x="847607" y="645233"/>
                  <a:pt x="827460" y="648459"/>
                </a:cubicBezTo>
                <a:lnTo>
                  <a:pt x="827460" y="671798"/>
                </a:lnTo>
                <a:cubicBezTo>
                  <a:pt x="841198" y="669174"/>
                  <a:pt x="852397" y="666718"/>
                  <a:pt x="861058" y="664431"/>
                </a:cubicBezTo>
                <a:cubicBezTo>
                  <a:pt x="869721" y="662143"/>
                  <a:pt x="877532" y="663631"/>
                  <a:pt x="884494" y="668894"/>
                </a:cubicBezTo>
                <a:cubicBezTo>
                  <a:pt x="891457" y="674157"/>
                  <a:pt x="887083" y="678459"/>
                  <a:pt x="871373" y="681800"/>
                </a:cubicBezTo>
                <a:cubicBezTo>
                  <a:pt x="855663" y="685141"/>
                  <a:pt x="841026" y="686360"/>
                  <a:pt x="827460" y="685457"/>
                </a:cubicBezTo>
                <a:lnTo>
                  <a:pt x="827460" y="708236"/>
                </a:lnTo>
                <a:cubicBezTo>
                  <a:pt x="838344" y="705641"/>
                  <a:pt x="849164" y="703418"/>
                  <a:pt x="859918" y="701568"/>
                </a:cubicBezTo>
                <a:cubicBezTo>
                  <a:pt x="870674" y="699718"/>
                  <a:pt x="878525" y="701450"/>
                  <a:pt x="883472" y="706763"/>
                </a:cubicBezTo>
                <a:cubicBezTo>
                  <a:pt x="888420" y="712076"/>
                  <a:pt x="885347" y="716152"/>
                  <a:pt x="874255" y="718992"/>
                </a:cubicBezTo>
                <a:cubicBezTo>
                  <a:pt x="863163" y="721831"/>
                  <a:pt x="847565" y="722799"/>
                  <a:pt x="827460" y="721895"/>
                </a:cubicBezTo>
                <a:lnTo>
                  <a:pt x="827460" y="744696"/>
                </a:lnTo>
                <a:cubicBezTo>
                  <a:pt x="840294" y="743865"/>
                  <a:pt x="852254" y="742079"/>
                  <a:pt x="863339" y="739340"/>
                </a:cubicBezTo>
                <a:cubicBezTo>
                  <a:pt x="874424" y="736601"/>
                  <a:pt x="882687" y="738150"/>
                  <a:pt x="888130" y="743987"/>
                </a:cubicBezTo>
                <a:cubicBezTo>
                  <a:pt x="893571" y="749823"/>
                  <a:pt x="889833" y="754125"/>
                  <a:pt x="876912" y="756893"/>
                </a:cubicBezTo>
                <a:cubicBezTo>
                  <a:pt x="863991" y="759660"/>
                  <a:pt x="847507" y="761044"/>
                  <a:pt x="827460" y="761044"/>
                </a:cubicBezTo>
                <a:lnTo>
                  <a:pt x="827460" y="785179"/>
                </a:lnTo>
                <a:cubicBezTo>
                  <a:pt x="864988" y="782526"/>
                  <a:pt x="889259" y="780834"/>
                  <a:pt x="900272" y="780102"/>
                </a:cubicBezTo>
                <a:cubicBezTo>
                  <a:pt x="902910" y="713291"/>
                  <a:pt x="904008" y="674476"/>
                  <a:pt x="903563" y="663656"/>
                </a:cubicBezTo>
                <a:cubicBezTo>
                  <a:pt x="903119" y="652837"/>
                  <a:pt x="902064" y="645892"/>
                  <a:pt x="900401" y="642824"/>
                </a:cubicBezTo>
                <a:cubicBezTo>
                  <a:pt x="898737" y="639755"/>
                  <a:pt x="895514" y="638439"/>
                  <a:pt x="890732" y="638876"/>
                </a:cubicBezTo>
                <a:close/>
                <a:moveTo>
                  <a:pt x="3814628" y="638091"/>
                </a:moveTo>
                <a:cubicBezTo>
                  <a:pt x="3823017" y="638091"/>
                  <a:pt x="3830044" y="640400"/>
                  <a:pt x="3835708" y="645018"/>
                </a:cubicBezTo>
                <a:cubicBezTo>
                  <a:pt x="3841372" y="649635"/>
                  <a:pt x="3844370" y="654511"/>
                  <a:pt x="3844700" y="659645"/>
                </a:cubicBezTo>
                <a:cubicBezTo>
                  <a:pt x="3845703" y="654238"/>
                  <a:pt x="3849443" y="649295"/>
                  <a:pt x="3855917" y="644813"/>
                </a:cubicBezTo>
                <a:cubicBezTo>
                  <a:pt x="3862392" y="640332"/>
                  <a:pt x="3869781" y="638091"/>
                  <a:pt x="3878084" y="638091"/>
                </a:cubicBezTo>
                <a:cubicBezTo>
                  <a:pt x="3890344" y="638091"/>
                  <a:pt x="3899497" y="641364"/>
                  <a:pt x="3905542" y="647911"/>
                </a:cubicBezTo>
                <a:cubicBezTo>
                  <a:pt x="3911586" y="654457"/>
                  <a:pt x="3914608" y="663344"/>
                  <a:pt x="3914608" y="674573"/>
                </a:cubicBezTo>
                <a:lnTo>
                  <a:pt x="3914608" y="798838"/>
                </a:lnTo>
                <a:lnTo>
                  <a:pt x="3879353" y="798838"/>
                </a:lnTo>
                <a:lnTo>
                  <a:pt x="3879353" y="685371"/>
                </a:lnTo>
                <a:cubicBezTo>
                  <a:pt x="3879353" y="680710"/>
                  <a:pt x="3878704" y="677086"/>
                  <a:pt x="3877406" y="674498"/>
                </a:cubicBezTo>
                <a:cubicBezTo>
                  <a:pt x="3876108" y="671909"/>
                  <a:pt x="3873631" y="670615"/>
                  <a:pt x="3869974" y="670615"/>
                </a:cubicBezTo>
                <a:cubicBezTo>
                  <a:pt x="3864955" y="670615"/>
                  <a:pt x="3860115" y="673530"/>
                  <a:pt x="3855455" y="679359"/>
                </a:cubicBezTo>
                <a:cubicBezTo>
                  <a:pt x="3850794" y="685188"/>
                  <a:pt x="3848464" y="693043"/>
                  <a:pt x="3848464" y="702923"/>
                </a:cubicBezTo>
                <a:lnTo>
                  <a:pt x="3848464" y="798838"/>
                </a:lnTo>
                <a:lnTo>
                  <a:pt x="3813208" y="798838"/>
                </a:lnTo>
                <a:lnTo>
                  <a:pt x="3813208" y="685371"/>
                </a:lnTo>
                <a:cubicBezTo>
                  <a:pt x="3813208" y="680710"/>
                  <a:pt x="3812559" y="677086"/>
                  <a:pt x="3811262" y="674498"/>
                </a:cubicBezTo>
                <a:cubicBezTo>
                  <a:pt x="3809964" y="671909"/>
                  <a:pt x="3807487" y="670615"/>
                  <a:pt x="3803830" y="670615"/>
                </a:cubicBezTo>
                <a:cubicBezTo>
                  <a:pt x="3798811" y="670615"/>
                  <a:pt x="3793971" y="673530"/>
                  <a:pt x="3789311" y="679359"/>
                </a:cubicBezTo>
                <a:cubicBezTo>
                  <a:pt x="3784650" y="685188"/>
                  <a:pt x="3782320" y="693043"/>
                  <a:pt x="3782320" y="702923"/>
                </a:cubicBezTo>
                <a:lnTo>
                  <a:pt x="3782320" y="798838"/>
                </a:lnTo>
                <a:lnTo>
                  <a:pt x="3747064" y="798838"/>
                </a:lnTo>
                <a:lnTo>
                  <a:pt x="3747064" y="640780"/>
                </a:lnTo>
                <a:lnTo>
                  <a:pt x="3782320" y="640780"/>
                </a:lnTo>
                <a:lnTo>
                  <a:pt x="3782320" y="659645"/>
                </a:lnTo>
                <a:cubicBezTo>
                  <a:pt x="3781717" y="654224"/>
                  <a:pt x="3784901" y="649277"/>
                  <a:pt x="3791870" y="644803"/>
                </a:cubicBezTo>
                <a:cubicBezTo>
                  <a:pt x="3798840" y="640328"/>
                  <a:pt x="3806425" y="638091"/>
                  <a:pt x="3814628" y="638091"/>
                </a:cubicBezTo>
                <a:close/>
                <a:moveTo>
                  <a:pt x="2023928" y="638091"/>
                </a:moveTo>
                <a:cubicBezTo>
                  <a:pt x="2032317" y="638091"/>
                  <a:pt x="2039344" y="640400"/>
                  <a:pt x="2045008" y="645018"/>
                </a:cubicBezTo>
                <a:cubicBezTo>
                  <a:pt x="2050673" y="649635"/>
                  <a:pt x="2053670" y="654511"/>
                  <a:pt x="2054000" y="659645"/>
                </a:cubicBezTo>
                <a:cubicBezTo>
                  <a:pt x="2055003" y="654238"/>
                  <a:pt x="2058743" y="649295"/>
                  <a:pt x="2065217" y="644813"/>
                </a:cubicBezTo>
                <a:cubicBezTo>
                  <a:pt x="2071692" y="640332"/>
                  <a:pt x="2079081" y="638091"/>
                  <a:pt x="2087384" y="638091"/>
                </a:cubicBezTo>
                <a:cubicBezTo>
                  <a:pt x="2099644" y="638091"/>
                  <a:pt x="2108797" y="641364"/>
                  <a:pt x="2114842" y="647911"/>
                </a:cubicBezTo>
                <a:cubicBezTo>
                  <a:pt x="2120886" y="654457"/>
                  <a:pt x="2123908" y="663344"/>
                  <a:pt x="2123908" y="674573"/>
                </a:cubicBezTo>
                <a:lnTo>
                  <a:pt x="2123908" y="798838"/>
                </a:lnTo>
                <a:lnTo>
                  <a:pt x="2088653" y="798838"/>
                </a:lnTo>
                <a:lnTo>
                  <a:pt x="2088653" y="685371"/>
                </a:lnTo>
                <a:cubicBezTo>
                  <a:pt x="2088653" y="680710"/>
                  <a:pt x="2088004" y="677086"/>
                  <a:pt x="2086706" y="674498"/>
                </a:cubicBezTo>
                <a:cubicBezTo>
                  <a:pt x="2085408" y="671909"/>
                  <a:pt x="2082931" y="670615"/>
                  <a:pt x="2079274" y="670615"/>
                </a:cubicBezTo>
                <a:cubicBezTo>
                  <a:pt x="2074255" y="670615"/>
                  <a:pt x="2069415" y="673530"/>
                  <a:pt x="2064755" y="679359"/>
                </a:cubicBezTo>
                <a:cubicBezTo>
                  <a:pt x="2060094" y="685188"/>
                  <a:pt x="2057764" y="693043"/>
                  <a:pt x="2057764" y="702923"/>
                </a:cubicBezTo>
                <a:lnTo>
                  <a:pt x="2057764" y="798838"/>
                </a:lnTo>
                <a:lnTo>
                  <a:pt x="2022508" y="798838"/>
                </a:lnTo>
                <a:lnTo>
                  <a:pt x="2022508" y="685371"/>
                </a:lnTo>
                <a:cubicBezTo>
                  <a:pt x="2022508" y="680710"/>
                  <a:pt x="2021860" y="677086"/>
                  <a:pt x="2020562" y="674498"/>
                </a:cubicBezTo>
                <a:cubicBezTo>
                  <a:pt x="2019264" y="671909"/>
                  <a:pt x="2016787" y="670615"/>
                  <a:pt x="2013130" y="670615"/>
                </a:cubicBezTo>
                <a:cubicBezTo>
                  <a:pt x="2008111" y="670615"/>
                  <a:pt x="2003271" y="673530"/>
                  <a:pt x="1998611" y="679359"/>
                </a:cubicBezTo>
                <a:cubicBezTo>
                  <a:pt x="1993950" y="685188"/>
                  <a:pt x="1991620" y="693043"/>
                  <a:pt x="1991620" y="702923"/>
                </a:cubicBezTo>
                <a:lnTo>
                  <a:pt x="1991620" y="798838"/>
                </a:lnTo>
                <a:lnTo>
                  <a:pt x="1956364" y="798838"/>
                </a:lnTo>
                <a:lnTo>
                  <a:pt x="1956364" y="640780"/>
                </a:lnTo>
                <a:lnTo>
                  <a:pt x="1991620" y="640780"/>
                </a:lnTo>
                <a:lnTo>
                  <a:pt x="1991620" y="659645"/>
                </a:lnTo>
                <a:cubicBezTo>
                  <a:pt x="1991017" y="654224"/>
                  <a:pt x="1994201" y="649277"/>
                  <a:pt x="2001170" y="644803"/>
                </a:cubicBezTo>
                <a:cubicBezTo>
                  <a:pt x="2008140" y="640328"/>
                  <a:pt x="2015725" y="638091"/>
                  <a:pt x="2023928" y="638091"/>
                </a:cubicBezTo>
                <a:close/>
                <a:moveTo>
                  <a:pt x="4563408" y="636664"/>
                </a:moveTo>
                <a:cubicBezTo>
                  <a:pt x="4566959" y="636576"/>
                  <a:pt x="4571055" y="637374"/>
                  <a:pt x="4575693" y="639059"/>
                </a:cubicBezTo>
                <a:cubicBezTo>
                  <a:pt x="4584972" y="642429"/>
                  <a:pt x="4592780" y="647251"/>
                  <a:pt x="4599118" y="653525"/>
                </a:cubicBezTo>
                <a:cubicBezTo>
                  <a:pt x="4605457" y="659799"/>
                  <a:pt x="4605170" y="666374"/>
                  <a:pt x="4598258" y="673250"/>
                </a:cubicBezTo>
                <a:cubicBezTo>
                  <a:pt x="4591346" y="680126"/>
                  <a:pt x="4583552" y="697123"/>
                  <a:pt x="4574876" y="724240"/>
                </a:cubicBezTo>
                <a:cubicBezTo>
                  <a:pt x="4586578" y="739785"/>
                  <a:pt x="4587453" y="747331"/>
                  <a:pt x="4577500" y="746880"/>
                </a:cubicBezTo>
                <a:cubicBezTo>
                  <a:pt x="4567548" y="746428"/>
                  <a:pt x="4557679" y="746428"/>
                  <a:pt x="4547891" y="746880"/>
                </a:cubicBezTo>
                <a:cubicBezTo>
                  <a:pt x="4538104" y="747331"/>
                  <a:pt x="4522635" y="748367"/>
                  <a:pt x="4501483" y="749988"/>
                </a:cubicBezTo>
                <a:cubicBezTo>
                  <a:pt x="4499432" y="762765"/>
                  <a:pt x="4495872" y="768243"/>
                  <a:pt x="4490803" y="766422"/>
                </a:cubicBezTo>
                <a:cubicBezTo>
                  <a:pt x="4485734" y="764601"/>
                  <a:pt x="4482486" y="757775"/>
                  <a:pt x="4481059" y="745944"/>
                </a:cubicBezTo>
                <a:cubicBezTo>
                  <a:pt x="4479632" y="734113"/>
                  <a:pt x="4478252" y="720146"/>
                  <a:pt x="4476918" y="704042"/>
                </a:cubicBezTo>
                <a:cubicBezTo>
                  <a:pt x="4475584" y="687938"/>
                  <a:pt x="4472430" y="674039"/>
                  <a:pt x="4467454" y="662344"/>
                </a:cubicBezTo>
                <a:cubicBezTo>
                  <a:pt x="4462477" y="650650"/>
                  <a:pt x="4464525" y="645968"/>
                  <a:pt x="4473595" y="648298"/>
                </a:cubicBezTo>
                <a:cubicBezTo>
                  <a:pt x="4482665" y="650628"/>
                  <a:pt x="4489258" y="652428"/>
                  <a:pt x="4493373" y="653697"/>
                </a:cubicBezTo>
                <a:cubicBezTo>
                  <a:pt x="4497489" y="654966"/>
                  <a:pt x="4507455" y="653862"/>
                  <a:pt x="4523273" y="650384"/>
                </a:cubicBezTo>
                <a:cubicBezTo>
                  <a:pt x="4539090" y="646907"/>
                  <a:pt x="4549462" y="643308"/>
                  <a:pt x="4554388" y="639586"/>
                </a:cubicBezTo>
                <a:cubicBezTo>
                  <a:pt x="4556850" y="637726"/>
                  <a:pt x="4559858" y="636751"/>
                  <a:pt x="4563408" y="636664"/>
                </a:cubicBezTo>
                <a:close/>
                <a:moveTo>
                  <a:pt x="5935342" y="630789"/>
                </a:moveTo>
                <a:cubicBezTo>
                  <a:pt x="5926400" y="632129"/>
                  <a:pt x="5911820" y="635223"/>
                  <a:pt x="5891600" y="640070"/>
                </a:cubicBezTo>
                <a:lnTo>
                  <a:pt x="5891600" y="652912"/>
                </a:lnTo>
                <a:cubicBezTo>
                  <a:pt x="5901452" y="652109"/>
                  <a:pt x="5909834" y="650331"/>
                  <a:pt x="5916746" y="647577"/>
                </a:cubicBezTo>
                <a:cubicBezTo>
                  <a:pt x="5923658" y="644824"/>
                  <a:pt x="5929967" y="645570"/>
                  <a:pt x="5935674" y="649814"/>
                </a:cubicBezTo>
                <a:cubicBezTo>
                  <a:pt x="5941382" y="654059"/>
                  <a:pt x="5941773" y="658114"/>
                  <a:pt x="5936847" y="661979"/>
                </a:cubicBezTo>
                <a:cubicBezTo>
                  <a:pt x="5931921" y="665843"/>
                  <a:pt x="5924734" y="668475"/>
                  <a:pt x="5915282" y="669873"/>
                </a:cubicBezTo>
                <a:cubicBezTo>
                  <a:pt x="5905832" y="671271"/>
                  <a:pt x="5897938" y="671518"/>
                  <a:pt x="5891600" y="670615"/>
                </a:cubicBezTo>
                <a:lnTo>
                  <a:pt x="5891600" y="681241"/>
                </a:lnTo>
                <a:cubicBezTo>
                  <a:pt x="5897881" y="681356"/>
                  <a:pt x="5905646" y="679811"/>
                  <a:pt x="5914896" y="676606"/>
                </a:cubicBezTo>
                <a:cubicBezTo>
                  <a:pt x="5924145" y="673400"/>
                  <a:pt x="5931574" y="674307"/>
                  <a:pt x="5937180" y="679327"/>
                </a:cubicBezTo>
                <a:cubicBezTo>
                  <a:pt x="5942788" y="684346"/>
                  <a:pt x="5942114" y="688418"/>
                  <a:pt x="5935158" y="691544"/>
                </a:cubicBezTo>
                <a:cubicBezTo>
                  <a:pt x="5928204" y="694671"/>
                  <a:pt x="5920725" y="696911"/>
                  <a:pt x="5912723" y="698266"/>
                </a:cubicBezTo>
                <a:cubicBezTo>
                  <a:pt x="5904721" y="699622"/>
                  <a:pt x="5897680" y="698951"/>
                  <a:pt x="5891600" y="696255"/>
                </a:cubicBezTo>
                <a:lnTo>
                  <a:pt x="5891600" y="710947"/>
                </a:lnTo>
                <a:cubicBezTo>
                  <a:pt x="5899745" y="711033"/>
                  <a:pt x="5908428" y="709480"/>
                  <a:pt x="5917649" y="706290"/>
                </a:cubicBezTo>
                <a:cubicBezTo>
                  <a:pt x="5926870" y="703099"/>
                  <a:pt x="5934280" y="703999"/>
                  <a:pt x="5939880" y="708989"/>
                </a:cubicBezTo>
                <a:cubicBezTo>
                  <a:pt x="5945480" y="713980"/>
                  <a:pt x="5945078" y="718045"/>
                  <a:pt x="5938676" y="721186"/>
                </a:cubicBezTo>
                <a:cubicBezTo>
                  <a:pt x="5932272" y="724326"/>
                  <a:pt x="5924145" y="726355"/>
                  <a:pt x="5914293" y="727273"/>
                </a:cubicBezTo>
                <a:cubicBezTo>
                  <a:pt x="5904442" y="728191"/>
                  <a:pt x="5896762" y="728198"/>
                  <a:pt x="5891256" y="727295"/>
                </a:cubicBezTo>
                <a:cubicBezTo>
                  <a:pt x="5890554" y="738164"/>
                  <a:pt x="5890216" y="743062"/>
                  <a:pt x="5890244" y="741986"/>
                </a:cubicBezTo>
                <a:cubicBezTo>
                  <a:pt x="5914953" y="739333"/>
                  <a:pt x="5934721" y="736845"/>
                  <a:pt x="5949548" y="734522"/>
                </a:cubicBezTo>
                <a:cubicBezTo>
                  <a:pt x="5950395" y="705354"/>
                  <a:pt x="5950818" y="682675"/>
                  <a:pt x="5950818" y="666485"/>
                </a:cubicBezTo>
                <a:cubicBezTo>
                  <a:pt x="5950818" y="650711"/>
                  <a:pt x="5950474" y="640483"/>
                  <a:pt x="5949785" y="635800"/>
                </a:cubicBezTo>
                <a:cubicBezTo>
                  <a:pt x="5949097" y="631118"/>
                  <a:pt x="5944282" y="629448"/>
                  <a:pt x="5935342" y="630789"/>
                </a:cubicBezTo>
                <a:close/>
                <a:moveTo>
                  <a:pt x="6960906" y="617054"/>
                </a:moveTo>
                <a:cubicBezTo>
                  <a:pt x="6959092" y="616767"/>
                  <a:pt x="6952732" y="617287"/>
                  <a:pt x="6941826" y="618614"/>
                </a:cubicBezTo>
                <a:cubicBezTo>
                  <a:pt x="6930920" y="619940"/>
                  <a:pt x="6920700" y="621679"/>
                  <a:pt x="6911163" y="623830"/>
                </a:cubicBezTo>
                <a:cubicBezTo>
                  <a:pt x="6912010" y="630512"/>
                  <a:pt x="6912784" y="637503"/>
                  <a:pt x="6913486" y="644803"/>
                </a:cubicBezTo>
                <a:lnTo>
                  <a:pt x="6959088" y="638543"/>
                </a:lnTo>
                <a:cubicBezTo>
                  <a:pt x="6962114" y="631746"/>
                  <a:pt x="6963627" y="626210"/>
                  <a:pt x="6963627" y="621937"/>
                </a:cubicBezTo>
                <a:cubicBezTo>
                  <a:pt x="6963627" y="618969"/>
                  <a:pt x="6962720" y="617341"/>
                  <a:pt x="6960906" y="617054"/>
                </a:cubicBezTo>
                <a:close/>
                <a:moveTo>
                  <a:pt x="2674656" y="617054"/>
                </a:moveTo>
                <a:cubicBezTo>
                  <a:pt x="2672842" y="616767"/>
                  <a:pt x="2666482" y="617287"/>
                  <a:pt x="2655577" y="618614"/>
                </a:cubicBezTo>
                <a:cubicBezTo>
                  <a:pt x="2644671" y="619940"/>
                  <a:pt x="2634450" y="621679"/>
                  <a:pt x="2624914" y="623830"/>
                </a:cubicBezTo>
                <a:cubicBezTo>
                  <a:pt x="2625760" y="630512"/>
                  <a:pt x="2626534" y="637503"/>
                  <a:pt x="2627237" y="644803"/>
                </a:cubicBezTo>
                <a:lnTo>
                  <a:pt x="2672839" y="638543"/>
                </a:lnTo>
                <a:cubicBezTo>
                  <a:pt x="2675864" y="631746"/>
                  <a:pt x="2677377" y="626210"/>
                  <a:pt x="2677377" y="621937"/>
                </a:cubicBezTo>
                <a:cubicBezTo>
                  <a:pt x="2677377" y="618969"/>
                  <a:pt x="2676470" y="617341"/>
                  <a:pt x="2674656" y="617054"/>
                </a:cubicBezTo>
                <a:close/>
                <a:moveTo>
                  <a:pt x="1167566" y="612784"/>
                </a:moveTo>
                <a:cubicBezTo>
                  <a:pt x="1171782" y="613301"/>
                  <a:pt x="1178217" y="615742"/>
                  <a:pt x="1186871" y="620109"/>
                </a:cubicBezTo>
                <a:cubicBezTo>
                  <a:pt x="1198458" y="628957"/>
                  <a:pt x="1201545" y="635370"/>
                  <a:pt x="1196132" y="639350"/>
                </a:cubicBezTo>
                <a:cubicBezTo>
                  <a:pt x="1190718" y="643329"/>
                  <a:pt x="1178131" y="656389"/>
                  <a:pt x="1158371" y="678531"/>
                </a:cubicBezTo>
                <a:cubicBezTo>
                  <a:pt x="1163748" y="681499"/>
                  <a:pt x="1166204" y="689225"/>
                  <a:pt x="1165738" y="701708"/>
                </a:cubicBezTo>
                <a:cubicBezTo>
                  <a:pt x="1165271" y="714191"/>
                  <a:pt x="1165268" y="730188"/>
                  <a:pt x="1165727" y="749698"/>
                </a:cubicBezTo>
                <a:cubicBezTo>
                  <a:pt x="1166186" y="769207"/>
                  <a:pt x="1164999" y="787900"/>
                  <a:pt x="1162167" y="805775"/>
                </a:cubicBezTo>
                <a:cubicBezTo>
                  <a:pt x="1159334" y="823650"/>
                  <a:pt x="1153692" y="826142"/>
                  <a:pt x="1145238" y="813250"/>
                </a:cubicBezTo>
                <a:cubicBezTo>
                  <a:pt x="1136785" y="800358"/>
                  <a:pt x="1133695" y="790585"/>
                  <a:pt x="1135968" y="783931"/>
                </a:cubicBezTo>
                <a:cubicBezTo>
                  <a:pt x="1138240" y="777277"/>
                  <a:pt x="1140488" y="768397"/>
                  <a:pt x="1142711" y="757291"/>
                </a:cubicBezTo>
                <a:cubicBezTo>
                  <a:pt x="1144933" y="746184"/>
                  <a:pt x="1145321" y="724039"/>
                  <a:pt x="1143872" y="690856"/>
                </a:cubicBezTo>
                <a:cubicBezTo>
                  <a:pt x="1136459" y="703619"/>
                  <a:pt x="1127481" y="714360"/>
                  <a:pt x="1116942" y="723079"/>
                </a:cubicBezTo>
                <a:cubicBezTo>
                  <a:pt x="1106402" y="731797"/>
                  <a:pt x="1094219" y="739405"/>
                  <a:pt x="1080396" y="745901"/>
                </a:cubicBezTo>
                <a:cubicBezTo>
                  <a:pt x="1066571" y="752397"/>
                  <a:pt x="1068336" y="746604"/>
                  <a:pt x="1085687" y="728521"/>
                </a:cubicBezTo>
                <a:cubicBezTo>
                  <a:pt x="1103039" y="710438"/>
                  <a:pt x="1117472" y="694309"/>
                  <a:pt x="1128987" y="680133"/>
                </a:cubicBezTo>
                <a:cubicBezTo>
                  <a:pt x="1140503" y="665958"/>
                  <a:pt x="1148924" y="653561"/>
                  <a:pt x="1154251" y="642942"/>
                </a:cubicBezTo>
                <a:cubicBezTo>
                  <a:pt x="1159579" y="632323"/>
                  <a:pt x="1162021" y="623679"/>
                  <a:pt x="1161575" y="617011"/>
                </a:cubicBezTo>
                <a:cubicBezTo>
                  <a:pt x="1161353" y="613677"/>
                  <a:pt x="1163350" y="612268"/>
                  <a:pt x="1167566" y="612784"/>
                </a:cubicBezTo>
                <a:close/>
                <a:moveTo>
                  <a:pt x="6974266" y="591930"/>
                </a:moveTo>
                <a:cubicBezTo>
                  <a:pt x="6977323" y="591737"/>
                  <a:pt x="6980441" y="592367"/>
                  <a:pt x="6983621" y="593823"/>
                </a:cubicBezTo>
                <a:cubicBezTo>
                  <a:pt x="6989980" y="596734"/>
                  <a:pt x="6995692" y="600430"/>
                  <a:pt x="7000754" y="604912"/>
                </a:cubicBezTo>
                <a:cubicBezTo>
                  <a:pt x="7005816" y="609393"/>
                  <a:pt x="7005042" y="614699"/>
                  <a:pt x="6998430" y="620829"/>
                </a:cubicBezTo>
                <a:cubicBezTo>
                  <a:pt x="6991820" y="626960"/>
                  <a:pt x="6986572" y="633058"/>
                  <a:pt x="6982685" y="639124"/>
                </a:cubicBezTo>
                <a:cubicBezTo>
                  <a:pt x="6992594" y="648889"/>
                  <a:pt x="6990020" y="654321"/>
                  <a:pt x="6974963" y="655418"/>
                </a:cubicBezTo>
                <a:cubicBezTo>
                  <a:pt x="6959906" y="656515"/>
                  <a:pt x="6939614" y="658763"/>
                  <a:pt x="6914088" y="662161"/>
                </a:cubicBezTo>
                <a:cubicBezTo>
                  <a:pt x="6908310" y="672300"/>
                  <a:pt x="6903040" y="671371"/>
                  <a:pt x="6898278" y="659376"/>
                </a:cubicBezTo>
                <a:cubicBezTo>
                  <a:pt x="6893518" y="647380"/>
                  <a:pt x="6889796" y="638475"/>
                  <a:pt x="6887114" y="632660"/>
                </a:cubicBezTo>
                <a:cubicBezTo>
                  <a:pt x="6884434" y="626845"/>
                  <a:pt x="6881218" y="620897"/>
                  <a:pt x="6877468" y="614817"/>
                </a:cubicBezTo>
                <a:cubicBezTo>
                  <a:pt x="6873717" y="608737"/>
                  <a:pt x="6876374" y="605697"/>
                  <a:pt x="6885437" y="605697"/>
                </a:cubicBezTo>
                <a:cubicBezTo>
                  <a:pt x="6892162" y="605697"/>
                  <a:pt x="6897042" y="605915"/>
                  <a:pt x="6900075" y="606353"/>
                </a:cubicBezTo>
                <a:cubicBezTo>
                  <a:pt x="6903108" y="606790"/>
                  <a:pt x="6913268" y="605926"/>
                  <a:pt x="6930555" y="603761"/>
                </a:cubicBezTo>
                <a:cubicBezTo>
                  <a:pt x="6947842" y="601595"/>
                  <a:pt x="6959418" y="598670"/>
                  <a:pt x="6965283" y="594985"/>
                </a:cubicBezTo>
                <a:cubicBezTo>
                  <a:pt x="6968216" y="593142"/>
                  <a:pt x="6971210" y="592124"/>
                  <a:pt x="6974266" y="591930"/>
                </a:cubicBezTo>
                <a:close/>
                <a:moveTo>
                  <a:pt x="2688017" y="591930"/>
                </a:moveTo>
                <a:cubicBezTo>
                  <a:pt x="2691073" y="591737"/>
                  <a:pt x="2694191" y="592367"/>
                  <a:pt x="2697371" y="593823"/>
                </a:cubicBezTo>
                <a:cubicBezTo>
                  <a:pt x="2703731" y="596734"/>
                  <a:pt x="2709442" y="600430"/>
                  <a:pt x="2714504" y="604912"/>
                </a:cubicBezTo>
                <a:cubicBezTo>
                  <a:pt x="2719566" y="609393"/>
                  <a:pt x="2718792" y="614699"/>
                  <a:pt x="2712181" y="620829"/>
                </a:cubicBezTo>
                <a:cubicBezTo>
                  <a:pt x="2705570" y="626960"/>
                  <a:pt x="2700321" y="633058"/>
                  <a:pt x="2696435" y="639124"/>
                </a:cubicBezTo>
                <a:cubicBezTo>
                  <a:pt x="2706344" y="648889"/>
                  <a:pt x="2703770" y="654321"/>
                  <a:pt x="2688713" y="655418"/>
                </a:cubicBezTo>
                <a:cubicBezTo>
                  <a:pt x="2673656" y="656515"/>
                  <a:pt x="2653364" y="658763"/>
                  <a:pt x="2627839" y="662161"/>
                </a:cubicBezTo>
                <a:cubicBezTo>
                  <a:pt x="2622060" y="672300"/>
                  <a:pt x="2616790" y="671371"/>
                  <a:pt x="2612029" y="659376"/>
                </a:cubicBezTo>
                <a:cubicBezTo>
                  <a:pt x="2607268" y="647380"/>
                  <a:pt x="2603547" y="638475"/>
                  <a:pt x="2600865" y="632660"/>
                </a:cubicBezTo>
                <a:cubicBezTo>
                  <a:pt x="2598184" y="626845"/>
                  <a:pt x="2594968" y="620897"/>
                  <a:pt x="2591218" y="614817"/>
                </a:cubicBezTo>
                <a:cubicBezTo>
                  <a:pt x="2587468" y="608737"/>
                  <a:pt x="2590124" y="605697"/>
                  <a:pt x="2599187" y="605697"/>
                </a:cubicBezTo>
                <a:cubicBezTo>
                  <a:pt x="2605913" y="605697"/>
                  <a:pt x="2610792" y="605915"/>
                  <a:pt x="2613825" y="606353"/>
                </a:cubicBezTo>
                <a:cubicBezTo>
                  <a:pt x="2616858" y="606790"/>
                  <a:pt x="2627018" y="605926"/>
                  <a:pt x="2644305" y="603761"/>
                </a:cubicBezTo>
                <a:cubicBezTo>
                  <a:pt x="2661592" y="601595"/>
                  <a:pt x="2673168" y="598670"/>
                  <a:pt x="2679034" y="594985"/>
                </a:cubicBezTo>
                <a:cubicBezTo>
                  <a:pt x="2681966" y="593142"/>
                  <a:pt x="2684960" y="592124"/>
                  <a:pt x="2688017" y="591930"/>
                </a:cubicBezTo>
                <a:close/>
                <a:moveTo>
                  <a:pt x="7341694" y="590359"/>
                </a:moveTo>
                <a:lnTo>
                  <a:pt x="7315198" y="594350"/>
                </a:lnTo>
                <a:cubicBezTo>
                  <a:pt x="7291013" y="597498"/>
                  <a:pt x="7271034" y="599072"/>
                  <a:pt x="7255260" y="599072"/>
                </a:cubicBezTo>
                <a:cubicBezTo>
                  <a:pt x="7254618" y="609551"/>
                  <a:pt x="7253829" y="619530"/>
                  <a:pt x="7252894" y="629009"/>
                </a:cubicBezTo>
                <a:lnTo>
                  <a:pt x="7251210" y="642969"/>
                </a:lnTo>
                <a:lnTo>
                  <a:pt x="7254378" y="641350"/>
                </a:lnTo>
                <a:cubicBezTo>
                  <a:pt x="7262695" y="640124"/>
                  <a:pt x="7270682" y="638844"/>
                  <a:pt x="7278340" y="637511"/>
                </a:cubicBezTo>
                <a:cubicBezTo>
                  <a:pt x="7276677" y="629251"/>
                  <a:pt x="7274013" y="622331"/>
                  <a:pt x="7270349" y="616753"/>
                </a:cubicBezTo>
                <a:cubicBezTo>
                  <a:pt x="7266685" y="611175"/>
                  <a:pt x="7268926" y="608386"/>
                  <a:pt x="7277071" y="608386"/>
                </a:cubicBezTo>
                <a:cubicBezTo>
                  <a:pt x="7283854" y="608386"/>
                  <a:pt x="7290064" y="609253"/>
                  <a:pt x="7295699" y="610988"/>
                </a:cubicBezTo>
                <a:cubicBezTo>
                  <a:pt x="7301334" y="612723"/>
                  <a:pt x="7303701" y="615911"/>
                  <a:pt x="7302798" y="620550"/>
                </a:cubicBezTo>
                <a:cubicBezTo>
                  <a:pt x="7301894" y="625189"/>
                  <a:pt x="7301700" y="628777"/>
                  <a:pt x="7302216" y="631316"/>
                </a:cubicBezTo>
                <a:cubicBezTo>
                  <a:pt x="7313976" y="629666"/>
                  <a:pt x="7327656" y="627616"/>
                  <a:pt x="7343258" y="625164"/>
                </a:cubicBezTo>
                <a:cubicBezTo>
                  <a:pt x="7344076" y="613663"/>
                  <a:pt x="7343359" y="604388"/>
                  <a:pt x="7341108" y="597340"/>
                </a:cubicBezTo>
                <a:close/>
                <a:moveTo>
                  <a:pt x="3642817" y="589575"/>
                </a:moveTo>
                <a:cubicBezTo>
                  <a:pt x="3630857" y="590442"/>
                  <a:pt x="3622529" y="593809"/>
                  <a:pt x="3617832" y="599674"/>
                </a:cubicBezTo>
                <a:cubicBezTo>
                  <a:pt x="3613136" y="605539"/>
                  <a:pt x="3610788" y="612659"/>
                  <a:pt x="3610788" y="621034"/>
                </a:cubicBezTo>
                <a:cubicBezTo>
                  <a:pt x="3610788" y="629394"/>
                  <a:pt x="3613649" y="637249"/>
                  <a:pt x="3619370" y="644598"/>
                </a:cubicBezTo>
                <a:cubicBezTo>
                  <a:pt x="3625092" y="651948"/>
                  <a:pt x="3633901" y="655622"/>
                  <a:pt x="3645796" y="655622"/>
                </a:cubicBezTo>
                <a:cubicBezTo>
                  <a:pt x="3657691" y="655622"/>
                  <a:pt x="3666729" y="651926"/>
                  <a:pt x="3672909" y="644534"/>
                </a:cubicBezTo>
                <a:cubicBezTo>
                  <a:pt x="3679090" y="637141"/>
                  <a:pt x="3681969" y="628304"/>
                  <a:pt x="3681546" y="618022"/>
                </a:cubicBezTo>
                <a:cubicBezTo>
                  <a:pt x="3681123" y="607740"/>
                  <a:pt x="3677552" y="600212"/>
                  <a:pt x="3670834" y="595436"/>
                </a:cubicBezTo>
                <a:cubicBezTo>
                  <a:pt x="3664115" y="590661"/>
                  <a:pt x="3654776" y="588707"/>
                  <a:pt x="3642817" y="589575"/>
                </a:cubicBezTo>
                <a:close/>
                <a:moveTo>
                  <a:pt x="3289697" y="588908"/>
                </a:moveTo>
                <a:cubicBezTo>
                  <a:pt x="3279938" y="588485"/>
                  <a:pt x="3271108" y="593698"/>
                  <a:pt x="3263207" y="604546"/>
                </a:cubicBezTo>
                <a:cubicBezTo>
                  <a:pt x="3255305" y="615394"/>
                  <a:pt x="3250028" y="632914"/>
                  <a:pt x="3247375" y="657106"/>
                </a:cubicBezTo>
                <a:cubicBezTo>
                  <a:pt x="3244736" y="681284"/>
                  <a:pt x="3245633" y="702884"/>
                  <a:pt x="3250064" y="721906"/>
                </a:cubicBezTo>
                <a:cubicBezTo>
                  <a:pt x="3254495" y="740928"/>
                  <a:pt x="3261346" y="753982"/>
                  <a:pt x="3270617" y="761066"/>
                </a:cubicBezTo>
                <a:cubicBezTo>
                  <a:pt x="3279888" y="768150"/>
                  <a:pt x="3289195" y="769638"/>
                  <a:pt x="3298537" y="765529"/>
                </a:cubicBezTo>
                <a:cubicBezTo>
                  <a:pt x="3307880" y="761421"/>
                  <a:pt x="3314953" y="752168"/>
                  <a:pt x="3319757" y="737770"/>
                </a:cubicBezTo>
                <a:cubicBezTo>
                  <a:pt x="3324561" y="723373"/>
                  <a:pt x="3326963" y="707505"/>
                  <a:pt x="3326963" y="690168"/>
                </a:cubicBezTo>
                <a:cubicBezTo>
                  <a:pt x="3326963" y="672830"/>
                  <a:pt x="3326304" y="657117"/>
                  <a:pt x="3324984" y="643028"/>
                </a:cubicBezTo>
                <a:cubicBezTo>
                  <a:pt x="3323665" y="628939"/>
                  <a:pt x="3319894" y="616502"/>
                  <a:pt x="3313670" y="605718"/>
                </a:cubicBezTo>
                <a:cubicBezTo>
                  <a:pt x="3307446" y="594934"/>
                  <a:pt x="3299455" y="589331"/>
                  <a:pt x="3289697" y="588908"/>
                </a:cubicBezTo>
                <a:close/>
                <a:moveTo>
                  <a:pt x="5146121" y="581519"/>
                </a:moveTo>
                <a:lnTo>
                  <a:pt x="5107037" y="585197"/>
                </a:lnTo>
                <a:cubicBezTo>
                  <a:pt x="5110594" y="611239"/>
                  <a:pt x="5114480" y="638306"/>
                  <a:pt x="5118695" y="666399"/>
                </a:cubicBezTo>
                <a:lnTo>
                  <a:pt x="5151413" y="662893"/>
                </a:lnTo>
                <a:lnTo>
                  <a:pt x="5151413" y="638220"/>
                </a:lnTo>
                <a:lnTo>
                  <a:pt x="5139345" y="638220"/>
                </a:lnTo>
                <a:cubicBezTo>
                  <a:pt x="5133853" y="638220"/>
                  <a:pt x="5128866" y="636148"/>
                  <a:pt x="5124385" y="632004"/>
                </a:cubicBezTo>
                <a:cubicBezTo>
                  <a:pt x="5119904" y="627860"/>
                  <a:pt x="5120804" y="624267"/>
                  <a:pt x="5127085" y="621227"/>
                </a:cubicBezTo>
                <a:cubicBezTo>
                  <a:pt x="5133366" y="618187"/>
                  <a:pt x="5141024" y="615914"/>
                  <a:pt x="5150058" y="614408"/>
                </a:cubicBezTo>
                <a:cubicBezTo>
                  <a:pt x="5150058" y="594691"/>
                  <a:pt x="5148745" y="583728"/>
                  <a:pt x="5146121" y="581519"/>
                </a:cubicBezTo>
                <a:close/>
                <a:moveTo>
                  <a:pt x="5221536" y="573689"/>
                </a:moveTo>
                <a:cubicBezTo>
                  <a:pt x="5216991" y="572614"/>
                  <a:pt x="5200872" y="573940"/>
                  <a:pt x="5173181" y="577669"/>
                </a:cubicBezTo>
                <a:cubicBezTo>
                  <a:pt x="5179477" y="580809"/>
                  <a:pt x="5181725" y="584825"/>
                  <a:pt x="5179925" y="589715"/>
                </a:cubicBezTo>
                <a:cubicBezTo>
                  <a:pt x="5178125" y="594605"/>
                  <a:pt x="5177225" y="600821"/>
                  <a:pt x="5177225" y="608364"/>
                </a:cubicBezTo>
                <a:cubicBezTo>
                  <a:pt x="5181986" y="607532"/>
                  <a:pt x="5187009" y="606424"/>
                  <a:pt x="5192293" y="605041"/>
                </a:cubicBezTo>
                <a:cubicBezTo>
                  <a:pt x="5197578" y="603657"/>
                  <a:pt x="5202912" y="605962"/>
                  <a:pt x="5208297" y="611956"/>
                </a:cubicBezTo>
                <a:cubicBezTo>
                  <a:pt x="5213682" y="617950"/>
                  <a:pt x="5212040" y="622916"/>
                  <a:pt x="5203371" y="626852"/>
                </a:cubicBezTo>
                <a:cubicBezTo>
                  <a:pt x="5194702" y="630789"/>
                  <a:pt x="5185915" y="633495"/>
                  <a:pt x="5177010" y="634972"/>
                </a:cubicBezTo>
                <a:lnTo>
                  <a:pt x="5175870" y="659645"/>
                </a:lnTo>
                <a:cubicBezTo>
                  <a:pt x="5184804" y="657852"/>
                  <a:pt x="5191974" y="656504"/>
                  <a:pt x="5197381" y="655601"/>
                </a:cubicBezTo>
                <a:cubicBezTo>
                  <a:pt x="5202787" y="654697"/>
                  <a:pt x="5206831" y="655823"/>
                  <a:pt x="5209512" y="658978"/>
                </a:cubicBezTo>
                <a:cubicBezTo>
                  <a:pt x="5212194" y="662133"/>
                  <a:pt x="5215783" y="653751"/>
                  <a:pt x="5220278" y="633832"/>
                </a:cubicBezTo>
                <a:cubicBezTo>
                  <a:pt x="5224774" y="613914"/>
                  <a:pt x="5227244" y="599179"/>
                  <a:pt x="5227688" y="589629"/>
                </a:cubicBezTo>
                <a:cubicBezTo>
                  <a:pt x="5228133" y="580078"/>
                  <a:pt x="5226083" y="574765"/>
                  <a:pt x="5221536" y="573689"/>
                </a:cubicBezTo>
                <a:close/>
                <a:moveTo>
                  <a:pt x="4785548" y="573431"/>
                </a:moveTo>
                <a:cubicBezTo>
                  <a:pt x="4777116" y="574306"/>
                  <a:pt x="4764977" y="575898"/>
                  <a:pt x="4749131" y="578207"/>
                </a:cubicBezTo>
                <a:cubicBezTo>
                  <a:pt x="4751798" y="590252"/>
                  <a:pt x="4756904" y="610651"/>
                  <a:pt x="4764446" y="639403"/>
                </a:cubicBezTo>
                <a:cubicBezTo>
                  <a:pt x="4773165" y="638615"/>
                  <a:pt x="4781052" y="637159"/>
                  <a:pt x="4788108" y="635037"/>
                </a:cubicBezTo>
                <a:lnTo>
                  <a:pt x="4788108" y="616624"/>
                </a:lnTo>
                <a:cubicBezTo>
                  <a:pt x="4784968" y="617527"/>
                  <a:pt x="4781396" y="617979"/>
                  <a:pt x="4777396" y="617979"/>
                </a:cubicBezTo>
                <a:cubicBezTo>
                  <a:pt x="4773280" y="617979"/>
                  <a:pt x="4767963" y="616463"/>
                  <a:pt x="4761446" y="613430"/>
                </a:cubicBezTo>
                <a:cubicBezTo>
                  <a:pt x="4754928" y="610397"/>
                  <a:pt x="4755280" y="607478"/>
                  <a:pt x="4762500" y="604675"/>
                </a:cubicBezTo>
                <a:cubicBezTo>
                  <a:pt x="4769720" y="601871"/>
                  <a:pt x="4778256" y="599330"/>
                  <a:pt x="4788108" y="597050"/>
                </a:cubicBezTo>
                <a:cubicBezTo>
                  <a:pt x="4788108" y="585463"/>
                  <a:pt x="4787255" y="577590"/>
                  <a:pt x="4785548" y="573431"/>
                </a:cubicBezTo>
                <a:close/>
                <a:moveTo>
                  <a:pt x="4848939" y="563988"/>
                </a:moveTo>
                <a:cubicBezTo>
                  <a:pt x="4843834" y="563988"/>
                  <a:pt x="4831265" y="565802"/>
                  <a:pt x="4811232" y="569430"/>
                </a:cubicBezTo>
                <a:cubicBezTo>
                  <a:pt x="4815720" y="572643"/>
                  <a:pt x="4817742" y="575923"/>
                  <a:pt x="4817298" y="579271"/>
                </a:cubicBezTo>
                <a:cubicBezTo>
                  <a:pt x="4816853" y="582620"/>
                  <a:pt x="4816631" y="585570"/>
                  <a:pt x="4816631" y="588123"/>
                </a:cubicBezTo>
                <a:cubicBezTo>
                  <a:pt x="4826066" y="585413"/>
                  <a:pt x="4833373" y="585760"/>
                  <a:pt x="4838550" y="589166"/>
                </a:cubicBezTo>
                <a:cubicBezTo>
                  <a:pt x="4843726" y="592572"/>
                  <a:pt x="4844924" y="597064"/>
                  <a:pt x="4842141" y="602642"/>
                </a:cubicBezTo>
                <a:cubicBezTo>
                  <a:pt x="4839360" y="608221"/>
                  <a:pt x="4829953" y="611849"/>
                  <a:pt x="4813920" y="613527"/>
                </a:cubicBezTo>
                <a:lnTo>
                  <a:pt x="4813920" y="629960"/>
                </a:lnTo>
                <a:cubicBezTo>
                  <a:pt x="4823930" y="628268"/>
                  <a:pt x="4833179" y="626261"/>
                  <a:pt x="4841669" y="623938"/>
                </a:cubicBezTo>
                <a:cubicBezTo>
                  <a:pt x="4845612" y="616853"/>
                  <a:pt x="4848921" y="606267"/>
                  <a:pt x="4851596" y="592178"/>
                </a:cubicBezTo>
                <a:cubicBezTo>
                  <a:pt x="4854270" y="578088"/>
                  <a:pt x="4855295" y="569868"/>
                  <a:pt x="4854671" y="567516"/>
                </a:cubicBezTo>
                <a:cubicBezTo>
                  <a:pt x="4854048" y="565164"/>
                  <a:pt x="4852137" y="563988"/>
                  <a:pt x="4848939" y="563988"/>
                </a:cubicBezTo>
                <a:close/>
                <a:moveTo>
                  <a:pt x="2950807" y="559654"/>
                </a:moveTo>
                <a:cubicBezTo>
                  <a:pt x="2953542" y="560059"/>
                  <a:pt x="2956928" y="561217"/>
                  <a:pt x="2960965" y="563128"/>
                </a:cubicBezTo>
                <a:cubicBezTo>
                  <a:pt x="2977112" y="570771"/>
                  <a:pt x="2986365" y="579791"/>
                  <a:pt x="2988724" y="590188"/>
                </a:cubicBezTo>
                <a:cubicBezTo>
                  <a:pt x="2991083" y="600584"/>
                  <a:pt x="2989499" y="608264"/>
                  <a:pt x="2983970" y="613225"/>
                </a:cubicBezTo>
                <a:cubicBezTo>
                  <a:pt x="2978442" y="618187"/>
                  <a:pt x="2971756" y="616301"/>
                  <a:pt x="2963912" y="607568"/>
                </a:cubicBezTo>
                <a:cubicBezTo>
                  <a:pt x="2956068" y="598835"/>
                  <a:pt x="2949350" y="588424"/>
                  <a:pt x="2943757" y="576335"/>
                </a:cubicBezTo>
                <a:cubicBezTo>
                  <a:pt x="2940251" y="563999"/>
                  <a:pt x="2942601" y="558439"/>
                  <a:pt x="2950807" y="559654"/>
                </a:cubicBezTo>
                <a:close/>
                <a:moveTo>
                  <a:pt x="1512533" y="559654"/>
                </a:moveTo>
                <a:cubicBezTo>
                  <a:pt x="1515268" y="560059"/>
                  <a:pt x="1518654" y="561217"/>
                  <a:pt x="1522691" y="563128"/>
                </a:cubicBezTo>
                <a:cubicBezTo>
                  <a:pt x="1538837" y="570771"/>
                  <a:pt x="1548090" y="579791"/>
                  <a:pt x="1550449" y="590188"/>
                </a:cubicBezTo>
                <a:cubicBezTo>
                  <a:pt x="1552808" y="600584"/>
                  <a:pt x="1551225" y="608264"/>
                  <a:pt x="1545696" y="613225"/>
                </a:cubicBezTo>
                <a:cubicBezTo>
                  <a:pt x="1540168" y="618187"/>
                  <a:pt x="1533482" y="616301"/>
                  <a:pt x="1525637" y="607568"/>
                </a:cubicBezTo>
                <a:cubicBezTo>
                  <a:pt x="1517793" y="598835"/>
                  <a:pt x="1511075" y="588424"/>
                  <a:pt x="1505482" y="576335"/>
                </a:cubicBezTo>
                <a:cubicBezTo>
                  <a:pt x="1501976" y="563999"/>
                  <a:pt x="1504326" y="558439"/>
                  <a:pt x="1512533" y="559654"/>
                </a:cubicBezTo>
                <a:close/>
                <a:moveTo>
                  <a:pt x="7378242" y="558984"/>
                </a:moveTo>
                <a:cubicBezTo>
                  <a:pt x="7383450" y="559083"/>
                  <a:pt x="7388050" y="560267"/>
                  <a:pt x="7392044" y="562536"/>
                </a:cubicBezTo>
                <a:cubicBezTo>
                  <a:pt x="7400032" y="567075"/>
                  <a:pt x="7401358" y="571560"/>
                  <a:pt x="7396023" y="575991"/>
                </a:cubicBezTo>
                <a:cubicBezTo>
                  <a:pt x="7390688" y="580422"/>
                  <a:pt x="7381930" y="583803"/>
                  <a:pt x="7369748" y="586133"/>
                </a:cubicBezTo>
                <a:lnTo>
                  <a:pt x="7344092" y="589998"/>
                </a:lnTo>
                <a:lnTo>
                  <a:pt x="7350281" y="589650"/>
                </a:lnTo>
                <a:cubicBezTo>
                  <a:pt x="7358648" y="591572"/>
                  <a:pt x="7365199" y="594264"/>
                  <a:pt x="7369931" y="597727"/>
                </a:cubicBezTo>
                <a:cubicBezTo>
                  <a:pt x="7374664" y="601190"/>
                  <a:pt x="7375850" y="604607"/>
                  <a:pt x="7373491" y="607977"/>
                </a:cubicBezTo>
                <a:cubicBezTo>
                  <a:pt x="7371132" y="611347"/>
                  <a:pt x="7369164" y="615527"/>
                  <a:pt x="7367586" y="620517"/>
                </a:cubicBezTo>
                <a:cubicBezTo>
                  <a:pt x="7373738" y="619772"/>
                  <a:pt x="7380761" y="617786"/>
                  <a:pt x="7388656" y="614559"/>
                </a:cubicBezTo>
                <a:cubicBezTo>
                  <a:pt x="7396550" y="611332"/>
                  <a:pt x="7404910" y="613247"/>
                  <a:pt x="7413736" y="620302"/>
                </a:cubicBezTo>
                <a:cubicBezTo>
                  <a:pt x="7422564" y="627358"/>
                  <a:pt x="7421484" y="632327"/>
                  <a:pt x="7410500" y="635209"/>
                </a:cubicBezTo>
                <a:cubicBezTo>
                  <a:pt x="7399516" y="638091"/>
                  <a:pt x="7384064" y="640773"/>
                  <a:pt x="7364145" y="643254"/>
                </a:cubicBezTo>
                <a:lnTo>
                  <a:pt x="7359498" y="663172"/>
                </a:lnTo>
                <a:cubicBezTo>
                  <a:pt x="7365794" y="670873"/>
                  <a:pt x="7364059" y="675612"/>
                  <a:pt x="7354293" y="677391"/>
                </a:cubicBezTo>
                <a:cubicBezTo>
                  <a:pt x="7344528" y="679169"/>
                  <a:pt x="7328918" y="682209"/>
                  <a:pt x="7307465" y="686511"/>
                </a:cubicBezTo>
                <a:cubicBezTo>
                  <a:pt x="7299392" y="692104"/>
                  <a:pt x="7293902" y="690863"/>
                  <a:pt x="7290998" y="682790"/>
                </a:cubicBezTo>
                <a:cubicBezTo>
                  <a:pt x="7288095" y="674716"/>
                  <a:pt x="7285518" y="665711"/>
                  <a:pt x="7283266" y="655773"/>
                </a:cubicBezTo>
                <a:cubicBezTo>
                  <a:pt x="7277000" y="656633"/>
                  <a:pt x="7271550" y="657748"/>
                  <a:pt x="7266918" y="659118"/>
                </a:cubicBezTo>
                <a:cubicBezTo>
                  <a:pt x="7262286" y="660487"/>
                  <a:pt x="7256959" y="658175"/>
                  <a:pt x="7250936" y="652181"/>
                </a:cubicBezTo>
                <a:lnTo>
                  <a:pt x="7250260" y="650849"/>
                </a:lnTo>
                <a:lnTo>
                  <a:pt x="7249646" y="655948"/>
                </a:lnTo>
                <a:cubicBezTo>
                  <a:pt x="7247186" y="672907"/>
                  <a:pt x="7244139" y="687866"/>
                  <a:pt x="7240504" y="700826"/>
                </a:cubicBezTo>
                <a:cubicBezTo>
                  <a:pt x="7233233" y="726746"/>
                  <a:pt x="7224077" y="748676"/>
                  <a:pt x="7213035" y="766615"/>
                </a:cubicBezTo>
                <a:cubicBezTo>
                  <a:pt x="7201993" y="784555"/>
                  <a:pt x="7188072" y="798910"/>
                  <a:pt x="7171272" y="809679"/>
                </a:cubicBezTo>
                <a:cubicBezTo>
                  <a:pt x="7154472" y="820449"/>
                  <a:pt x="7150856" y="819330"/>
                  <a:pt x="7160420" y="806323"/>
                </a:cubicBezTo>
                <a:cubicBezTo>
                  <a:pt x="7169986" y="793317"/>
                  <a:pt x="7180572" y="776779"/>
                  <a:pt x="7192180" y="756710"/>
                </a:cubicBezTo>
                <a:cubicBezTo>
                  <a:pt x="7203789" y="736641"/>
                  <a:pt x="7212278" y="713177"/>
                  <a:pt x="7217648" y="686317"/>
                </a:cubicBezTo>
                <a:cubicBezTo>
                  <a:pt x="7223019" y="659458"/>
                  <a:pt x="7226379" y="638507"/>
                  <a:pt x="7227726" y="623464"/>
                </a:cubicBezTo>
                <a:cubicBezTo>
                  <a:pt x="7229074" y="608421"/>
                  <a:pt x="7228623" y="596293"/>
                  <a:pt x="7226372" y="587080"/>
                </a:cubicBezTo>
                <a:cubicBezTo>
                  <a:pt x="7224120" y="577866"/>
                  <a:pt x="7226252" y="574227"/>
                  <a:pt x="7232770" y="576163"/>
                </a:cubicBezTo>
                <a:cubicBezTo>
                  <a:pt x="7239288" y="578099"/>
                  <a:pt x="7243740" y="579451"/>
                  <a:pt x="7246128" y="580218"/>
                </a:cubicBezTo>
                <a:cubicBezTo>
                  <a:pt x="7248516" y="580985"/>
                  <a:pt x="7256156" y="580938"/>
                  <a:pt x="7269048" y="580078"/>
                </a:cubicBezTo>
                <a:cubicBezTo>
                  <a:pt x="7281940" y="579218"/>
                  <a:pt x="7297244" y="577016"/>
                  <a:pt x="7314961" y="573474"/>
                </a:cubicBezTo>
                <a:cubicBezTo>
                  <a:pt x="7332678" y="569932"/>
                  <a:pt x="7347958" y="566089"/>
                  <a:pt x="7360800" y="561945"/>
                </a:cubicBezTo>
                <a:cubicBezTo>
                  <a:pt x="7367221" y="559873"/>
                  <a:pt x="7373035" y="558886"/>
                  <a:pt x="7378242" y="558984"/>
                </a:cubicBezTo>
                <a:close/>
                <a:moveTo>
                  <a:pt x="3645731" y="558439"/>
                </a:moveTo>
                <a:cubicBezTo>
                  <a:pt x="3655203" y="558439"/>
                  <a:pt x="3663793" y="559403"/>
                  <a:pt x="3671501" y="561332"/>
                </a:cubicBezTo>
                <a:cubicBezTo>
                  <a:pt x="3679209" y="563260"/>
                  <a:pt x="3687379" y="567344"/>
                  <a:pt x="3696012" y="573582"/>
                </a:cubicBezTo>
                <a:cubicBezTo>
                  <a:pt x="3704644" y="579820"/>
                  <a:pt x="3710821" y="588567"/>
                  <a:pt x="3714543" y="599824"/>
                </a:cubicBezTo>
                <a:cubicBezTo>
                  <a:pt x="3718264" y="611081"/>
                  <a:pt x="3717981" y="624371"/>
                  <a:pt x="3713693" y="639694"/>
                </a:cubicBezTo>
                <a:cubicBezTo>
                  <a:pt x="3709405" y="655016"/>
                  <a:pt x="3698951" y="665718"/>
                  <a:pt x="3682331" y="671798"/>
                </a:cubicBezTo>
                <a:cubicBezTo>
                  <a:pt x="3696915" y="674981"/>
                  <a:pt x="3707534" y="681564"/>
                  <a:pt x="3714188" y="691544"/>
                </a:cubicBezTo>
                <a:cubicBezTo>
                  <a:pt x="3720842" y="701525"/>
                  <a:pt x="3724169" y="713503"/>
                  <a:pt x="3724169" y="727477"/>
                </a:cubicBezTo>
                <a:cubicBezTo>
                  <a:pt x="3724169" y="741452"/>
                  <a:pt x="3722028" y="752731"/>
                  <a:pt x="3717748" y="761313"/>
                </a:cubicBezTo>
                <a:cubicBezTo>
                  <a:pt x="3713467" y="769896"/>
                  <a:pt x="3708667" y="777080"/>
                  <a:pt x="3703347" y="782866"/>
                </a:cubicBezTo>
                <a:cubicBezTo>
                  <a:pt x="3698026" y="788653"/>
                  <a:pt x="3690853" y="793213"/>
                  <a:pt x="3681826" y="796547"/>
                </a:cubicBezTo>
                <a:cubicBezTo>
                  <a:pt x="3672798" y="799881"/>
                  <a:pt x="3661484" y="801548"/>
                  <a:pt x="3647882" y="801548"/>
                </a:cubicBezTo>
                <a:cubicBezTo>
                  <a:pt x="3634280" y="801548"/>
                  <a:pt x="3622500" y="799885"/>
                  <a:pt x="3612541" y="796558"/>
                </a:cubicBezTo>
                <a:cubicBezTo>
                  <a:pt x="3602582" y="793231"/>
                  <a:pt x="3594221" y="788190"/>
                  <a:pt x="3587460" y="781436"/>
                </a:cubicBezTo>
                <a:cubicBezTo>
                  <a:pt x="3580698" y="774682"/>
                  <a:pt x="3576120" y="766755"/>
                  <a:pt x="3573725" y="757656"/>
                </a:cubicBezTo>
                <a:cubicBezTo>
                  <a:pt x="3571331" y="748558"/>
                  <a:pt x="3570133" y="738451"/>
                  <a:pt x="3570133" y="727338"/>
                </a:cubicBezTo>
                <a:cubicBezTo>
                  <a:pt x="3570133" y="716210"/>
                  <a:pt x="3572944" y="705257"/>
                  <a:pt x="3578565" y="694481"/>
                </a:cubicBezTo>
                <a:cubicBezTo>
                  <a:pt x="3584187" y="683704"/>
                  <a:pt x="3593077" y="675856"/>
                  <a:pt x="3605238" y="670938"/>
                </a:cubicBezTo>
                <a:cubicBezTo>
                  <a:pt x="3595071" y="666363"/>
                  <a:pt x="3588037" y="659928"/>
                  <a:pt x="3584136" y="651632"/>
                </a:cubicBezTo>
                <a:cubicBezTo>
                  <a:pt x="3580236" y="643336"/>
                  <a:pt x="3578052" y="634019"/>
                  <a:pt x="3577587" y="623679"/>
                </a:cubicBezTo>
                <a:cubicBezTo>
                  <a:pt x="3577121" y="613340"/>
                  <a:pt x="3578515" y="604435"/>
                  <a:pt x="3581770" y="596964"/>
                </a:cubicBezTo>
                <a:cubicBezTo>
                  <a:pt x="3585026" y="589492"/>
                  <a:pt x="3589987" y="582423"/>
                  <a:pt x="3596655" y="575754"/>
                </a:cubicBezTo>
                <a:cubicBezTo>
                  <a:pt x="3603324" y="569086"/>
                  <a:pt x="3610802" y="564533"/>
                  <a:pt x="3619091" y="562095"/>
                </a:cubicBezTo>
                <a:cubicBezTo>
                  <a:pt x="3627379" y="559657"/>
                  <a:pt x="3636259" y="558439"/>
                  <a:pt x="3645731" y="558439"/>
                </a:cubicBezTo>
                <a:close/>
                <a:moveTo>
                  <a:pt x="1874606" y="557769"/>
                </a:moveTo>
                <a:cubicBezTo>
                  <a:pt x="1882206" y="558857"/>
                  <a:pt x="1889272" y="561077"/>
                  <a:pt x="1895804" y="564429"/>
                </a:cubicBezTo>
                <a:cubicBezTo>
                  <a:pt x="1908868" y="571133"/>
                  <a:pt x="1917963" y="580827"/>
                  <a:pt x="1923090" y="593511"/>
                </a:cubicBezTo>
                <a:cubicBezTo>
                  <a:pt x="1928216" y="606195"/>
                  <a:pt x="1928890" y="620173"/>
                  <a:pt x="1925112" y="635446"/>
                </a:cubicBezTo>
                <a:cubicBezTo>
                  <a:pt x="1921333" y="650718"/>
                  <a:pt x="1911076" y="662893"/>
                  <a:pt x="1894341" y="671970"/>
                </a:cubicBezTo>
                <a:cubicBezTo>
                  <a:pt x="1906344" y="676100"/>
                  <a:pt x="1915866" y="683815"/>
                  <a:pt x="1922907" y="695115"/>
                </a:cubicBezTo>
                <a:cubicBezTo>
                  <a:pt x="1929948" y="706415"/>
                  <a:pt x="1932300" y="721250"/>
                  <a:pt x="1929962" y="739620"/>
                </a:cubicBezTo>
                <a:cubicBezTo>
                  <a:pt x="1927625" y="757990"/>
                  <a:pt x="1919286" y="772904"/>
                  <a:pt x="1904946" y="784361"/>
                </a:cubicBezTo>
                <a:cubicBezTo>
                  <a:pt x="1890606" y="795819"/>
                  <a:pt x="1874401" y="801315"/>
                  <a:pt x="1856333" y="800849"/>
                </a:cubicBezTo>
                <a:cubicBezTo>
                  <a:pt x="1838264" y="800383"/>
                  <a:pt x="1822565" y="794679"/>
                  <a:pt x="1809236" y="783738"/>
                </a:cubicBezTo>
                <a:cubicBezTo>
                  <a:pt x="1795907" y="772796"/>
                  <a:pt x="1787328" y="755968"/>
                  <a:pt x="1783499" y="733253"/>
                </a:cubicBezTo>
                <a:lnTo>
                  <a:pt x="1815054" y="727144"/>
                </a:lnTo>
                <a:cubicBezTo>
                  <a:pt x="1819156" y="740982"/>
                  <a:pt x="1824928" y="751189"/>
                  <a:pt x="1832370" y="757764"/>
                </a:cubicBezTo>
                <a:cubicBezTo>
                  <a:pt x="1839813" y="764339"/>
                  <a:pt x="1848865" y="767655"/>
                  <a:pt x="1859527" y="767712"/>
                </a:cubicBezTo>
                <a:cubicBezTo>
                  <a:pt x="1870189" y="767770"/>
                  <a:pt x="1878854" y="763435"/>
                  <a:pt x="1885522" y="754709"/>
                </a:cubicBezTo>
                <a:cubicBezTo>
                  <a:pt x="1892190" y="745983"/>
                  <a:pt x="1895094" y="735985"/>
                  <a:pt x="1894234" y="724713"/>
                </a:cubicBezTo>
                <a:cubicBezTo>
                  <a:pt x="1893373" y="713442"/>
                  <a:pt x="1889053" y="704730"/>
                  <a:pt x="1881274" y="698578"/>
                </a:cubicBezTo>
                <a:cubicBezTo>
                  <a:pt x="1873494" y="692426"/>
                  <a:pt x="1859344" y="687888"/>
                  <a:pt x="1838823" y="684962"/>
                </a:cubicBezTo>
                <a:lnTo>
                  <a:pt x="1838823" y="661408"/>
                </a:lnTo>
                <a:cubicBezTo>
                  <a:pt x="1858928" y="659501"/>
                  <a:pt x="1872953" y="654794"/>
                  <a:pt x="1880897" y="647287"/>
                </a:cubicBezTo>
                <a:cubicBezTo>
                  <a:pt x="1888842" y="639780"/>
                  <a:pt x="1892395" y="630064"/>
                  <a:pt x="1891556" y="618140"/>
                </a:cubicBezTo>
                <a:cubicBezTo>
                  <a:pt x="1890717" y="606217"/>
                  <a:pt x="1885504" y="597584"/>
                  <a:pt x="1875918" y="592242"/>
                </a:cubicBezTo>
                <a:cubicBezTo>
                  <a:pt x="1866331" y="586900"/>
                  <a:pt x="1856057" y="586334"/>
                  <a:pt x="1845094" y="590543"/>
                </a:cubicBezTo>
                <a:cubicBezTo>
                  <a:pt x="1834130" y="594752"/>
                  <a:pt x="1824885" y="607496"/>
                  <a:pt x="1817356" y="628777"/>
                </a:cubicBezTo>
                <a:lnTo>
                  <a:pt x="1786188" y="623938"/>
                </a:lnTo>
                <a:cubicBezTo>
                  <a:pt x="1791751" y="604865"/>
                  <a:pt x="1799477" y="589679"/>
                  <a:pt x="1809365" y="578379"/>
                </a:cubicBezTo>
                <a:cubicBezTo>
                  <a:pt x="1819252" y="567079"/>
                  <a:pt x="1832865" y="560253"/>
                  <a:pt x="1850202" y="557901"/>
                </a:cubicBezTo>
                <a:cubicBezTo>
                  <a:pt x="1858871" y="556725"/>
                  <a:pt x="1867005" y="556681"/>
                  <a:pt x="1874606" y="557769"/>
                </a:cubicBezTo>
                <a:close/>
                <a:moveTo>
                  <a:pt x="3290084" y="557105"/>
                </a:moveTo>
                <a:cubicBezTo>
                  <a:pt x="3307199" y="557105"/>
                  <a:pt x="3321894" y="563952"/>
                  <a:pt x="3334169" y="577647"/>
                </a:cubicBezTo>
                <a:cubicBezTo>
                  <a:pt x="3346444" y="591342"/>
                  <a:pt x="3354407" y="608217"/>
                  <a:pt x="3358056" y="628272"/>
                </a:cubicBezTo>
                <a:cubicBezTo>
                  <a:pt x="3361706" y="648327"/>
                  <a:pt x="3362846" y="671364"/>
                  <a:pt x="3361476" y="697384"/>
                </a:cubicBezTo>
                <a:cubicBezTo>
                  <a:pt x="3360107" y="723405"/>
                  <a:pt x="3355425" y="744876"/>
                  <a:pt x="3347430" y="761797"/>
                </a:cubicBezTo>
                <a:cubicBezTo>
                  <a:pt x="3339436" y="778719"/>
                  <a:pt x="3327264" y="790474"/>
                  <a:pt x="3310916" y="797063"/>
                </a:cubicBezTo>
                <a:cubicBezTo>
                  <a:pt x="3294569" y="803653"/>
                  <a:pt x="3278253" y="802950"/>
                  <a:pt x="3261970" y="794955"/>
                </a:cubicBezTo>
                <a:cubicBezTo>
                  <a:pt x="3245686" y="786961"/>
                  <a:pt x="3234261" y="776392"/>
                  <a:pt x="3227693" y="763249"/>
                </a:cubicBezTo>
                <a:cubicBezTo>
                  <a:pt x="3221125" y="750106"/>
                  <a:pt x="3216457" y="736383"/>
                  <a:pt x="3213690" y="722078"/>
                </a:cubicBezTo>
                <a:cubicBezTo>
                  <a:pt x="3210922" y="707774"/>
                  <a:pt x="3209990" y="688554"/>
                  <a:pt x="3210894" y="664420"/>
                </a:cubicBezTo>
                <a:cubicBezTo>
                  <a:pt x="3211811" y="640285"/>
                  <a:pt x="3215239" y="621138"/>
                  <a:pt x="3221175" y="606977"/>
                </a:cubicBezTo>
                <a:cubicBezTo>
                  <a:pt x="3227112" y="592816"/>
                  <a:pt x="3235802" y="580963"/>
                  <a:pt x="3247246" y="571420"/>
                </a:cubicBezTo>
                <a:cubicBezTo>
                  <a:pt x="3258689" y="561877"/>
                  <a:pt x="3272969" y="557105"/>
                  <a:pt x="3290084" y="557105"/>
                </a:cubicBezTo>
                <a:close/>
                <a:moveTo>
                  <a:pt x="7027524" y="552405"/>
                </a:moveTo>
                <a:cubicBezTo>
                  <a:pt x="7038242" y="551021"/>
                  <a:pt x="7047173" y="553610"/>
                  <a:pt x="7054314" y="560170"/>
                </a:cubicBezTo>
                <a:cubicBezTo>
                  <a:pt x="7061456" y="566731"/>
                  <a:pt x="7062972" y="571707"/>
                  <a:pt x="7058864" y="575098"/>
                </a:cubicBezTo>
                <a:cubicBezTo>
                  <a:pt x="7054756" y="578490"/>
                  <a:pt x="7045764" y="579734"/>
                  <a:pt x="7031890" y="578830"/>
                </a:cubicBezTo>
                <a:cubicBezTo>
                  <a:pt x="7018016" y="577927"/>
                  <a:pt x="6998086" y="578827"/>
                  <a:pt x="6972102" y="581530"/>
                </a:cubicBezTo>
                <a:cubicBezTo>
                  <a:pt x="6946118" y="584233"/>
                  <a:pt x="6923109" y="586696"/>
                  <a:pt x="6903076" y="588919"/>
                </a:cubicBezTo>
                <a:cubicBezTo>
                  <a:pt x="6883042" y="591141"/>
                  <a:pt x="6868347" y="592941"/>
                  <a:pt x="6858990" y="594318"/>
                </a:cubicBezTo>
                <a:cubicBezTo>
                  <a:pt x="6849633" y="595694"/>
                  <a:pt x="6840889" y="591629"/>
                  <a:pt x="6832758" y="582121"/>
                </a:cubicBezTo>
                <a:cubicBezTo>
                  <a:pt x="6824627" y="572614"/>
                  <a:pt x="6826434" y="568545"/>
                  <a:pt x="6838178" y="569914"/>
                </a:cubicBezTo>
                <a:cubicBezTo>
                  <a:pt x="6849924" y="571284"/>
                  <a:pt x="6865074" y="571524"/>
                  <a:pt x="6883630" y="570635"/>
                </a:cubicBezTo>
                <a:cubicBezTo>
                  <a:pt x="6902086" y="568885"/>
                  <a:pt x="6928002" y="565756"/>
                  <a:pt x="6961380" y="561246"/>
                </a:cubicBezTo>
                <a:cubicBezTo>
                  <a:pt x="6994756" y="556736"/>
                  <a:pt x="7016804" y="553789"/>
                  <a:pt x="7027524" y="552405"/>
                </a:cubicBezTo>
                <a:close/>
                <a:moveTo>
                  <a:pt x="2741274" y="552405"/>
                </a:moveTo>
                <a:cubicBezTo>
                  <a:pt x="2751993" y="551021"/>
                  <a:pt x="2760923" y="553610"/>
                  <a:pt x="2768065" y="560170"/>
                </a:cubicBezTo>
                <a:cubicBezTo>
                  <a:pt x="2775206" y="566731"/>
                  <a:pt x="2776723" y="571707"/>
                  <a:pt x="2772614" y="575098"/>
                </a:cubicBezTo>
                <a:cubicBezTo>
                  <a:pt x="2768506" y="578490"/>
                  <a:pt x="2759514" y="579734"/>
                  <a:pt x="2745640" y="578830"/>
                </a:cubicBezTo>
                <a:cubicBezTo>
                  <a:pt x="2731766" y="577927"/>
                  <a:pt x="2711837" y="578827"/>
                  <a:pt x="2685852" y="581530"/>
                </a:cubicBezTo>
                <a:cubicBezTo>
                  <a:pt x="2659868" y="584233"/>
                  <a:pt x="2636859" y="586696"/>
                  <a:pt x="2616826" y="588919"/>
                </a:cubicBezTo>
                <a:cubicBezTo>
                  <a:pt x="2596792" y="591141"/>
                  <a:pt x="2582097" y="592941"/>
                  <a:pt x="2572740" y="594318"/>
                </a:cubicBezTo>
                <a:cubicBezTo>
                  <a:pt x="2563383" y="595694"/>
                  <a:pt x="2554639" y="591629"/>
                  <a:pt x="2546508" y="582121"/>
                </a:cubicBezTo>
                <a:cubicBezTo>
                  <a:pt x="2538378" y="572614"/>
                  <a:pt x="2540184" y="568545"/>
                  <a:pt x="2551929" y="569914"/>
                </a:cubicBezTo>
                <a:cubicBezTo>
                  <a:pt x="2563674" y="571284"/>
                  <a:pt x="2578824" y="571524"/>
                  <a:pt x="2597380" y="570635"/>
                </a:cubicBezTo>
                <a:cubicBezTo>
                  <a:pt x="2615836" y="568885"/>
                  <a:pt x="2641753" y="565756"/>
                  <a:pt x="2675129" y="561246"/>
                </a:cubicBezTo>
                <a:cubicBezTo>
                  <a:pt x="2708506" y="556736"/>
                  <a:pt x="2730554" y="553789"/>
                  <a:pt x="2741274" y="552405"/>
                </a:cubicBezTo>
                <a:close/>
                <a:moveTo>
                  <a:pt x="5579532" y="548372"/>
                </a:moveTo>
                <a:cubicBezTo>
                  <a:pt x="5586688" y="546966"/>
                  <a:pt x="5594110" y="549752"/>
                  <a:pt x="5601796" y="556729"/>
                </a:cubicBezTo>
                <a:cubicBezTo>
                  <a:pt x="5609482" y="563705"/>
                  <a:pt x="5608281" y="568900"/>
                  <a:pt x="5598193" y="572313"/>
                </a:cubicBezTo>
                <a:cubicBezTo>
                  <a:pt x="5588105" y="575726"/>
                  <a:pt x="5562109" y="580250"/>
                  <a:pt x="5520207" y="585886"/>
                </a:cubicBezTo>
                <a:cubicBezTo>
                  <a:pt x="5529198" y="593586"/>
                  <a:pt x="5529862" y="600022"/>
                  <a:pt x="5522197" y="605191"/>
                </a:cubicBezTo>
                <a:cubicBezTo>
                  <a:pt x="5514532" y="610361"/>
                  <a:pt x="5501271" y="623565"/>
                  <a:pt x="5482413" y="644803"/>
                </a:cubicBezTo>
                <a:cubicBezTo>
                  <a:pt x="5510721" y="641246"/>
                  <a:pt x="5535347" y="637908"/>
                  <a:pt x="5556291" y="634789"/>
                </a:cubicBezTo>
                <a:cubicBezTo>
                  <a:pt x="5577235" y="631670"/>
                  <a:pt x="5591299" y="628734"/>
                  <a:pt x="5598483" y="625981"/>
                </a:cubicBezTo>
                <a:cubicBezTo>
                  <a:pt x="5605668" y="623228"/>
                  <a:pt x="5612615" y="623321"/>
                  <a:pt x="5619327" y="626261"/>
                </a:cubicBezTo>
                <a:cubicBezTo>
                  <a:pt x="5626038" y="629200"/>
                  <a:pt x="5634140" y="634901"/>
                  <a:pt x="5643633" y="643361"/>
                </a:cubicBezTo>
                <a:cubicBezTo>
                  <a:pt x="5653127" y="651822"/>
                  <a:pt x="5655331" y="658824"/>
                  <a:pt x="5650248" y="664366"/>
                </a:cubicBezTo>
                <a:cubicBezTo>
                  <a:pt x="5645165" y="669909"/>
                  <a:pt x="5641325" y="678954"/>
                  <a:pt x="5638729" y="691501"/>
                </a:cubicBezTo>
                <a:cubicBezTo>
                  <a:pt x="5636134" y="704049"/>
                  <a:pt x="5633925" y="719863"/>
                  <a:pt x="5632104" y="738942"/>
                </a:cubicBezTo>
                <a:cubicBezTo>
                  <a:pt x="5630283" y="758022"/>
                  <a:pt x="5626551" y="773678"/>
                  <a:pt x="5620908" y="785910"/>
                </a:cubicBezTo>
                <a:cubicBezTo>
                  <a:pt x="5615265" y="798142"/>
                  <a:pt x="5608281" y="806729"/>
                  <a:pt x="5599957" y="811669"/>
                </a:cubicBezTo>
                <a:cubicBezTo>
                  <a:pt x="5591632" y="816609"/>
                  <a:pt x="5586151" y="812730"/>
                  <a:pt x="5583512" y="800032"/>
                </a:cubicBezTo>
                <a:cubicBezTo>
                  <a:pt x="5580874" y="787333"/>
                  <a:pt x="5578558" y="778324"/>
                  <a:pt x="5576564" y="773004"/>
                </a:cubicBezTo>
                <a:cubicBezTo>
                  <a:pt x="5565953" y="772230"/>
                  <a:pt x="5544940" y="773194"/>
                  <a:pt x="5513528" y="775897"/>
                </a:cubicBezTo>
                <a:cubicBezTo>
                  <a:pt x="5482116" y="778600"/>
                  <a:pt x="5455662" y="780776"/>
                  <a:pt x="5434166" y="782426"/>
                </a:cubicBezTo>
                <a:cubicBezTo>
                  <a:pt x="5426981" y="800566"/>
                  <a:pt x="5420829" y="804373"/>
                  <a:pt x="5415710" y="793847"/>
                </a:cubicBezTo>
                <a:cubicBezTo>
                  <a:pt x="5410590" y="783322"/>
                  <a:pt x="5407576" y="768541"/>
                  <a:pt x="5406665" y="749504"/>
                </a:cubicBezTo>
                <a:cubicBezTo>
                  <a:pt x="5405755" y="730467"/>
                  <a:pt x="5403987" y="713926"/>
                  <a:pt x="5401363" y="699880"/>
                </a:cubicBezTo>
                <a:cubicBezTo>
                  <a:pt x="5398738" y="685833"/>
                  <a:pt x="5394917" y="672917"/>
                  <a:pt x="5389898" y="661129"/>
                </a:cubicBezTo>
                <a:cubicBezTo>
                  <a:pt x="5384879" y="649341"/>
                  <a:pt x="5386643" y="644150"/>
                  <a:pt x="5395189" y="645555"/>
                </a:cubicBezTo>
                <a:cubicBezTo>
                  <a:pt x="5403736" y="646961"/>
                  <a:pt x="5410379" y="648312"/>
                  <a:pt x="5415119" y="649610"/>
                </a:cubicBezTo>
                <a:cubicBezTo>
                  <a:pt x="5419858" y="650908"/>
                  <a:pt x="5435908" y="650323"/>
                  <a:pt x="5463269" y="647857"/>
                </a:cubicBezTo>
                <a:cubicBezTo>
                  <a:pt x="5475975" y="628383"/>
                  <a:pt x="5483439" y="614860"/>
                  <a:pt x="5485661" y="607289"/>
                </a:cubicBezTo>
                <a:cubicBezTo>
                  <a:pt x="5487885" y="599717"/>
                  <a:pt x="5488996" y="593830"/>
                  <a:pt x="5488996" y="589629"/>
                </a:cubicBezTo>
                <a:cubicBezTo>
                  <a:pt x="5484378" y="590475"/>
                  <a:pt x="5478983" y="591360"/>
                  <a:pt x="5472809" y="592285"/>
                </a:cubicBezTo>
                <a:cubicBezTo>
                  <a:pt x="5466636" y="593210"/>
                  <a:pt x="5461247" y="593429"/>
                  <a:pt x="5456644" y="592941"/>
                </a:cubicBezTo>
                <a:cubicBezTo>
                  <a:pt x="5452041" y="592454"/>
                  <a:pt x="5445932" y="588607"/>
                  <a:pt x="5438317" y="581401"/>
                </a:cubicBezTo>
                <a:cubicBezTo>
                  <a:pt x="5430703" y="574195"/>
                  <a:pt x="5435471" y="570592"/>
                  <a:pt x="5452622" y="570592"/>
                </a:cubicBezTo>
                <a:cubicBezTo>
                  <a:pt x="5466718" y="570592"/>
                  <a:pt x="5485300" y="568595"/>
                  <a:pt x="5508366" y="564601"/>
                </a:cubicBezTo>
                <a:cubicBezTo>
                  <a:pt x="5531432" y="560608"/>
                  <a:pt x="5547271" y="557256"/>
                  <a:pt x="5555882" y="554545"/>
                </a:cubicBezTo>
                <a:cubicBezTo>
                  <a:pt x="5564493" y="551835"/>
                  <a:pt x="5572377" y="549777"/>
                  <a:pt x="5579532" y="548372"/>
                </a:cubicBezTo>
                <a:close/>
                <a:moveTo>
                  <a:pt x="216958" y="548372"/>
                </a:moveTo>
                <a:cubicBezTo>
                  <a:pt x="224114" y="546966"/>
                  <a:pt x="231534" y="549752"/>
                  <a:pt x="239222" y="556729"/>
                </a:cubicBezTo>
                <a:cubicBezTo>
                  <a:pt x="246907" y="563705"/>
                  <a:pt x="245706" y="568900"/>
                  <a:pt x="235619" y="572313"/>
                </a:cubicBezTo>
                <a:cubicBezTo>
                  <a:pt x="225530" y="575726"/>
                  <a:pt x="199535" y="580250"/>
                  <a:pt x="157632" y="585886"/>
                </a:cubicBezTo>
                <a:cubicBezTo>
                  <a:pt x="166624" y="593586"/>
                  <a:pt x="167287" y="600022"/>
                  <a:pt x="159622" y="605191"/>
                </a:cubicBezTo>
                <a:cubicBezTo>
                  <a:pt x="151958" y="610361"/>
                  <a:pt x="138696" y="623565"/>
                  <a:pt x="119840" y="644803"/>
                </a:cubicBezTo>
                <a:cubicBezTo>
                  <a:pt x="148147" y="641246"/>
                  <a:pt x="172772" y="637908"/>
                  <a:pt x="193716" y="634789"/>
                </a:cubicBezTo>
                <a:cubicBezTo>
                  <a:pt x="214660" y="631670"/>
                  <a:pt x="228724" y="628734"/>
                  <a:pt x="235908" y="625981"/>
                </a:cubicBezTo>
                <a:cubicBezTo>
                  <a:pt x="243093" y="623228"/>
                  <a:pt x="250040" y="623321"/>
                  <a:pt x="256752" y="626261"/>
                </a:cubicBezTo>
                <a:cubicBezTo>
                  <a:pt x="263463" y="629200"/>
                  <a:pt x="271565" y="634901"/>
                  <a:pt x="281059" y="643361"/>
                </a:cubicBezTo>
                <a:cubicBezTo>
                  <a:pt x="290552" y="651822"/>
                  <a:pt x="292756" y="658824"/>
                  <a:pt x="287673" y="664366"/>
                </a:cubicBezTo>
                <a:cubicBezTo>
                  <a:pt x="282590" y="669909"/>
                  <a:pt x="278750" y="678954"/>
                  <a:pt x="276155" y="691501"/>
                </a:cubicBezTo>
                <a:cubicBezTo>
                  <a:pt x="273559" y="704049"/>
                  <a:pt x="271350" y="719863"/>
                  <a:pt x="269530" y="738942"/>
                </a:cubicBezTo>
                <a:cubicBezTo>
                  <a:pt x="267708" y="758022"/>
                  <a:pt x="263976" y="773678"/>
                  <a:pt x="258333" y="785910"/>
                </a:cubicBezTo>
                <a:cubicBezTo>
                  <a:pt x="252691" y="798142"/>
                  <a:pt x="245706" y="806729"/>
                  <a:pt x="237382" y="811669"/>
                </a:cubicBezTo>
                <a:cubicBezTo>
                  <a:pt x="229057" y="816609"/>
                  <a:pt x="223576" y="812730"/>
                  <a:pt x="220938" y="800032"/>
                </a:cubicBezTo>
                <a:cubicBezTo>
                  <a:pt x="218299" y="787333"/>
                  <a:pt x="215983" y="778324"/>
                  <a:pt x="213990" y="773004"/>
                </a:cubicBezTo>
                <a:cubicBezTo>
                  <a:pt x="203377" y="772230"/>
                  <a:pt x="182366" y="773194"/>
                  <a:pt x="150953" y="775897"/>
                </a:cubicBezTo>
                <a:cubicBezTo>
                  <a:pt x="119542" y="778600"/>
                  <a:pt x="93087" y="780776"/>
                  <a:pt x="71592" y="782426"/>
                </a:cubicBezTo>
                <a:cubicBezTo>
                  <a:pt x="64407" y="800566"/>
                  <a:pt x="58256" y="804373"/>
                  <a:pt x="53135" y="793847"/>
                </a:cubicBezTo>
                <a:cubicBezTo>
                  <a:pt x="48016" y="783322"/>
                  <a:pt x="45001" y="768541"/>
                  <a:pt x="44090" y="749504"/>
                </a:cubicBezTo>
                <a:cubicBezTo>
                  <a:pt x="43180" y="730467"/>
                  <a:pt x="41412" y="713926"/>
                  <a:pt x="38788" y="699880"/>
                </a:cubicBezTo>
                <a:cubicBezTo>
                  <a:pt x="36163" y="685833"/>
                  <a:pt x="32343" y="672917"/>
                  <a:pt x="27323" y="661129"/>
                </a:cubicBezTo>
                <a:cubicBezTo>
                  <a:pt x="22304" y="649341"/>
                  <a:pt x="24068" y="644150"/>
                  <a:pt x="32615" y="645555"/>
                </a:cubicBezTo>
                <a:cubicBezTo>
                  <a:pt x="41162" y="646961"/>
                  <a:pt x="47805" y="648312"/>
                  <a:pt x="52544" y="649610"/>
                </a:cubicBezTo>
                <a:cubicBezTo>
                  <a:pt x="57283" y="650908"/>
                  <a:pt x="73334" y="650323"/>
                  <a:pt x="100695" y="647857"/>
                </a:cubicBezTo>
                <a:cubicBezTo>
                  <a:pt x="113400" y="628383"/>
                  <a:pt x="120864" y="614860"/>
                  <a:pt x="123087" y="607289"/>
                </a:cubicBezTo>
                <a:cubicBezTo>
                  <a:pt x="125310" y="599717"/>
                  <a:pt x="126421" y="593830"/>
                  <a:pt x="126421" y="589629"/>
                </a:cubicBezTo>
                <a:cubicBezTo>
                  <a:pt x="121804" y="590475"/>
                  <a:pt x="116408" y="591360"/>
                  <a:pt x="110235" y="592285"/>
                </a:cubicBezTo>
                <a:cubicBezTo>
                  <a:pt x="104061" y="593210"/>
                  <a:pt x="98673" y="593429"/>
                  <a:pt x="94070" y="592941"/>
                </a:cubicBezTo>
                <a:cubicBezTo>
                  <a:pt x="89467" y="592454"/>
                  <a:pt x="83358" y="588607"/>
                  <a:pt x="75743" y="581401"/>
                </a:cubicBezTo>
                <a:cubicBezTo>
                  <a:pt x="68128" y="574195"/>
                  <a:pt x="72896" y="570592"/>
                  <a:pt x="90047" y="570592"/>
                </a:cubicBezTo>
                <a:cubicBezTo>
                  <a:pt x="104143" y="570592"/>
                  <a:pt x="122725" y="568595"/>
                  <a:pt x="145791" y="564601"/>
                </a:cubicBezTo>
                <a:cubicBezTo>
                  <a:pt x="168857" y="560608"/>
                  <a:pt x="184696" y="557256"/>
                  <a:pt x="193307" y="554545"/>
                </a:cubicBezTo>
                <a:cubicBezTo>
                  <a:pt x="201919" y="551835"/>
                  <a:pt x="209802" y="549777"/>
                  <a:pt x="216958" y="548372"/>
                </a:cubicBezTo>
                <a:close/>
                <a:moveTo>
                  <a:pt x="1302003" y="547533"/>
                </a:moveTo>
                <a:cubicBezTo>
                  <a:pt x="1307289" y="548296"/>
                  <a:pt x="1313489" y="551283"/>
                  <a:pt x="1320601" y="556492"/>
                </a:cubicBezTo>
                <a:cubicBezTo>
                  <a:pt x="1334827" y="566910"/>
                  <a:pt x="1337641" y="574019"/>
                  <a:pt x="1329044" y="577819"/>
                </a:cubicBezTo>
                <a:cubicBezTo>
                  <a:pt x="1320447" y="581620"/>
                  <a:pt x="1313384" y="587560"/>
                  <a:pt x="1307857" y="595641"/>
                </a:cubicBezTo>
                <a:cubicBezTo>
                  <a:pt x="1302328" y="603721"/>
                  <a:pt x="1294789" y="613354"/>
                  <a:pt x="1285238" y="624540"/>
                </a:cubicBezTo>
                <a:cubicBezTo>
                  <a:pt x="1322881" y="632986"/>
                  <a:pt x="1347815" y="643340"/>
                  <a:pt x="1360040" y="655601"/>
                </a:cubicBezTo>
                <a:cubicBezTo>
                  <a:pt x="1372265" y="667862"/>
                  <a:pt x="1377511" y="679276"/>
                  <a:pt x="1375775" y="689845"/>
                </a:cubicBezTo>
                <a:cubicBezTo>
                  <a:pt x="1374040" y="700414"/>
                  <a:pt x="1363697" y="698356"/>
                  <a:pt x="1344746" y="683672"/>
                </a:cubicBezTo>
                <a:cubicBezTo>
                  <a:pt x="1325796" y="668987"/>
                  <a:pt x="1303472" y="652933"/>
                  <a:pt x="1277775" y="635510"/>
                </a:cubicBezTo>
                <a:cubicBezTo>
                  <a:pt x="1251001" y="665725"/>
                  <a:pt x="1225504" y="684754"/>
                  <a:pt x="1201283" y="692598"/>
                </a:cubicBezTo>
                <a:cubicBezTo>
                  <a:pt x="1177063" y="700443"/>
                  <a:pt x="1173664" y="697983"/>
                  <a:pt x="1191087" y="685220"/>
                </a:cubicBezTo>
                <a:cubicBezTo>
                  <a:pt x="1208511" y="672458"/>
                  <a:pt x="1224525" y="657888"/>
                  <a:pt x="1239131" y="641511"/>
                </a:cubicBezTo>
                <a:cubicBezTo>
                  <a:pt x="1253737" y="625135"/>
                  <a:pt x="1264821" y="611132"/>
                  <a:pt x="1272386" y="599502"/>
                </a:cubicBezTo>
                <a:cubicBezTo>
                  <a:pt x="1279950" y="587872"/>
                  <a:pt x="1282879" y="581967"/>
                  <a:pt x="1281172" y="581788"/>
                </a:cubicBezTo>
                <a:cubicBezTo>
                  <a:pt x="1279466" y="581609"/>
                  <a:pt x="1268973" y="584219"/>
                  <a:pt x="1249692" y="589618"/>
                </a:cubicBezTo>
                <a:cubicBezTo>
                  <a:pt x="1230412" y="595017"/>
                  <a:pt x="1215968" y="592966"/>
                  <a:pt x="1206360" y="583466"/>
                </a:cubicBezTo>
                <a:cubicBezTo>
                  <a:pt x="1196752" y="573965"/>
                  <a:pt x="1199290" y="569674"/>
                  <a:pt x="1213974" y="570592"/>
                </a:cubicBezTo>
                <a:cubicBezTo>
                  <a:pt x="1228659" y="571510"/>
                  <a:pt x="1243085" y="570466"/>
                  <a:pt x="1257253" y="567462"/>
                </a:cubicBezTo>
                <a:cubicBezTo>
                  <a:pt x="1271421" y="564458"/>
                  <a:pt x="1281965" y="559274"/>
                  <a:pt x="1288884" y="551910"/>
                </a:cubicBezTo>
                <a:cubicBezTo>
                  <a:pt x="1292344" y="548228"/>
                  <a:pt x="1296717" y="546769"/>
                  <a:pt x="1302003" y="547533"/>
                </a:cubicBezTo>
                <a:close/>
                <a:moveTo>
                  <a:pt x="5233416" y="545202"/>
                </a:moveTo>
                <a:cubicBezTo>
                  <a:pt x="5237040" y="545347"/>
                  <a:pt x="5241118" y="546486"/>
                  <a:pt x="5245649" y="548619"/>
                </a:cubicBezTo>
                <a:cubicBezTo>
                  <a:pt x="5254713" y="552885"/>
                  <a:pt x="5263572" y="558356"/>
                  <a:pt x="5272226" y="565032"/>
                </a:cubicBezTo>
                <a:cubicBezTo>
                  <a:pt x="5280880" y="571707"/>
                  <a:pt x="5281730" y="578318"/>
                  <a:pt x="5274774" y="584864"/>
                </a:cubicBezTo>
                <a:cubicBezTo>
                  <a:pt x="5267820" y="591410"/>
                  <a:pt x="5260309" y="606324"/>
                  <a:pt x="5252243" y="629605"/>
                </a:cubicBezTo>
                <a:cubicBezTo>
                  <a:pt x="5244176" y="652887"/>
                  <a:pt x="5235859" y="669141"/>
                  <a:pt x="5227291" y="678369"/>
                </a:cubicBezTo>
                <a:cubicBezTo>
                  <a:pt x="5218723" y="687597"/>
                  <a:pt x="5212653" y="687264"/>
                  <a:pt x="5209082" y="677369"/>
                </a:cubicBezTo>
                <a:lnTo>
                  <a:pt x="5175870" y="678574"/>
                </a:lnTo>
                <a:lnTo>
                  <a:pt x="5175870" y="712302"/>
                </a:lnTo>
                <a:cubicBezTo>
                  <a:pt x="5185105" y="711470"/>
                  <a:pt x="5194362" y="709685"/>
                  <a:pt x="5203640" y="706946"/>
                </a:cubicBezTo>
                <a:cubicBezTo>
                  <a:pt x="5212918" y="704207"/>
                  <a:pt x="5221407" y="706996"/>
                  <a:pt x="5229108" y="715313"/>
                </a:cubicBezTo>
                <a:cubicBezTo>
                  <a:pt x="5236809" y="723631"/>
                  <a:pt x="5233618" y="728596"/>
                  <a:pt x="5219536" y="730209"/>
                </a:cubicBezTo>
                <a:cubicBezTo>
                  <a:pt x="5205454" y="731822"/>
                  <a:pt x="5190841" y="733834"/>
                  <a:pt x="5175698" y="736243"/>
                </a:cubicBezTo>
                <a:lnTo>
                  <a:pt x="5174515" y="771692"/>
                </a:lnTo>
                <a:cubicBezTo>
                  <a:pt x="5199123" y="769957"/>
                  <a:pt x="5219056" y="768641"/>
                  <a:pt x="5234313" y="767745"/>
                </a:cubicBezTo>
                <a:cubicBezTo>
                  <a:pt x="5249572" y="766848"/>
                  <a:pt x="5264227" y="765483"/>
                  <a:pt x="5278281" y="763647"/>
                </a:cubicBezTo>
                <a:cubicBezTo>
                  <a:pt x="5292334" y="761811"/>
                  <a:pt x="5304200" y="767444"/>
                  <a:pt x="5313881" y="780543"/>
                </a:cubicBezTo>
                <a:cubicBezTo>
                  <a:pt x="5323560" y="793643"/>
                  <a:pt x="5319047" y="798841"/>
                  <a:pt x="5300340" y="796138"/>
                </a:cubicBezTo>
                <a:cubicBezTo>
                  <a:pt x="5281633" y="793435"/>
                  <a:pt x="5259911" y="792084"/>
                  <a:pt x="5235174" y="792084"/>
                </a:cubicBezTo>
                <a:cubicBezTo>
                  <a:pt x="5210279" y="792084"/>
                  <a:pt x="5177860" y="794331"/>
                  <a:pt x="5137915" y="798827"/>
                </a:cubicBezTo>
                <a:cubicBezTo>
                  <a:pt x="5097971" y="803323"/>
                  <a:pt x="5072112" y="806922"/>
                  <a:pt x="5060339" y="809625"/>
                </a:cubicBezTo>
                <a:cubicBezTo>
                  <a:pt x="5048565" y="812328"/>
                  <a:pt x="5036957" y="808933"/>
                  <a:pt x="5025513" y="799440"/>
                </a:cubicBezTo>
                <a:cubicBezTo>
                  <a:pt x="5014069" y="789947"/>
                  <a:pt x="5016923" y="785200"/>
                  <a:pt x="5034074" y="785200"/>
                </a:cubicBezTo>
                <a:cubicBezTo>
                  <a:pt x="5048457" y="785200"/>
                  <a:pt x="5064787" y="784308"/>
                  <a:pt x="5083064" y="782522"/>
                </a:cubicBezTo>
                <a:cubicBezTo>
                  <a:pt x="5101341" y="780737"/>
                  <a:pt x="5124124" y="778188"/>
                  <a:pt x="5151413" y="774875"/>
                </a:cubicBezTo>
                <a:lnTo>
                  <a:pt x="5151413" y="739448"/>
                </a:lnTo>
                <a:cubicBezTo>
                  <a:pt x="5137417" y="742144"/>
                  <a:pt x="5126762" y="743944"/>
                  <a:pt x="5119449" y="744847"/>
                </a:cubicBezTo>
                <a:cubicBezTo>
                  <a:pt x="5112135" y="745750"/>
                  <a:pt x="5104388" y="742427"/>
                  <a:pt x="5096207" y="734877"/>
                </a:cubicBezTo>
                <a:cubicBezTo>
                  <a:pt x="5088026" y="727327"/>
                  <a:pt x="5090098" y="723265"/>
                  <a:pt x="5102423" y="722691"/>
                </a:cubicBezTo>
                <a:cubicBezTo>
                  <a:pt x="5114749" y="722118"/>
                  <a:pt x="5131078" y="720203"/>
                  <a:pt x="5151413" y="716948"/>
                </a:cubicBezTo>
                <a:lnTo>
                  <a:pt x="5151413" y="680058"/>
                </a:lnTo>
                <a:cubicBezTo>
                  <a:pt x="5139654" y="681807"/>
                  <a:pt x="5128454" y="683500"/>
                  <a:pt x="5117814" y="685134"/>
                </a:cubicBezTo>
                <a:cubicBezTo>
                  <a:pt x="5108593" y="698844"/>
                  <a:pt x="5101366" y="694104"/>
                  <a:pt x="5096132" y="670916"/>
                </a:cubicBezTo>
                <a:cubicBezTo>
                  <a:pt x="5090897" y="647728"/>
                  <a:pt x="5086474" y="628681"/>
                  <a:pt x="5082860" y="613774"/>
                </a:cubicBezTo>
                <a:cubicBezTo>
                  <a:pt x="5079246" y="598867"/>
                  <a:pt x="5074023" y="586366"/>
                  <a:pt x="5067189" y="576271"/>
                </a:cubicBezTo>
                <a:cubicBezTo>
                  <a:pt x="5060356" y="566175"/>
                  <a:pt x="5062425" y="561812"/>
                  <a:pt x="5073395" y="563182"/>
                </a:cubicBezTo>
                <a:cubicBezTo>
                  <a:pt x="5084366" y="564551"/>
                  <a:pt x="5092274" y="565451"/>
                  <a:pt x="5097121" y="565881"/>
                </a:cubicBezTo>
                <a:cubicBezTo>
                  <a:pt x="5101968" y="566311"/>
                  <a:pt x="5116567" y="565422"/>
                  <a:pt x="5140916" y="563214"/>
                </a:cubicBezTo>
                <a:cubicBezTo>
                  <a:pt x="5165265" y="561005"/>
                  <a:pt x="5183825" y="558797"/>
                  <a:pt x="5196595" y="556589"/>
                </a:cubicBezTo>
                <a:cubicBezTo>
                  <a:pt x="5209366" y="554380"/>
                  <a:pt x="5218468" y="551433"/>
                  <a:pt x="5223902" y="547748"/>
                </a:cubicBezTo>
                <a:cubicBezTo>
                  <a:pt x="5226620" y="545905"/>
                  <a:pt x="5229791" y="545056"/>
                  <a:pt x="5233416" y="545202"/>
                </a:cubicBezTo>
                <a:close/>
                <a:moveTo>
                  <a:pt x="5776142" y="544693"/>
                </a:moveTo>
                <a:cubicBezTo>
                  <a:pt x="5777742" y="544453"/>
                  <a:pt x="5779797" y="544568"/>
                  <a:pt x="5782306" y="545038"/>
                </a:cubicBezTo>
                <a:cubicBezTo>
                  <a:pt x="5792344" y="546916"/>
                  <a:pt x="5800920" y="549967"/>
                  <a:pt x="5808032" y="554190"/>
                </a:cubicBezTo>
                <a:cubicBezTo>
                  <a:pt x="5815145" y="558413"/>
                  <a:pt x="5817128" y="563945"/>
                  <a:pt x="5813980" y="570786"/>
                </a:cubicBezTo>
                <a:cubicBezTo>
                  <a:pt x="5810832" y="577626"/>
                  <a:pt x="5809258" y="600498"/>
                  <a:pt x="5809258" y="639403"/>
                </a:cubicBezTo>
                <a:cubicBezTo>
                  <a:pt x="5810950" y="639532"/>
                  <a:pt x="5815866" y="638217"/>
                  <a:pt x="5824004" y="635456"/>
                </a:cubicBezTo>
                <a:cubicBezTo>
                  <a:pt x="5832142" y="632696"/>
                  <a:pt x="5838692" y="634402"/>
                  <a:pt x="5843654" y="640576"/>
                </a:cubicBezTo>
                <a:cubicBezTo>
                  <a:pt x="5848615" y="646749"/>
                  <a:pt x="5846769" y="651252"/>
                  <a:pt x="5838114" y="654084"/>
                </a:cubicBezTo>
                <a:cubicBezTo>
                  <a:pt x="5829460" y="656916"/>
                  <a:pt x="5819777" y="659480"/>
                  <a:pt x="5809064" y="661774"/>
                </a:cubicBezTo>
                <a:cubicBezTo>
                  <a:pt x="5808290" y="681807"/>
                  <a:pt x="5807903" y="699095"/>
                  <a:pt x="5807903" y="713636"/>
                </a:cubicBezTo>
                <a:cubicBezTo>
                  <a:pt x="5819748" y="707340"/>
                  <a:pt x="5831260" y="701719"/>
                  <a:pt x="5842438" y="696771"/>
                </a:cubicBezTo>
                <a:cubicBezTo>
                  <a:pt x="5853616" y="691824"/>
                  <a:pt x="5858162" y="692771"/>
                  <a:pt x="5856076" y="699611"/>
                </a:cubicBezTo>
                <a:cubicBezTo>
                  <a:pt x="5853990" y="706451"/>
                  <a:pt x="5839118" y="718031"/>
                  <a:pt x="5811464" y="734350"/>
                </a:cubicBezTo>
                <a:cubicBezTo>
                  <a:pt x="5783808" y="750669"/>
                  <a:pt x="5767095" y="761672"/>
                  <a:pt x="5761323" y="767358"/>
                </a:cubicBezTo>
                <a:cubicBezTo>
                  <a:pt x="5755551" y="773043"/>
                  <a:pt x="5747675" y="770996"/>
                  <a:pt x="5737694" y="761216"/>
                </a:cubicBezTo>
                <a:cubicBezTo>
                  <a:pt x="5727713" y="751436"/>
                  <a:pt x="5724788" y="745811"/>
                  <a:pt x="5728918" y="744342"/>
                </a:cubicBezTo>
                <a:cubicBezTo>
                  <a:pt x="5733048" y="742872"/>
                  <a:pt x="5736866" y="741922"/>
                  <a:pt x="5740372" y="741491"/>
                </a:cubicBezTo>
                <a:cubicBezTo>
                  <a:pt x="5743878" y="741061"/>
                  <a:pt x="5750589" y="738688"/>
                  <a:pt x="5760506" y="734371"/>
                </a:cubicBezTo>
                <a:cubicBezTo>
                  <a:pt x="5770422" y="730055"/>
                  <a:pt x="5778069" y="725975"/>
                  <a:pt x="5783446" y="722132"/>
                </a:cubicBezTo>
                <a:lnTo>
                  <a:pt x="5783446" y="667905"/>
                </a:lnTo>
                <a:cubicBezTo>
                  <a:pt x="5781453" y="668765"/>
                  <a:pt x="5777667" y="669880"/>
                  <a:pt x="5772089" y="671249"/>
                </a:cubicBezTo>
                <a:cubicBezTo>
                  <a:pt x="5766511" y="672619"/>
                  <a:pt x="5760882" y="673060"/>
                  <a:pt x="5755203" y="672572"/>
                </a:cubicBezTo>
                <a:cubicBezTo>
                  <a:pt x="5749524" y="672085"/>
                  <a:pt x="5744039" y="668779"/>
                  <a:pt x="5738748" y="662656"/>
                </a:cubicBezTo>
                <a:cubicBezTo>
                  <a:pt x="5733456" y="656533"/>
                  <a:pt x="5735163" y="653170"/>
                  <a:pt x="5743867" y="652568"/>
                </a:cubicBezTo>
                <a:cubicBezTo>
                  <a:pt x="5752572" y="651965"/>
                  <a:pt x="5765765" y="649649"/>
                  <a:pt x="5783446" y="645620"/>
                </a:cubicBezTo>
                <a:cubicBezTo>
                  <a:pt x="5783446" y="635367"/>
                  <a:pt x="5783006" y="620306"/>
                  <a:pt x="5782124" y="600437"/>
                </a:cubicBezTo>
                <a:cubicBezTo>
                  <a:pt x="5781242" y="580569"/>
                  <a:pt x="5778542" y="565899"/>
                  <a:pt x="5774025" y="556427"/>
                </a:cubicBezTo>
                <a:cubicBezTo>
                  <a:pt x="5770637" y="549324"/>
                  <a:pt x="5771343" y="545412"/>
                  <a:pt x="5776142" y="544693"/>
                </a:cubicBezTo>
                <a:close/>
                <a:moveTo>
                  <a:pt x="6212900" y="543596"/>
                </a:moveTo>
                <a:cubicBezTo>
                  <a:pt x="6219998" y="543596"/>
                  <a:pt x="6229208" y="546683"/>
                  <a:pt x="6240530" y="552857"/>
                </a:cubicBezTo>
                <a:cubicBezTo>
                  <a:pt x="6251851" y="559030"/>
                  <a:pt x="6255476" y="564928"/>
                  <a:pt x="6251403" y="570549"/>
                </a:cubicBezTo>
                <a:cubicBezTo>
                  <a:pt x="6247330" y="576170"/>
                  <a:pt x="6244872" y="600470"/>
                  <a:pt x="6244025" y="643447"/>
                </a:cubicBezTo>
                <a:cubicBezTo>
                  <a:pt x="6256358" y="640751"/>
                  <a:pt x="6269052" y="638055"/>
                  <a:pt x="6282109" y="635359"/>
                </a:cubicBezTo>
                <a:cubicBezTo>
                  <a:pt x="6295166" y="632664"/>
                  <a:pt x="6305580" y="634517"/>
                  <a:pt x="6313352" y="640920"/>
                </a:cubicBezTo>
                <a:cubicBezTo>
                  <a:pt x="6321126" y="647323"/>
                  <a:pt x="6317974" y="653177"/>
                  <a:pt x="6303899" y="658483"/>
                </a:cubicBezTo>
                <a:cubicBezTo>
                  <a:pt x="6289824" y="663789"/>
                  <a:pt x="6269808" y="668951"/>
                  <a:pt x="6243852" y="673971"/>
                </a:cubicBezTo>
                <a:cubicBezTo>
                  <a:pt x="6243064" y="700815"/>
                  <a:pt x="6242670" y="727538"/>
                  <a:pt x="6242670" y="754139"/>
                </a:cubicBezTo>
                <a:cubicBezTo>
                  <a:pt x="6258960" y="753322"/>
                  <a:pt x="6274118" y="752010"/>
                  <a:pt x="6288142" y="750203"/>
                </a:cubicBezTo>
                <a:cubicBezTo>
                  <a:pt x="6302167" y="748396"/>
                  <a:pt x="6314568" y="746801"/>
                  <a:pt x="6325345" y="745417"/>
                </a:cubicBezTo>
                <a:cubicBezTo>
                  <a:pt x="6336122" y="744033"/>
                  <a:pt x="6345629" y="744291"/>
                  <a:pt x="6353868" y="746191"/>
                </a:cubicBezTo>
                <a:cubicBezTo>
                  <a:pt x="6362106" y="748091"/>
                  <a:pt x="6370154" y="752429"/>
                  <a:pt x="6378012" y="759205"/>
                </a:cubicBezTo>
                <a:cubicBezTo>
                  <a:pt x="6385872" y="765981"/>
                  <a:pt x="6387786" y="771581"/>
                  <a:pt x="6383756" y="776005"/>
                </a:cubicBezTo>
                <a:cubicBezTo>
                  <a:pt x="6379726" y="780429"/>
                  <a:pt x="6364852" y="781067"/>
                  <a:pt x="6339133" y="777919"/>
                </a:cubicBezTo>
                <a:cubicBezTo>
                  <a:pt x="6313414" y="774771"/>
                  <a:pt x="6283184" y="774987"/>
                  <a:pt x="6248446" y="778564"/>
                </a:cubicBezTo>
                <a:cubicBezTo>
                  <a:pt x="6213706" y="782142"/>
                  <a:pt x="6186176" y="785509"/>
                  <a:pt x="6165856" y="788664"/>
                </a:cubicBezTo>
                <a:cubicBezTo>
                  <a:pt x="6145536" y="791818"/>
                  <a:pt x="6130386" y="794754"/>
                  <a:pt x="6120405" y="797472"/>
                </a:cubicBezTo>
                <a:cubicBezTo>
                  <a:pt x="6110424" y="800189"/>
                  <a:pt x="6100608" y="797780"/>
                  <a:pt x="6090958" y="790245"/>
                </a:cubicBezTo>
                <a:cubicBezTo>
                  <a:pt x="6081307" y="782709"/>
                  <a:pt x="6077532" y="777991"/>
                  <a:pt x="6079632" y="776091"/>
                </a:cubicBezTo>
                <a:cubicBezTo>
                  <a:pt x="6081734" y="774191"/>
                  <a:pt x="6088061" y="772782"/>
                  <a:pt x="6098615" y="771864"/>
                </a:cubicBezTo>
                <a:cubicBezTo>
                  <a:pt x="6109170" y="770946"/>
                  <a:pt x="6124084" y="769365"/>
                  <a:pt x="6143356" y="767121"/>
                </a:cubicBezTo>
                <a:cubicBezTo>
                  <a:pt x="6162630" y="764877"/>
                  <a:pt x="6187130" y="761639"/>
                  <a:pt x="6216858" y="757409"/>
                </a:cubicBezTo>
                <a:lnTo>
                  <a:pt x="6216858" y="677369"/>
                </a:lnTo>
                <a:cubicBezTo>
                  <a:pt x="6197986" y="681858"/>
                  <a:pt x="6183008" y="682919"/>
                  <a:pt x="6171922" y="680553"/>
                </a:cubicBezTo>
                <a:cubicBezTo>
                  <a:pt x="6160838" y="678187"/>
                  <a:pt x="6153635" y="674411"/>
                  <a:pt x="6150316" y="669227"/>
                </a:cubicBezTo>
                <a:cubicBezTo>
                  <a:pt x="6146996" y="664043"/>
                  <a:pt x="6149910" y="661172"/>
                  <a:pt x="6159059" y="660613"/>
                </a:cubicBezTo>
                <a:cubicBezTo>
                  <a:pt x="6168208" y="660053"/>
                  <a:pt x="6187474" y="656418"/>
                  <a:pt x="6216858" y="649707"/>
                </a:cubicBezTo>
                <a:cubicBezTo>
                  <a:pt x="6216858" y="641174"/>
                  <a:pt x="6216638" y="626099"/>
                  <a:pt x="6216202" y="604481"/>
                </a:cubicBezTo>
                <a:cubicBezTo>
                  <a:pt x="6215764" y="582864"/>
                  <a:pt x="6212842" y="567312"/>
                  <a:pt x="6207436" y="557826"/>
                </a:cubicBezTo>
                <a:cubicBezTo>
                  <a:pt x="6202030" y="548340"/>
                  <a:pt x="6203851" y="543596"/>
                  <a:pt x="6212900" y="543596"/>
                </a:cubicBezTo>
                <a:close/>
                <a:moveTo>
                  <a:pt x="4388397" y="541074"/>
                </a:moveTo>
                <a:cubicBezTo>
                  <a:pt x="4390260" y="541105"/>
                  <a:pt x="4392546" y="541598"/>
                  <a:pt x="4395254" y="542553"/>
                </a:cubicBezTo>
                <a:cubicBezTo>
                  <a:pt x="4406088" y="546375"/>
                  <a:pt x="4413990" y="550906"/>
                  <a:pt x="4418959" y="556148"/>
                </a:cubicBezTo>
                <a:cubicBezTo>
                  <a:pt x="4423927" y="561389"/>
                  <a:pt x="4424784" y="566523"/>
                  <a:pt x="4421529" y="571549"/>
                </a:cubicBezTo>
                <a:cubicBezTo>
                  <a:pt x="4418274" y="576575"/>
                  <a:pt x="4414606" y="587933"/>
                  <a:pt x="4410527" y="605621"/>
                </a:cubicBezTo>
                <a:cubicBezTo>
                  <a:pt x="4406447" y="623310"/>
                  <a:pt x="4402292" y="639074"/>
                  <a:pt x="4398061" y="652912"/>
                </a:cubicBezTo>
                <a:cubicBezTo>
                  <a:pt x="4408200" y="652080"/>
                  <a:pt x="4418668" y="650510"/>
                  <a:pt x="4429466" y="648201"/>
                </a:cubicBezTo>
                <a:cubicBezTo>
                  <a:pt x="4431818" y="640701"/>
                  <a:pt x="4432094" y="633087"/>
                  <a:pt x="4430294" y="625357"/>
                </a:cubicBezTo>
                <a:cubicBezTo>
                  <a:pt x="4428495" y="617628"/>
                  <a:pt x="4433919" y="617251"/>
                  <a:pt x="4446567" y="624228"/>
                </a:cubicBezTo>
                <a:cubicBezTo>
                  <a:pt x="4459215" y="631204"/>
                  <a:pt x="4464381" y="637736"/>
                  <a:pt x="4462065" y="643824"/>
                </a:cubicBezTo>
                <a:cubicBezTo>
                  <a:pt x="4459749" y="649911"/>
                  <a:pt x="4457469" y="657906"/>
                  <a:pt x="4455225" y="667808"/>
                </a:cubicBezTo>
                <a:cubicBezTo>
                  <a:pt x="4452981" y="677710"/>
                  <a:pt x="4449363" y="689461"/>
                  <a:pt x="4444373" y="703063"/>
                </a:cubicBezTo>
                <a:cubicBezTo>
                  <a:pt x="4439383" y="716665"/>
                  <a:pt x="4433840" y="728643"/>
                  <a:pt x="4427746" y="738996"/>
                </a:cubicBezTo>
                <a:cubicBezTo>
                  <a:pt x="4441914" y="749249"/>
                  <a:pt x="4450632" y="758904"/>
                  <a:pt x="4453902" y="767960"/>
                </a:cubicBezTo>
                <a:cubicBezTo>
                  <a:pt x="4457172" y="777016"/>
                  <a:pt x="4456641" y="786000"/>
                  <a:pt x="4452310" y="794912"/>
                </a:cubicBezTo>
                <a:cubicBezTo>
                  <a:pt x="4447979" y="803825"/>
                  <a:pt x="4441781" y="802165"/>
                  <a:pt x="4433715" y="789933"/>
                </a:cubicBezTo>
                <a:cubicBezTo>
                  <a:pt x="4425648" y="777700"/>
                  <a:pt x="4418460" y="766723"/>
                  <a:pt x="4412151" y="757000"/>
                </a:cubicBezTo>
                <a:cubicBezTo>
                  <a:pt x="4396892" y="771986"/>
                  <a:pt x="4382574" y="782246"/>
                  <a:pt x="4369194" y="787782"/>
                </a:cubicBezTo>
                <a:cubicBezTo>
                  <a:pt x="4355815" y="793317"/>
                  <a:pt x="4342855" y="796543"/>
                  <a:pt x="4330315" y="797461"/>
                </a:cubicBezTo>
                <a:cubicBezTo>
                  <a:pt x="4317774" y="798379"/>
                  <a:pt x="4316319" y="795973"/>
                  <a:pt x="4325948" y="790245"/>
                </a:cubicBezTo>
                <a:cubicBezTo>
                  <a:pt x="4335577" y="784516"/>
                  <a:pt x="4346978" y="777700"/>
                  <a:pt x="4360149" y="769799"/>
                </a:cubicBezTo>
                <a:cubicBezTo>
                  <a:pt x="4373321" y="761897"/>
                  <a:pt x="4385901" y="752376"/>
                  <a:pt x="4397889" y="741233"/>
                </a:cubicBezTo>
                <a:cubicBezTo>
                  <a:pt x="4384438" y="728643"/>
                  <a:pt x="4375454" y="720773"/>
                  <a:pt x="4370937" y="717626"/>
                </a:cubicBezTo>
                <a:cubicBezTo>
                  <a:pt x="4366420" y="714478"/>
                  <a:pt x="4365061" y="709398"/>
                  <a:pt x="4366861" y="702386"/>
                </a:cubicBezTo>
                <a:cubicBezTo>
                  <a:pt x="4368660" y="695373"/>
                  <a:pt x="4370908" y="687034"/>
                  <a:pt x="4373604" y="677369"/>
                </a:cubicBezTo>
                <a:cubicBezTo>
                  <a:pt x="4347620" y="683535"/>
                  <a:pt x="4330659" y="688451"/>
                  <a:pt x="4322721" y="692114"/>
                </a:cubicBezTo>
                <a:cubicBezTo>
                  <a:pt x="4314784" y="695778"/>
                  <a:pt x="4305983" y="692183"/>
                  <a:pt x="4296317" y="681327"/>
                </a:cubicBezTo>
                <a:cubicBezTo>
                  <a:pt x="4286652" y="670471"/>
                  <a:pt x="4287846" y="665495"/>
                  <a:pt x="4299899" y="666399"/>
                </a:cubicBezTo>
                <a:cubicBezTo>
                  <a:pt x="4311952" y="667302"/>
                  <a:pt x="4337496" y="664814"/>
                  <a:pt x="4376529" y="658935"/>
                </a:cubicBezTo>
                <a:cubicBezTo>
                  <a:pt x="4380043" y="631631"/>
                  <a:pt x="4382681" y="609941"/>
                  <a:pt x="4384445" y="593866"/>
                </a:cubicBezTo>
                <a:cubicBezTo>
                  <a:pt x="4386209" y="577791"/>
                  <a:pt x="4385743" y="564264"/>
                  <a:pt x="4383047" y="553287"/>
                </a:cubicBezTo>
                <a:cubicBezTo>
                  <a:pt x="4381025" y="545054"/>
                  <a:pt x="4382808" y="540983"/>
                  <a:pt x="4388397" y="541074"/>
                </a:cubicBezTo>
                <a:close/>
                <a:moveTo>
                  <a:pt x="4866300" y="540636"/>
                </a:moveTo>
                <a:cubicBezTo>
                  <a:pt x="4870217" y="540896"/>
                  <a:pt x="4874522" y="541976"/>
                  <a:pt x="4879215" y="543876"/>
                </a:cubicBezTo>
                <a:cubicBezTo>
                  <a:pt x="4888600" y="547676"/>
                  <a:pt x="4896488" y="552538"/>
                  <a:pt x="4902876" y="558460"/>
                </a:cubicBezTo>
                <a:cubicBezTo>
                  <a:pt x="4909265" y="564383"/>
                  <a:pt x="4909809" y="569495"/>
                  <a:pt x="4904511" y="573797"/>
                </a:cubicBezTo>
                <a:cubicBezTo>
                  <a:pt x="4899212" y="578099"/>
                  <a:pt x="4894175" y="584158"/>
                  <a:pt x="4889400" y="591973"/>
                </a:cubicBezTo>
                <a:cubicBezTo>
                  <a:pt x="4884625" y="599789"/>
                  <a:pt x="4876529" y="613050"/>
                  <a:pt x="4865115" y="631757"/>
                </a:cubicBezTo>
                <a:cubicBezTo>
                  <a:pt x="4853700" y="650463"/>
                  <a:pt x="4845569" y="654418"/>
                  <a:pt x="4840722" y="643619"/>
                </a:cubicBezTo>
                <a:cubicBezTo>
                  <a:pt x="4832190" y="645412"/>
                  <a:pt x="4823256" y="647391"/>
                  <a:pt x="4813920" y="649556"/>
                </a:cubicBezTo>
                <a:lnTo>
                  <a:pt x="4813920" y="674508"/>
                </a:lnTo>
                <a:cubicBezTo>
                  <a:pt x="4850846" y="670106"/>
                  <a:pt x="4875070" y="666306"/>
                  <a:pt x="4886593" y="663108"/>
                </a:cubicBezTo>
                <a:cubicBezTo>
                  <a:pt x="4898115" y="659910"/>
                  <a:pt x="4907780" y="661136"/>
                  <a:pt x="4915589" y="666786"/>
                </a:cubicBezTo>
                <a:cubicBezTo>
                  <a:pt x="4923397" y="672436"/>
                  <a:pt x="4926638" y="677158"/>
                  <a:pt x="4925311" y="680951"/>
                </a:cubicBezTo>
                <a:cubicBezTo>
                  <a:pt x="4923985" y="684744"/>
                  <a:pt x="4912653" y="687336"/>
                  <a:pt x="4891315" y="688727"/>
                </a:cubicBezTo>
                <a:cubicBezTo>
                  <a:pt x="4869976" y="690118"/>
                  <a:pt x="4844178" y="692491"/>
                  <a:pt x="4813920" y="695846"/>
                </a:cubicBezTo>
                <a:lnTo>
                  <a:pt x="4813920" y="700815"/>
                </a:lnTo>
                <a:cubicBezTo>
                  <a:pt x="4833982" y="720031"/>
                  <a:pt x="4852420" y="735386"/>
                  <a:pt x="4869234" y="746880"/>
                </a:cubicBezTo>
                <a:cubicBezTo>
                  <a:pt x="4886048" y="758373"/>
                  <a:pt x="4902360" y="766755"/>
                  <a:pt x="4918170" y="772025"/>
                </a:cubicBezTo>
                <a:cubicBezTo>
                  <a:pt x="4933980" y="777295"/>
                  <a:pt x="4946879" y="781988"/>
                  <a:pt x="4956867" y="786104"/>
                </a:cubicBezTo>
                <a:cubicBezTo>
                  <a:pt x="4966855" y="790219"/>
                  <a:pt x="4963438" y="794037"/>
                  <a:pt x="4946618" y="797558"/>
                </a:cubicBezTo>
                <a:cubicBezTo>
                  <a:pt x="4929797" y="801079"/>
                  <a:pt x="4916449" y="803072"/>
                  <a:pt x="4906576" y="803538"/>
                </a:cubicBezTo>
                <a:cubicBezTo>
                  <a:pt x="4896703" y="804004"/>
                  <a:pt x="4887969" y="800455"/>
                  <a:pt x="4880376" y="792890"/>
                </a:cubicBezTo>
                <a:cubicBezTo>
                  <a:pt x="4872783" y="785326"/>
                  <a:pt x="4864014" y="776797"/>
                  <a:pt x="4854069" y="767304"/>
                </a:cubicBezTo>
                <a:cubicBezTo>
                  <a:pt x="4844124" y="757811"/>
                  <a:pt x="4830742" y="742230"/>
                  <a:pt x="4813920" y="720562"/>
                </a:cubicBezTo>
                <a:lnTo>
                  <a:pt x="4813920" y="785265"/>
                </a:lnTo>
                <a:cubicBezTo>
                  <a:pt x="4813920" y="800064"/>
                  <a:pt x="4811604" y="813899"/>
                  <a:pt x="4806973" y="826769"/>
                </a:cubicBezTo>
                <a:cubicBezTo>
                  <a:pt x="4802340" y="839639"/>
                  <a:pt x="4796465" y="840568"/>
                  <a:pt x="4789345" y="829555"/>
                </a:cubicBezTo>
                <a:cubicBezTo>
                  <a:pt x="4782225" y="818541"/>
                  <a:pt x="4779791" y="807471"/>
                  <a:pt x="4782042" y="796343"/>
                </a:cubicBezTo>
                <a:cubicBezTo>
                  <a:pt x="4784293" y="785215"/>
                  <a:pt x="4785867" y="774015"/>
                  <a:pt x="4786763" y="762744"/>
                </a:cubicBezTo>
                <a:cubicBezTo>
                  <a:pt x="4787660" y="751472"/>
                  <a:pt x="4788108" y="735160"/>
                  <a:pt x="4788108" y="713808"/>
                </a:cubicBezTo>
                <a:cubicBezTo>
                  <a:pt x="4769509" y="740839"/>
                  <a:pt x="4754258" y="759847"/>
                  <a:pt x="4742355" y="770831"/>
                </a:cubicBezTo>
                <a:cubicBezTo>
                  <a:pt x="4730453" y="781816"/>
                  <a:pt x="4717382" y="791212"/>
                  <a:pt x="4703142" y="799021"/>
                </a:cubicBezTo>
                <a:cubicBezTo>
                  <a:pt x="4688902" y="806829"/>
                  <a:pt x="4676785" y="811902"/>
                  <a:pt x="4666790" y="814239"/>
                </a:cubicBezTo>
                <a:cubicBezTo>
                  <a:pt x="4656795" y="816577"/>
                  <a:pt x="4658501" y="812708"/>
                  <a:pt x="4671909" y="802634"/>
                </a:cubicBezTo>
                <a:cubicBezTo>
                  <a:pt x="4685317" y="792560"/>
                  <a:pt x="4702705" y="777503"/>
                  <a:pt x="4724072" y="757463"/>
                </a:cubicBezTo>
                <a:cubicBezTo>
                  <a:pt x="4745439" y="737422"/>
                  <a:pt x="4762740" y="718368"/>
                  <a:pt x="4775976" y="700299"/>
                </a:cubicBezTo>
                <a:cubicBezTo>
                  <a:pt x="4749059" y="706480"/>
                  <a:pt x="4730743" y="710950"/>
                  <a:pt x="4721028" y="713711"/>
                </a:cubicBezTo>
                <a:cubicBezTo>
                  <a:pt x="4711313" y="716471"/>
                  <a:pt x="4701392" y="713557"/>
                  <a:pt x="4691268" y="704967"/>
                </a:cubicBezTo>
                <a:cubicBezTo>
                  <a:pt x="4681144" y="696377"/>
                  <a:pt x="4681962" y="692082"/>
                  <a:pt x="4693721" y="692082"/>
                </a:cubicBezTo>
                <a:cubicBezTo>
                  <a:pt x="4702483" y="692082"/>
                  <a:pt x="4714564" y="690982"/>
                  <a:pt x="4729965" y="688780"/>
                </a:cubicBezTo>
                <a:cubicBezTo>
                  <a:pt x="4745367" y="686579"/>
                  <a:pt x="4764748" y="683392"/>
                  <a:pt x="4788108" y="679219"/>
                </a:cubicBezTo>
                <a:lnTo>
                  <a:pt x="4788108" y="653062"/>
                </a:lnTo>
                <a:cubicBezTo>
                  <a:pt x="4784064" y="653952"/>
                  <a:pt x="4776450" y="655594"/>
                  <a:pt x="4765264" y="657988"/>
                </a:cubicBezTo>
                <a:cubicBezTo>
                  <a:pt x="4757520" y="668199"/>
                  <a:pt x="4751379" y="668044"/>
                  <a:pt x="4746840" y="657526"/>
                </a:cubicBezTo>
                <a:cubicBezTo>
                  <a:pt x="4742302" y="647007"/>
                  <a:pt x="4738200" y="636023"/>
                  <a:pt x="4734536" y="624572"/>
                </a:cubicBezTo>
                <a:cubicBezTo>
                  <a:pt x="4730872" y="613121"/>
                  <a:pt x="4727087" y="603262"/>
                  <a:pt x="4723179" y="594995"/>
                </a:cubicBezTo>
                <a:cubicBezTo>
                  <a:pt x="4719271" y="586728"/>
                  <a:pt x="4714718" y="579207"/>
                  <a:pt x="4709520" y="572431"/>
                </a:cubicBezTo>
                <a:cubicBezTo>
                  <a:pt x="4704322" y="565655"/>
                  <a:pt x="4705118" y="561400"/>
                  <a:pt x="4711908" y="559665"/>
                </a:cubicBezTo>
                <a:cubicBezTo>
                  <a:pt x="4718698" y="557929"/>
                  <a:pt x="4725255" y="557740"/>
                  <a:pt x="4731579" y="559095"/>
                </a:cubicBezTo>
                <a:cubicBezTo>
                  <a:pt x="4737903" y="560450"/>
                  <a:pt x="4751286" y="559787"/>
                  <a:pt x="4771728" y="557105"/>
                </a:cubicBezTo>
                <a:cubicBezTo>
                  <a:pt x="4792170" y="554423"/>
                  <a:pt x="4809708" y="551978"/>
                  <a:pt x="4824342" y="549770"/>
                </a:cubicBezTo>
                <a:cubicBezTo>
                  <a:pt x="4838976" y="547562"/>
                  <a:pt x="4849433" y="545077"/>
                  <a:pt x="4855714" y="542317"/>
                </a:cubicBezTo>
                <a:cubicBezTo>
                  <a:pt x="4858856" y="540936"/>
                  <a:pt x="4862384" y="540376"/>
                  <a:pt x="4866300" y="540636"/>
                </a:cubicBezTo>
                <a:close/>
                <a:moveTo>
                  <a:pt x="1164414" y="533661"/>
                </a:moveTo>
                <a:cubicBezTo>
                  <a:pt x="1166205" y="533781"/>
                  <a:pt x="1168389" y="534261"/>
                  <a:pt x="1170965" y="535100"/>
                </a:cubicBezTo>
                <a:cubicBezTo>
                  <a:pt x="1181268" y="538456"/>
                  <a:pt x="1189216" y="542464"/>
                  <a:pt x="1194809" y="547124"/>
                </a:cubicBezTo>
                <a:cubicBezTo>
                  <a:pt x="1201104" y="552244"/>
                  <a:pt x="1201778" y="557058"/>
                  <a:pt x="1196831" y="561568"/>
                </a:cubicBezTo>
                <a:cubicBezTo>
                  <a:pt x="1191884" y="566078"/>
                  <a:pt x="1181942" y="576704"/>
                  <a:pt x="1167007" y="593447"/>
                </a:cubicBezTo>
                <a:cubicBezTo>
                  <a:pt x="1152072" y="610189"/>
                  <a:pt x="1136298" y="622511"/>
                  <a:pt x="1119684" y="630412"/>
                </a:cubicBezTo>
                <a:cubicBezTo>
                  <a:pt x="1103071" y="638314"/>
                  <a:pt x="1102243" y="634424"/>
                  <a:pt x="1117200" y="618743"/>
                </a:cubicBezTo>
                <a:cubicBezTo>
                  <a:pt x="1132156" y="603062"/>
                  <a:pt x="1143403" y="588431"/>
                  <a:pt x="1150938" y="574851"/>
                </a:cubicBezTo>
                <a:cubicBezTo>
                  <a:pt x="1158474" y="561271"/>
                  <a:pt x="1161120" y="550412"/>
                  <a:pt x="1158876" y="542274"/>
                </a:cubicBezTo>
                <a:cubicBezTo>
                  <a:pt x="1157193" y="536170"/>
                  <a:pt x="1159039" y="533299"/>
                  <a:pt x="1164414" y="533661"/>
                </a:cubicBezTo>
                <a:close/>
                <a:moveTo>
                  <a:pt x="6638432" y="532538"/>
                </a:moveTo>
                <a:cubicBezTo>
                  <a:pt x="6640321" y="532480"/>
                  <a:pt x="6642655" y="532865"/>
                  <a:pt x="6645436" y="533691"/>
                </a:cubicBezTo>
                <a:cubicBezTo>
                  <a:pt x="6656556" y="536996"/>
                  <a:pt x="6664906" y="540843"/>
                  <a:pt x="6670484" y="545231"/>
                </a:cubicBezTo>
                <a:cubicBezTo>
                  <a:pt x="6676063" y="549619"/>
                  <a:pt x="6676719" y="554438"/>
                  <a:pt x="6672452" y="559686"/>
                </a:cubicBezTo>
                <a:cubicBezTo>
                  <a:pt x="6668186" y="564935"/>
                  <a:pt x="6663146" y="573367"/>
                  <a:pt x="6657331" y="584982"/>
                </a:cubicBezTo>
                <a:cubicBezTo>
                  <a:pt x="6651516" y="596598"/>
                  <a:pt x="6642944" y="608443"/>
                  <a:pt x="6631615" y="620517"/>
                </a:cubicBezTo>
                <a:cubicBezTo>
                  <a:pt x="6659966" y="619729"/>
                  <a:pt x="6677493" y="616832"/>
                  <a:pt x="6684198" y="611827"/>
                </a:cubicBezTo>
                <a:cubicBezTo>
                  <a:pt x="6690902" y="606822"/>
                  <a:pt x="6698670" y="606249"/>
                  <a:pt x="6707504" y="610106"/>
                </a:cubicBezTo>
                <a:cubicBezTo>
                  <a:pt x="6716338" y="613964"/>
                  <a:pt x="6723446" y="618786"/>
                  <a:pt x="6728832" y="624572"/>
                </a:cubicBezTo>
                <a:cubicBezTo>
                  <a:pt x="6734216" y="630358"/>
                  <a:pt x="6734621" y="635743"/>
                  <a:pt x="6730046" y="640726"/>
                </a:cubicBezTo>
                <a:cubicBezTo>
                  <a:pt x="6725472" y="645710"/>
                  <a:pt x="6722299" y="657526"/>
                  <a:pt x="6720528" y="676175"/>
                </a:cubicBezTo>
                <a:cubicBezTo>
                  <a:pt x="6718758" y="694825"/>
                  <a:pt x="6717198" y="713582"/>
                  <a:pt x="6715850" y="732446"/>
                </a:cubicBezTo>
                <a:cubicBezTo>
                  <a:pt x="6714502" y="751311"/>
                  <a:pt x="6710522" y="767583"/>
                  <a:pt x="6703912" y="781264"/>
                </a:cubicBezTo>
                <a:cubicBezTo>
                  <a:pt x="6697300" y="794945"/>
                  <a:pt x="6687044" y="805345"/>
                  <a:pt x="6673141" y="812465"/>
                </a:cubicBezTo>
                <a:cubicBezTo>
                  <a:pt x="6659238" y="819585"/>
                  <a:pt x="6651760" y="817796"/>
                  <a:pt x="6650706" y="807098"/>
                </a:cubicBezTo>
                <a:cubicBezTo>
                  <a:pt x="6649652" y="796400"/>
                  <a:pt x="6643930" y="784225"/>
                  <a:pt x="6633540" y="770573"/>
                </a:cubicBezTo>
                <a:cubicBezTo>
                  <a:pt x="6623151" y="756921"/>
                  <a:pt x="6624556" y="753293"/>
                  <a:pt x="6637756" y="759689"/>
                </a:cubicBezTo>
                <a:cubicBezTo>
                  <a:pt x="6650957" y="766085"/>
                  <a:pt x="6660174" y="769684"/>
                  <a:pt x="6665408" y="770487"/>
                </a:cubicBezTo>
                <a:cubicBezTo>
                  <a:pt x="6670642" y="771290"/>
                  <a:pt x="6675514" y="766483"/>
                  <a:pt x="6680024" y="756065"/>
                </a:cubicBezTo>
                <a:cubicBezTo>
                  <a:pt x="6684534" y="745646"/>
                  <a:pt x="6687689" y="729869"/>
                  <a:pt x="6689489" y="708731"/>
                </a:cubicBezTo>
                <a:cubicBezTo>
                  <a:pt x="6691289" y="687594"/>
                  <a:pt x="6692188" y="669912"/>
                  <a:pt x="6692188" y="655687"/>
                </a:cubicBezTo>
                <a:cubicBezTo>
                  <a:pt x="6692188" y="642852"/>
                  <a:pt x="6690952" y="635607"/>
                  <a:pt x="6688478" y="633951"/>
                </a:cubicBezTo>
                <a:cubicBezTo>
                  <a:pt x="6686004" y="632294"/>
                  <a:pt x="6679856" y="632699"/>
                  <a:pt x="6670032" y="635166"/>
                </a:cubicBezTo>
                <a:lnTo>
                  <a:pt x="6641897" y="642221"/>
                </a:lnTo>
                <a:cubicBezTo>
                  <a:pt x="6635072" y="643153"/>
                  <a:pt x="6629006" y="640916"/>
                  <a:pt x="6623700" y="635510"/>
                </a:cubicBezTo>
                <a:cubicBezTo>
                  <a:pt x="6609976" y="651098"/>
                  <a:pt x="6595690" y="663093"/>
                  <a:pt x="6580840" y="671497"/>
                </a:cubicBezTo>
                <a:cubicBezTo>
                  <a:pt x="6577128" y="673598"/>
                  <a:pt x="6574332" y="674876"/>
                  <a:pt x="6572456" y="675332"/>
                </a:cubicBezTo>
                <a:lnTo>
                  <a:pt x="6570793" y="674699"/>
                </a:lnTo>
                <a:lnTo>
                  <a:pt x="6570474" y="680262"/>
                </a:lnTo>
                <a:cubicBezTo>
                  <a:pt x="6570269" y="687594"/>
                  <a:pt x="6570390" y="696657"/>
                  <a:pt x="6570838" y="707451"/>
                </a:cubicBezTo>
                <a:cubicBezTo>
                  <a:pt x="6571734" y="729040"/>
                  <a:pt x="6571024" y="745388"/>
                  <a:pt x="6568708" y="756495"/>
                </a:cubicBezTo>
                <a:cubicBezTo>
                  <a:pt x="6566392" y="767601"/>
                  <a:pt x="6563280" y="776535"/>
                  <a:pt x="6559373" y="783297"/>
                </a:cubicBezTo>
                <a:cubicBezTo>
                  <a:pt x="6555465" y="790058"/>
                  <a:pt x="6551282" y="790158"/>
                  <a:pt x="6546822" y="783598"/>
                </a:cubicBezTo>
                <a:cubicBezTo>
                  <a:pt x="6542362" y="777037"/>
                  <a:pt x="6538948" y="771588"/>
                  <a:pt x="6536582" y="767250"/>
                </a:cubicBezTo>
                <a:cubicBezTo>
                  <a:pt x="6534216" y="762912"/>
                  <a:pt x="6531904" y="760567"/>
                  <a:pt x="6529646" y="760216"/>
                </a:cubicBezTo>
                <a:cubicBezTo>
                  <a:pt x="6527387" y="759865"/>
                  <a:pt x="6516162" y="761338"/>
                  <a:pt x="6495971" y="764636"/>
                </a:cubicBezTo>
                <a:cubicBezTo>
                  <a:pt x="6491268" y="784741"/>
                  <a:pt x="6485901" y="790241"/>
                  <a:pt x="6479871" y="781135"/>
                </a:cubicBezTo>
                <a:cubicBezTo>
                  <a:pt x="6473840" y="772029"/>
                  <a:pt x="6470826" y="759904"/>
                  <a:pt x="6470826" y="744761"/>
                </a:cubicBezTo>
                <a:cubicBezTo>
                  <a:pt x="6470826" y="730492"/>
                  <a:pt x="6470385" y="712764"/>
                  <a:pt x="6469503" y="691577"/>
                </a:cubicBezTo>
                <a:cubicBezTo>
                  <a:pt x="6468621" y="670389"/>
                  <a:pt x="6465473" y="655052"/>
                  <a:pt x="6460060" y="645566"/>
                </a:cubicBezTo>
                <a:cubicBezTo>
                  <a:pt x="6454646" y="636080"/>
                  <a:pt x="6455568" y="631337"/>
                  <a:pt x="6462824" y="631337"/>
                </a:cubicBezTo>
                <a:cubicBezTo>
                  <a:pt x="6467614" y="631337"/>
                  <a:pt x="6473213" y="631774"/>
                  <a:pt x="6479623" y="632649"/>
                </a:cubicBezTo>
                <a:cubicBezTo>
                  <a:pt x="6486506" y="624002"/>
                  <a:pt x="6494186" y="610630"/>
                  <a:pt x="6502661" y="592532"/>
                </a:cubicBezTo>
                <a:cubicBezTo>
                  <a:pt x="6511136" y="574435"/>
                  <a:pt x="6513800" y="560177"/>
                  <a:pt x="6510652" y="549759"/>
                </a:cubicBezTo>
                <a:cubicBezTo>
                  <a:pt x="6507504" y="539341"/>
                  <a:pt x="6515431" y="538255"/>
                  <a:pt x="6534432" y="546500"/>
                </a:cubicBezTo>
                <a:cubicBezTo>
                  <a:pt x="6550636" y="554330"/>
                  <a:pt x="6555644" y="561224"/>
                  <a:pt x="6549457" y="567183"/>
                </a:cubicBezTo>
                <a:cubicBezTo>
                  <a:pt x="6543269" y="573141"/>
                  <a:pt x="6536604" y="581476"/>
                  <a:pt x="6529462" y="592188"/>
                </a:cubicBezTo>
                <a:cubicBezTo>
                  <a:pt x="6522321" y="602900"/>
                  <a:pt x="6511380" y="616387"/>
                  <a:pt x="6496638" y="632649"/>
                </a:cubicBezTo>
                <a:cubicBezTo>
                  <a:pt x="6513990" y="630154"/>
                  <a:pt x="6526050" y="625931"/>
                  <a:pt x="6532818" y="619980"/>
                </a:cubicBezTo>
                <a:cubicBezTo>
                  <a:pt x="6539587" y="614028"/>
                  <a:pt x="6546915" y="612974"/>
                  <a:pt x="6554802" y="616818"/>
                </a:cubicBezTo>
                <a:cubicBezTo>
                  <a:pt x="6562689" y="620661"/>
                  <a:pt x="6569590" y="624662"/>
                  <a:pt x="6575506" y="628820"/>
                </a:cubicBezTo>
                <a:cubicBezTo>
                  <a:pt x="6581421" y="632979"/>
                  <a:pt x="6582758" y="637858"/>
                  <a:pt x="6579517" y="643458"/>
                </a:cubicBezTo>
                <a:cubicBezTo>
                  <a:pt x="6576276" y="649058"/>
                  <a:pt x="6573796" y="655726"/>
                  <a:pt x="6572074" y="663463"/>
                </a:cubicBezTo>
                <a:cubicBezTo>
                  <a:pt x="6571644" y="665397"/>
                  <a:pt x="6571296" y="667764"/>
                  <a:pt x="6571030" y="670564"/>
                </a:cubicBezTo>
                <a:lnTo>
                  <a:pt x="6571008" y="670936"/>
                </a:lnTo>
                <a:lnTo>
                  <a:pt x="6572197" y="668202"/>
                </a:lnTo>
                <a:cubicBezTo>
                  <a:pt x="6573988" y="665369"/>
                  <a:pt x="6576698" y="661713"/>
                  <a:pt x="6580324" y="657235"/>
                </a:cubicBezTo>
                <a:cubicBezTo>
                  <a:pt x="6594829" y="639325"/>
                  <a:pt x="6608101" y="618850"/>
                  <a:pt x="6620140" y="595813"/>
                </a:cubicBezTo>
                <a:cubicBezTo>
                  <a:pt x="6632178" y="572775"/>
                  <a:pt x="6636624" y="555836"/>
                  <a:pt x="6633476" y="544995"/>
                </a:cubicBezTo>
                <a:cubicBezTo>
                  <a:pt x="6631115" y="536864"/>
                  <a:pt x="6632768" y="532712"/>
                  <a:pt x="6638432" y="532538"/>
                </a:cubicBezTo>
                <a:close/>
                <a:moveTo>
                  <a:pt x="3020420" y="526209"/>
                </a:moveTo>
                <a:cubicBezTo>
                  <a:pt x="3021992" y="526083"/>
                  <a:pt x="3023938" y="526318"/>
                  <a:pt x="3026260" y="526915"/>
                </a:cubicBezTo>
                <a:cubicBezTo>
                  <a:pt x="3035545" y="529303"/>
                  <a:pt x="3044121" y="533336"/>
                  <a:pt x="3051986" y="539015"/>
                </a:cubicBezTo>
                <a:cubicBezTo>
                  <a:pt x="3059852" y="544694"/>
                  <a:pt x="3061017" y="551484"/>
                  <a:pt x="3055481" y="559385"/>
                </a:cubicBezTo>
                <a:cubicBezTo>
                  <a:pt x="3049946" y="567286"/>
                  <a:pt x="3041471" y="589908"/>
                  <a:pt x="3030056" y="627250"/>
                </a:cubicBezTo>
                <a:cubicBezTo>
                  <a:pt x="3064717" y="621170"/>
                  <a:pt x="3085671" y="615828"/>
                  <a:pt x="3092920" y="611225"/>
                </a:cubicBezTo>
                <a:cubicBezTo>
                  <a:pt x="3100169" y="606622"/>
                  <a:pt x="3108110" y="606227"/>
                  <a:pt x="3116743" y="610042"/>
                </a:cubicBezTo>
                <a:cubicBezTo>
                  <a:pt x="3125376" y="613856"/>
                  <a:pt x="3133105" y="618366"/>
                  <a:pt x="3139931" y="623572"/>
                </a:cubicBezTo>
                <a:cubicBezTo>
                  <a:pt x="3146757" y="628777"/>
                  <a:pt x="3148108" y="633936"/>
                  <a:pt x="3143986" y="639049"/>
                </a:cubicBezTo>
                <a:cubicBezTo>
                  <a:pt x="3139863" y="644161"/>
                  <a:pt x="3136930" y="652582"/>
                  <a:pt x="3135188" y="664312"/>
                </a:cubicBezTo>
                <a:cubicBezTo>
                  <a:pt x="3133446" y="676043"/>
                  <a:pt x="3131442" y="690046"/>
                  <a:pt x="3129176" y="706322"/>
                </a:cubicBezTo>
                <a:cubicBezTo>
                  <a:pt x="3126910" y="722598"/>
                  <a:pt x="3122092" y="742255"/>
                  <a:pt x="3114721" y="765293"/>
                </a:cubicBezTo>
                <a:cubicBezTo>
                  <a:pt x="3107350" y="788330"/>
                  <a:pt x="3096864" y="805079"/>
                  <a:pt x="3083262" y="815541"/>
                </a:cubicBezTo>
                <a:cubicBezTo>
                  <a:pt x="3069660" y="826002"/>
                  <a:pt x="3061279" y="826468"/>
                  <a:pt x="3058116" y="816939"/>
                </a:cubicBezTo>
                <a:cubicBezTo>
                  <a:pt x="3054954" y="807410"/>
                  <a:pt x="3046985" y="796809"/>
                  <a:pt x="3034208" y="785136"/>
                </a:cubicBezTo>
                <a:cubicBezTo>
                  <a:pt x="3021431" y="773463"/>
                  <a:pt x="3021768" y="769677"/>
                  <a:pt x="3035219" y="773778"/>
                </a:cubicBezTo>
                <a:cubicBezTo>
                  <a:pt x="3048670" y="777880"/>
                  <a:pt x="3058561" y="780131"/>
                  <a:pt x="3064892" y="780533"/>
                </a:cubicBezTo>
                <a:cubicBezTo>
                  <a:pt x="3071224" y="780934"/>
                  <a:pt x="3077107" y="775671"/>
                  <a:pt x="3082541" y="764744"/>
                </a:cubicBezTo>
                <a:cubicBezTo>
                  <a:pt x="3087976" y="753817"/>
                  <a:pt x="3092483" y="738727"/>
                  <a:pt x="3096061" y="719476"/>
                </a:cubicBezTo>
                <a:cubicBezTo>
                  <a:pt x="3099639" y="700224"/>
                  <a:pt x="3102102" y="681417"/>
                  <a:pt x="3103449" y="663054"/>
                </a:cubicBezTo>
                <a:cubicBezTo>
                  <a:pt x="3104797" y="644691"/>
                  <a:pt x="3101582" y="635732"/>
                  <a:pt x="3093802" y="636177"/>
                </a:cubicBezTo>
                <a:cubicBezTo>
                  <a:pt x="3086023" y="636621"/>
                  <a:pt x="3062580" y="640314"/>
                  <a:pt x="3023474" y="647255"/>
                </a:cubicBezTo>
                <a:cubicBezTo>
                  <a:pt x="3008560" y="684984"/>
                  <a:pt x="2991725" y="715055"/>
                  <a:pt x="2972968" y="737469"/>
                </a:cubicBezTo>
                <a:cubicBezTo>
                  <a:pt x="2954211" y="759883"/>
                  <a:pt x="2932912" y="775940"/>
                  <a:pt x="2909072" y="785641"/>
                </a:cubicBezTo>
                <a:cubicBezTo>
                  <a:pt x="2885231" y="795342"/>
                  <a:pt x="2883105" y="792048"/>
                  <a:pt x="2902694" y="775757"/>
                </a:cubicBezTo>
                <a:cubicBezTo>
                  <a:pt x="2922282" y="759467"/>
                  <a:pt x="2939412" y="741323"/>
                  <a:pt x="2954082" y="721325"/>
                </a:cubicBezTo>
                <a:cubicBezTo>
                  <a:pt x="2968752" y="701328"/>
                  <a:pt x="2981873" y="678122"/>
                  <a:pt x="2993446" y="651707"/>
                </a:cubicBezTo>
                <a:cubicBezTo>
                  <a:pt x="2966687" y="657859"/>
                  <a:pt x="2949013" y="661875"/>
                  <a:pt x="2940423" y="663753"/>
                </a:cubicBezTo>
                <a:cubicBezTo>
                  <a:pt x="2931833" y="665632"/>
                  <a:pt x="2923451" y="661817"/>
                  <a:pt x="2915277" y="652310"/>
                </a:cubicBezTo>
                <a:cubicBezTo>
                  <a:pt x="2907103" y="642802"/>
                  <a:pt x="2909677" y="638507"/>
                  <a:pt x="2922999" y="639425"/>
                </a:cubicBezTo>
                <a:cubicBezTo>
                  <a:pt x="2936322" y="640343"/>
                  <a:pt x="2961833" y="637804"/>
                  <a:pt x="2999533" y="631810"/>
                </a:cubicBezTo>
                <a:cubicBezTo>
                  <a:pt x="3006330" y="613096"/>
                  <a:pt x="3011514" y="594931"/>
                  <a:pt x="3015085" y="577314"/>
                </a:cubicBezTo>
                <a:cubicBezTo>
                  <a:pt x="3018656" y="559697"/>
                  <a:pt x="3019090" y="546296"/>
                  <a:pt x="3016386" y="537111"/>
                </a:cubicBezTo>
                <a:cubicBezTo>
                  <a:pt x="3014359" y="530222"/>
                  <a:pt x="3015703" y="526589"/>
                  <a:pt x="3020420" y="526209"/>
                </a:cubicBezTo>
                <a:close/>
                <a:moveTo>
                  <a:pt x="1582145" y="526209"/>
                </a:moveTo>
                <a:cubicBezTo>
                  <a:pt x="1583718" y="526083"/>
                  <a:pt x="1585664" y="526318"/>
                  <a:pt x="1587985" y="526915"/>
                </a:cubicBezTo>
                <a:cubicBezTo>
                  <a:pt x="1597270" y="529303"/>
                  <a:pt x="1605845" y="533336"/>
                  <a:pt x="1613711" y="539015"/>
                </a:cubicBezTo>
                <a:cubicBezTo>
                  <a:pt x="1621577" y="544694"/>
                  <a:pt x="1622742" y="551484"/>
                  <a:pt x="1617207" y="559385"/>
                </a:cubicBezTo>
                <a:cubicBezTo>
                  <a:pt x="1611671" y="567286"/>
                  <a:pt x="1603196" y="589908"/>
                  <a:pt x="1591781" y="627250"/>
                </a:cubicBezTo>
                <a:cubicBezTo>
                  <a:pt x="1626442" y="621170"/>
                  <a:pt x="1647396" y="615828"/>
                  <a:pt x="1654645" y="611225"/>
                </a:cubicBezTo>
                <a:cubicBezTo>
                  <a:pt x="1661894" y="606622"/>
                  <a:pt x="1669835" y="606227"/>
                  <a:pt x="1678468" y="610042"/>
                </a:cubicBezTo>
                <a:cubicBezTo>
                  <a:pt x="1687101" y="613856"/>
                  <a:pt x="1694830" y="618366"/>
                  <a:pt x="1701656" y="623572"/>
                </a:cubicBezTo>
                <a:cubicBezTo>
                  <a:pt x="1708482" y="628777"/>
                  <a:pt x="1709834" y="633936"/>
                  <a:pt x="1705711" y="639049"/>
                </a:cubicBezTo>
                <a:cubicBezTo>
                  <a:pt x="1701588" y="644161"/>
                  <a:pt x="1698655" y="652582"/>
                  <a:pt x="1696913" y="664312"/>
                </a:cubicBezTo>
                <a:cubicBezTo>
                  <a:pt x="1695171" y="676043"/>
                  <a:pt x="1693167" y="690046"/>
                  <a:pt x="1690901" y="706322"/>
                </a:cubicBezTo>
                <a:cubicBezTo>
                  <a:pt x="1688635" y="722598"/>
                  <a:pt x="1683817" y="742255"/>
                  <a:pt x="1676446" y="765293"/>
                </a:cubicBezTo>
                <a:cubicBezTo>
                  <a:pt x="1669075" y="788330"/>
                  <a:pt x="1658589" y="805079"/>
                  <a:pt x="1644987" y="815541"/>
                </a:cubicBezTo>
                <a:cubicBezTo>
                  <a:pt x="1631385" y="826002"/>
                  <a:pt x="1623004" y="826468"/>
                  <a:pt x="1619842" y="816939"/>
                </a:cubicBezTo>
                <a:cubicBezTo>
                  <a:pt x="1616680" y="807410"/>
                  <a:pt x="1608710" y="796809"/>
                  <a:pt x="1595933" y="785136"/>
                </a:cubicBezTo>
                <a:cubicBezTo>
                  <a:pt x="1583156" y="773463"/>
                  <a:pt x="1583493" y="769677"/>
                  <a:pt x="1596944" y="773778"/>
                </a:cubicBezTo>
                <a:cubicBezTo>
                  <a:pt x="1610395" y="777880"/>
                  <a:pt x="1620286" y="780131"/>
                  <a:pt x="1626617" y="780533"/>
                </a:cubicBezTo>
                <a:cubicBezTo>
                  <a:pt x="1632948" y="780934"/>
                  <a:pt x="1638832" y="775671"/>
                  <a:pt x="1644267" y="764744"/>
                </a:cubicBezTo>
                <a:cubicBezTo>
                  <a:pt x="1649702" y="753817"/>
                  <a:pt x="1654208" y="738727"/>
                  <a:pt x="1657786" y="719476"/>
                </a:cubicBezTo>
                <a:cubicBezTo>
                  <a:pt x="1661364" y="700224"/>
                  <a:pt x="1663827" y="681417"/>
                  <a:pt x="1665175" y="663054"/>
                </a:cubicBezTo>
                <a:cubicBezTo>
                  <a:pt x="1666523" y="644691"/>
                  <a:pt x="1663307" y="635732"/>
                  <a:pt x="1655527" y="636177"/>
                </a:cubicBezTo>
                <a:cubicBezTo>
                  <a:pt x="1647748" y="636621"/>
                  <a:pt x="1624305" y="640314"/>
                  <a:pt x="1585199" y="647255"/>
                </a:cubicBezTo>
                <a:cubicBezTo>
                  <a:pt x="1570286" y="684984"/>
                  <a:pt x="1553450" y="715055"/>
                  <a:pt x="1534694" y="737469"/>
                </a:cubicBezTo>
                <a:cubicBezTo>
                  <a:pt x="1515936" y="759883"/>
                  <a:pt x="1494637" y="775940"/>
                  <a:pt x="1470797" y="785641"/>
                </a:cubicBezTo>
                <a:cubicBezTo>
                  <a:pt x="1446957" y="795342"/>
                  <a:pt x="1444830" y="792048"/>
                  <a:pt x="1464419" y="775757"/>
                </a:cubicBezTo>
                <a:cubicBezTo>
                  <a:pt x="1484008" y="759467"/>
                  <a:pt x="1501138" y="741323"/>
                  <a:pt x="1515807" y="721325"/>
                </a:cubicBezTo>
                <a:cubicBezTo>
                  <a:pt x="1530477" y="701328"/>
                  <a:pt x="1543599" y="678122"/>
                  <a:pt x="1555171" y="651707"/>
                </a:cubicBezTo>
                <a:cubicBezTo>
                  <a:pt x="1528412" y="657859"/>
                  <a:pt x="1510738" y="661875"/>
                  <a:pt x="1502148" y="663753"/>
                </a:cubicBezTo>
                <a:cubicBezTo>
                  <a:pt x="1493558" y="665632"/>
                  <a:pt x="1485176" y="661817"/>
                  <a:pt x="1477002" y="652310"/>
                </a:cubicBezTo>
                <a:cubicBezTo>
                  <a:pt x="1468829" y="642802"/>
                  <a:pt x="1471403" y="638507"/>
                  <a:pt x="1484725" y="639425"/>
                </a:cubicBezTo>
                <a:cubicBezTo>
                  <a:pt x="1498047" y="640343"/>
                  <a:pt x="1523558" y="637804"/>
                  <a:pt x="1561258" y="631810"/>
                </a:cubicBezTo>
                <a:cubicBezTo>
                  <a:pt x="1568056" y="613096"/>
                  <a:pt x="1573240" y="594931"/>
                  <a:pt x="1576810" y="577314"/>
                </a:cubicBezTo>
                <a:cubicBezTo>
                  <a:pt x="1580381" y="559697"/>
                  <a:pt x="1580815" y="546296"/>
                  <a:pt x="1578113" y="537111"/>
                </a:cubicBezTo>
                <a:cubicBezTo>
                  <a:pt x="1576085" y="530222"/>
                  <a:pt x="1577429" y="526589"/>
                  <a:pt x="1582145" y="526209"/>
                </a:cubicBezTo>
                <a:close/>
                <a:moveTo>
                  <a:pt x="5915778" y="526109"/>
                </a:moveTo>
                <a:cubicBezTo>
                  <a:pt x="5922102" y="527069"/>
                  <a:pt x="5929777" y="529672"/>
                  <a:pt x="5938804" y="533917"/>
                </a:cubicBezTo>
                <a:cubicBezTo>
                  <a:pt x="5947832" y="538161"/>
                  <a:pt x="5950678" y="542772"/>
                  <a:pt x="5947344" y="547748"/>
                </a:cubicBezTo>
                <a:cubicBezTo>
                  <a:pt x="5944010" y="552724"/>
                  <a:pt x="5939374" y="561228"/>
                  <a:pt x="5933438" y="573259"/>
                </a:cubicBezTo>
                <a:cubicBezTo>
                  <a:pt x="5943060" y="571653"/>
                  <a:pt x="5951926" y="569452"/>
                  <a:pt x="5960035" y="566656"/>
                </a:cubicBezTo>
                <a:cubicBezTo>
                  <a:pt x="5968144" y="563859"/>
                  <a:pt x="5975189" y="565444"/>
                  <a:pt x="5981169" y="571409"/>
                </a:cubicBezTo>
                <a:cubicBezTo>
                  <a:pt x="5987148" y="577375"/>
                  <a:pt x="5987400" y="581652"/>
                  <a:pt x="5981922" y="584240"/>
                </a:cubicBezTo>
                <a:cubicBezTo>
                  <a:pt x="5976444" y="586829"/>
                  <a:pt x="5969066" y="589055"/>
                  <a:pt x="5959788" y="590919"/>
                </a:cubicBezTo>
                <a:lnTo>
                  <a:pt x="5928340" y="597179"/>
                </a:lnTo>
                <a:cubicBezTo>
                  <a:pt x="5925113" y="606070"/>
                  <a:pt x="5922316" y="612494"/>
                  <a:pt x="5919950" y="616452"/>
                </a:cubicBezTo>
                <a:cubicBezTo>
                  <a:pt x="5931853" y="614043"/>
                  <a:pt x="5939837" y="611193"/>
                  <a:pt x="5943902" y="607902"/>
                </a:cubicBezTo>
                <a:cubicBezTo>
                  <a:pt x="5947968" y="604610"/>
                  <a:pt x="5954224" y="604668"/>
                  <a:pt x="5962670" y="608074"/>
                </a:cubicBezTo>
                <a:cubicBezTo>
                  <a:pt x="5971116" y="611479"/>
                  <a:pt x="5978028" y="616054"/>
                  <a:pt x="5983406" y="621797"/>
                </a:cubicBezTo>
                <a:cubicBezTo>
                  <a:pt x="5988784" y="627540"/>
                  <a:pt x="5989425" y="632886"/>
                  <a:pt x="5985332" y="637833"/>
                </a:cubicBezTo>
                <a:cubicBezTo>
                  <a:pt x="5981238" y="642781"/>
                  <a:pt x="5978752" y="652639"/>
                  <a:pt x="5977878" y="667410"/>
                </a:cubicBezTo>
                <a:cubicBezTo>
                  <a:pt x="5977004" y="682180"/>
                  <a:pt x="5976136" y="703440"/>
                  <a:pt x="5975275" y="731188"/>
                </a:cubicBezTo>
                <a:cubicBezTo>
                  <a:pt x="5988998" y="728564"/>
                  <a:pt x="6000352" y="726560"/>
                  <a:pt x="6009337" y="725176"/>
                </a:cubicBezTo>
                <a:cubicBezTo>
                  <a:pt x="6018321" y="723792"/>
                  <a:pt x="6026588" y="727452"/>
                  <a:pt x="6034138" y="736157"/>
                </a:cubicBezTo>
                <a:cubicBezTo>
                  <a:pt x="6041688" y="744861"/>
                  <a:pt x="6041455" y="749837"/>
                  <a:pt x="6033439" y="751085"/>
                </a:cubicBezTo>
                <a:cubicBezTo>
                  <a:pt x="6025423" y="752333"/>
                  <a:pt x="6014876" y="752731"/>
                  <a:pt x="6001797" y="752279"/>
                </a:cubicBezTo>
                <a:cubicBezTo>
                  <a:pt x="5988719" y="751827"/>
                  <a:pt x="5971525" y="752716"/>
                  <a:pt x="5950216" y="754946"/>
                </a:cubicBezTo>
                <a:cubicBezTo>
                  <a:pt x="5928906" y="757176"/>
                  <a:pt x="5909009" y="759639"/>
                  <a:pt x="5890524" y="762335"/>
                </a:cubicBezTo>
                <a:lnTo>
                  <a:pt x="5889108" y="762579"/>
                </a:lnTo>
                <a:lnTo>
                  <a:pt x="5889482" y="762701"/>
                </a:lnTo>
                <a:cubicBezTo>
                  <a:pt x="5897332" y="766615"/>
                  <a:pt x="5903632" y="770939"/>
                  <a:pt x="5908378" y="775671"/>
                </a:cubicBezTo>
                <a:cubicBezTo>
                  <a:pt x="5913383" y="780877"/>
                  <a:pt x="5912716" y="785663"/>
                  <a:pt x="5906378" y="790029"/>
                </a:cubicBezTo>
                <a:cubicBezTo>
                  <a:pt x="5900040" y="794396"/>
                  <a:pt x="5891170" y="801365"/>
                  <a:pt x="5879769" y="810937"/>
                </a:cubicBezTo>
                <a:cubicBezTo>
                  <a:pt x="5868368" y="820510"/>
                  <a:pt x="5854642" y="828085"/>
                  <a:pt x="5838588" y="833663"/>
                </a:cubicBezTo>
                <a:cubicBezTo>
                  <a:pt x="5822534" y="839241"/>
                  <a:pt x="5819816" y="837248"/>
                  <a:pt x="5830436" y="827683"/>
                </a:cubicBezTo>
                <a:cubicBezTo>
                  <a:pt x="5841054" y="818118"/>
                  <a:pt x="5850519" y="808306"/>
                  <a:pt x="5858829" y="798246"/>
                </a:cubicBezTo>
                <a:cubicBezTo>
                  <a:pt x="5867139" y="788187"/>
                  <a:pt x="5872362" y="778769"/>
                  <a:pt x="5874499" y="769993"/>
                </a:cubicBezTo>
                <a:lnTo>
                  <a:pt x="5876586" y="764732"/>
                </a:lnTo>
                <a:lnTo>
                  <a:pt x="5851118" y="769111"/>
                </a:lnTo>
                <a:cubicBezTo>
                  <a:pt x="5843330" y="770932"/>
                  <a:pt x="5834830" y="767996"/>
                  <a:pt x="5825617" y="760302"/>
                </a:cubicBezTo>
                <a:cubicBezTo>
                  <a:pt x="5816404" y="752609"/>
                  <a:pt x="5819024" y="748762"/>
                  <a:pt x="5833479" y="748762"/>
                </a:cubicBezTo>
                <a:cubicBezTo>
                  <a:pt x="5845066" y="748762"/>
                  <a:pt x="5856774" y="748023"/>
                  <a:pt x="5868606" y="746546"/>
                </a:cubicBezTo>
                <a:cubicBezTo>
                  <a:pt x="5869422" y="731862"/>
                  <a:pt x="5869832" y="711026"/>
                  <a:pt x="5869832" y="684037"/>
                </a:cubicBezTo>
                <a:cubicBezTo>
                  <a:pt x="5869832" y="658010"/>
                  <a:pt x="5867584" y="640916"/>
                  <a:pt x="5863088" y="632757"/>
                </a:cubicBezTo>
                <a:cubicBezTo>
                  <a:pt x="5858592" y="624597"/>
                  <a:pt x="5860156" y="621220"/>
                  <a:pt x="5867778" y="622625"/>
                </a:cubicBezTo>
                <a:cubicBezTo>
                  <a:pt x="5875399" y="624031"/>
                  <a:pt x="5879931" y="624705"/>
                  <a:pt x="5881372" y="624647"/>
                </a:cubicBezTo>
                <a:cubicBezTo>
                  <a:pt x="5882813" y="624590"/>
                  <a:pt x="5888618" y="623887"/>
                  <a:pt x="5898784" y="622539"/>
                </a:cubicBezTo>
                <a:cubicBezTo>
                  <a:pt x="5900218" y="618295"/>
                  <a:pt x="5902269" y="610924"/>
                  <a:pt x="5904936" y="600427"/>
                </a:cubicBezTo>
                <a:cubicBezTo>
                  <a:pt x="5896590" y="602219"/>
                  <a:pt x="5890120" y="603567"/>
                  <a:pt x="5885524" y="604471"/>
                </a:cubicBezTo>
                <a:cubicBezTo>
                  <a:pt x="5880927" y="605374"/>
                  <a:pt x="5874464" y="602918"/>
                  <a:pt x="5866132" y="597103"/>
                </a:cubicBezTo>
                <a:cubicBezTo>
                  <a:pt x="5857800" y="591288"/>
                  <a:pt x="5858582" y="587212"/>
                  <a:pt x="5868476" y="584875"/>
                </a:cubicBezTo>
                <a:cubicBezTo>
                  <a:pt x="5878371" y="582537"/>
                  <a:pt x="5891600" y="580236"/>
                  <a:pt x="5908163" y="577970"/>
                </a:cubicBezTo>
                <a:cubicBezTo>
                  <a:pt x="5909612" y="572879"/>
                  <a:pt x="5910784" y="565591"/>
                  <a:pt x="5911680" y="556105"/>
                </a:cubicBezTo>
                <a:cubicBezTo>
                  <a:pt x="5912576" y="546619"/>
                  <a:pt x="5911902" y="539008"/>
                  <a:pt x="5909658" y="533272"/>
                </a:cubicBezTo>
                <a:cubicBezTo>
                  <a:pt x="5907414" y="527535"/>
                  <a:pt x="5909454" y="525148"/>
                  <a:pt x="5915778" y="526109"/>
                </a:cubicBezTo>
                <a:close/>
                <a:moveTo>
                  <a:pt x="7307100" y="523463"/>
                </a:moveTo>
                <a:cubicBezTo>
                  <a:pt x="7319074" y="525356"/>
                  <a:pt x="7328323" y="528848"/>
                  <a:pt x="7334848" y="533938"/>
                </a:cubicBezTo>
                <a:cubicBezTo>
                  <a:pt x="7341373" y="539029"/>
                  <a:pt x="7343495" y="546432"/>
                  <a:pt x="7341215" y="556148"/>
                </a:cubicBezTo>
                <a:cubicBezTo>
                  <a:pt x="7338934" y="565863"/>
                  <a:pt x="7333522" y="568323"/>
                  <a:pt x="7324974" y="563526"/>
                </a:cubicBezTo>
                <a:cubicBezTo>
                  <a:pt x="7316428" y="558729"/>
                  <a:pt x="7308268" y="551469"/>
                  <a:pt x="7300496" y="541747"/>
                </a:cubicBezTo>
                <a:cubicBezTo>
                  <a:pt x="7292924" y="527664"/>
                  <a:pt x="7295126" y="521570"/>
                  <a:pt x="7307100" y="523463"/>
                </a:cubicBezTo>
                <a:close/>
                <a:moveTo>
                  <a:pt x="6928834" y="520699"/>
                </a:moveTo>
                <a:cubicBezTo>
                  <a:pt x="6940730" y="521652"/>
                  <a:pt x="6950204" y="524710"/>
                  <a:pt x="6957260" y="529873"/>
                </a:cubicBezTo>
                <a:cubicBezTo>
                  <a:pt x="6964315" y="535035"/>
                  <a:pt x="6966438" y="541560"/>
                  <a:pt x="6963627" y="549447"/>
                </a:cubicBezTo>
                <a:cubicBezTo>
                  <a:pt x="6960816" y="557334"/>
                  <a:pt x="6955679" y="560052"/>
                  <a:pt x="6948215" y="557600"/>
                </a:cubicBezTo>
                <a:cubicBezTo>
                  <a:pt x="6940751" y="555148"/>
                  <a:pt x="6932738" y="549175"/>
                  <a:pt x="6924177" y="539682"/>
                </a:cubicBezTo>
                <a:cubicBezTo>
                  <a:pt x="6915386" y="526073"/>
                  <a:pt x="6916939" y="519745"/>
                  <a:pt x="6928834" y="520699"/>
                </a:cubicBezTo>
                <a:close/>
                <a:moveTo>
                  <a:pt x="2642584" y="520699"/>
                </a:moveTo>
                <a:cubicBezTo>
                  <a:pt x="2654480" y="521652"/>
                  <a:pt x="2663955" y="524710"/>
                  <a:pt x="2671010" y="529873"/>
                </a:cubicBezTo>
                <a:cubicBezTo>
                  <a:pt x="2678066" y="535035"/>
                  <a:pt x="2680188" y="541560"/>
                  <a:pt x="2677377" y="549447"/>
                </a:cubicBezTo>
                <a:cubicBezTo>
                  <a:pt x="2674566" y="557334"/>
                  <a:pt x="2669429" y="560052"/>
                  <a:pt x="2661965" y="557600"/>
                </a:cubicBezTo>
                <a:cubicBezTo>
                  <a:pt x="2654501" y="555148"/>
                  <a:pt x="2646488" y="549175"/>
                  <a:pt x="2637927" y="539682"/>
                </a:cubicBezTo>
                <a:cubicBezTo>
                  <a:pt x="2629137" y="526073"/>
                  <a:pt x="2630689" y="519745"/>
                  <a:pt x="2642584" y="520699"/>
                </a:cubicBezTo>
                <a:close/>
                <a:moveTo>
                  <a:pt x="495909" y="520365"/>
                </a:moveTo>
                <a:cubicBezTo>
                  <a:pt x="497510" y="520154"/>
                  <a:pt x="499563" y="520283"/>
                  <a:pt x="502073" y="520753"/>
                </a:cubicBezTo>
                <a:cubicBezTo>
                  <a:pt x="512111" y="522631"/>
                  <a:pt x="520687" y="525689"/>
                  <a:pt x="527799" y="529927"/>
                </a:cubicBezTo>
                <a:cubicBezTo>
                  <a:pt x="534913" y="534164"/>
                  <a:pt x="536877" y="539517"/>
                  <a:pt x="533694" y="545984"/>
                </a:cubicBezTo>
                <a:cubicBezTo>
                  <a:pt x="530510" y="552452"/>
                  <a:pt x="528502" y="569194"/>
                  <a:pt x="527670" y="596211"/>
                </a:cubicBezTo>
                <a:cubicBezTo>
                  <a:pt x="551662" y="593658"/>
                  <a:pt x="567458" y="590095"/>
                  <a:pt x="575058" y="585520"/>
                </a:cubicBezTo>
                <a:cubicBezTo>
                  <a:pt x="582658" y="580946"/>
                  <a:pt x="591452" y="580558"/>
                  <a:pt x="601440" y="584359"/>
                </a:cubicBezTo>
                <a:cubicBezTo>
                  <a:pt x="611428" y="588159"/>
                  <a:pt x="619853" y="592615"/>
                  <a:pt x="626714" y="597727"/>
                </a:cubicBezTo>
                <a:cubicBezTo>
                  <a:pt x="633576" y="602839"/>
                  <a:pt x="635193" y="608593"/>
                  <a:pt x="631566" y="614989"/>
                </a:cubicBezTo>
                <a:cubicBezTo>
                  <a:pt x="627937" y="621385"/>
                  <a:pt x="625901" y="640056"/>
                  <a:pt x="625456" y="671002"/>
                </a:cubicBezTo>
                <a:cubicBezTo>
                  <a:pt x="625012" y="701948"/>
                  <a:pt x="626152" y="728101"/>
                  <a:pt x="628877" y="749461"/>
                </a:cubicBezTo>
                <a:cubicBezTo>
                  <a:pt x="631602" y="770821"/>
                  <a:pt x="631303" y="787674"/>
                  <a:pt x="627984" y="800021"/>
                </a:cubicBezTo>
                <a:cubicBezTo>
                  <a:pt x="624664" y="812368"/>
                  <a:pt x="618068" y="822908"/>
                  <a:pt x="608194" y="831641"/>
                </a:cubicBezTo>
                <a:cubicBezTo>
                  <a:pt x="598321" y="840374"/>
                  <a:pt x="591295" y="839560"/>
                  <a:pt x="587114" y="829200"/>
                </a:cubicBezTo>
                <a:cubicBezTo>
                  <a:pt x="582934" y="818839"/>
                  <a:pt x="573978" y="808464"/>
                  <a:pt x="560248" y="798074"/>
                </a:cubicBezTo>
                <a:cubicBezTo>
                  <a:pt x="546517" y="787685"/>
                  <a:pt x="547352" y="783838"/>
                  <a:pt x="562754" y="786534"/>
                </a:cubicBezTo>
                <a:cubicBezTo>
                  <a:pt x="578155" y="789230"/>
                  <a:pt x="587656" y="790642"/>
                  <a:pt x="591255" y="790772"/>
                </a:cubicBezTo>
                <a:cubicBezTo>
                  <a:pt x="594854" y="790901"/>
                  <a:pt x="597277" y="786803"/>
                  <a:pt x="598526" y="778478"/>
                </a:cubicBezTo>
                <a:cubicBezTo>
                  <a:pt x="599773" y="770154"/>
                  <a:pt x="599952" y="746399"/>
                  <a:pt x="599063" y="707215"/>
                </a:cubicBezTo>
                <a:cubicBezTo>
                  <a:pt x="598174" y="668030"/>
                  <a:pt x="596679" y="642135"/>
                  <a:pt x="594578" y="629530"/>
                </a:cubicBezTo>
                <a:cubicBezTo>
                  <a:pt x="592478" y="616925"/>
                  <a:pt x="588440" y="610049"/>
                  <a:pt x="582468" y="608902"/>
                </a:cubicBezTo>
                <a:cubicBezTo>
                  <a:pt x="576495" y="607755"/>
                  <a:pt x="557692" y="609698"/>
                  <a:pt x="526057" y="614731"/>
                </a:cubicBezTo>
                <a:cubicBezTo>
                  <a:pt x="525268" y="628297"/>
                  <a:pt x="522660" y="640579"/>
                  <a:pt x="518228" y="651578"/>
                </a:cubicBezTo>
                <a:cubicBezTo>
                  <a:pt x="553777" y="662979"/>
                  <a:pt x="573910" y="674999"/>
                  <a:pt x="578628" y="687640"/>
                </a:cubicBezTo>
                <a:cubicBezTo>
                  <a:pt x="583346" y="700281"/>
                  <a:pt x="582992" y="709602"/>
                  <a:pt x="577564" y="715604"/>
                </a:cubicBezTo>
                <a:cubicBezTo>
                  <a:pt x="572136" y="721605"/>
                  <a:pt x="563736" y="718088"/>
                  <a:pt x="552365" y="705053"/>
                </a:cubicBezTo>
                <a:cubicBezTo>
                  <a:pt x="540992" y="692018"/>
                  <a:pt x="527850" y="678739"/>
                  <a:pt x="512936" y="665216"/>
                </a:cubicBezTo>
                <a:cubicBezTo>
                  <a:pt x="499628" y="695918"/>
                  <a:pt x="482083" y="716866"/>
                  <a:pt x="460301" y="728058"/>
                </a:cubicBezTo>
                <a:cubicBezTo>
                  <a:pt x="438517" y="739251"/>
                  <a:pt x="434649" y="737239"/>
                  <a:pt x="448695" y="722025"/>
                </a:cubicBezTo>
                <a:cubicBezTo>
                  <a:pt x="462742" y="706810"/>
                  <a:pt x="473992" y="689644"/>
                  <a:pt x="482445" y="670529"/>
                </a:cubicBezTo>
                <a:cubicBezTo>
                  <a:pt x="490898" y="651413"/>
                  <a:pt x="496473" y="633897"/>
                  <a:pt x="499170" y="617979"/>
                </a:cubicBezTo>
                <a:cubicBezTo>
                  <a:pt x="480254" y="621521"/>
                  <a:pt x="461411" y="624511"/>
                  <a:pt x="442640" y="626949"/>
                </a:cubicBezTo>
                <a:cubicBezTo>
                  <a:pt x="442640" y="663101"/>
                  <a:pt x="442174" y="693495"/>
                  <a:pt x="441243" y="718131"/>
                </a:cubicBezTo>
                <a:cubicBezTo>
                  <a:pt x="440310" y="742768"/>
                  <a:pt x="438707" y="761686"/>
                  <a:pt x="436434" y="774886"/>
                </a:cubicBezTo>
                <a:cubicBezTo>
                  <a:pt x="434161" y="788086"/>
                  <a:pt x="430164" y="798530"/>
                  <a:pt x="424442" y="806216"/>
                </a:cubicBezTo>
                <a:cubicBezTo>
                  <a:pt x="418721" y="813902"/>
                  <a:pt x="413322" y="811249"/>
                  <a:pt x="408245" y="798257"/>
                </a:cubicBezTo>
                <a:cubicBezTo>
                  <a:pt x="403169" y="785265"/>
                  <a:pt x="402885" y="771233"/>
                  <a:pt x="407395" y="756161"/>
                </a:cubicBezTo>
                <a:cubicBezTo>
                  <a:pt x="411906" y="741090"/>
                  <a:pt x="414831" y="716231"/>
                  <a:pt x="416172" y="681585"/>
                </a:cubicBezTo>
                <a:cubicBezTo>
                  <a:pt x="417513" y="646939"/>
                  <a:pt x="416157" y="624500"/>
                  <a:pt x="412106" y="614269"/>
                </a:cubicBezTo>
                <a:cubicBezTo>
                  <a:pt x="408056" y="604037"/>
                  <a:pt x="410188" y="600108"/>
                  <a:pt x="418506" y="602481"/>
                </a:cubicBezTo>
                <a:cubicBezTo>
                  <a:pt x="426823" y="604854"/>
                  <a:pt x="432211" y="606658"/>
                  <a:pt x="434671" y="607891"/>
                </a:cubicBezTo>
                <a:cubicBezTo>
                  <a:pt x="437130" y="609124"/>
                  <a:pt x="440209" y="609741"/>
                  <a:pt x="443910" y="609741"/>
                </a:cubicBezTo>
                <a:cubicBezTo>
                  <a:pt x="449058" y="609741"/>
                  <a:pt x="467958" y="607224"/>
                  <a:pt x="500611" y="602191"/>
                </a:cubicBezTo>
                <a:cubicBezTo>
                  <a:pt x="501442" y="582071"/>
                  <a:pt x="501643" y="567509"/>
                  <a:pt x="501213" y="558503"/>
                </a:cubicBezTo>
                <a:cubicBezTo>
                  <a:pt x="500783" y="549497"/>
                  <a:pt x="498309" y="540485"/>
                  <a:pt x="493792" y="531465"/>
                </a:cubicBezTo>
                <a:cubicBezTo>
                  <a:pt x="490404" y="524700"/>
                  <a:pt x="491110" y="521000"/>
                  <a:pt x="495909" y="520365"/>
                </a:cubicBezTo>
                <a:close/>
                <a:moveTo>
                  <a:pt x="853987" y="516254"/>
                </a:moveTo>
                <a:cubicBezTo>
                  <a:pt x="855191" y="516089"/>
                  <a:pt x="856710" y="516244"/>
                  <a:pt x="858542" y="516719"/>
                </a:cubicBezTo>
                <a:cubicBezTo>
                  <a:pt x="865870" y="518619"/>
                  <a:pt x="874219" y="521953"/>
                  <a:pt x="883591" y="526722"/>
                </a:cubicBezTo>
                <a:cubicBezTo>
                  <a:pt x="892962" y="531490"/>
                  <a:pt x="895540" y="536326"/>
                  <a:pt x="891324" y="541230"/>
                </a:cubicBezTo>
                <a:cubicBezTo>
                  <a:pt x="887107" y="546135"/>
                  <a:pt x="882017" y="556811"/>
                  <a:pt x="876052" y="573259"/>
                </a:cubicBezTo>
                <a:cubicBezTo>
                  <a:pt x="902395" y="569746"/>
                  <a:pt x="920083" y="566620"/>
                  <a:pt x="929118" y="563881"/>
                </a:cubicBezTo>
                <a:cubicBezTo>
                  <a:pt x="938152" y="561142"/>
                  <a:pt x="948663" y="563719"/>
                  <a:pt x="960651" y="571614"/>
                </a:cubicBezTo>
                <a:cubicBezTo>
                  <a:pt x="972640" y="579508"/>
                  <a:pt x="970428" y="584025"/>
                  <a:pt x="954015" y="585165"/>
                </a:cubicBezTo>
                <a:cubicBezTo>
                  <a:pt x="937604" y="586305"/>
                  <a:pt x="909909" y="589478"/>
                  <a:pt x="870932" y="594683"/>
                </a:cubicBezTo>
                <a:cubicBezTo>
                  <a:pt x="864249" y="613856"/>
                  <a:pt x="860105" y="624712"/>
                  <a:pt x="858500" y="627250"/>
                </a:cubicBezTo>
                <a:cubicBezTo>
                  <a:pt x="873355" y="624769"/>
                  <a:pt x="884494" y="621449"/>
                  <a:pt x="891916" y="617291"/>
                </a:cubicBezTo>
                <a:cubicBezTo>
                  <a:pt x="899336" y="613132"/>
                  <a:pt x="910245" y="615509"/>
                  <a:pt x="924643" y="624421"/>
                </a:cubicBezTo>
                <a:cubicBezTo>
                  <a:pt x="939041" y="633334"/>
                  <a:pt x="944630" y="640156"/>
                  <a:pt x="941410" y="644889"/>
                </a:cubicBezTo>
                <a:cubicBezTo>
                  <a:pt x="938192" y="649621"/>
                  <a:pt x="935474" y="659734"/>
                  <a:pt x="933258" y="675229"/>
                </a:cubicBezTo>
                <a:cubicBezTo>
                  <a:pt x="931043" y="690723"/>
                  <a:pt x="928623" y="724677"/>
                  <a:pt x="925999" y="777091"/>
                </a:cubicBezTo>
                <a:cubicBezTo>
                  <a:pt x="947323" y="777134"/>
                  <a:pt x="964051" y="776467"/>
                  <a:pt x="976182" y="775090"/>
                </a:cubicBezTo>
                <a:cubicBezTo>
                  <a:pt x="988314" y="773714"/>
                  <a:pt x="999402" y="775546"/>
                  <a:pt x="1009447" y="780586"/>
                </a:cubicBezTo>
                <a:cubicBezTo>
                  <a:pt x="1019493" y="785627"/>
                  <a:pt x="1023638" y="791281"/>
                  <a:pt x="1021881" y="797547"/>
                </a:cubicBezTo>
                <a:cubicBezTo>
                  <a:pt x="1020124" y="803814"/>
                  <a:pt x="1011660" y="805818"/>
                  <a:pt x="996488" y="803559"/>
                </a:cubicBezTo>
                <a:cubicBezTo>
                  <a:pt x="981316" y="801301"/>
                  <a:pt x="966230" y="799949"/>
                  <a:pt x="951230" y="799505"/>
                </a:cubicBezTo>
                <a:cubicBezTo>
                  <a:pt x="936230" y="799060"/>
                  <a:pt x="914612" y="799964"/>
                  <a:pt x="886377" y="802215"/>
                </a:cubicBezTo>
                <a:cubicBezTo>
                  <a:pt x="858140" y="804466"/>
                  <a:pt x="832410" y="806929"/>
                  <a:pt x="809187" y="809604"/>
                </a:cubicBezTo>
                <a:cubicBezTo>
                  <a:pt x="785963" y="812278"/>
                  <a:pt x="768672" y="814978"/>
                  <a:pt x="757315" y="817702"/>
                </a:cubicBezTo>
                <a:cubicBezTo>
                  <a:pt x="745957" y="820427"/>
                  <a:pt x="735209" y="817814"/>
                  <a:pt x="725071" y="809862"/>
                </a:cubicBezTo>
                <a:cubicBezTo>
                  <a:pt x="714932" y="801910"/>
                  <a:pt x="714914" y="797626"/>
                  <a:pt x="725018" y="797010"/>
                </a:cubicBezTo>
                <a:cubicBezTo>
                  <a:pt x="735119" y="796393"/>
                  <a:pt x="761115" y="793525"/>
                  <a:pt x="803002" y="788405"/>
                </a:cubicBezTo>
                <a:cubicBezTo>
                  <a:pt x="803002" y="721824"/>
                  <a:pt x="802350" y="682191"/>
                  <a:pt x="801045" y="669507"/>
                </a:cubicBezTo>
                <a:cubicBezTo>
                  <a:pt x="799740" y="656823"/>
                  <a:pt x="797267" y="647061"/>
                  <a:pt x="793624" y="640221"/>
                </a:cubicBezTo>
                <a:cubicBezTo>
                  <a:pt x="789981" y="633381"/>
                  <a:pt x="791261" y="630430"/>
                  <a:pt x="797464" y="631369"/>
                </a:cubicBezTo>
                <a:cubicBezTo>
                  <a:pt x="803666" y="632309"/>
                  <a:pt x="808215" y="632983"/>
                  <a:pt x="811112" y="633391"/>
                </a:cubicBezTo>
                <a:cubicBezTo>
                  <a:pt x="814009" y="633800"/>
                  <a:pt x="822290" y="633287"/>
                  <a:pt x="835956" y="631853"/>
                </a:cubicBezTo>
                <a:cubicBezTo>
                  <a:pt x="840087" y="617112"/>
                  <a:pt x="843047" y="605733"/>
                  <a:pt x="844840" y="597716"/>
                </a:cubicBezTo>
                <a:cubicBezTo>
                  <a:pt x="822068" y="601287"/>
                  <a:pt x="807071" y="604205"/>
                  <a:pt x="799851" y="606471"/>
                </a:cubicBezTo>
                <a:cubicBezTo>
                  <a:pt x="792631" y="608737"/>
                  <a:pt x="783252" y="605345"/>
                  <a:pt x="771716" y="596297"/>
                </a:cubicBezTo>
                <a:cubicBezTo>
                  <a:pt x="760179" y="587248"/>
                  <a:pt x="761313" y="583179"/>
                  <a:pt x="775115" y="584090"/>
                </a:cubicBezTo>
                <a:cubicBezTo>
                  <a:pt x="788916" y="585000"/>
                  <a:pt x="813320" y="582903"/>
                  <a:pt x="848325" y="577798"/>
                </a:cubicBezTo>
                <a:cubicBezTo>
                  <a:pt x="850504" y="572019"/>
                  <a:pt x="852269" y="564089"/>
                  <a:pt x="853616" y="554007"/>
                </a:cubicBezTo>
                <a:cubicBezTo>
                  <a:pt x="854964" y="543926"/>
                  <a:pt x="854290" y="534716"/>
                  <a:pt x="851594" y="526377"/>
                </a:cubicBezTo>
                <a:cubicBezTo>
                  <a:pt x="849572" y="520123"/>
                  <a:pt x="850370" y="516749"/>
                  <a:pt x="853987" y="516254"/>
                </a:cubicBezTo>
                <a:close/>
                <a:moveTo>
                  <a:pt x="7307612" y="247775"/>
                </a:moveTo>
                <a:cubicBezTo>
                  <a:pt x="7310750" y="248080"/>
                  <a:pt x="7315120" y="249698"/>
                  <a:pt x="7320719" y="252631"/>
                </a:cubicBezTo>
                <a:cubicBezTo>
                  <a:pt x="7331920" y="258496"/>
                  <a:pt x="7338458" y="265258"/>
                  <a:pt x="7340336" y="272915"/>
                </a:cubicBezTo>
                <a:cubicBezTo>
                  <a:pt x="7342258" y="280587"/>
                  <a:pt x="7340438" y="286908"/>
                  <a:pt x="7334873" y="291877"/>
                </a:cubicBezTo>
                <a:cubicBezTo>
                  <a:pt x="7329309" y="296846"/>
                  <a:pt x="7323042" y="295135"/>
                  <a:pt x="7316073" y="286746"/>
                </a:cubicBezTo>
                <a:cubicBezTo>
                  <a:pt x="7309104" y="278357"/>
                  <a:pt x="7304658" y="271431"/>
                  <a:pt x="7302736" y="265967"/>
                </a:cubicBezTo>
                <a:cubicBezTo>
                  <a:pt x="7300816" y="260504"/>
                  <a:pt x="7300532" y="255449"/>
                  <a:pt x="7301887" y="250803"/>
                </a:cubicBezTo>
                <a:cubicBezTo>
                  <a:pt x="7302565" y="248480"/>
                  <a:pt x="7304473" y="247470"/>
                  <a:pt x="7307612" y="247775"/>
                </a:cubicBezTo>
                <a:close/>
                <a:moveTo>
                  <a:pt x="5782694" y="229723"/>
                </a:moveTo>
                <a:cubicBezTo>
                  <a:pt x="5779323" y="229913"/>
                  <a:pt x="5776044" y="231192"/>
                  <a:pt x="5772857" y="233562"/>
                </a:cubicBezTo>
                <a:cubicBezTo>
                  <a:pt x="5766482" y="238302"/>
                  <a:pt x="5763295" y="244618"/>
                  <a:pt x="5763295" y="252513"/>
                </a:cubicBezTo>
                <a:cubicBezTo>
                  <a:pt x="5763295" y="260407"/>
                  <a:pt x="5766845" y="266333"/>
                  <a:pt x="5773943" y="270291"/>
                </a:cubicBezTo>
                <a:cubicBezTo>
                  <a:pt x="5781042" y="274249"/>
                  <a:pt x="5787988" y="274048"/>
                  <a:pt x="5794786" y="269689"/>
                </a:cubicBezTo>
                <a:cubicBezTo>
                  <a:pt x="5801583" y="265315"/>
                  <a:pt x="5804778" y="259005"/>
                  <a:pt x="5804369" y="250760"/>
                </a:cubicBezTo>
                <a:cubicBezTo>
                  <a:pt x="5803960" y="242514"/>
                  <a:pt x="5800200" y="236402"/>
                  <a:pt x="5793087" y="232422"/>
                </a:cubicBezTo>
                <a:cubicBezTo>
                  <a:pt x="5789530" y="230432"/>
                  <a:pt x="5786066" y="229533"/>
                  <a:pt x="5782694" y="229723"/>
                </a:cubicBezTo>
                <a:close/>
                <a:moveTo>
                  <a:pt x="5785176" y="206803"/>
                </a:moveTo>
                <a:cubicBezTo>
                  <a:pt x="5790698" y="206925"/>
                  <a:pt x="5796342" y="208198"/>
                  <a:pt x="5802110" y="210621"/>
                </a:cubicBezTo>
                <a:cubicBezTo>
                  <a:pt x="5813647" y="215468"/>
                  <a:pt x="5821309" y="223148"/>
                  <a:pt x="5825094" y="233659"/>
                </a:cubicBezTo>
                <a:cubicBezTo>
                  <a:pt x="5828880" y="244170"/>
                  <a:pt x="5829324" y="254567"/>
                  <a:pt x="5826428" y="264849"/>
                </a:cubicBezTo>
                <a:cubicBezTo>
                  <a:pt x="5823530" y="275131"/>
                  <a:pt x="5818110" y="283000"/>
                  <a:pt x="5810166" y="288456"/>
                </a:cubicBezTo>
                <a:cubicBezTo>
                  <a:pt x="5802222" y="293913"/>
                  <a:pt x="5792782" y="296641"/>
                  <a:pt x="5781848" y="296641"/>
                </a:cubicBezTo>
                <a:cubicBezTo>
                  <a:pt x="5770913" y="296641"/>
                  <a:pt x="5761012" y="292203"/>
                  <a:pt x="5752142" y="283326"/>
                </a:cubicBezTo>
                <a:cubicBezTo>
                  <a:pt x="5743272" y="274450"/>
                  <a:pt x="5738838" y="264906"/>
                  <a:pt x="5738838" y="254696"/>
                </a:cubicBezTo>
                <a:cubicBezTo>
                  <a:pt x="5738838" y="244486"/>
                  <a:pt x="5741226" y="235555"/>
                  <a:pt x="5746001" y="227905"/>
                </a:cubicBezTo>
                <a:cubicBezTo>
                  <a:pt x="5750776" y="220254"/>
                  <a:pt x="5758437" y="214249"/>
                  <a:pt x="5768985" y="209890"/>
                </a:cubicBezTo>
                <a:cubicBezTo>
                  <a:pt x="5774258" y="207710"/>
                  <a:pt x="5779656" y="206681"/>
                  <a:pt x="5785176" y="206803"/>
                </a:cubicBezTo>
                <a:close/>
                <a:moveTo>
                  <a:pt x="4098444" y="204199"/>
                </a:moveTo>
                <a:cubicBezTo>
                  <a:pt x="4101015" y="204456"/>
                  <a:pt x="4104276" y="205174"/>
                  <a:pt x="4108225" y="206352"/>
                </a:cubicBezTo>
                <a:cubicBezTo>
                  <a:pt x="4124020" y="211062"/>
                  <a:pt x="4134847" y="216619"/>
                  <a:pt x="4140705" y="223022"/>
                </a:cubicBezTo>
                <a:cubicBezTo>
                  <a:pt x="4146563" y="229425"/>
                  <a:pt x="4148592" y="236771"/>
                  <a:pt x="4146793" y="245059"/>
                </a:cubicBezTo>
                <a:cubicBezTo>
                  <a:pt x="4144993" y="253348"/>
                  <a:pt x="4140537" y="255582"/>
                  <a:pt x="4133424" y="251760"/>
                </a:cubicBezTo>
                <a:cubicBezTo>
                  <a:pt x="4126311" y="247938"/>
                  <a:pt x="4119485" y="243231"/>
                  <a:pt x="4112946" y="237638"/>
                </a:cubicBezTo>
                <a:cubicBezTo>
                  <a:pt x="4106493" y="232089"/>
                  <a:pt x="4100144" y="224309"/>
                  <a:pt x="4093899" y="214300"/>
                </a:cubicBezTo>
                <a:cubicBezTo>
                  <a:pt x="4089215" y="206793"/>
                  <a:pt x="4090730" y="203426"/>
                  <a:pt x="4098444" y="204199"/>
                </a:cubicBezTo>
                <a:close/>
                <a:moveTo>
                  <a:pt x="4906404" y="172301"/>
                </a:moveTo>
                <a:cubicBezTo>
                  <a:pt x="4910569" y="172724"/>
                  <a:pt x="4916818" y="176298"/>
                  <a:pt x="4925150" y="183024"/>
                </a:cubicBezTo>
                <a:cubicBezTo>
                  <a:pt x="4937382" y="196159"/>
                  <a:pt x="4940569" y="203867"/>
                  <a:pt x="4934711" y="206147"/>
                </a:cubicBezTo>
                <a:cubicBezTo>
                  <a:pt x="4928853" y="208427"/>
                  <a:pt x="4921496" y="217322"/>
                  <a:pt x="4912641" y="232831"/>
                </a:cubicBezTo>
                <a:cubicBezTo>
                  <a:pt x="4903787" y="248340"/>
                  <a:pt x="4891368" y="263397"/>
                  <a:pt x="4875385" y="278002"/>
                </a:cubicBezTo>
                <a:cubicBezTo>
                  <a:pt x="4859403" y="292608"/>
                  <a:pt x="4846071" y="302700"/>
                  <a:pt x="4835387" y="308278"/>
                </a:cubicBezTo>
                <a:cubicBezTo>
                  <a:pt x="4824704" y="313857"/>
                  <a:pt x="4812805" y="318259"/>
                  <a:pt x="4799691" y="321486"/>
                </a:cubicBezTo>
                <a:cubicBezTo>
                  <a:pt x="4786577" y="324712"/>
                  <a:pt x="4787179" y="321281"/>
                  <a:pt x="4801498" y="311193"/>
                </a:cubicBezTo>
                <a:cubicBezTo>
                  <a:pt x="4815816" y="301105"/>
                  <a:pt x="4831623" y="287195"/>
                  <a:pt x="4848917" y="269463"/>
                </a:cubicBezTo>
                <a:cubicBezTo>
                  <a:pt x="4866211" y="251731"/>
                  <a:pt x="4879075" y="234652"/>
                  <a:pt x="4887507" y="218225"/>
                </a:cubicBezTo>
                <a:cubicBezTo>
                  <a:pt x="4895939" y="201799"/>
                  <a:pt x="4900155" y="189219"/>
                  <a:pt x="4900155" y="180485"/>
                </a:cubicBezTo>
                <a:cubicBezTo>
                  <a:pt x="4900155" y="174606"/>
                  <a:pt x="4902238" y="171878"/>
                  <a:pt x="4906404" y="172301"/>
                </a:cubicBezTo>
                <a:close/>
                <a:moveTo>
                  <a:pt x="2305350" y="159922"/>
                </a:moveTo>
                <a:cubicBezTo>
                  <a:pt x="2302231" y="159276"/>
                  <a:pt x="2286302" y="161442"/>
                  <a:pt x="2257565" y="166418"/>
                </a:cubicBezTo>
                <a:lnTo>
                  <a:pt x="2261243" y="203351"/>
                </a:lnTo>
                <a:cubicBezTo>
                  <a:pt x="2279412" y="199752"/>
                  <a:pt x="2293996" y="197278"/>
                  <a:pt x="2304995" y="195930"/>
                </a:cubicBezTo>
                <a:cubicBezTo>
                  <a:pt x="2307461" y="182809"/>
                  <a:pt x="2308917" y="173688"/>
                  <a:pt x="2309361" y="168569"/>
                </a:cubicBezTo>
                <a:cubicBezTo>
                  <a:pt x="2309806" y="163449"/>
                  <a:pt x="2308469" y="160567"/>
                  <a:pt x="2305350" y="159922"/>
                </a:cubicBezTo>
                <a:close/>
                <a:moveTo>
                  <a:pt x="6958761" y="158608"/>
                </a:moveTo>
                <a:cubicBezTo>
                  <a:pt x="6961080" y="158919"/>
                  <a:pt x="6963884" y="159554"/>
                  <a:pt x="6967176" y="160513"/>
                </a:cubicBezTo>
                <a:cubicBezTo>
                  <a:pt x="6980340" y="164349"/>
                  <a:pt x="6989816" y="170161"/>
                  <a:pt x="6995602" y="177947"/>
                </a:cubicBezTo>
                <a:cubicBezTo>
                  <a:pt x="7001388" y="185734"/>
                  <a:pt x="7002815" y="195313"/>
                  <a:pt x="6999882" y="206685"/>
                </a:cubicBezTo>
                <a:cubicBezTo>
                  <a:pt x="6996950" y="218057"/>
                  <a:pt x="6987704" y="215375"/>
                  <a:pt x="6972144" y="198640"/>
                </a:cubicBezTo>
                <a:cubicBezTo>
                  <a:pt x="6960458" y="182450"/>
                  <a:pt x="6953416" y="171089"/>
                  <a:pt x="6951021" y="164557"/>
                </a:cubicBezTo>
                <a:cubicBezTo>
                  <a:pt x="6949226" y="159658"/>
                  <a:pt x="6951806" y="157675"/>
                  <a:pt x="6958761" y="158608"/>
                </a:cubicBezTo>
                <a:close/>
                <a:moveTo>
                  <a:pt x="3739312" y="158608"/>
                </a:moveTo>
                <a:cubicBezTo>
                  <a:pt x="3741630" y="158919"/>
                  <a:pt x="3744435" y="159554"/>
                  <a:pt x="3747726" y="160513"/>
                </a:cubicBezTo>
                <a:cubicBezTo>
                  <a:pt x="3760890" y="164349"/>
                  <a:pt x="3770366" y="170161"/>
                  <a:pt x="3776152" y="177947"/>
                </a:cubicBezTo>
                <a:cubicBezTo>
                  <a:pt x="3781938" y="185734"/>
                  <a:pt x="3783366" y="195313"/>
                  <a:pt x="3780433" y="206685"/>
                </a:cubicBezTo>
                <a:cubicBezTo>
                  <a:pt x="3777500" y="218057"/>
                  <a:pt x="3768255" y="215375"/>
                  <a:pt x="3752695" y="198640"/>
                </a:cubicBezTo>
                <a:cubicBezTo>
                  <a:pt x="3741008" y="182450"/>
                  <a:pt x="3733967" y="171089"/>
                  <a:pt x="3731572" y="164557"/>
                </a:cubicBezTo>
                <a:cubicBezTo>
                  <a:pt x="3729776" y="159658"/>
                  <a:pt x="3732356" y="157675"/>
                  <a:pt x="3739312" y="158608"/>
                </a:cubicBezTo>
                <a:close/>
                <a:moveTo>
                  <a:pt x="562361" y="152705"/>
                </a:moveTo>
                <a:cubicBezTo>
                  <a:pt x="563996" y="151669"/>
                  <a:pt x="566898" y="151748"/>
                  <a:pt x="571068" y="152942"/>
                </a:cubicBezTo>
                <a:cubicBezTo>
                  <a:pt x="579407" y="155329"/>
                  <a:pt x="586182" y="158208"/>
                  <a:pt x="591394" y="161578"/>
                </a:cubicBezTo>
                <a:cubicBezTo>
                  <a:pt x="596608" y="164948"/>
                  <a:pt x="598010" y="168601"/>
                  <a:pt x="595600" y="172537"/>
                </a:cubicBezTo>
                <a:cubicBezTo>
                  <a:pt x="593191" y="176474"/>
                  <a:pt x="590661" y="182425"/>
                  <a:pt x="588007" y="190391"/>
                </a:cubicBezTo>
                <a:cubicBezTo>
                  <a:pt x="585354" y="198357"/>
                  <a:pt x="580091" y="209352"/>
                  <a:pt x="572219" y="223377"/>
                </a:cubicBezTo>
                <a:cubicBezTo>
                  <a:pt x="599135" y="245576"/>
                  <a:pt x="619369" y="259303"/>
                  <a:pt x="632920" y="264559"/>
                </a:cubicBezTo>
                <a:cubicBezTo>
                  <a:pt x="646472" y="269814"/>
                  <a:pt x="659314" y="274543"/>
                  <a:pt x="671446" y="278745"/>
                </a:cubicBezTo>
                <a:cubicBezTo>
                  <a:pt x="683577" y="282946"/>
                  <a:pt x="678569" y="286528"/>
                  <a:pt x="656420" y="289489"/>
                </a:cubicBezTo>
                <a:cubicBezTo>
                  <a:pt x="634272" y="292450"/>
                  <a:pt x="620179" y="293443"/>
                  <a:pt x="614142" y="292468"/>
                </a:cubicBezTo>
                <a:cubicBezTo>
                  <a:pt x="608106" y="291493"/>
                  <a:pt x="602307" y="287761"/>
                  <a:pt x="596752" y="281272"/>
                </a:cubicBezTo>
                <a:cubicBezTo>
                  <a:pt x="591194" y="274783"/>
                  <a:pt x="579059" y="261006"/>
                  <a:pt x="560345" y="239940"/>
                </a:cubicBezTo>
                <a:cubicBezTo>
                  <a:pt x="549260" y="256546"/>
                  <a:pt x="536669" y="267896"/>
                  <a:pt x="522573" y="273991"/>
                </a:cubicBezTo>
                <a:cubicBezTo>
                  <a:pt x="508476" y="280085"/>
                  <a:pt x="494402" y="283133"/>
                  <a:pt x="480348" y="283133"/>
                </a:cubicBezTo>
                <a:cubicBezTo>
                  <a:pt x="465003" y="283133"/>
                  <a:pt x="463954" y="280257"/>
                  <a:pt x="477197" y="274507"/>
                </a:cubicBezTo>
                <a:cubicBezTo>
                  <a:pt x="490440" y="268757"/>
                  <a:pt x="502246" y="262641"/>
                  <a:pt x="512613" y="256159"/>
                </a:cubicBezTo>
                <a:cubicBezTo>
                  <a:pt x="522981" y="249677"/>
                  <a:pt x="532898" y="239115"/>
                  <a:pt x="542362" y="224474"/>
                </a:cubicBezTo>
                <a:cubicBezTo>
                  <a:pt x="524423" y="204570"/>
                  <a:pt x="510939" y="191983"/>
                  <a:pt x="501912" y="186713"/>
                </a:cubicBezTo>
                <a:cubicBezTo>
                  <a:pt x="492885" y="181443"/>
                  <a:pt x="491960" y="177499"/>
                  <a:pt x="499137" y="174882"/>
                </a:cubicBezTo>
                <a:cubicBezTo>
                  <a:pt x="506314" y="172265"/>
                  <a:pt x="513990" y="174473"/>
                  <a:pt x="522164" y="181507"/>
                </a:cubicBezTo>
                <a:cubicBezTo>
                  <a:pt x="530338" y="188541"/>
                  <a:pt x="540627" y="197622"/>
                  <a:pt x="553031" y="208750"/>
                </a:cubicBezTo>
                <a:cubicBezTo>
                  <a:pt x="558523" y="196790"/>
                  <a:pt x="561718" y="187168"/>
                  <a:pt x="562614" y="179883"/>
                </a:cubicBezTo>
                <a:cubicBezTo>
                  <a:pt x="563510" y="172598"/>
                  <a:pt x="563058" y="165690"/>
                  <a:pt x="561259" y="159158"/>
                </a:cubicBezTo>
                <a:cubicBezTo>
                  <a:pt x="560359" y="155892"/>
                  <a:pt x="560726" y="153741"/>
                  <a:pt x="562361" y="152705"/>
                </a:cubicBezTo>
                <a:close/>
                <a:moveTo>
                  <a:pt x="4077228" y="148091"/>
                </a:moveTo>
                <a:cubicBezTo>
                  <a:pt x="4084047" y="149052"/>
                  <a:pt x="4090289" y="150952"/>
                  <a:pt x="4095953" y="153791"/>
                </a:cubicBezTo>
                <a:cubicBezTo>
                  <a:pt x="4103754" y="156315"/>
                  <a:pt x="4106482" y="159861"/>
                  <a:pt x="4104138" y="164428"/>
                </a:cubicBezTo>
                <a:cubicBezTo>
                  <a:pt x="4101793" y="168995"/>
                  <a:pt x="4099262" y="178295"/>
                  <a:pt x="4096545" y="192327"/>
                </a:cubicBezTo>
                <a:cubicBezTo>
                  <a:pt x="4093827" y="206359"/>
                  <a:pt x="4087524" y="219731"/>
                  <a:pt x="4077637" y="232444"/>
                </a:cubicBezTo>
                <a:cubicBezTo>
                  <a:pt x="4067749" y="245156"/>
                  <a:pt x="4054280" y="254083"/>
                  <a:pt x="4037230" y="259224"/>
                </a:cubicBezTo>
                <a:cubicBezTo>
                  <a:pt x="4020179" y="264365"/>
                  <a:pt x="4016942" y="262623"/>
                  <a:pt x="4027518" y="253997"/>
                </a:cubicBezTo>
                <a:cubicBezTo>
                  <a:pt x="4038094" y="245371"/>
                  <a:pt x="4047336" y="235785"/>
                  <a:pt x="4055245" y="225238"/>
                </a:cubicBezTo>
                <a:cubicBezTo>
                  <a:pt x="4063153" y="214690"/>
                  <a:pt x="4068664" y="202483"/>
                  <a:pt x="4071775" y="188616"/>
                </a:cubicBezTo>
                <a:cubicBezTo>
                  <a:pt x="4074887" y="174749"/>
                  <a:pt x="4074869" y="164288"/>
                  <a:pt x="4071721" y="157233"/>
                </a:cubicBezTo>
                <a:cubicBezTo>
                  <a:pt x="4068574" y="150177"/>
                  <a:pt x="4070409" y="147130"/>
                  <a:pt x="4077228" y="148091"/>
                </a:cubicBezTo>
                <a:close/>
                <a:moveTo>
                  <a:pt x="7308802" y="134668"/>
                </a:moveTo>
                <a:cubicBezTo>
                  <a:pt x="7299625" y="139788"/>
                  <a:pt x="7288964" y="144786"/>
                  <a:pt x="7276816" y="149661"/>
                </a:cubicBezTo>
                <a:cubicBezTo>
                  <a:pt x="7276085" y="159040"/>
                  <a:pt x="7275720" y="169745"/>
                  <a:pt x="7275720" y="181776"/>
                </a:cubicBezTo>
                <a:cubicBezTo>
                  <a:pt x="7286576" y="181776"/>
                  <a:pt x="7301375" y="177366"/>
                  <a:pt x="7320116" y="168547"/>
                </a:cubicBezTo>
                <a:cubicBezTo>
                  <a:pt x="7316647" y="154981"/>
                  <a:pt x="7312876" y="143689"/>
                  <a:pt x="7308802" y="134668"/>
                </a:cubicBezTo>
                <a:close/>
                <a:moveTo>
                  <a:pt x="1598364" y="134668"/>
                </a:moveTo>
                <a:lnTo>
                  <a:pt x="1557753" y="139680"/>
                </a:lnTo>
                <a:cubicBezTo>
                  <a:pt x="1556964" y="152171"/>
                  <a:pt x="1555258" y="161564"/>
                  <a:pt x="1552633" y="167859"/>
                </a:cubicBezTo>
                <a:cubicBezTo>
                  <a:pt x="1565553" y="170340"/>
                  <a:pt x="1573509" y="174925"/>
                  <a:pt x="1576498" y="181615"/>
                </a:cubicBezTo>
                <a:lnTo>
                  <a:pt x="1576204" y="197119"/>
                </a:lnTo>
                <a:lnTo>
                  <a:pt x="1584372" y="185078"/>
                </a:lnTo>
                <a:cubicBezTo>
                  <a:pt x="1591907" y="169999"/>
                  <a:pt x="1596571" y="153196"/>
                  <a:pt x="1598364" y="134668"/>
                </a:cubicBezTo>
                <a:close/>
                <a:moveTo>
                  <a:pt x="6882630" y="131281"/>
                </a:moveTo>
                <a:cubicBezTo>
                  <a:pt x="6877704" y="131718"/>
                  <a:pt x="6865167" y="133944"/>
                  <a:pt x="6845018" y="137960"/>
                </a:cubicBezTo>
                <a:lnTo>
                  <a:pt x="6846202" y="176355"/>
                </a:lnTo>
                <a:cubicBezTo>
                  <a:pt x="6854132" y="175610"/>
                  <a:pt x="6860732" y="173846"/>
                  <a:pt x="6866002" y="171064"/>
                </a:cubicBezTo>
                <a:cubicBezTo>
                  <a:pt x="6871272" y="168282"/>
                  <a:pt x="6876966" y="169899"/>
                  <a:pt x="6883081" y="175915"/>
                </a:cubicBezTo>
                <a:cubicBezTo>
                  <a:pt x="6889198" y="181930"/>
                  <a:pt x="6887441" y="186906"/>
                  <a:pt x="6877811" y="190843"/>
                </a:cubicBezTo>
                <a:cubicBezTo>
                  <a:pt x="6868182" y="194779"/>
                  <a:pt x="6857703" y="196747"/>
                  <a:pt x="6846374" y="196747"/>
                </a:cubicBezTo>
                <a:lnTo>
                  <a:pt x="6847535" y="231680"/>
                </a:lnTo>
                <a:cubicBezTo>
                  <a:pt x="6852068" y="231809"/>
                  <a:pt x="6858822" y="230042"/>
                  <a:pt x="6867798" y="226378"/>
                </a:cubicBezTo>
                <a:cubicBezTo>
                  <a:pt x="6876775" y="222714"/>
                  <a:pt x="6882794" y="222907"/>
                  <a:pt x="6885856" y="226958"/>
                </a:cubicBezTo>
                <a:cubicBezTo>
                  <a:pt x="6888918" y="231010"/>
                  <a:pt x="6891173" y="230751"/>
                  <a:pt x="6892620" y="226184"/>
                </a:cubicBezTo>
                <a:cubicBezTo>
                  <a:pt x="6894070" y="221617"/>
                  <a:pt x="6895020" y="206101"/>
                  <a:pt x="6895471" y="179636"/>
                </a:cubicBezTo>
                <a:cubicBezTo>
                  <a:pt x="6895923" y="153171"/>
                  <a:pt x="6895127" y="138386"/>
                  <a:pt x="6893084" y="135282"/>
                </a:cubicBezTo>
                <a:cubicBezTo>
                  <a:pt x="6891040" y="132177"/>
                  <a:pt x="6887556" y="130843"/>
                  <a:pt x="6882630" y="131281"/>
                </a:cubicBezTo>
                <a:close/>
                <a:moveTo>
                  <a:pt x="3663180" y="131281"/>
                </a:moveTo>
                <a:cubicBezTo>
                  <a:pt x="3658254" y="131718"/>
                  <a:pt x="3645718" y="133944"/>
                  <a:pt x="3625569" y="137960"/>
                </a:cubicBezTo>
                <a:lnTo>
                  <a:pt x="3626752" y="176355"/>
                </a:lnTo>
                <a:cubicBezTo>
                  <a:pt x="3634682" y="175610"/>
                  <a:pt x="3641283" y="173846"/>
                  <a:pt x="3646553" y="171064"/>
                </a:cubicBezTo>
                <a:cubicBezTo>
                  <a:pt x="3651822" y="168282"/>
                  <a:pt x="3657516" y="169899"/>
                  <a:pt x="3663632" y="175915"/>
                </a:cubicBezTo>
                <a:cubicBezTo>
                  <a:pt x="3669748" y="181930"/>
                  <a:pt x="3667991" y="186906"/>
                  <a:pt x="3658362" y="190843"/>
                </a:cubicBezTo>
                <a:cubicBezTo>
                  <a:pt x="3648732" y="194779"/>
                  <a:pt x="3638253" y="196747"/>
                  <a:pt x="3626924" y="196747"/>
                </a:cubicBezTo>
                <a:lnTo>
                  <a:pt x="3628086" y="231680"/>
                </a:lnTo>
                <a:cubicBezTo>
                  <a:pt x="3632617" y="231809"/>
                  <a:pt x="3639372" y="230042"/>
                  <a:pt x="3648348" y="226378"/>
                </a:cubicBezTo>
                <a:cubicBezTo>
                  <a:pt x="3657326" y="222714"/>
                  <a:pt x="3663345" y="222907"/>
                  <a:pt x="3666406" y="226958"/>
                </a:cubicBezTo>
                <a:cubicBezTo>
                  <a:pt x="3669468" y="231010"/>
                  <a:pt x="3671723" y="230751"/>
                  <a:pt x="3673172" y="226184"/>
                </a:cubicBezTo>
                <a:cubicBezTo>
                  <a:pt x="3674620" y="221617"/>
                  <a:pt x="3675570" y="206101"/>
                  <a:pt x="3676022" y="179636"/>
                </a:cubicBezTo>
                <a:cubicBezTo>
                  <a:pt x="3676473" y="153171"/>
                  <a:pt x="3675678" y="138386"/>
                  <a:pt x="3673634" y="135282"/>
                </a:cubicBezTo>
                <a:cubicBezTo>
                  <a:pt x="3671590" y="132177"/>
                  <a:pt x="3668106" y="130843"/>
                  <a:pt x="3663180" y="131281"/>
                </a:cubicBezTo>
                <a:close/>
                <a:moveTo>
                  <a:pt x="2316129" y="130770"/>
                </a:moveTo>
                <a:cubicBezTo>
                  <a:pt x="2319472" y="130677"/>
                  <a:pt x="2323357" y="131585"/>
                  <a:pt x="2327785" y="133496"/>
                </a:cubicBezTo>
                <a:cubicBezTo>
                  <a:pt x="2336640" y="137318"/>
                  <a:pt x="2344248" y="142190"/>
                  <a:pt x="2350607" y="148112"/>
                </a:cubicBezTo>
                <a:cubicBezTo>
                  <a:pt x="2356967" y="154035"/>
                  <a:pt x="2356860" y="159570"/>
                  <a:pt x="2350285" y="164718"/>
                </a:cubicBezTo>
                <a:cubicBezTo>
                  <a:pt x="2343710" y="169867"/>
                  <a:pt x="2337095" y="180779"/>
                  <a:pt x="2330441" y="197457"/>
                </a:cubicBezTo>
                <a:cubicBezTo>
                  <a:pt x="2342143" y="209345"/>
                  <a:pt x="2341136" y="215572"/>
                  <a:pt x="2327419" y="216139"/>
                </a:cubicBezTo>
                <a:cubicBezTo>
                  <a:pt x="2313703" y="216705"/>
                  <a:pt x="2292404" y="219104"/>
                  <a:pt x="2263523" y="223334"/>
                </a:cubicBezTo>
                <a:cubicBezTo>
                  <a:pt x="2258604" y="238907"/>
                  <a:pt x="2253220" y="242166"/>
                  <a:pt x="2247369" y="233110"/>
                </a:cubicBezTo>
                <a:cubicBezTo>
                  <a:pt x="2241518" y="224055"/>
                  <a:pt x="2237474" y="211926"/>
                  <a:pt x="2235237" y="196726"/>
                </a:cubicBezTo>
                <a:cubicBezTo>
                  <a:pt x="2233000" y="181525"/>
                  <a:pt x="2229386" y="169608"/>
                  <a:pt x="2224396" y="160976"/>
                </a:cubicBezTo>
                <a:cubicBezTo>
                  <a:pt x="2219405" y="152343"/>
                  <a:pt x="2220531" y="148026"/>
                  <a:pt x="2227773" y="148026"/>
                </a:cubicBezTo>
                <a:cubicBezTo>
                  <a:pt x="2233552" y="148026"/>
                  <a:pt x="2238825" y="148471"/>
                  <a:pt x="2243594" y="149360"/>
                </a:cubicBezTo>
                <a:cubicBezTo>
                  <a:pt x="2248362" y="150249"/>
                  <a:pt x="2259113" y="148969"/>
                  <a:pt x="2275848" y="145520"/>
                </a:cubicBezTo>
                <a:cubicBezTo>
                  <a:pt x="2292583" y="142072"/>
                  <a:pt x="2303210" y="138250"/>
                  <a:pt x="2307727" y="134055"/>
                </a:cubicBezTo>
                <a:cubicBezTo>
                  <a:pt x="2309985" y="131958"/>
                  <a:pt x="2312786" y="130863"/>
                  <a:pt x="2316129" y="130770"/>
                </a:cubicBezTo>
                <a:close/>
                <a:moveTo>
                  <a:pt x="3287167" y="129581"/>
                </a:moveTo>
                <a:cubicBezTo>
                  <a:pt x="3290809" y="127106"/>
                  <a:pt x="3293316" y="133437"/>
                  <a:pt x="3294687" y="148575"/>
                </a:cubicBezTo>
                <a:cubicBezTo>
                  <a:pt x="3296515" y="168759"/>
                  <a:pt x="3291059" y="189032"/>
                  <a:pt x="3278317" y="209395"/>
                </a:cubicBezTo>
                <a:cubicBezTo>
                  <a:pt x="3265576" y="229758"/>
                  <a:pt x="3256101" y="234089"/>
                  <a:pt x="3249892" y="222388"/>
                </a:cubicBezTo>
                <a:cubicBezTo>
                  <a:pt x="3243682" y="210686"/>
                  <a:pt x="3243754" y="200426"/>
                  <a:pt x="3250107" y="191606"/>
                </a:cubicBezTo>
                <a:cubicBezTo>
                  <a:pt x="3256460" y="182787"/>
                  <a:pt x="3261837" y="174032"/>
                  <a:pt x="3266240" y="165342"/>
                </a:cubicBezTo>
                <a:cubicBezTo>
                  <a:pt x="3271646" y="156236"/>
                  <a:pt x="3277282" y="146119"/>
                  <a:pt x="3283146" y="134991"/>
                </a:cubicBezTo>
                <a:cubicBezTo>
                  <a:pt x="3284613" y="132209"/>
                  <a:pt x="3285953" y="130406"/>
                  <a:pt x="3287167" y="129581"/>
                </a:cubicBezTo>
                <a:close/>
                <a:moveTo>
                  <a:pt x="6718908" y="129148"/>
                </a:moveTo>
                <a:cubicBezTo>
                  <a:pt x="6723996" y="129849"/>
                  <a:pt x="6728732" y="131463"/>
                  <a:pt x="6733116" y="133991"/>
                </a:cubicBezTo>
                <a:cubicBezTo>
                  <a:pt x="6741884" y="139046"/>
                  <a:pt x="6745958" y="143972"/>
                  <a:pt x="6745334" y="148769"/>
                </a:cubicBezTo>
                <a:cubicBezTo>
                  <a:pt x="6744710" y="153565"/>
                  <a:pt x="6739236" y="156455"/>
                  <a:pt x="6728911" y="157437"/>
                </a:cubicBezTo>
                <a:cubicBezTo>
                  <a:pt x="6718586" y="158419"/>
                  <a:pt x="6706350" y="159370"/>
                  <a:pt x="6692204" y="160287"/>
                </a:cubicBezTo>
                <a:cubicBezTo>
                  <a:pt x="6678056" y="161205"/>
                  <a:pt x="6659188" y="162696"/>
                  <a:pt x="6635599" y="164761"/>
                </a:cubicBezTo>
                <a:cubicBezTo>
                  <a:pt x="6646398" y="170999"/>
                  <a:pt x="6648490" y="177202"/>
                  <a:pt x="6641880" y="183368"/>
                </a:cubicBezTo>
                <a:cubicBezTo>
                  <a:pt x="6635269" y="189534"/>
                  <a:pt x="6627576" y="200515"/>
                  <a:pt x="6618800" y="216311"/>
                </a:cubicBezTo>
                <a:cubicBezTo>
                  <a:pt x="6610024" y="232107"/>
                  <a:pt x="6604330" y="241768"/>
                  <a:pt x="6601720" y="245296"/>
                </a:cubicBezTo>
                <a:cubicBezTo>
                  <a:pt x="6599110" y="248824"/>
                  <a:pt x="6601688" y="250157"/>
                  <a:pt x="6609453" y="249297"/>
                </a:cubicBezTo>
                <a:cubicBezTo>
                  <a:pt x="6617218" y="248437"/>
                  <a:pt x="6636674" y="244744"/>
                  <a:pt x="6667822" y="238219"/>
                </a:cubicBezTo>
                <a:cubicBezTo>
                  <a:pt x="6662730" y="229844"/>
                  <a:pt x="6658084" y="219914"/>
                  <a:pt x="6653883" y="208427"/>
                </a:cubicBezTo>
                <a:cubicBezTo>
                  <a:pt x="6649681" y="196941"/>
                  <a:pt x="6654886" y="196120"/>
                  <a:pt x="6669500" y="205964"/>
                </a:cubicBezTo>
                <a:cubicBezTo>
                  <a:pt x="6684112" y="215809"/>
                  <a:pt x="6696734" y="227704"/>
                  <a:pt x="6707368" y="241650"/>
                </a:cubicBezTo>
                <a:cubicBezTo>
                  <a:pt x="6718001" y="255596"/>
                  <a:pt x="6721081" y="270047"/>
                  <a:pt x="6716607" y="285004"/>
                </a:cubicBezTo>
                <a:cubicBezTo>
                  <a:pt x="6712133" y="299961"/>
                  <a:pt x="6705912" y="302187"/>
                  <a:pt x="6697946" y="291683"/>
                </a:cubicBezTo>
                <a:cubicBezTo>
                  <a:pt x="6689980" y="281179"/>
                  <a:pt x="6682807" y="268886"/>
                  <a:pt x="6676426" y="254804"/>
                </a:cubicBezTo>
                <a:cubicBezTo>
                  <a:pt x="6635613" y="266362"/>
                  <a:pt x="6609180" y="274152"/>
                  <a:pt x="6597128" y="278175"/>
                </a:cubicBezTo>
                <a:cubicBezTo>
                  <a:pt x="6585074" y="282197"/>
                  <a:pt x="6574954" y="286280"/>
                  <a:pt x="6566766" y="290425"/>
                </a:cubicBezTo>
                <a:cubicBezTo>
                  <a:pt x="6558577" y="294569"/>
                  <a:pt x="6553128" y="291271"/>
                  <a:pt x="6550418" y="280530"/>
                </a:cubicBezTo>
                <a:cubicBezTo>
                  <a:pt x="6547708" y="269789"/>
                  <a:pt x="6548798" y="263157"/>
                  <a:pt x="6553688" y="260633"/>
                </a:cubicBezTo>
                <a:cubicBezTo>
                  <a:pt x="6558577" y="258109"/>
                  <a:pt x="6564504" y="253803"/>
                  <a:pt x="6571466" y="247716"/>
                </a:cubicBezTo>
                <a:cubicBezTo>
                  <a:pt x="6578428" y="241629"/>
                  <a:pt x="6586558" y="229733"/>
                  <a:pt x="6595858" y="212030"/>
                </a:cubicBezTo>
                <a:cubicBezTo>
                  <a:pt x="6605158" y="194327"/>
                  <a:pt x="6610252" y="179790"/>
                  <a:pt x="6611142" y="168418"/>
                </a:cubicBezTo>
                <a:cubicBezTo>
                  <a:pt x="6591868" y="172018"/>
                  <a:pt x="6578105" y="174491"/>
                  <a:pt x="6569852" y="175839"/>
                </a:cubicBezTo>
                <a:cubicBezTo>
                  <a:pt x="6561600" y="177187"/>
                  <a:pt x="6552920" y="173333"/>
                  <a:pt x="6543814" y="164277"/>
                </a:cubicBezTo>
                <a:cubicBezTo>
                  <a:pt x="6534708" y="155222"/>
                  <a:pt x="6536816" y="151153"/>
                  <a:pt x="6550138" y="152070"/>
                </a:cubicBezTo>
                <a:cubicBezTo>
                  <a:pt x="6563460" y="152988"/>
                  <a:pt x="6589305" y="150066"/>
                  <a:pt x="6627672" y="143305"/>
                </a:cubicBezTo>
                <a:cubicBezTo>
                  <a:pt x="6666039" y="136543"/>
                  <a:pt x="6691012" y="132037"/>
                  <a:pt x="6702593" y="129786"/>
                </a:cubicBezTo>
                <a:cubicBezTo>
                  <a:pt x="6708382" y="128660"/>
                  <a:pt x="6713821" y="128448"/>
                  <a:pt x="6718908" y="129148"/>
                </a:cubicBezTo>
                <a:close/>
                <a:moveTo>
                  <a:pt x="5652108" y="129148"/>
                </a:moveTo>
                <a:cubicBezTo>
                  <a:pt x="5657196" y="129849"/>
                  <a:pt x="5661932" y="131463"/>
                  <a:pt x="5666316" y="133991"/>
                </a:cubicBezTo>
                <a:cubicBezTo>
                  <a:pt x="5675085" y="139046"/>
                  <a:pt x="5679158" y="143972"/>
                  <a:pt x="5678534" y="148769"/>
                </a:cubicBezTo>
                <a:cubicBezTo>
                  <a:pt x="5677910" y="153565"/>
                  <a:pt x="5672436" y="156455"/>
                  <a:pt x="5662111" y="157437"/>
                </a:cubicBezTo>
                <a:cubicBezTo>
                  <a:pt x="5651786" y="158419"/>
                  <a:pt x="5639550" y="159370"/>
                  <a:pt x="5625404" y="160287"/>
                </a:cubicBezTo>
                <a:cubicBezTo>
                  <a:pt x="5611257" y="161205"/>
                  <a:pt x="5592389" y="162696"/>
                  <a:pt x="5568799" y="164761"/>
                </a:cubicBezTo>
                <a:cubicBezTo>
                  <a:pt x="5579597" y="170999"/>
                  <a:pt x="5581690" y="177202"/>
                  <a:pt x="5575080" y="183368"/>
                </a:cubicBezTo>
                <a:cubicBezTo>
                  <a:pt x="5568469" y="189534"/>
                  <a:pt x="5560775" y="200515"/>
                  <a:pt x="5551999" y="216311"/>
                </a:cubicBezTo>
                <a:cubicBezTo>
                  <a:pt x="5543223" y="232107"/>
                  <a:pt x="5537530" y="241768"/>
                  <a:pt x="5534920" y="245296"/>
                </a:cubicBezTo>
                <a:cubicBezTo>
                  <a:pt x="5532310" y="248824"/>
                  <a:pt x="5534888" y="250157"/>
                  <a:pt x="5542653" y="249297"/>
                </a:cubicBezTo>
                <a:cubicBezTo>
                  <a:pt x="5550418" y="248437"/>
                  <a:pt x="5569874" y="244744"/>
                  <a:pt x="5601021" y="238219"/>
                </a:cubicBezTo>
                <a:cubicBezTo>
                  <a:pt x="5595930" y="229844"/>
                  <a:pt x="5591284" y="219914"/>
                  <a:pt x="5587083" y="208427"/>
                </a:cubicBezTo>
                <a:cubicBezTo>
                  <a:pt x="5582881" y="196941"/>
                  <a:pt x="5588087" y="196120"/>
                  <a:pt x="5602699" y="205964"/>
                </a:cubicBezTo>
                <a:cubicBezTo>
                  <a:pt x="5617312" y="215809"/>
                  <a:pt x="5629935" y="227704"/>
                  <a:pt x="5640568" y="241650"/>
                </a:cubicBezTo>
                <a:cubicBezTo>
                  <a:pt x="5651201" y="255596"/>
                  <a:pt x="5654281" y="270047"/>
                  <a:pt x="5649807" y="285004"/>
                </a:cubicBezTo>
                <a:cubicBezTo>
                  <a:pt x="5645333" y="299961"/>
                  <a:pt x="5639113" y="302187"/>
                  <a:pt x="5631147" y="291683"/>
                </a:cubicBezTo>
                <a:cubicBezTo>
                  <a:pt x="5623180" y="281179"/>
                  <a:pt x="5616007" y="268886"/>
                  <a:pt x="5609625" y="254804"/>
                </a:cubicBezTo>
                <a:cubicBezTo>
                  <a:pt x="5568813" y="266362"/>
                  <a:pt x="5542381" y="274152"/>
                  <a:pt x="5530327" y="278175"/>
                </a:cubicBezTo>
                <a:cubicBezTo>
                  <a:pt x="5518275" y="282197"/>
                  <a:pt x="5508154" y="286280"/>
                  <a:pt x="5499966" y="290425"/>
                </a:cubicBezTo>
                <a:cubicBezTo>
                  <a:pt x="5491777" y="294569"/>
                  <a:pt x="5486328" y="291271"/>
                  <a:pt x="5483618" y="280530"/>
                </a:cubicBezTo>
                <a:cubicBezTo>
                  <a:pt x="5480908" y="269789"/>
                  <a:pt x="5481998" y="263157"/>
                  <a:pt x="5486888" y="260633"/>
                </a:cubicBezTo>
                <a:cubicBezTo>
                  <a:pt x="5491777" y="258109"/>
                  <a:pt x="5497704" y="253803"/>
                  <a:pt x="5504666" y="247716"/>
                </a:cubicBezTo>
                <a:cubicBezTo>
                  <a:pt x="5511628" y="241629"/>
                  <a:pt x="5519759" y="229733"/>
                  <a:pt x="5529058" y="212030"/>
                </a:cubicBezTo>
                <a:cubicBezTo>
                  <a:pt x="5538358" y="194327"/>
                  <a:pt x="5543453" y="179790"/>
                  <a:pt x="5544342" y="168418"/>
                </a:cubicBezTo>
                <a:cubicBezTo>
                  <a:pt x="5525068" y="172018"/>
                  <a:pt x="5511305" y="174491"/>
                  <a:pt x="5503052" y="175839"/>
                </a:cubicBezTo>
                <a:cubicBezTo>
                  <a:pt x="5494800" y="177187"/>
                  <a:pt x="5486120" y="173333"/>
                  <a:pt x="5477014" y="164277"/>
                </a:cubicBezTo>
                <a:cubicBezTo>
                  <a:pt x="5467908" y="155222"/>
                  <a:pt x="5470016" y="151153"/>
                  <a:pt x="5483338" y="152070"/>
                </a:cubicBezTo>
                <a:cubicBezTo>
                  <a:pt x="5496660" y="152988"/>
                  <a:pt x="5522505" y="150066"/>
                  <a:pt x="5560872" y="143305"/>
                </a:cubicBezTo>
                <a:cubicBezTo>
                  <a:pt x="5599239" y="136543"/>
                  <a:pt x="5624213" y="132037"/>
                  <a:pt x="5635793" y="129786"/>
                </a:cubicBezTo>
                <a:cubicBezTo>
                  <a:pt x="5641583" y="128660"/>
                  <a:pt x="5647021" y="128448"/>
                  <a:pt x="5652108" y="129148"/>
                </a:cubicBezTo>
                <a:close/>
                <a:moveTo>
                  <a:pt x="521088" y="122666"/>
                </a:moveTo>
                <a:cubicBezTo>
                  <a:pt x="525677" y="121562"/>
                  <a:pt x="531141" y="124516"/>
                  <a:pt x="537479" y="131528"/>
                </a:cubicBezTo>
                <a:cubicBezTo>
                  <a:pt x="544434" y="137264"/>
                  <a:pt x="546542" y="141770"/>
                  <a:pt x="543804" y="145047"/>
                </a:cubicBezTo>
                <a:cubicBezTo>
                  <a:pt x="541064" y="148324"/>
                  <a:pt x="533042" y="154089"/>
                  <a:pt x="519733" y="162342"/>
                </a:cubicBezTo>
                <a:cubicBezTo>
                  <a:pt x="506425" y="170594"/>
                  <a:pt x="496972" y="175470"/>
                  <a:pt x="491372" y="176969"/>
                </a:cubicBezTo>
                <a:cubicBezTo>
                  <a:pt x="485773" y="178467"/>
                  <a:pt x="485650" y="175484"/>
                  <a:pt x="491006" y="168020"/>
                </a:cubicBezTo>
                <a:cubicBezTo>
                  <a:pt x="496362" y="160556"/>
                  <a:pt x="501317" y="154132"/>
                  <a:pt x="505870" y="148747"/>
                </a:cubicBezTo>
                <a:cubicBezTo>
                  <a:pt x="510423" y="143362"/>
                  <a:pt x="512950" y="137945"/>
                  <a:pt x="513453" y="132496"/>
                </a:cubicBezTo>
                <a:cubicBezTo>
                  <a:pt x="513954" y="127047"/>
                  <a:pt x="516500" y="123770"/>
                  <a:pt x="521088" y="122666"/>
                </a:cubicBezTo>
                <a:close/>
                <a:moveTo>
                  <a:pt x="3443226" y="121795"/>
                </a:moveTo>
                <a:cubicBezTo>
                  <a:pt x="3450540" y="123221"/>
                  <a:pt x="3460686" y="127190"/>
                  <a:pt x="3473663" y="133701"/>
                </a:cubicBezTo>
                <a:cubicBezTo>
                  <a:pt x="3486971" y="139379"/>
                  <a:pt x="3497597" y="148833"/>
                  <a:pt x="3505542" y="162062"/>
                </a:cubicBezTo>
                <a:cubicBezTo>
                  <a:pt x="3513486" y="175291"/>
                  <a:pt x="3514659" y="188656"/>
                  <a:pt x="3509058" y="202157"/>
                </a:cubicBezTo>
                <a:cubicBezTo>
                  <a:pt x="3503459" y="215658"/>
                  <a:pt x="3494751" y="213317"/>
                  <a:pt x="3482934" y="195134"/>
                </a:cubicBezTo>
                <a:cubicBezTo>
                  <a:pt x="3471118" y="176951"/>
                  <a:pt x="3459718" y="159825"/>
                  <a:pt x="3448733" y="143757"/>
                </a:cubicBezTo>
                <a:cubicBezTo>
                  <a:pt x="3437749" y="127688"/>
                  <a:pt x="3435913" y="120368"/>
                  <a:pt x="3443226" y="121795"/>
                </a:cubicBezTo>
                <a:close/>
                <a:moveTo>
                  <a:pt x="1924725" y="121784"/>
                </a:moveTo>
                <a:cubicBezTo>
                  <a:pt x="1935200" y="123203"/>
                  <a:pt x="1943765" y="125821"/>
                  <a:pt x="1950419" y="129635"/>
                </a:cubicBezTo>
                <a:cubicBezTo>
                  <a:pt x="1958923" y="133134"/>
                  <a:pt x="1961594" y="137960"/>
                  <a:pt x="1958432" y="144112"/>
                </a:cubicBezTo>
                <a:cubicBezTo>
                  <a:pt x="1955269" y="150263"/>
                  <a:pt x="1954137" y="175273"/>
                  <a:pt x="1955033" y="219139"/>
                </a:cubicBezTo>
                <a:cubicBezTo>
                  <a:pt x="1955929" y="263006"/>
                  <a:pt x="1954384" y="292737"/>
                  <a:pt x="1950397" y="308332"/>
                </a:cubicBezTo>
                <a:cubicBezTo>
                  <a:pt x="1946411" y="323927"/>
                  <a:pt x="1940542" y="325533"/>
                  <a:pt x="1932791" y="313150"/>
                </a:cubicBezTo>
                <a:cubicBezTo>
                  <a:pt x="1925040" y="300768"/>
                  <a:pt x="1921839" y="291045"/>
                  <a:pt x="1923187" y="283982"/>
                </a:cubicBezTo>
                <a:cubicBezTo>
                  <a:pt x="1924535" y="276920"/>
                  <a:pt x="1926108" y="262644"/>
                  <a:pt x="1927908" y="241155"/>
                </a:cubicBezTo>
                <a:cubicBezTo>
                  <a:pt x="1929708" y="219666"/>
                  <a:pt x="1929504" y="197941"/>
                  <a:pt x="1927295" y="175979"/>
                </a:cubicBezTo>
                <a:cubicBezTo>
                  <a:pt x="1925087" y="154017"/>
                  <a:pt x="1921488" y="139139"/>
                  <a:pt x="1916497" y="131345"/>
                </a:cubicBezTo>
                <a:cubicBezTo>
                  <a:pt x="1911507" y="123551"/>
                  <a:pt x="1914249" y="120364"/>
                  <a:pt x="1924725" y="121784"/>
                </a:cubicBezTo>
                <a:close/>
                <a:moveTo>
                  <a:pt x="173083" y="120009"/>
                </a:moveTo>
                <a:cubicBezTo>
                  <a:pt x="176643" y="120418"/>
                  <a:pt x="180355" y="121841"/>
                  <a:pt x="184220" y="124279"/>
                </a:cubicBezTo>
                <a:cubicBezTo>
                  <a:pt x="191949" y="129155"/>
                  <a:pt x="198448" y="134468"/>
                  <a:pt x="203718" y="140218"/>
                </a:cubicBezTo>
                <a:cubicBezTo>
                  <a:pt x="208989" y="145969"/>
                  <a:pt x="207619" y="150260"/>
                  <a:pt x="199610" y="153092"/>
                </a:cubicBezTo>
                <a:cubicBezTo>
                  <a:pt x="191601" y="155924"/>
                  <a:pt x="184119" y="159732"/>
                  <a:pt x="177165" y="164514"/>
                </a:cubicBezTo>
                <a:cubicBezTo>
                  <a:pt x="170209" y="169297"/>
                  <a:pt x="164595" y="173064"/>
                  <a:pt x="160321" y="175818"/>
                </a:cubicBezTo>
                <a:cubicBezTo>
                  <a:pt x="163648" y="178184"/>
                  <a:pt x="166323" y="181059"/>
                  <a:pt x="168345" y="184443"/>
                </a:cubicBezTo>
                <a:cubicBezTo>
                  <a:pt x="206618" y="180012"/>
                  <a:pt x="233227" y="177331"/>
                  <a:pt x="248169" y="176398"/>
                </a:cubicBezTo>
                <a:cubicBezTo>
                  <a:pt x="263112" y="175466"/>
                  <a:pt x="274028" y="180425"/>
                  <a:pt x="280919" y="191273"/>
                </a:cubicBezTo>
                <a:cubicBezTo>
                  <a:pt x="287810" y="202121"/>
                  <a:pt x="284156" y="206868"/>
                  <a:pt x="269960" y="205513"/>
                </a:cubicBezTo>
                <a:cubicBezTo>
                  <a:pt x="255763" y="204158"/>
                  <a:pt x="240300" y="203258"/>
                  <a:pt x="223573" y="202813"/>
                </a:cubicBezTo>
                <a:cubicBezTo>
                  <a:pt x="206845" y="202369"/>
                  <a:pt x="190264" y="203258"/>
                  <a:pt x="173830" y="205480"/>
                </a:cubicBezTo>
                <a:cubicBezTo>
                  <a:pt x="177386" y="211044"/>
                  <a:pt x="179391" y="227019"/>
                  <a:pt x="179842" y="253405"/>
                </a:cubicBezTo>
                <a:cubicBezTo>
                  <a:pt x="180293" y="279791"/>
                  <a:pt x="173250" y="299441"/>
                  <a:pt x="158708" y="312354"/>
                </a:cubicBezTo>
                <a:cubicBezTo>
                  <a:pt x="144167" y="325268"/>
                  <a:pt x="135032" y="327215"/>
                  <a:pt x="131304" y="318194"/>
                </a:cubicBezTo>
                <a:cubicBezTo>
                  <a:pt x="127576" y="309175"/>
                  <a:pt x="120878" y="300377"/>
                  <a:pt x="111214" y="291801"/>
                </a:cubicBezTo>
                <a:cubicBezTo>
                  <a:pt x="101548" y="283226"/>
                  <a:pt x="99731" y="279397"/>
                  <a:pt x="105760" y="280315"/>
                </a:cubicBezTo>
                <a:cubicBezTo>
                  <a:pt x="111791" y="281233"/>
                  <a:pt x="119588" y="282132"/>
                  <a:pt x="129153" y="283014"/>
                </a:cubicBezTo>
                <a:cubicBezTo>
                  <a:pt x="138719" y="283896"/>
                  <a:pt x="144701" y="280681"/>
                  <a:pt x="147104" y="273367"/>
                </a:cubicBezTo>
                <a:cubicBezTo>
                  <a:pt x="149505" y="266053"/>
                  <a:pt x="150707" y="254890"/>
                  <a:pt x="150707" y="239875"/>
                </a:cubicBezTo>
                <a:cubicBezTo>
                  <a:pt x="150707" y="225091"/>
                  <a:pt x="149788" y="214766"/>
                  <a:pt x="147953" y="208901"/>
                </a:cubicBezTo>
                <a:cubicBezTo>
                  <a:pt x="101290" y="216099"/>
                  <a:pt x="71294" y="221050"/>
                  <a:pt x="57964" y="223753"/>
                </a:cubicBezTo>
                <a:cubicBezTo>
                  <a:pt x="44635" y="226457"/>
                  <a:pt x="33590" y="225166"/>
                  <a:pt x="24828" y="219882"/>
                </a:cubicBezTo>
                <a:cubicBezTo>
                  <a:pt x="16066" y="214597"/>
                  <a:pt x="12331" y="210299"/>
                  <a:pt x="13621" y="206986"/>
                </a:cubicBezTo>
                <a:cubicBezTo>
                  <a:pt x="14912" y="203674"/>
                  <a:pt x="21494" y="202017"/>
                  <a:pt x="33367" y="202017"/>
                </a:cubicBezTo>
                <a:cubicBezTo>
                  <a:pt x="43162" y="202017"/>
                  <a:pt x="57448" y="200899"/>
                  <a:pt x="76226" y="198662"/>
                </a:cubicBezTo>
                <a:cubicBezTo>
                  <a:pt x="95006" y="196425"/>
                  <a:pt x="117587" y="193714"/>
                  <a:pt x="143974" y="190531"/>
                </a:cubicBezTo>
                <a:cubicBezTo>
                  <a:pt x="140819" y="185526"/>
                  <a:pt x="136653" y="179661"/>
                  <a:pt x="131476" y="172935"/>
                </a:cubicBezTo>
                <a:cubicBezTo>
                  <a:pt x="126300" y="166210"/>
                  <a:pt x="132193" y="164647"/>
                  <a:pt x="149158" y="168246"/>
                </a:cubicBezTo>
                <a:cubicBezTo>
                  <a:pt x="149545" y="168447"/>
                  <a:pt x="151054" y="166124"/>
                  <a:pt x="153685" y="161277"/>
                </a:cubicBezTo>
                <a:cubicBezTo>
                  <a:pt x="156317" y="156430"/>
                  <a:pt x="158956" y="152303"/>
                  <a:pt x="161601" y="148898"/>
                </a:cubicBezTo>
                <a:cubicBezTo>
                  <a:pt x="164247" y="145492"/>
                  <a:pt x="164750" y="143169"/>
                  <a:pt x="163107" y="141928"/>
                </a:cubicBezTo>
                <a:cubicBezTo>
                  <a:pt x="161465" y="140688"/>
                  <a:pt x="152592" y="142541"/>
                  <a:pt x="136488" y="147489"/>
                </a:cubicBezTo>
                <a:cubicBezTo>
                  <a:pt x="120384" y="152436"/>
                  <a:pt x="109389" y="155810"/>
                  <a:pt x="103502" y="157609"/>
                </a:cubicBezTo>
                <a:cubicBezTo>
                  <a:pt x="97615" y="159409"/>
                  <a:pt x="90291" y="156236"/>
                  <a:pt x="81529" y="148091"/>
                </a:cubicBezTo>
                <a:cubicBezTo>
                  <a:pt x="72767" y="139946"/>
                  <a:pt x="74710" y="135873"/>
                  <a:pt x="87358" y="135873"/>
                </a:cubicBezTo>
                <a:cubicBezTo>
                  <a:pt x="97955" y="135873"/>
                  <a:pt x="111561" y="134342"/>
                  <a:pt x="128175" y="131281"/>
                </a:cubicBezTo>
                <a:cubicBezTo>
                  <a:pt x="144787" y="128219"/>
                  <a:pt x="156349" y="125068"/>
                  <a:pt x="162860" y="121827"/>
                </a:cubicBezTo>
                <a:cubicBezTo>
                  <a:pt x="166116" y="120206"/>
                  <a:pt x="169522" y="119601"/>
                  <a:pt x="173083" y="120009"/>
                </a:cubicBezTo>
                <a:close/>
                <a:moveTo>
                  <a:pt x="4120951" y="117374"/>
                </a:moveTo>
                <a:cubicBezTo>
                  <a:pt x="4123946" y="117152"/>
                  <a:pt x="4127107" y="117518"/>
                  <a:pt x="4130434" y="118471"/>
                </a:cubicBezTo>
                <a:cubicBezTo>
                  <a:pt x="4137088" y="120378"/>
                  <a:pt x="4143502" y="122970"/>
                  <a:pt x="4149675" y="126247"/>
                </a:cubicBezTo>
                <a:cubicBezTo>
                  <a:pt x="4155848" y="129524"/>
                  <a:pt x="4157340" y="134210"/>
                  <a:pt x="4154149" y="140304"/>
                </a:cubicBezTo>
                <a:cubicBezTo>
                  <a:pt x="4150958" y="146399"/>
                  <a:pt x="4149148" y="153311"/>
                  <a:pt x="4148718" y="161040"/>
                </a:cubicBezTo>
                <a:cubicBezTo>
                  <a:pt x="4148288" y="168770"/>
                  <a:pt x="4147836" y="177331"/>
                  <a:pt x="4147363" y="186723"/>
                </a:cubicBezTo>
                <a:cubicBezTo>
                  <a:pt x="4146889" y="196116"/>
                  <a:pt x="4144531" y="203286"/>
                  <a:pt x="4140286" y="208234"/>
                </a:cubicBezTo>
                <a:cubicBezTo>
                  <a:pt x="4136041" y="213181"/>
                  <a:pt x="4131764" y="211686"/>
                  <a:pt x="4127455" y="203749"/>
                </a:cubicBezTo>
                <a:cubicBezTo>
                  <a:pt x="4123146" y="195812"/>
                  <a:pt x="4121665" y="187871"/>
                  <a:pt x="4123013" y="179926"/>
                </a:cubicBezTo>
                <a:cubicBezTo>
                  <a:pt x="4124361" y="171982"/>
                  <a:pt x="4124823" y="163754"/>
                  <a:pt x="4124400" y="155243"/>
                </a:cubicBezTo>
                <a:cubicBezTo>
                  <a:pt x="4123977" y="146732"/>
                  <a:pt x="4122737" y="141849"/>
                  <a:pt x="4120679" y="140595"/>
                </a:cubicBezTo>
                <a:cubicBezTo>
                  <a:pt x="4118621" y="139340"/>
                  <a:pt x="4110688" y="139827"/>
                  <a:pt x="4096878" y="142057"/>
                </a:cubicBezTo>
                <a:cubicBezTo>
                  <a:pt x="4083068" y="144287"/>
                  <a:pt x="4069560" y="146177"/>
                  <a:pt x="4056352" y="147725"/>
                </a:cubicBezTo>
                <a:cubicBezTo>
                  <a:pt x="4056352" y="162108"/>
                  <a:pt x="4055886" y="174932"/>
                  <a:pt x="4054954" y="186196"/>
                </a:cubicBezTo>
                <a:cubicBezTo>
                  <a:pt x="4054022" y="197461"/>
                  <a:pt x="4051986" y="207212"/>
                  <a:pt x="4048845" y="215450"/>
                </a:cubicBezTo>
                <a:cubicBezTo>
                  <a:pt x="4045705" y="223689"/>
                  <a:pt x="4040969" y="223879"/>
                  <a:pt x="4034638" y="216020"/>
                </a:cubicBezTo>
                <a:cubicBezTo>
                  <a:pt x="4028306" y="208162"/>
                  <a:pt x="4026041" y="201354"/>
                  <a:pt x="4027840" y="195596"/>
                </a:cubicBezTo>
                <a:cubicBezTo>
                  <a:pt x="4029640" y="189839"/>
                  <a:pt x="4031218" y="180414"/>
                  <a:pt x="4032573" y="167321"/>
                </a:cubicBezTo>
                <a:cubicBezTo>
                  <a:pt x="4033928" y="154229"/>
                  <a:pt x="4032806" y="143685"/>
                  <a:pt x="4029206" y="135690"/>
                </a:cubicBezTo>
                <a:cubicBezTo>
                  <a:pt x="4025607" y="127696"/>
                  <a:pt x="4027622" y="124853"/>
                  <a:pt x="4035251" y="127161"/>
                </a:cubicBezTo>
                <a:cubicBezTo>
                  <a:pt x="4042880" y="129470"/>
                  <a:pt x="4047910" y="130822"/>
                  <a:pt x="4050340" y="131216"/>
                </a:cubicBezTo>
                <a:cubicBezTo>
                  <a:pt x="4052771" y="131610"/>
                  <a:pt x="4062400" y="130506"/>
                  <a:pt x="4079229" y="127903"/>
                </a:cubicBezTo>
                <a:cubicBezTo>
                  <a:pt x="4096057" y="125301"/>
                  <a:pt x="4107135" y="122601"/>
                  <a:pt x="4112462" y="119805"/>
                </a:cubicBezTo>
                <a:cubicBezTo>
                  <a:pt x="4115126" y="118407"/>
                  <a:pt x="4117955" y="117596"/>
                  <a:pt x="4120951" y="117374"/>
                </a:cubicBezTo>
                <a:close/>
                <a:moveTo>
                  <a:pt x="580939" y="115595"/>
                </a:moveTo>
                <a:cubicBezTo>
                  <a:pt x="583611" y="115641"/>
                  <a:pt x="587129" y="116119"/>
                  <a:pt x="591491" y="117030"/>
                </a:cubicBezTo>
                <a:cubicBezTo>
                  <a:pt x="606907" y="118952"/>
                  <a:pt x="618122" y="122433"/>
                  <a:pt x="625134" y="127473"/>
                </a:cubicBezTo>
                <a:cubicBezTo>
                  <a:pt x="632147" y="132514"/>
                  <a:pt x="635065" y="139472"/>
                  <a:pt x="633888" y="148349"/>
                </a:cubicBezTo>
                <a:cubicBezTo>
                  <a:pt x="632713" y="157226"/>
                  <a:pt x="625793" y="158409"/>
                  <a:pt x="613131" y="151898"/>
                </a:cubicBezTo>
                <a:cubicBezTo>
                  <a:pt x="600469" y="145388"/>
                  <a:pt x="589333" y="137038"/>
                  <a:pt x="579725" y="126849"/>
                </a:cubicBezTo>
                <a:cubicBezTo>
                  <a:pt x="572520" y="119208"/>
                  <a:pt x="572924" y="115456"/>
                  <a:pt x="580939" y="115595"/>
                </a:cubicBezTo>
                <a:close/>
                <a:moveTo>
                  <a:pt x="6169700" y="113012"/>
                </a:moveTo>
                <a:cubicBezTo>
                  <a:pt x="6171402" y="113151"/>
                  <a:pt x="6173444" y="113705"/>
                  <a:pt x="6175826" y="114675"/>
                </a:cubicBezTo>
                <a:cubicBezTo>
                  <a:pt x="6185356" y="118554"/>
                  <a:pt x="6192806" y="123229"/>
                  <a:pt x="6198176" y="128699"/>
                </a:cubicBezTo>
                <a:cubicBezTo>
                  <a:pt x="6203546" y="134170"/>
                  <a:pt x="6204001" y="138601"/>
                  <a:pt x="6199542" y="141993"/>
                </a:cubicBezTo>
                <a:cubicBezTo>
                  <a:pt x="6195082" y="145384"/>
                  <a:pt x="6189648" y="151999"/>
                  <a:pt x="6183237" y="161836"/>
                </a:cubicBezTo>
                <a:cubicBezTo>
                  <a:pt x="6176827" y="171673"/>
                  <a:pt x="6170546" y="181389"/>
                  <a:pt x="6164394" y="190982"/>
                </a:cubicBezTo>
                <a:cubicBezTo>
                  <a:pt x="6171592" y="196059"/>
                  <a:pt x="6174292" y="203050"/>
                  <a:pt x="6172492" y="211955"/>
                </a:cubicBezTo>
                <a:cubicBezTo>
                  <a:pt x="6170692" y="220860"/>
                  <a:pt x="6169794" y="237366"/>
                  <a:pt x="6169794" y="261472"/>
                </a:cubicBezTo>
                <a:cubicBezTo>
                  <a:pt x="6169794" y="286409"/>
                  <a:pt x="6166950" y="303230"/>
                  <a:pt x="6161264" y="311935"/>
                </a:cubicBezTo>
                <a:cubicBezTo>
                  <a:pt x="6155578" y="320640"/>
                  <a:pt x="6150150" y="318704"/>
                  <a:pt x="6144981" y="306127"/>
                </a:cubicBezTo>
                <a:cubicBezTo>
                  <a:pt x="6139811" y="293551"/>
                  <a:pt x="6138352" y="284696"/>
                  <a:pt x="6140604" y="279562"/>
                </a:cubicBezTo>
                <a:cubicBezTo>
                  <a:pt x="6142855" y="274428"/>
                  <a:pt x="6144880" y="264949"/>
                  <a:pt x="6146680" y="251125"/>
                </a:cubicBezTo>
                <a:cubicBezTo>
                  <a:pt x="6148480" y="237301"/>
                  <a:pt x="6148784" y="222775"/>
                  <a:pt x="6147594" y="207545"/>
                </a:cubicBezTo>
                <a:cubicBezTo>
                  <a:pt x="6142761" y="216594"/>
                  <a:pt x="6135484" y="225281"/>
                  <a:pt x="6125762" y="233605"/>
                </a:cubicBezTo>
                <a:cubicBezTo>
                  <a:pt x="6116039" y="241930"/>
                  <a:pt x="6104720" y="249118"/>
                  <a:pt x="6091808" y="255169"/>
                </a:cubicBezTo>
                <a:cubicBezTo>
                  <a:pt x="6078894" y="261221"/>
                  <a:pt x="6077108" y="258758"/>
                  <a:pt x="6086452" y="247780"/>
                </a:cubicBezTo>
                <a:cubicBezTo>
                  <a:pt x="6095794" y="236803"/>
                  <a:pt x="6106416" y="224700"/>
                  <a:pt x="6118319" y="211471"/>
                </a:cubicBezTo>
                <a:cubicBezTo>
                  <a:pt x="6130220" y="198242"/>
                  <a:pt x="6141073" y="182543"/>
                  <a:pt x="6150874" y="164374"/>
                </a:cubicBezTo>
                <a:cubicBezTo>
                  <a:pt x="6160676" y="146205"/>
                  <a:pt x="6164903" y="132410"/>
                  <a:pt x="6163556" y="122988"/>
                </a:cubicBezTo>
                <a:cubicBezTo>
                  <a:pt x="6162544" y="115922"/>
                  <a:pt x="6164592" y="112597"/>
                  <a:pt x="6169700" y="113012"/>
                </a:cubicBezTo>
                <a:close/>
                <a:moveTo>
                  <a:pt x="5093374" y="113012"/>
                </a:moveTo>
                <a:cubicBezTo>
                  <a:pt x="5095077" y="113151"/>
                  <a:pt x="5097119" y="113705"/>
                  <a:pt x="5099501" y="114675"/>
                </a:cubicBezTo>
                <a:cubicBezTo>
                  <a:pt x="5109030" y="118554"/>
                  <a:pt x="5116481" y="123229"/>
                  <a:pt x="5121851" y="128699"/>
                </a:cubicBezTo>
                <a:cubicBezTo>
                  <a:pt x="5127221" y="134170"/>
                  <a:pt x="5127677" y="138601"/>
                  <a:pt x="5123217" y="141993"/>
                </a:cubicBezTo>
                <a:cubicBezTo>
                  <a:pt x="5118757" y="145384"/>
                  <a:pt x="5113322" y="151999"/>
                  <a:pt x="5106912" y="161836"/>
                </a:cubicBezTo>
                <a:cubicBezTo>
                  <a:pt x="5100502" y="171673"/>
                  <a:pt x="5094221" y="181389"/>
                  <a:pt x="5088069" y="190982"/>
                </a:cubicBezTo>
                <a:cubicBezTo>
                  <a:pt x="5095268" y="196059"/>
                  <a:pt x="5097967" y="203050"/>
                  <a:pt x="5096167" y="211955"/>
                </a:cubicBezTo>
                <a:cubicBezTo>
                  <a:pt x="5094368" y="220860"/>
                  <a:pt x="5093468" y="237366"/>
                  <a:pt x="5093468" y="261472"/>
                </a:cubicBezTo>
                <a:cubicBezTo>
                  <a:pt x="5093468" y="286409"/>
                  <a:pt x="5090625" y="303230"/>
                  <a:pt x="5084939" y="311935"/>
                </a:cubicBezTo>
                <a:cubicBezTo>
                  <a:pt x="5079253" y="320640"/>
                  <a:pt x="5073826" y="318704"/>
                  <a:pt x="5068656" y="306127"/>
                </a:cubicBezTo>
                <a:cubicBezTo>
                  <a:pt x="5063486" y="293551"/>
                  <a:pt x="5062027" y="284696"/>
                  <a:pt x="5064278" y="279562"/>
                </a:cubicBezTo>
                <a:cubicBezTo>
                  <a:pt x="5066530" y="274428"/>
                  <a:pt x="5068556" y="264949"/>
                  <a:pt x="5070355" y="251125"/>
                </a:cubicBezTo>
                <a:cubicBezTo>
                  <a:pt x="5072155" y="237301"/>
                  <a:pt x="5072460" y="222775"/>
                  <a:pt x="5071269" y="207545"/>
                </a:cubicBezTo>
                <a:cubicBezTo>
                  <a:pt x="5066437" y="216594"/>
                  <a:pt x="5059159" y="225281"/>
                  <a:pt x="5049436" y="233605"/>
                </a:cubicBezTo>
                <a:cubicBezTo>
                  <a:pt x="5039714" y="241930"/>
                  <a:pt x="5028396" y="249118"/>
                  <a:pt x="5015482" y="255169"/>
                </a:cubicBezTo>
                <a:cubicBezTo>
                  <a:pt x="5002569" y="261221"/>
                  <a:pt x="5000784" y="258758"/>
                  <a:pt x="5010126" y="247780"/>
                </a:cubicBezTo>
                <a:cubicBezTo>
                  <a:pt x="5019469" y="236803"/>
                  <a:pt x="5030092" y="224700"/>
                  <a:pt x="5041994" y="211471"/>
                </a:cubicBezTo>
                <a:cubicBezTo>
                  <a:pt x="5053897" y="198242"/>
                  <a:pt x="5064748" y="182543"/>
                  <a:pt x="5074549" y="164374"/>
                </a:cubicBezTo>
                <a:cubicBezTo>
                  <a:pt x="5084351" y="146205"/>
                  <a:pt x="5088578" y="132410"/>
                  <a:pt x="5087230" y="122988"/>
                </a:cubicBezTo>
                <a:cubicBezTo>
                  <a:pt x="5086219" y="115922"/>
                  <a:pt x="5088267" y="112597"/>
                  <a:pt x="5093374" y="113012"/>
                </a:cubicBezTo>
                <a:close/>
                <a:moveTo>
                  <a:pt x="6226761" y="111623"/>
                </a:moveTo>
                <a:cubicBezTo>
                  <a:pt x="6228360" y="111564"/>
                  <a:pt x="6230375" y="111832"/>
                  <a:pt x="6232808" y="112427"/>
                </a:cubicBezTo>
                <a:cubicBezTo>
                  <a:pt x="6242537" y="114807"/>
                  <a:pt x="6250438" y="118131"/>
                  <a:pt x="6256512" y="122397"/>
                </a:cubicBezTo>
                <a:cubicBezTo>
                  <a:pt x="6262584" y="126663"/>
                  <a:pt x="6264022" y="131564"/>
                  <a:pt x="6260825" y="137099"/>
                </a:cubicBezTo>
                <a:cubicBezTo>
                  <a:pt x="6257626" y="142634"/>
                  <a:pt x="6254722" y="158416"/>
                  <a:pt x="6252114" y="184443"/>
                </a:cubicBezTo>
                <a:cubicBezTo>
                  <a:pt x="6260530" y="175495"/>
                  <a:pt x="6269816" y="165059"/>
                  <a:pt x="6279969" y="153135"/>
                </a:cubicBezTo>
                <a:cubicBezTo>
                  <a:pt x="6290122" y="141211"/>
                  <a:pt x="6295760" y="131076"/>
                  <a:pt x="6296886" y="122730"/>
                </a:cubicBezTo>
                <a:cubicBezTo>
                  <a:pt x="6298012" y="114384"/>
                  <a:pt x="6302608" y="112660"/>
                  <a:pt x="6310675" y="117557"/>
                </a:cubicBezTo>
                <a:cubicBezTo>
                  <a:pt x="6318741" y="122454"/>
                  <a:pt x="6325173" y="127645"/>
                  <a:pt x="6329970" y="133131"/>
                </a:cubicBezTo>
                <a:cubicBezTo>
                  <a:pt x="6334766" y="138616"/>
                  <a:pt x="6333931" y="143283"/>
                  <a:pt x="6327464" y="147134"/>
                </a:cubicBezTo>
                <a:cubicBezTo>
                  <a:pt x="6320996" y="150984"/>
                  <a:pt x="6310843" y="159387"/>
                  <a:pt x="6297006" y="172344"/>
                </a:cubicBezTo>
                <a:cubicBezTo>
                  <a:pt x="6283166" y="185300"/>
                  <a:pt x="6268160" y="197737"/>
                  <a:pt x="6251984" y="209653"/>
                </a:cubicBezTo>
                <a:cubicBezTo>
                  <a:pt x="6251152" y="236728"/>
                  <a:pt x="6253202" y="254366"/>
                  <a:pt x="6258136" y="262569"/>
                </a:cubicBezTo>
                <a:cubicBezTo>
                  <a:pt x="6263068" y="270771"/>
                  <a:pt x="6277889" y="274668"/>
                  <a:pt x="6302598" y="274260"/>
                </a:cubicBezTo>
                <a:cubicBezTo>
                  <a:pt x="6327306" y="273851"/>
                  <a:pt x="6342410" y="272274"/>
                  <a:pt x="6347909" y="269527"/>
                </a:cubicBezTo>
                <a:cubicBezTo>
                  <a:pt x="6353408" y="266781"/>
                  <a:pt x="6357026" y="261504"/>
                  <a:pt x="6358762" y="253696"/>
                </a:cubicBezTo>
                <a:cubicBezTo>
                  <a:pt x="6360496" y="245888"/>
                  <a:pt x="6363830" y="235545"/>
                  <a:pt x="6368764" y="222667"/>
                </a:cubicBezTo>
                <a:cubicBezTo>
                  <a:pt x="6373696" y="209790"/>
                  <a:pt x="6376844" y="213357"/>
                  <a:pt x="6378206" y="233369"/>
                </a:cubicBezTo>
                <a:cubicBezTo>
                  <a:pt x="6379568" y="253380"/>
                  <a:pt x="6382967" y="266767"/>
                  <a:pt x="6388402" y="273528"/>
                </a:cubicBezTo>
                <a:cubicBezTo>
                  <a:pt x="6393837" y="280290"/>
                  <a:pt x="6388808" y="286725"/>
                  <a:pt x="6373313" y="292834"/>
                </a:cubicBezTo>
                <a:cubicBezTo>
                  <a:pt x="6357818" y="298943"/>
                  <a:pt x="6340183" y="302453"/>
                  <a:pt x="6320408" y="303363"/>
                </a:cubicBezTo>
                <a:cubicBezTo>
                  <a:pt x="6300633" y="304274"/>
                  <a:pt x="6283166" y="303553"/>
                  <a:pt x="6268010" y="301201"/>
                </a:cubicBezTo>
                <a:cubicBezTo>
                  <a:pt x="6252851" y="298850"/>
                  <a:pt x="6242114" y="291572"/>
                  <a:pt x="6235798" y="279368"/>
                </a:cubicBezTo>
                <a:cubicBezTo>
                  <a:pt x="6229480" y="267165"/>
                  <a:pt x="6227218" y="247275"/>
                  <a:pt x="6229011" y="219699"/>
                </a:cubicBezTo>
                <a:cubicBezTo>
                  <a:pt x="6214642" y="229522"/>
                  <a:pt x="6202277" y="235129"/>
                  <a:pt x="6191916" y="236520"/>
                </a:cubicBezTo>
                <a:cubicBezTo>
                  <a:pt x="6181556" y="237911"/>
                  <a:pt x="6182090" y="234082"/>
                  <a:pt x="6193519" y="225033"/>
                </a:cubicBezTo>
                <a:cubicBezTo>
                  <a:pt x="6204948" y="215985"/>
                  <a:pt x="6216794" y="207079"/>
                  <a:pt x="6229054" y="198318"/>
                </a:cubicBezTo>
                <a:cubicBezTo>
                  <a:pt x="6229928" y="178284"/>
                  <a:pt x="6230147" y="162410"/>
                  <a:pt x="6229710" y="150694"/>
                </a:cubicBezTo>
                <a:cubicBezTo>
                  <a:pt x="6229272" y="138978"/>
                  <a:pt x="6227248" y="129076"/>
                  <a:pt x="6223634" y="120988"/>
                </a:cubicBezTo>
                <a:cubicBezTo>
                  <a:pt x="6220924" y="114922"/>
                  <a:pt x="6221966" y="111800"/>
                  <a:pt x="6226761" y="111623"/>
                </a:cubicBezTo>
                <a:close/>
                <a:moveTo>
                  <a:pt x="5150436" y="111623"/>
                </a:moveTo>
                <a:cubicBezTo>
                  <a:pt x="5152034" y="111564"/>
                  <a:pt x="5154050" y="111832"/>
                  <a:pt x="5156482" y="112427"/>
                </a:cubicBezTo>
                <a:cubicBezTo>
                  <a:pt x="5166212" y="114807"/>
                  <a:pt x="5174114" y="118131"/>
                  <a:pt x="5180187" y="122397"/>
                </a:cubicBezTo>
                <a:cubicBezTo>
                  <a:pt x="5186260" y="126663"/>
                  <a:pt x="5187698" y="131564"/>
                  <a:pt x="5184500" y="137099"/>
                </a:cubicBezTo>
                <a:cubicBezTo>
                  <a:pt x="5181302" y="142634"/>
                  <a:pt x="5178398" y="158416"/>
                  <a:pt x="5175788" y="184443"/>
                </a:cubicBezTo>
                <a:cubicBezTo>
                  <a:pt x="5184206" y="175495"/>
                  <a:pt x="5193491" y="165059"/>
                  <a:pt x="5203644" y="153135"/>
                </a:cubicBezTo>
                <a:cubicBezTo>
                  <a:pt x="5213797" y="141211"/>
                  <a:pt x="5219436" y="131076"/>
                  <a:pt x="5220561" y="122730"/>
                </a:cubicBezTo>
                <a:cubicBezTo>
                  <a:pt x="5221687" y="114384"/>
                  <a:pt x="5226283" y="112660"/>
                  <a:pt x="5234349" y="117557"/>
                </a:cubicBezTo>
                <a:cubicBezTo>
                  <a:pt x="5242416" y="122454"/>
                  <a:pt x="5248847" y="127645"/>
                  <a:pt x="5253644" y="133131"/>
                </a:cubicBezTo>
                <a:cubicBezTo>
                  <a:pt x="5258441" y="138616"/>
                  <a:pt x="5257606" y="143283"/>
                  <a:pt x="5251139" y="147134"/>
                </a:cubicBezTo>
                <a:cubicBezTo>
                  <a:pt x="5244672" y="150984"/>
                  <a:pt x="5234519" y="159387"/>
                  <a:pt x="5220680" y="172344"/>
                </a:cubicBezTo>
                <a:cubicBezTo>
                  <a:pt x="5206842" y="185300"/>
                  <a:pt x="5191835" y="197737"/>
                  <a:pt x="5175659" y="209653"/>
                </a:cubicBezTo>
                <a:cubicBezTo>
                  <a:pt x="5174828" y="236728"/>
                  <a:pt x="5176878" y="254366"/>
                  <a:pt x="5181811" y="262569"/>
                </a:cubicBezTo>
                <a:cubicBezTo>
                  <a:pt x="5186744" y="270771"/>
                  <a:pt x="5201565" y="274668"/>
                  <a:pt x="5226273" y="274260"/>
                </a:cubicBezTo>
                <a:cubicBezTo>
                  <a:pt x="5250981" y="273851"/>
                  <a:pt x="5266085" y="272274"/>
                  <a:pt x="5271584" y="269527"/>
                </a:cubicBezTo>
                <a:cubicBezTo>
                  <a:pt x="5277084" y="266781"/>
                  <a:pt x="5280701" y="261504"/>
                  <a:pt x="5282436" y="253696"/>
                </a:cubicBezTo>
                <a:cubicBezTo>
                  <a:pt x="5284171" y="245888"/>
                  <a:pt x="5287506" y="235545"/>
                  <a:pt x="5292438" y="222667"/>
                </a:cubicBezTo>
                <a:cubicBezTo>
                  <a:pt x="5297372" y="209790"/>
                  <a:pt x="5300519" y="213357"/>
                  <a:pt x="5301881" y="233369"/>
                </a:cubicBezTo>
                <a:cubicBezTo>
                  <a:pt x="5303244" y="253380"/>
                  <a:pt x="5306643" y="266767"/>
                  <a:pt x="5312077" y="273528"/>
                </a:cubicBezTo>
                <a:cubicBezTo>
                  <a:pt x="5317512" y="280290"/>
                  <a:pt x="5312483" y="286725"/>
                  <a:pt x="5296988" y="292834"/>
                </a:cubicBezTo>
                <a:cubicBezTo>
                  <a:pt x="5281493" y="298943"/>
                  <a:pt x="5263859" y="302453"/>
                  <a:pt x="5244083" y="303363"/>
                </a:cubicBezTo>
                <a:cubicBezTo>
                  <a:pt x="5224308" y="304274"/>
                  <a:pt x="5206842" y="303553"/>
                  <a:pt x="5191684" y="301201"/>
                </a:cubicBezTo>
                <a:cubicBezTo>
                  <a:pt x="5176527" y="298850"/>
                  <a:pt x="5165789" y="291572"/>
                  <a:pt x="5159472" y="279368"/>
                </a:cubicBezTo>
                <a:cubicBezTo>
                  <a:pt x="5153156" y="267165"/>
                  <a:pt x="5150894" y="247275"/>
                  <a:pt x="5152686" y="219699"/>
                </a:cubicBezTo>
                <a:cubicBezTo>
                  <a:pt x="5138317" y="229522"/>
                  <a:pt x="5125952" y="235129"/>
                  <a:pt x="5115591" y="236520"/>
                </a:cubicBezTo>
                <a:cubicBezTo>
                  <a:pt x="5105231" y="237911"/>
                  <a:pt x="5105765" y="234082"/>
                  <a:pt x="5117194" y="225033"/>
                </a:cubicBezTo>
                <a:cubicBezTo>
                  <a:pt x="5128623" y="215985"/>
                  <a:pt x="5140468" y="207079"/>
                  <a:pt x="5152729" y="198318"/>
                </a:cubicBezTo>
                <a:cubicBezTo>
                  <a:pt x="5153604" y="178284"/>
                  <a:pt x="5153822" y="162410"/>
                  <a:pt x="5153385" y="150694"/>
                </a:cubicBezTo>
                <a:cubicBezTo>
                  <a:pt x="5152947" y="138978"/>
                  <a:pt x="5150922" y="129076"/>
                  <a:pt x="5147308" y="120988"/>
                </a:cubicBezTo>
                <a:cubicBezTo>
                  <a:pt x="5144598" y="114922"/>
                  <a:pt x="5145640" y="111800"/>
                  <a:pt x="5150436" y="111623"/>
                </a:cubicBezTo>
                <a:close/>
                <a:moveTo>
                  <a:pt x="937980" y="107673"/>
                </a:moveTo>
                <a:lnTo>
                  <a:pt x="915200" y="111244"/>
                </a:lnTo>
                <a:lnTo>
                  <a:pt x="915200" y="130452"/>
                </a:lnTo>
                <a:lnTo>
                  <a:pt x="936625" y="127118"/>
                </a:lnTo>
                <a:cubicBezTo>
                  <a:pt x="936625" y="121153"/>
                  <a:pt x="937077" y="114671"/>
                  <a:pt x="937980" y="107673"/>
                </a:cubicBezTo>
                <a:close/>
                <a:moveTo>
                  <a:pt x="4899725" y="101693"/>
                </a:moveTo>
                <a:cubicBezTo>
                  <a:pt x="4905418" y="103213"/>
                  <a:pt x="4912015" y="108196"/>
                  <a:pt x="4919514" y="116643"/>
                </a:cubicBezTo>
                <a:cubicBezTo>
                  <a:pt x="4927401" y="125849"/>
                  <a:pt x="4928387" y="132367"/>
                  <a:pt x="4922471" y="136196"/>
                </a:cubicBezTo>
                <a:cubicBezTo>
                  <a:pt x="4916556" y="140025"/>
                  <a:pt x="4910046" y="146381"/>
                  <a:pt x="4902940" y="155265"/>
                </a:cubicBezTo>
                <a:cubicBezTo>
                  <a:pt x="4895835" y="164148"/>
                  <a:pt x="4887876" y="172534"/>
                  <a:pt x="4879064" y="180421"/>
                </a:cubicBezTo>
                <a:cubicBezTo>
                  <a:pt x="4870252" y="188308"/>
                  <a:pt x="4860089" y="193901"/>
                  <a:pt x="4848573" y="197199"/>
                </a:cubicBezTo>
                <a:cubicBezTo>
                  <a:pt x="4837058" y="200497"/>
                  <a:pt x="4835678" y="197414"/>
                  <a:pt x="4844433" y="187950"/>
                </a:cubicBezTo>
                <a:cubicBezTo>
                  <a:pt x="4853187" y="178485"/>
                  <a:pt x="4861755" y="168013"/>
                  <a:pt x="4870137" y="156534"/>
                </a:cubicBezTo>
                <a:cubicBezTo>
                  <a:pt x="4878519" y="145054"/>
                  <a:pt x="4883592" y="136436"/>
                  <a:pt x="4885356" y="130678"/>
                </a:cubicBezTo>
                <a:cubicBezTo>
                  <a:pt x="4887120" y="124921"/>
                  <a:pt x="4888532" y="118270"/>
                  <a:pt x="4889593" y="110728"/>
                </a:cubicBezTo>
                <a:cubicBezTo>
                  <a:pt x="4890655" y="103185"/>
                  <a:pt x="4894032" y="100173"/>
                  <a:pt x="4899725" y="101693"/>
                </a:cubicBezTo>
                <a:close/>
                <a:moveTo>
                  <a:pt x="4534236" y="96800"/>
                </a:moveTo>
                <a:cubicBezTo>
                  <a:pt x="4543292" y="94943"/>
                  <a:pt x="4550968" y="97309"/>
                  <a:pt x="4557263" y="103898"/>
                </a:cubicBezTo>
                <a:cubicBezTo>
                  <a:pt x="4563558" y="110487"/>
                  <a:pt x="4560744" y="115621"/>
                  <a:pt x="4548820" y="119299"/>
                </a:cubicBezTo>
                <a:cubicBezTo>
                  <a:pt x="4536896" y="122978"/>
                  <a:pt x="4521262" y="127111"/>
                  <a:pt x="4501917" y="131700"/>
                </a:cubicBezTo>
                <a:cubicBezTo>
                  <a:pt x="4506420" y="135170"/>
                  <a:pt x="4507980" y="140229"/>
                  <a:pt x="4506596" y="146876"/>
                </a:cubicBezTo>
                <a:cubicBezTo>
                  <a:pt x="4505212" y="153522"/>
                  <a:pt x="4504104" y="162897"/>
                  <a:pt x="4503272" y="175000"/>
                </a:cubicBezTo>
                <a:cubicBezTo>
                  <a:pt x="4508421" y="174283"/>
                  <a:pt x="4514339" y="172753"/>
                  <a:pt x="4521029" y="170408"/>
                </a:cubicBezTo>
                <a:cubicBezTo>
                  <a:pt x="4527719" y="168063"/>
                  <a:pt x="4534079" y="169533"/>
                  <a:pt x="4540109" y="174817"/>
                </a:cubicBezTo>
                <a:cubicBezTo>
                  <a:pt x="4546139" y="180102"/>
                  <a:pt x="4546028" y="184820"/>
                  <a:pt x="4539775" y="188971"/>
                </a:cubicBezTo>
                <a:cubicBezTo>
                  <a:pt x="4533523" y="193123"/>
                  <a:pt x="4521305" y="196855"/>
                  <a:pt x="4503122" y="200167"/>
                </a:cubicBezTo>
                <a:lnTo>
                  <a:pt x="4501917" y="245188"/>
                </a:lnTo>
                <a:cubicBezTo>
                  <a:pt x="4531687" y="241675"/>
                  <a:pt x="4551248" y="239223"/>
                  <a:pt x="4560597" y="237832"/>
                </a:cubicBezTo>
                <a:cubicBezTo>
                  <a:pt x="4569947" y="236441"/>
                  <a:pt x="4578203" y="238255"/>
                  <a:pt x="4585366" y="243274"/>
                </a:cubicBezTo>
                <a:cubicBezTo>
                  <a:pt x="4592529" y="248293"/>
                  <a:pt x="4596609" y="253717"/>
                  <a:pt x="4597606" y="259547"/>
                </a:cubicBezTo>
                <a:cubicBezTo>
                  <a:pt x="4598603" y="265376"/>
                  <a:pt x="4589851" y="267617"/>
                  <a:pt x="4571352" y="266269"/>
                </a:cubicBezTo>
                <a:cubicBezTo>
                  <a:pt x="4552854" y="264921"/>
                  <a:pt x="4533577" y="265143"/>
                  <a:pt x="4513522" y="266935"/>
                </a:cubicBezTo>
                <a:cubicBezTo>
                  <a:pt x="4493467" y="268728"/>
                  <a:pt x="4475312" y="271162"/>
                  <a:pt x="4459058" y="274238"/>
                </a:cubicBezTo>
                <a:cubicBezTo>
                  <a:pt x="4442803" y="277314"/>
                  <a:pt x="4430664" y="279791"/>
                  <a:pt x="4422641" y="281670"/>
                </a:cubicBezTo>
                <a:cubicBezTo>
                  <a:pt x="4414618" y="283549"/>
                  <a:pt x="4405777" y="280415"/>
                  <a:pt x="4396119" y="272270"/>
                </a:cubicBezTo>
                <a:cubicBezTo>
                  <a:pt x="4386461" y="264125"/>
                  <a:pt x="4387956" y="260052"/>
                  <a:pt x="4400604" y="260052"/>
                </a:cubicBezTo>
                <a:cubicBezTo>
                  <a:pt x="4411187" y="260052"/>
                  <a:pt x="4436805" y="256245"/>
                  <a:pt x="4477460" y="248630"/>
                </a:cubicBezTo>
                <a:lnTo>
                  <a:pt x="4477460" y="203501"/>
                </a:lnTo>
                <a:cubicBezTo>
                  <a:pt x="4473488" y="204376"/>
                  <a:pt x="4468332" y="205047"/>
                  <a:pt x="4461994" y="205513"/>
                </a:cubicBezTo>
                <a:cubicBezTo>
                  <a:pt x="4455656" y="205979"/>
                  <a:pt x="4448324" y="203767"/>
                  <a:pt x="4440000" y="198877"/>
                </a:cubicBezTo>
                <a:cubicBezTo>
                  <a:pt x="4431675" y="193987"/>
                  <a:pt x="4431414" y="190828"/>
                  <a:pt x="4439215" y="189401"/>
                </a:cubicBezTo>
                <a:cubicBezTo>
                  <a:pt x="4447016" y="187975"/>
                  <a:pt x="4459764" y="185246"/>
                  <a:pt x="4477460" y="181217"/>
                </a:cubicBezTo>
                <a:cubicBezTo>
                  <a:pt x="4477460" y="165600"/>
                  <a:pt x="4477087" y="150981"/>
                  <a:pt x="4476341" y="137357"/>
                </a:cubicBezTo>
                <a:cubicBezTo>
                  <a:pt x="4465859" y="138261"/>
                  <a:pt x="4455552" y="136049"/>
                  <a:pt x="4445420" y="130721"/>
                </a:cubicBezTo>
                <a:cubicBezTo>
                  <a:pt x="4435289" y="125394"/>
                  <a:pt x="4436096" y="121795"/>
                  <a:pt x="4447840" y="119923"/>
                </a:cubicBezTo>
                <a:cubicBezTo>
                  <a:pt x="4459585" y="118052"/>
                  <a:pt x="4474656" y="114194"/>
                  <a:pt x="4493055" y="108351"/>
                </a:cubicBezTo>
                <a:cubicBezTo>
                  <a:pt x="4511453" y="102507"/>
                  <a:pt x="4525181" y="98657"/>
                  <a:pt x="4534236" y="96800"/>
                </a:cubicBezTo>
                <a:close/>
                <a:moveTo>
                  <a:pt x="7338498" y="86676"/>
                </a:moveTo>
                <a:cubicBezTo>
                  <a:pt x="7341369" y="85818"/>
                  <a:pt x="7344768" y="86113"/>
                  <a:pt x="7348694" y="87561"/>
                </a:cubicBezTo>
                <a:cubicBezTo>
                  <a:pt x="7356544" y="90458"/>
                  <a:pt x="7363220" y="94659"/>
                  <a:pt x="7368720" y="100166"/>
                </a:cubicBezTo>
                <a:cubicBezTo>
                  <a:pt x="7374219" y="105673"/>
                  <a:pt x="7373165" y="109602"/>
                  <a:pt x="7365558" y="111954"/>
                </a:cubicBezTo>
                <a:cubicBezTo>
                  <a:pt x="7357950" y="114305"/>
                  <a:pt x="7346001" y="118693"/>
                  <a:pt x="7329710" y="125118"/>
                </a:cubicBezTo>
                <a:cubicBezTo>
                  <a:pt x="7336910" y="129090"/>
                  <a:pt x="7340061" y="133686"/>
                  <a:pt x="7339164" y="138906"/>
                </a:cubicBezTo>
                <a:cubicBezTo>
                  <a:pt x="7338268" y="144126"/>
                  <a:pt x="7339268" y="151654"/>
                  <a:pt x="7342165" y="161492"/>
                </a:cubicBezTo>
                <a:cubicBezTo>
                  <a:pt x="7358770" y="157218"/>
                  <a:pt x="7371010" y="153451"/>
                  <a:pt x="7378883" y="150188"/>
                </a:cubicBezTo>
                <a:cubicBezTo>
                  <a:pt x="7386756" y="146926"/>
                  <a:pt x="7395152" y="148256"/>
                  <a:pt x="7404072" y="154178"/>
                </a:cubicBezTo>
                <a:cubicBezTo>
                  <a:pt x="7412992" y="160101"/>
                  <a:pt x="7413422" y="164593"/>
                  <a:pt x="7405362" y="167655"/>
                </a:cubicBezTo>
                <a:cubicBezTo>
                  <a:pt x="7397304" y="170716"/>
                  <a:pt x="7377936" y="175545"/>
                  <a:pt x="7347262" y="182142"/>
                </a:cubicBezTo>
                <a:cubicBezTo>
                  <a:pt x="7356972" y="201157"/>
                  <a:pt x="7366450" y="216390"/>
                  <a:pt x="7375700" y="227840"/>
                </a:cubicBezTo>
                <a:cubicBezTo>
                  <a:pt x="7384949" y="239291"/>
                  <a:pt x="7395350" y="249093"/>
                  <a:pt x="7406900" y="257245"/>
                </a:cubicBezTo>
                <a:cubicBezTo>
                  <a:pt x="7418452" y="265397"/>
                  <a:pt x="7425392" y="269545"/>
                  <a:pt x="7427722" y="269689"/>
                </a:cubicBezTo>
                <a:cubicBezTo>
                  <a:pt x="7430053" y="269832"/>
                  <a:pt x="7432276" y="264842"/>
                  <a:pt x="7434390" y="254718"/>
                </a:cubicBezTo>
                <a:cubicBezTo>
                  <a:pt x="7436506" y="244593"/>
                  <a:pt x="7439972" y="235975"/>
                  <a:pt x="7444790" y="228862"/>
                </a:cubicBezTo>
                <a:cubicBezTo>
                  <a:pt x="7449609" y="221749"/>
                  <a:pt x="7452319" y="228496"/>
                  <a:pt x="7452922" y="249103"/>
                </a:cubicBezTo>
                <a:cubicBezTo>
                  <a:pt x="7453524" y="269710"/>
                  <a:pt x="7455862" y="285033"/>
                  <a:pt x="7459934" y="295071"/>
                </a:cubicBezTo>
                <a:cubicBezTo>
                  <a:pt x="7464006" y="305109"/>
                  <a:pt x="7458084" y="308741"/>
                  <a:pt x="7442166" y="305966"/>
                </a:cubicBezTo>
                <a:cubicBezTo>
                  <a:pt x="7426248" y="303191"/>
                  <a:pt x="7411836" y="297193"/>
                  <a:pt x="7398930" y="287973"/>
                </a:cubicBezTo>
                <a:cubicBezTo>
                  <a:pt x="7386024" y="278752"/>
                  <a:pt x="7373100" y="266057"/>
                  <a:pt x="7360158" y="249888"/>
                </a:cubicBezTo>
                <a:cubicBezTo>
                  <a:pt x="7347217" y="233720"/>
                  <a:pt x="7335748" y="213310"/>
                  <a:pt x="7325752" y="188659"/>
                </a:cubicBezTo>
                <a:cubicBezTo>
                  <a:pt x="7316518" y="191269"/>
                  <a:pt x="7307924" y="193721"/>
                  <a:pt x="7299972" y="196016"/>
                </a:cubicBezTo>
                <a:cubicBezTo>
                  <a:pt x="7292022" y="198310"/>
                  <a:pt x="7283356" y="198554"/>
                  <a:pt x="7273977" y="196747"/>
                </a:cubicBezTo>
                <a:cubicBezTo>
                  <a:pt x="7272386" y="218688"/>
                  <a:pt x="7270930" y="232472"/>
                  <a:pt x="7269610" y="238101"/>
                </a:cubicBezTo>
                <a:cubicBezTo>
                  <a:pt x="7268292" y="243729"/>
                  <a:pt x="7270776" y="243962"/>
                  <a:pt x="7277064" y="238800"/>
                </a:cubicBezTo>
                <a:cubicBezTo>
                  <a:pt x="7283352" y="233637"/>
                  <a:pt x="7292126" y="228238"/>
                  <a:pt x="7303382" y="222603"/>
                </a:cubicBezTo>
                <a:cubicBezTo>
                  <a:pt x="7314639" y="216967"/>
                  <a:pt x="7311226" y="224169"/>
                  <a:pt x="7293143" y="244210"/>
                </a:cubicBezTo>
                <a:cubicBezTo>
                  <a:pt x="7275060" y="264250"/>
                  <a:pt x="7261832" y="278447"/>
                  <a:pt x="7253456" y="286800"/>
                </a:cubicBezTo>
                <a:cubicBezTo>
                  <a:pt x="7245082" y="295153"/>
                  <a:pt x="7239034" y="296154"/>
                  <a:pt x="7235312" y="289801"/>
                </a:cubicBezTo>
                <a:cubicBezTo>
                  <a:pt x="7231592" y="283448"/>
                  <a:pt x="7229498" y="277210"/>
                  <a:pt x="7229032" y="271087"/>
                </a:cubicBezTo>
                <a:cubicBezTo>
                  <a:pt x="7228566" y="264964"/>
                  <a:pt x="7230835" y="260070"/>
                  <a:pt x="7235840" y="256406"/>
                </a:cubicBezTo>
                <a:cubicBezTo>
                  <a:pt x="7240845" y="252742"/>
                  <a:pt x="7244637" y="245353"/>
                  <a:pt x="7247218" y="234240"/>
                </a:cubicBezTo>
                <a:cubicBezTo>
                  <a:pt x="7249914" y="226080"/>
                  <a:pt x="7251940" y="211364"/>
                  <a:pt x="7253295" y="190090"/>
                </a:cubicBezTo>
                <a:cubicBezTo>
                  <a:pt x="7254650" y="168816"/>
                  <a:pt x="7253751" y="152658"/>
                  <a:pt x="7250596" y="141616"/>
                </a:cubicBezTo>
                <a:cubicBezTo>
                  <a:pt x="7247441" y="130574"/>
                  <a:pt x="7248907" y="125788"/>
                  <a:pt x="7254994" y="127258"/>
                </a:cubicBezTo>
                <a:cubicBezTo>
                  <a:pt x="7261082" y="128728"/>
                  <a:pt x="7265628" y="130302"/>
                  <a:pt x="7268632" y="131980"/>
                </a:cubicBezTo>
                <a:cubicBezTo>
                  <a:pt x="7271636" y="133658"/>
                  <a:pt x="7276498" y="132822"/>
                  <a:pt x="7283216" y="129474"/>
                </a:cubicBezTo>
                <a:cubicBezTo>
                  <a:pt x="7289935" y="126125"/>
                  <a:pt x="7298746" y="120744"/>
                  <a:pt x="7309652" y="113330"/>
                </a:cubicBezTo>
                <a:cubicBezTo>
                  <a:pt x="7320558" y="105916"/>
                  <a:pt x="7327828" y="99044"/>
                  <a:pt x="7331464" y="92713"/>
                </a:cubicBezTo>
                <a:cubicBezTo>
                  <a:pt x="7333281" y="89547"/>
                  <a:pt x="7335626" y="87535"/>
                  <a:pt x="7338498" y="86676"/>
                </a:cubicBezTo>
                <a:close/>
                <a:moveTo>
                  <a:pt x="2328360" y="84090"/>
                </a:moveTo>
                <a:cubicBezTo>
                  <a:pt x="2333842" y="84658"/>
                  <a:pt x="2338300" y="86421"/>
                  <a:pt x="2341734" y="89379"/>
                </a:cubicBezTo>
                <a:cubicBezTo>
                  <a:pt x="2348603" y="95294"/>
                  <a:pt x="2347460" y="100259"/>
                  <a:pt x="2338303" y="104274"/>
                </a:cubicBezTo>
                <a:cubicBezTo>
                  <a:pt x="2329147" y="108290"/>
                  <a:pt x="2313061" y="111885"/>
                  <a:pt x="2290045" y="115062"/>
                </a:cubicBezTo>
                <a:cubicBezTo>
                  <a:pt x="2267029" y="118238"/>
                  <a:pt x="2249986" y="117009"/>
                  <a:pt x="2238915" y="111373"/>
                </a:cubicBezTo>
                <a:cubicBezTo>
                  <a:pt x="2227844" y="105737"/>
                  <a:pt x="2226604" y="101912"/>
                  <a:pt x="2235194" y="99897"/>
                </a:cubicBezTo>
                <a:cubicBezTo>
                  <a:pt x="2243784" y="97882"/>
                  <a:pt x="2254596" y="95943"/>
                  <a:pt x="2267631" y="94079"/>
                </a:cubicBezTo>
                <a:cubicBezTo>
                  <a:pt x="2280050" y="92315"/>
                  <a:pt x="2293788" y="89612"/>
                  <a:pt x="2308845" y="85969"/>
                </a:cubicBezTo>
                <a:cubicBezTo>
                  <a:pt x="2316374" y="84148"/>
                  <a:pt x="2322879" y="83521"/>
                  <a:pt x="2328360" y="84090"/>
                </a:cubicBezTo>
                <a:close/>
                <a:moveTo>
                  <a:pt x="2746635" y="79794"/>
                </a:moveTo>
                <a:cubicBezTo>
                  <a:pt x="2753583" y="79184"/>
                  <a:pt x="2760547" y="81296"/>
                  <a:pt x="2767527" y="86130"/>
                </a:cubicBezTo>
                <a:cubicBezTo>
                  <a:pt x="2776834" y="92576"/>
                  <a:pt x="2773772" y="98208"/>
                  <a:pt x="2758342" y="103027"/>
                </a:cubicBezTo>
                <a:cubicBezTo>
                  <a:pt x="2742912" y="107845"/>
                  <a:pt x="2729475" y="111237"/>
                  <a:pt x="2718032" y="113201"/>
                </a:cubicBezTo>
                <a:cubicBezTo>
                  <a:pt x="2722535" y="117403"/>
                  <a:pt x="2724324" y="121250"/>
                  <a:pt x="2723399" y="124741"/>
                </a:cubicBezTo>
                <a:cubicBezTo>
                  <a:pt x="2722474" y="128233"/>
                  <a:pt x="2721588" y="131485"/>
                  <a:pt x="2720742" y="134496"/>
                </a:cubicBezTo>
                <a:cubicBezTo>
                  <a:pt x="2724858" y="133808"/>
                  <a:pt x="2730899" y="132514"/>
                  <a:pt x="2738864" y="130614"/>
                </a:cubicBezTo>
                <a:cubicBezTo>
                  <a:pt x="2746831" y="128714"/>
                  <a:pt x="2753001" y="130911"/>
                  <a:pt x="2757374" y="137207"/>
                </a:cubicBezTo>
                <a:cubicBezTo>
                  <a:pt x="2761748" y="143502"/>
                  <a:pt x="2759368" y="147801"/>
                  <a:pt x="2750233" y="150102"/>
                </a:cubicBezTo>
                <a:cubicBezTo>
                  <a:pt x="2741098" y="152404"/>
                  <a:pt x="2731268" y="155039"/>
                  <a:pt x="2720742" y="158007"/>
                </a:cubicBezTo>
                <a:lnTo>
                  <a:pt x="2720742" y="184443"/>
                </a:lnTo>
                <a:cubicBezTo>
                  <a:pt x="2736201" y="180930"/>
                  <a:pt x="2752137" y="178026"/>
                  <a:pt x="2768549" y="175732"/>
                </a:cubicBezTo>
                <a:cubicBezTo>
                  <a:pt x="2784961" y="173437"/>
                  <a:pt x="2796229" y="174032"/>
                  <a:pt x="2802352" y="177517"/>
                </a:cubicBezTo>
                <a:cubicBezTo>
                  <a:pt x="2808475" y="181002"/>
                  <a:pt x="2813276" y="185755"/>
                  <a:pt x="2816754" y="191778"/>
                </a:cubicBezTo>
                <a:cubicBezTo>
                  <a:pt x="2820231" y="197801"/>
                  <a:pt x="2812978" y="200587"/>
                  <a:pt x="2794996" y="200135"/>
                </a:cubicBezTo>
                <a:cubicBezTo>
                  <a:pt x="2777013" y="199683"/>
                  <a:pt x="2763232" y="199891"/>
                  <a:pt x="2753653" y="200759"/>
                </a:cubicBezTo>
                <a:cubicBezTo>
                  <a:pt x="2744074" y="201627"/>
                  <a:pt x="2733053" y="202842"/>
                  <a:pt x="2720591" y="204405"/>
                </a:cubicBezTo>
                <a:cubicBezTo>
                  <a:pt x="2719746" y="244371"/>
                  <a:pt x="2719093" y="270997"/>
                  <a:pt x="2718634" y="284283"/>
                </a:cubicBezTo>
                <a:cubicBezTo>
                  <a:pt x="2718175" y="297570"/>
                  <a:pt x="2716218" y="309250"/>
                  <a:pt x="2712762" y="319324"/>
                </a:cubicBezTo>
                <a:cubicBezTo>
                  <a:pt x="2709306" y="329398"/>
                  <a:pt x="2705244" y="332434"/>
                  <a:pt x="2700576" y="328433"/>
                </a:cubicBezTo>
                <a:cubicBezTo>
                  <a:pt x="2695908" y="324432"/>
                  <a:pt x="2693575" y="314258"/>
                  <a:pt x="2693575" y="297910"/>
                </a:cubicBezTo>
                <a:lnTo>
                  <a:pt x="2693575" y="207545"/>
                </a:lnTo>
                <a:cubicBezTo>
                  <a:pt x="2665138" y="213855"/>
                  <a:pt x="2647105" y="217458"/>
                  <a:pt x="2639476" y="218354"/>
                </a:cubicBezTo>
                <a:cubicBezTo>
                  <a:pt x="2631847" y="219251"/>
                  <a:pt x="2623437" y="216379"/>
                  <a:pt x="2614244" y="209739"/>
                </a:cubicBezTo>
                <a:cubicBezTo>
                  <a:pt x="2605052" y="203100"/>
                  <a:pt x="2607788" y="199490"/>
                  <a:pt x="2622451" y="198909"/>
                </a:cubicBezTo>
                <a:cubicBezTo>
                  <a:pt x="2637113" y="198328"/>
                  <a:pt x="2660822" y="195098"/>
                  <a:pt x="2693575" y="189219"/>
                </a:cubicBezTo>
                <a:lnTo>
                  <a:pt x="2693575" y="163019"/>
                </a:lnTo>
                <a:cubicBezTo>
                  <a:pt x="2685745" y="164812"/>
                  <a:pt x="2678134" y="165468"/>
                  <a:pt x="2670741" y="164987"/>
                </a:cubicBezTo>
                <a:cubicBezTo>
                  <a:pt x="2663349" y="164507"/>
                  <a:pt x="2657208" y="161693"/>
                  <a:pt x="2652318" y="156544"/>
                </a:cubicBezTo>
                <a:cubicBezTo>
                  <a:pt x="2647428" y="151396"/>
                  <a:pt x="2648220" y="148478"/>
                  <a:pt x="2654695" y="147790"/>
                </a:cubicBezTo>
                <a:cubicBezTo>
                  <a:pt x="2661169" y="147101"/>
                  <a:pt x="2674129" y="144735"/>
                  <a:pt x="2693575" y="140691"/>
                </a:cubicBezTo>
                <a:cubicBezTo>
                  <a:pt x="2693575" y="127685"/>
                  <a:pt x="2692549" y="119826"/>
                  <a:pt x="2690499" y="117116"/>
                </a:cubicBezTo>
                <a:cubicBezTo>
                  <a:pt x="2683357" y="117976"/>
                  <a:pt x="2676801" y="118866"/>
                  <a:pt x="2670828" y="119783"/>
                </a:cubicBezTo>
                <a:cubicBezTo>
                  <a:pt x="2664855" y="120701"/>
                  <a:pt x="2658154" y="118478"/>
                  <a:pt x="2650726" y="113115"/>
                </a:cubicBezTo>
                <a:cubicBezTo>
                  <a:pt x="2643298" y="107752"/>
                  <a:pt x="2645725" y="103919"/>
                  <a:pt x="2658007" y="101618"/>
                </a:cubicBezTo>
                <a:cubicBezTo>
                  <a:pt x="2670290" y="99316"/>
                  <a:pt x="2684662" y="96165"/>
                  <a:pt x="2701125" y="92164"/>
                </a:cubicBezTo>
                <a:cubicBezTo>
                  <a:pt x="2717587" y="88163"/>
                  <a:pt x="2730443" y="84546"/>
                  <a:pt x="2739693" y="81312"/>
                </a:cubicBezTo>
                <a:cubicBezTo>
                  <a:pt x="2742005" y="80504"/>
                  <a:pt x="2744319" y="79998"/>
                  <a:pt x="2746635" y="79794"/>
                </a:cubicBezTo>
                <a:close/>
                <a:moveTo>
                  <a:pt x="4098136" y="77967"/>
                </a:moveTo>
                <a:cubicBezTo>
                  <a:pt x="4090385" y="78856"/>
                  <a:pt x="4078709" y="80821"/>
                  <a:pt x="4063107" y="83861"/>
                </a:cubicBezTo>
                <a:cubicBezTo>
                  <a:pt x="4063967" y="86070"/>
                  <a:pt x="4064763" y="91705"/>
                  <a:pt x="4065494" y="100768"/>
                </a:cubicBezTo>
                <a:cubicBezTo>
                  <a:pt x="4080465" y="99004"/>
                  <a:pt x="4095057" y="96939"/>
                  <a:pt x="4109268" y="94573"/>
                </a:cubicBezTo>
                <a:cubicBezTo>
                  <a:pt x="4111677" y="85080"/>
                  <a:pt x="4112362" y="79717"/>
                  <a:pt x="4111322" y="78484"/>
                </a:cubicBezTo>
                <a:cubicBezTo>
                  <a:pt x="4110282" y="77250"/>
                  <a:pt x="4105887" y="77078"/>
                  <a:pt x="4098136" y="77967"/>
                </a:cubicBezTo>
                <a:close/>
                <a:moveTo>
                  <a:pt x="4757649" y="72568"/>
                </a:moveTo>
                <a:cubicBezTo>
                  <a:pt x="4740341" y="76168"/>
                  <a:pt x="4728954" y="78017"/>
                  <a:pt x="4723491" y="78118"/>
                </a:cubicBezTo>
                <a:cubicBezTo>
                  <a:pt x="4736082" y="82692"/>
                  <a:pt x="4741914" y="87511"/>
                  <a:pt x="4740989" y="92573"/>
                </a:cubicBezTo>
                <a:cubicBezTo>
                  <a:pt x="4740065" y="97635"/>
                  <a:pt x="4738727" y="111624"/>
                  <a:pt x="4736978" y="134539"/>
                </a:cubicBezTo>
                <a:cubicBezTo>
                  <a:pt x="4739244" y="134539"/>
                  <a:pt x="4749088" y="132553"/>
                  <a:pt x="4766511" y="128581"/>
                </a:cubicBezTo>
                <a:cubicBezTo>
                  <a:pt x="4766511" y="110426"/>
                  <a:pt x="4765866" y="98133"/>
                  <a:pt x="4764576" y="91702"/>
                </a:cubicBezTo>
                <a:cubicBezTo>
                  <a:pt x="4763285" y="85270"/>
                  <a:pt x="4760976" y="78892"/>
                  <a:pt x="4757649" y="72568"/>
                </a:cubicBezTo>
                <a:close/>
                <a:moveTo>
                  <a:pt x="613645" y="71810"/>
                </a:moveTo>
                <a:cubicBezTo>
                  <a:pt x="621012" y="71487"/>
                  <a:pt x="627419" y="74278"/>
                  <a:pt x="632867" y="80183"/>
                </a:cubicBezTo>
                <a:cubicBezTo>
                  <a:pt x="640130" y="88056"/>
                  <a:pt x="638696" y="92576"/>
                  <a:pt x="628565" y="93745"/>
                </a:cubicBezTo>
                <a:cubicBezTo>
                  <a:pt x="618433" y="94914"/>
                  <a:pt x="602716" y="97936"/>
                  <a:pt x="581414" y="102812"/>
                </a:cubicBezTo>
                <a:cubicBezTo>
                  <a:pt x="560112" y="107687"/>
                  <a:pt x="544069" y="111065"/>
                  <a:pt x="533285" y="112943"/>
                </a:cubicBezTo>
                <a:cubicBezTo>
                  <a:pt x="522501" y="114822"/>
                  <a:pt x="512768" y="112000"/>
                  <a:pt x="504084" y="104479"/>
                </a:cubicBezTo>
                <a:cubicBezTo>
                  <a:pt x="495402" y="96957"/>
                  <a:pt x="496358" y="92899"/>
                  <a:pt x="506956" y="92304"/>
                </a:cubicBezTo>
                <a:cubicBezTo>
                  <a:pt x="517554" y="91709"/>
                  <a:pt x="534052" y="89167"/>
                  <a:pt x="556451" y="84679"/>
                </a:cubicBezTo>
                <a:cubicBezTo>
                  <a:pt x="578779" y="80204"/>
                  <a:pt x="595281" y="76368"/>
                  <a:pt x="605957" y="73170"/>
                </a:cubicBezTo>
                <a:cubicBezTo>
                  <a:pt x="608626" y="72371"/>
                  <a:pt x="611188" y="71918"/>
                  <a:pt x="613645" y="71810"/>
                </a:cubicBezTo>
                <a:close/>
                <a:moveTo>
                  <a:pt x="1595051" y="69879"/>
                </a:moveTo>
                <a:cubicBezTo>
                  <a:pt x="1578130" y="72575"/>
                  <a:pt x="1563990" y="74726"/>
                  <a:pt x="1552633" y="76333"/>
                </a:cubicBezTo>
                <a:cubicBezTo>
                  <a:pt x="1561624" y="80620"/>
                  <a:pt x="1565199" y="85073"/>
                  <a:pt x="1563356" y="89690"/>
                </a:cubicBezTo>
                <a:cubicBezTo>
                  <a:pt x="1561513" y="94308"/>
                  <a:pt x="1559738" y="104748"/>
                  <a:pt x="1558032" y="121009"/>
                </a:cubicBezTo>
                <a:cubicBezTo>
                  <a:pt x="1569705" y="120221"/>
                  <a:pt x="1583651" y="118607"/>
                  <a:pt x="1599869" y="116170"/>
                </a:cubicBezTo>
                <a:cubicBezTo>
                  <a:pt x="1601562" y="93182"/>
                  <a:pt x="1599955" y="77752"/>
                  <a:pt x="1595051" y="69879"/>
                </a:cubicBezTo>
                <a:close/>
                <a:moveTo>
                  <a:pt x="938184" y="69565"/>
                </a:moveTo>
                <a:cubicBezTo>
                  <a:pt x="937292" y="69291"/>
                  <a:pt x="936080" y="69363"/>
                  <a:pt x="934549" y="69783"/>
                </a:cubicBezTo>
                <a:cubicBezTo>
                  <a:pt x="931487" y="70622"/>
                  <a:pt x="925038" y="72554"/>
                  <a:pt x="915200" y="75580"/>
                </a:cubicBezTo>
                <a:lnTo>
                  <a:pt x="915200" y="92659"/>
                </a:lnTo>
                <a:lnTo>
                  <a:pt x="939485" y="89217"/>
                </a:lnTo>
                <a:cubicBezTo>
                  <a:pt x="940274" y="79294"/>
                  <a:pt x="940414" y="73364"/>
                  <a:pt x="939905" y="71428"/>
                </a:cubicBezTo>
                <a:cubicBezTo>
                  <a:pt x="939651" y="70460"/>
                  <a:pt x="939077" y="69839"/>
                  <a:pt x="938184" y="69565"/>
                </a:cubicBezTo>
                <a:close/>
                <a:moveTo>
                  <a:pt x="4120184" y="54314"/>
                </a:moveTo>
                <a:cubicBezTo>
                  <a:pt x="4122913" y="54344"/>
                  <a:pt x="4125996" y="55087"/>
                  <a:pt x="4129434" y="56543"/>
                </a:cubicBezTo>
                <a:cubicBezTo>
                  <a:pt x="4136310" y="59454"/>
                  <a:pt x="4142720" y="63218"/>
                  <a:pt x="4148664" y="67836"/>
                </a:cubicBezTo>
                <a:cubicBezTo>
                  <a:pt x="4154608" y="72453"/>
                  <a:pt x="4154415" y="76734"/>
                  <a:pt x="4148083" y="80678"/>
                </a:cubicBezTo>
                <a:cubicBezTo>
                  <a:pt x="4141752" y="84621"/>
                  <a:pt x="4135919" y="89583"/>
                  <a:pt x="4130585" y="95563"/>
                </a:cubicBezTo>
                <a:cubicBezTo>
                  <a:pt x="4138687" y="105185"/>
                  <a:pt x="4136554" y="110279"/>
                  <a:pt x="4124185" y="110846"/>
                </a:cubicBezTo>
                <a:cubicBezTo>
                  <a:pt x="4111817" y="111412"/>
                  <a:pt x="4092038" y="113818"/>
                  <a:pt x="4064849" y="118063"/>
                </a:cubicBezTo>
                <a:cubicBezTo>
                  <a:pt x="4060059" y="127326"/>
                  <a:pt x="4055922" y="128065"/>
                  <a:pt x="4052437" y="120278"/>
                </a:cubicBezTo>
                <a:cubicBezTo>
                  <a:pt x="4048953" y="112491"/>
                  <a:pt x="4046067" y="104486"/>
                  <a:pt x="4043780" y="96262"/>
                </a:cubicBezTo>
                <a:cubicBezTo>
                  <a:pt x="4041492" y="88038"/>
                  <a:pt x="4038266" y="80434"/>
                  <a:pt x="4034100" y="73450"/>
                </a:cubicBezTo>
                <a:cubicBezTo>
                  <a:pt x="4029934" y="66466"/>
                  <a:pt x="4031852" y="63444"/>
                  <a:pt x="4039854" y="64384"/>
                </a:cubicBezTo>
                <a:cubicBezTo>
                  <a:pt x="4047856" y="65323"/>
                  <a:pt x="4053309" y="65997"/>
                  <a:pt x="4056213" y="66405"/>
                </a:cubicBezTo>
                <a:cubicBezTo>
                  <a:pt x="4059116" y="66814"/>
                  <a:pt x="4068309" y="65939"/>
                  <a:pt x="4083789" y="63781"/>
                </a:cubicBezTo>
                <a:cubicBezTo>
                  <a:pt x="4099269" y="61623"/>
                  <a:pt x="4109028" y="59149"/>
                  <a:pt x="4113064" y="56360"/>
                </a:cubicBezTo>
                <a:cubicBezTo>
                  <a:pt x="4115083" y="54966"/>
                  <a:pt x="4117456" y="54284"/>
                  <a:pt x="4120184" y="54314"/>
                </a:cubicBezTo>
                <a:close/>
                <a:moveTo>
                  <a:pt x="4141738" y="50305"/>
                </a:moveTo>
                <a:cubicBezTo>
                  <a:pt x="4127275" y="50750"/>
                  <a:pt x="4107436" y="52098"/>
                  <a:pt x="4082219" y="54349"/>
                </a:cubicBezTo>
                <a:cubicBezTo>
                  <a:pt x="4057001" y="56600"/>
                  <a:pt x="4033028" y="58536"/>
                  <a:pt x="4010299" y="60157"/>
                </a:cubicBezTo>
                <a:cubicBezTo>
                  <a:pt x="4007660" y="155921"/>
                  <a:pt x="4004563" y="224345"/>
                  <a:pt x="4001006" y="265430"/>
                </a:cubicBezTo>
                <a:cubicBezTo>
                  <a:pt x="4043037" y="263680"/>
                  <a:pt x="4076300" y="261898"/>
                  <a:pt x="4100793" y="260084"/>
                </a:cubicBezTo>
                <a:cubicBezTo>
                  <a:pt x="4125286" y="258270"/>
                  <a:pt x="4141490" y="257363"/>
                  <a:pt x="4149406" y="257363"/>
                </a:cubicBezTo>
                <a:cubicBezTo>
                  <a:pt x="4159473" y="257363"/>
                  <a:pt x="4166091" y="258708"/>
                  <a:pt x="4169260" y="261397"/>
                </a:cubicBezTo>
                <a:cubicBezTo>
                  <a:pt x="4172429" y="264085"/>
                  <a:pt x="4174849" y="262691"/>
                  <a:pt x="4176520" y="257213"/>
                </a:cubicBezTo>
                <a:cubicBezTo>
                  <a:pt x="4178190" y="251735"/>
                  <a:pt x="4179252" y="234684"/>
                  <a:pt x="4179703" y="206061"/>
                </a:cubicBezTo>
                <a:cubicBezTo>
                  <a:pt x="4180155" y="177438"/>
                  <a:pt x="4179711" y="147360"/>
                  <a:pt x="4178370" y="115825"/>
                </a:cubicBezTo>
                <a:cubicBezTo>
                  <a:pt x="4177029" y="84291"/>
                  <a:pt x="4174204" y="65377"/>
                  <a:pt x="4169895" y="59081"/>
                </a:cubicBezTo>
                <a:cubicBezTo>
                  <a:pt x="4165585" y="52786"/>
                  <a:pt x="4156200" y="49860"/>
                  <a:pt x="4141738" y="50305"/>
                </a:cubicBezTo>
                <a:close/>
                <a:moveTo>
                  <a:pt x="6677002" y="50190"/>
                </a:moveTo>
                <a:cubicBezTo>
                  <a:pt x="6685262" y="49691"/>
                  <a:pt x="6692117" y="52107"/>
                  <a:pt x="6697570" y="57436"/>
                </a:cubicBezTo>
                <a:cubicBezTo>
                  <a:pt x="6704841" y="64541"/>
                  <a:pt x="6704368" y="69220"/>
                  <a:pt x="6696150" y="71471"/>
                </a:cubicBezTo>
                <a:cubicBezTo>
                  <a:pt x="6687934" y="73723"/>
                  <a:pt x="6677254" y="76490"/>
                  <a:pt x="6664111" y="79774"/>
                </a:cubicBezTo>
                <a:cubicBezTo>
                  <a:pt x="6650968" y="83058"/>
                  <a:pt x="6638176" y="85603"/>
                  <a:pt x="6625736" y="87410"/>
                </a:cubicBezTo>
                <a:cubicBezTo>
                  <a:pt x="6613296" y="89217"/>
                  <a:pt x="6604108" y="89644"/>
                  <a:pt x="6598171" y="88690"/>
                </a:cubicBezTo>
                <a:cubicBezTo>
                  <a:pt x="6592234" y="87737"/>
                  <a:pt x="6586161" y="84234"/>
                  <a:pt x="6579952" y="78182"/>
                </a:cubicBezTo>
                <a:cubicBezTo>
                  <a:pt x="6573742" y="72131"/>
                  <a:pt x="6578008" y="68445"/>
                  <a:pt x="6592750" y="67126"/>
                </a:cubicBezTo>
                <a:cubicBezTo>
                  <a:pt x="6606259" y="65334"/>
                  <a:pt x="6619158" y="63122"/>
                  <a:pt x="6631448" y="60490"/>
                </a:cubicBezTo>
                <a:cubicBezTo>
                  <a:pt x="6643736" y="57859"/>
                  <a:pt x="6656012" y="54915"/>
                  <a:pt x="6668274" y="51660"/>
                </a:cubicBezTo>
                <a:cubicBezTo>
                  <a:pt x="6671339" y="50846"/>
                  <a:pt x="6674248" y="50356"/>
                  <a:pt x="6677002" y="50190"/>
                </a:cubicBezTo>
                <a:close/>
                <a:moveTo>
                  <a:pt x="5610201" y="50190"/>
                </a:moveTo>
                <a:cubicBezTo>
                  <a:pt x="5618461" y="49691"/>
                  <a:pt x="5625317" y="52107"/>
                  <a:pt x="5630771" y="57436"/>
                </a:cubicBezTo>
                <a:cubicBezTo>
                  <a:pt x="5638041" y="64541"/>
                  <a:pt x="5637568" y="69220"/>
                  <a:pt x="5629351" y="71471"/>
                </a:cubicBezTo>
                <a:cubicBezTo>
                  <a:pt x="5621134" y="73723"/>
                  <a:pt x="5610453" y="76490"/>
                  <a:pt x="5597310" y="79774"/>
                </a:cubicBezTo>
                <a:cubicBezTo>
                  <a:pt x="5584168" y="83058"/>
                  <a:pt x="5571377" y="85603"/>
                  <a:pt x="5558936" y="87410"/>
                </a:cubicBezTo>
                <a:cubicBezTo>
                  <a:pt x="5546496" y="89217"/>
                  <a:pt x="5537308" y="89644"/>
                  <a:pt x="5531371" y="88690"/>
                </a:cubicBezTo>
                <a:cubicBezTo>
                  <a:pt x="5525434" y="87737"/>
                  <a:pt x="5519361" y="84234"/>
                  <a:pt x="5513152" y="78182"/>
                </a:cubicBezTo>
                <a:cubicBezTo>
                  <a:pt x="5506942" y="72131"/>
                  <a:pt x="5511209" y="68445"/>
                  <a:pt x="5525950" y="67126"/>
                </a:cubicBezTo>
                <a:cubicBezTo>
                  <a:pt x="5539459" y="65334"/>
                  <a:pt x="5552358" y="63122"/>
                  <a:pt x="5564647" y="60490"/>
                </a:cubicBezTo>
                <a:cubicBezTo>
                  <a:pt x="5576937" y="57859"/>
                  <a:pt x="5589212" y="54915"/>
                  <a:pt x="5601473" y="51660"/>
                </a:cubicBezTo>
                <a:cubicBezTo>
                  <a:pt x="5604539" y="50846"/>
                  <a:pt x="5607448" y="50356"/>
                  <a:pt x="5610201" y="50190"/>
                </a:cubicBezTo>
                <a:close/>
                <a:moveTo>
                  <a:pt x="7370128" y="42755"/>
                </a:moveTo>
                <a:cubicBezTo>
                  <a:pt x="7378388" y="42755"/>
                  <a:pt x="7385193" y="45010"/>
                  <a:pt x="7390542" y="49520"/>
                </a:cubicBezTo>
                <a:cubicBezTo>
                  <a:pt x="7395891" y="54030"/>
                  <a:pt x="7394916" y="58077"/>
                  <a:pt x="7387616" y="61662"/>
                </a:cubicBezTo>
                <a:cubicBezTo>
                  <a:pt x="7380318" y="65248"/>
                  <a:pt x="7365296" y="69761"/>
                  <a:pt x="7342552" y="75203"/>
                </a:cubicBezTo>
                <a:cubicBezTo>
                  <a:pt x="7319809" y="80645"/>
                  <a:pt x="7299385" y="84944"/>
                  <a:pt x="7281280" y="88099"/>
                </a:cubicBezTo>
                <a:cubicBezTo>
                  <a:pt x="7263176" y="91254"/>
                  <a:pt x="7249514" y="91927"/>
                  <a:pt x="7240292" y="90121"/>
                </a:cubicBezTo>
                <a:cubicBezTo>
                  <a:pt x="7237769" y="131922"/>
                  <a:pt x="7233305" y="164715"/>
                  <a:pt x="7226902" y="188498"/>
                </a:cubicBezTo>
                <a:cubicBezTo>
                  <a:pt x="7220500" y="212281"/>
                  <a:pt x="7212003" y="232003"/>
                  <a:pt x="7201412" y="247662"/>
                </a:cubicBezTo>
                <a:cubicBezTo>
                  <a:pt x="7190822" y="263322"/>
                  <a:pt x="7175564" y="277873"/>
                  <a:pt x="7155638" y="291317"/>
                </a:cubicBezTo>
                <a:cubicBezTo>
                  <a:pt x="7135713" y="304761"/>
                  <a:pt x="7132766" y="302768"/>
                  <a:pt x="7146798" y="285337"/>
                </a:cubicBezTo>
                <a:cubicBezTo>
                  <a:pt x="7160830" y="267907"/>
                  <a:pt x="7173201" y="248250"/>
                  <a:pt x="7183914" y="226367"/>
                </a:cubicBezTo>
                <a:cubicBezTo>
                  <a:pt x="7194626" y="204484"/>
                  <a:pt x="7202008" y="181403"/>
                  <a:pt x="7206058" y="157125"/>
                </a:cubicBezTo>
                <a:cubicBezTo>
                  <a:pt x="7210110" y="132847"/>
                  <a:pt x="7212135" y="114987"/>
                  <a:pt x="7212135" y="103543"/>
                </a:cubicBezTo>
                <a:cubicBezTo>
                  <a:pt x="7212135" y="92372"/>
                  <a:pt x="7210784" y="82366"/>
                  <a:pt x="7208080" y="73525"/>
                </a:cubicBezTo>
                <a:cubicBezTo>
                  <a:pt x="7205378" y="64685"/>
                  <a:pt x="7207794" y="61236"/>
                  <a:pt x="7215330" y="63179"/>
                </a:cubicBezTo>
                <a:cubicBezTo>
                  <a:pt x="7222866" y="65122"/>
                  <a:pt x="7230370" y="68653"/>
                  <a:pt x="7237840" y="73773"/>
                </a:cubicBezTo>
                <a:cubicBezTo>
                  <a:pt x="7269045" y="68582"/>
                  <a:pt x="7296947" y="62114"/>
                  <a:pt x="7321548" y="54370"/>
                </a:cubicBezTo>
                <a:cubicBezTo>
                  <a:pt x="7346148" y="46627"/>
                  <a:pt x="7362342" y="42755"/>
                  <a:pt x="7370128" y="42755"/>
                </a:cubicBezTo>
                <a:close/>
                <a:moveTo>
                  <a:pt x="4801311" y="36692"/>
                </a:moveTo>
                <a:cubicBezTo>
                  <a:pt x="4807767" y="36296"/>
                  <a:pt x="4813920" y="38926"/>
                  <a:pt x="4819771" y="44583"/>
                </a:cubicBezTo>
                <a:cubicBezTo>
                  <a:pt x="4827572" y="52126"/>
                  <a:pt x="4825560" y="57543"/>
                  <a:pt x="4813737" y="60834"/>
                </a:cubicBezTo>
                <a:cubicBezTo>
                  <a:pt x="4801914" y="64125"/>
                  <a:pt x="4788481" y="66488"/>
                  <a:pt x="4773438" y="67922"/>
                </a:cubicBezTo>
                <a:cubicBezTo>
                  <a:pt x="4788724" y="71966"/>
                  <a:pt x="4795245" y="77462"/>
                  <a:pt x="4793001" y="84410"/>
                </a:cubicBezTo>
                <a:cubicBezTo>
                  <a:pt x="4790757" y="91357"/>
                  <a:pt x="4789635" y="104009"/>
                  <a:pt x="4789635" y="122365"/>
                </a:cubicBezTo>
                <a:cubicBezTo>
                  <a:pt x="4794597" y="121676"/>
                  <a:pt x="4800272" y="120378"/>
                  <a:pt x="4806660" y="118471"/>
                </a:cubicBezTo>
                <a:cubicBezTo>
                  <a:pt x="4813049" y="116564"/>
                  <a:pt x="4819907" y="118995"/>
                  <a:pt x="4827235" y="125763"/>
                </a:cubicBezTo>
                <a:cubicBezTo>
                  <a:pt x="4834563" y="132532"/>
                  <a:pt x="4831666" y="137300"/>
                  <a:pt x="4818545" y="140068"/>
                </a:cubicBezTo>
                <a:lnTo>
                  <a:pt x="4789635" y="144886"/>
                </a:lnTo>
                <a:cubicBezTo>
                  <a:pt x="4789635" y="175402"/>
                  <a:pt x="4790080" y="196898"/>
                  <a:pt x="4790968" y="209374"/>
                </a:cubicBezTo>
                <a:cubicBezTo>
                  <a:pt x="4791858" y="221850"/>
                  <a:pt x="4791388" y="234046"/>
                  <a:pt x="4789560" y="245963"/>
                </a:cubicBezTo>
                <a:cubicBezTo>
                  <a:pt x="4787731" y="257880"/>
                  <a:pt x="4784784" y="267731"/>
                  <a:pt x="4780719" y="275518"/>
                </a:cubicBezTo>
                <a:cubicBezTo>
                  <a:pt x="4776654" y="283305"/>
                  <a:pt x="4771695" y="280709"/>
                  <a:pt x="4765844" y="267731"/>
                </a:cubicBezTo>
                <a:cubicBezTo>
                  <a:pt x="4759994" y="254753"/>
                  <a:pt x="4758198" y="244328"/>
                  <a:pt x="4760456" y="236455"/>
                </a:cubicBezTo>
                <a:cubicBezTo>
                  <a:pt x="4762715" y="228583"/>
                  <a:pt x="4764289" y="217906"/>
                  <a:pt x="4765178" y="204426"/>
                </a:cubicBezTo>
                <a:cubicBezTo>
                  <a:pt x="4766067" y="190947"/>
                  <a:pt x="4766511" y="172190"/>
                  <a:pt x="4766511" y="148155"/>
                </a:cubicBezTo>
                <a:cubicBezTo>
                  <a:pt x="4749404" y="152544"/>
                  <a:pt x="4739459" y="155297"/>
                  <a:pt x="4736677" y="156415"/>
                </a:cubicBezTo>
                <a:cubicBezTo>
                  <a:pt x="4733163" y="193284"/>
                  <a:pt x="4725814" y="219645"/>
                  <a:pt x="4714629" y="235498"/>
                </a:cubicBezTo>
                <a:cubicBezTo>
                  <a:pt x="4703443" y="251351"/>
                  <a:pt x="4691075" y="262354"/>
                  <a:pt x="4677523" y="268506"/>
                </a:cubicBezTo>
                <a:cubicBezTo>
                  <a:pt x="4663972" y="274658"/>
                  <a:pt x="4658630" y="275030"/>
                  <a:pt x="4661498" y="269624"/>
                </a:cubicBezTo>
                <a:cubicBezTo>
                  <a:pt x="4664366" y="264218"/>
                  <a:pt x="4670468" y="256184"/>
                  <a:pt x="4679803" y="245522"/>
                </a:cubicBezTo>
                <a:cubicBezTo>
                  <a:pt x="4689139" y="234860"/>
                  <a:pt x="4696252" y="221531"/>
                  <a:pt x="4701142" y="205534"/>
                </a:cubicBezTo>
                <a:cubicBezTo>
                  <a:pt x="4706032" y="189538"/>
                  <a:pt x="4709825" y="174914"/>
                  <a:pt x="4712521" y="161664"/>
                </a:cubicBezTo>
                <a:cubicBezTo>
                  <a:pt x="4695183" y="166124"/>
                  <a:pt x="4684464" y="168813"/>
                  <a:pt x="4680363" y="169730"/>
                </a:cubicBezTo>
                <a:cubicBezTo>
                  <a:pt x="4676261" y="170648"/>
                  <a:pt x="4669124" y="167396"/>
                  <a:pt x="4658949" y="159975"/>
                </a:cubicBezTo>
                <a:cubicBezTo>
                  <a:pt x="4648775" y="152554"/>
                  <a:pt x="4650524" y="148274"/>
                  <a:pt x="4664198" y="147134"/>
                </a:cubicBezTo>
                <a:cubicBezTo>
                  <a:pt x="4677871" y="145994"/>
                  <a:pt x="4694481" y="143387"/>
                  <a:pt x="4714026" y="139315"/>
                </a:cubicBezTo>
                <a:cubicBezTo>
                  <a:pt x="4714829" y="128975"/>
                  <a:pt x="4715009" y="118769"/>
                  <a:pt x="4714564" y="108695"/>
                </a:cubicBezTo>
                <a:cubicBezTo>
                  <a:pt x="4714120" y="98621"/>
                  <a:pt x="4712363" y="88988"/>
                  <a:pt x="4709294" y="79796"/>
                </a:cubicBezTo>
                <a:cubicBezTo>
                  <a:pt x="4688960" y="69958"/>
                  <a:pt x="4686920" y="63595"/>
                  <a:pt x="4703174" y="60705"/>
                </a:cubicBezTo>
                <a:cubicBezTo>
                  <a:pt x="4719429" y="57816"/>
                  <a:pt x="4736537" y="54130"/>
                  <a:pt x="4754498" y="49649"/>
                </a:cubicBezTo>
                <a:cubicBezTo>
                  <a:pt x="4772459" y="45168"/>
                  <a:pt x="4785878" y="41317"/>
                  <a:pt x="4794754" y="38098"/>
                </a:cubicBezTo>
                <a:cubicBezTo>
                  <a:pt x="4796973" y="37293"/>
                  <a:pt x="4799159" y="36825"/>
                  <a:pt x="4801311" y="36692"/>
                </a:cubicBezTo>
                <a:close/>
                <a:moveTo>
                  <a:pt x="6487630" y="36044"/>
                </a:moveTo>
                <a:cubicBezTo>
                  <a:pt x="6496176" y="36990"/>
                  <a:pt x="6504526" y="39317"/>
                  <a:pt x="6512678" y="43024"/>
                </a:cubicBezTo>
                <a:cubicBezTo>
                  <a:pt x="6520830" y="46731"/>
                  <a:pt x="6523333" y="52051"/>
                  <a:pt x="6520186" y="58984"/>
                </a:cubicBezTo>
                <a:cubicBezTo>
                  <a:pt x="6517037" y="65918"/>
                  <a:pt x="6515464" y="85689"/>
                  <a:pt x="6515464" y="118299"/>
                </a:cubicBezTo>
                <a:cubicBezTo>
                  <a:pt x="6520984" y="116851"/>
                  <a:pt x="6527290" y="114915"/>
                  <a:pt x="6534382" y="112491"/>
                </a:cubicBezTo>
                <a:cubicBezTo>
                  <a:pt x="6541473" y="110068"/>
                  <a:pt x="6548192" y="112395"/>
                  <a:pt x="6554538" y="119471"/>
                </a:cubicBezTo>
                <a:cubicBezTo>
                  <a:pt x="6560883" y="126548"/>
                  <a:pt x="6558495" y="131750"/>
                  <a:pt x="6547374" y="135077"/>
                </a:cubicBezTo>
                <a:cubicBezTo>
                  <a:pt x="6536254" y="138404"/>
                  <a:pt x="6525566" y="141172"/>
                  <a:pt x="6515314" y="143380"/>
                </a:cubicBezTo>
                <a:cubicBezTo>
                  <a:pt x="6514510" y="171960"/>
                  <a:pt x="6514109" y="194195"/>
                  <a:pt x="6514109" y="210084"/>
                </a:cubicBezTo>
                <a:cubicBezTo>
                  <a:pt x="6530844" y="203129"/>
                  <a:pt x="6545600" y="197791"/>
                  <a:pt x="6558377" y="194069"/>
                </a:cubicBezTo>
                <a:cubicBezTo>
                  <a:pt x="6571154" y="190348"/>
                  <a:pt x="6572014" y="193155"/>
                  <a:pt x="6560958" y="202491"/>
                </a:cubicBezTo>
                <a:cubicBezTo>
                  <a:pt x="6549902" y="211826"/>
                  <a:pt x="6531392" y="223879"/>
                  <a:pt x="6505429" y="238649"/>
                </a:cubicBezTo>
                <a:cubicBezTo>
                  <a:pt x="6479466" y="253420"/>
                  <a:pt x="6463788" y="262952"/>
                  <a:pt x="6458397" y="267247"/>
                </a:cubicBezTo>
                <a:cubicBezTo>
                  <a:pt x="6453004" y="271542"/>
                  <a:pt x="6445394" y="268187"/>
                  <a:pt x="6435564" y="257180"/>
                </a:cubicBezTo>
                <a:cubicBezTo>
                  <a:pt x="6425734" y="246174"/>
                  <a:pt x="6425099" y="240105"/>
                  <a:pt x="6433660" y="238972"/>
                </a:cubicBezTo>
                <a:cubicBezTo>
                  <a:pt x="6442222" y="237839"/>
                  <a:pt x="6450635" y="235749"/>
                  <a:pt x="6458902" y="232702"/>
                </a:cubicBezTo>
                <a:cubicBezTo>
                  <a:pt x="6467170" y="229654"/>
                  <a:pt x="6477418" y="225270"/>
                  <a:pt x="6489652" y="219548"/>
                </a:cubicBezTo>
                <a:lnTo>
                  <a:pt x="6489652" y="146822"/>
                </a:lnTo>
                <a:cubicBezTo>
                  <a:pt x="6481348" y="151253"/>
                  <a:pt x="6473694" y="154160"/>
                  <a:pt x="6466689" y="155544"/>
                </a:cubicBezTo>
                <a:cubicBezTo>
                  <a:pt x="6459684" y="156928"/>
                  <a:pt x="6452312" y="153630"/>
                  <a:pt x="6444576" y="145650"/>
                </a:cubicBezTo>
                <a:cubicBezTo>
                  <a:pt x="6436840" y="137669"/>
                  <a:pt x="6437786" y="133381"/>
                  <a:pt x="6447416" y="132786"/>
                </a:cubicBezTo>
                <a:cubicBezTo>
                  <a:pt x="6457045" y="132191"/>
                  <a:pt x="6471124" y="129485"/>
                  <a:pt x="6489652" y="124666"/>
                </a:cubicBezTo>
                <a:cubicBezTo>
                  <a:pt x="6489652" y="112549"/>
                  <a:pt x="6489214" y="98782"/>
                  <a:pt x="6488340" y="83366"/>
                </a:cubicBezTo>
                <a:cubicBezTo>
                  <a:pt x="6487464" y="67951"/>
                  <a:pt x="6484990" y="55973"/>
                  <a:pt x="6480918" y="47433"/>
                </a:cubicBezTo>
                <a:cubicBezTo>
                  <a:pt x="6476846" y="38894"/>
                  <a:pt x="6479082" y="35097"/>
                  <a:pt x="6487630" y="36044"/>
                </a:cubicBezTo>
                <a:close/>
                <a:moveTo>
                  <a:pt x="5420829" y="36044"/>
                </a:moveTo>
                <a:cubicBezTo>
                  <a:pt x="5429376" y="36990"/>
                  <a:pt x="5437725" y="39317"/>
                  <a:pt x="5445878" y="43024"/>
                </a:cubicBezTo>
                <a:cubicBezTo>
                  <a:pt x="5454030" y="46731"/>
                  <a:pt x="5456533" y="52051"/>
                  <a:pt x="5453385" y="58984"/>
                </a:cubicBezTo>
                <a:cubicBezTo>
                  <a:pt x="5450237" y="65918"/>
                  <a:pt x="5448664" y="85689"/>
                  <a:pt x="5448664" y="118299"/>
                </a:cubicBezTo>
                <a:cubicBezTo>
                  <a:pt x="5454185" y="116851"/>
                  <a:pt x="5460491" y="114915"/>
                  <a:pt x="5467582" y="112491"/>
                </a:cubicBezTo>
                <a:cubicBezTo>
                  <a:pt x="5474673" y="110068"/>
                  <a:pt x="5481391" y="112395"/>
                  <a:pt x="5487737" y="119471"/>
                </a:cubicBezTo>
                <a:cubicBezTo>
                  <a:pt x="5494082" y="126548"/>
                  <a:pt x="5491695" y="131750"/>
                  <a:pt x="5480574" y="135077"/>
                </a:cubicBezTo>
                <a:cubicBezTo>
                  <a:pt x="5469453" y="138404"/>
                  <a:pt x="5458767" y="141172"/>
                  <a:pt x="5448513" y="143380"/>
                </a:cubicBezTo>
                <a:cubicBezTo>
                  <a:pt x="5447710" y="171960"/>
                  <a:pt x="5447309" y="194195"/>
                  <a:pt x="5447309" y="210084"/>
                </a:cubicBezTo>
                <a:cubicBezTo>
                  <a:pt x="5464044" y="203129"/>
                  <a:pt x="5478800" y="197791"/>
                  <a:pt x="5491577" y="194069"/>
                </a:cubicBezTo>
                <a:cubicBezTo>
                  <a:pt x="5504354" y="190348"/>
                  <a:pt x="5505214" y="193155"/>
                  <a:pt x="5494158" y="202491"/>
                </a:cubicBezTo>
                <a:cubicBezTo>
                  <a:pt x="5483102" y="211826"/>
                  <a:pt x="5464592" y="223879"/>
                  <a:pt x="5438629" y="238649"/>
                </a:cubicBezTo>
                <a:cubicBezTo>
                  <a:pt x="5412666" y="253420"/>
                  <a:pt x="5396989" y="262952"/>
                  <a:pt x="5391597" y="267247"/>
                </a:cubicBezTo>
                <a:cubicBezTo>
                  <a:pt x="5386205" y="271542"/>
                  <a:pt x="5378594" y="268187"/>
                  <a:pt x="5368763" y="257180"/>
                </a:cubicBezTo>
                <a:cubicBezTo>
                  <a:pt x="5358933" y="246174"/>
                  <a:pt x="5358299" y="240105"/>
                  <a:pt x="5366860" y="238972"/>
                </a:cubicBezTo>
                <a:cubicBezTo>
                  <a:pt x="5375421" y="237839"/>
                  <a:pt x="5383835" y="235749"/>
                  <a:pt x="5392102" y="232702"/>
                </a:cubicBezTo>
                <a:cubicBezTo>
                  <a:pt x="5400370" y="229654"/>
                  <a:pt x="5410619" y="225270"/>
                  <a:pt x="5422851" y="219548"/>
                </a:cubicBezTo>
                <a:lnTo>
                  <a:pt x="5422851" y="146822"/>
                </a:lnTo>
                <a:cubicBezTo>
                  <a:pt x="5414548" y="151253"/>
                  <a:pt x="5406894" y="154160"/>
                  <a:pt x="5399889" y="155544"/>
                </a:cubicBezTo>
                <a:cubicBezTo>
                  <a:pt x="5392884" y="156928"/>
                  <a:pt x="5385513" y="153630"/>
                  <a:pt x="5377776" y="145650"/>
                </a:cubicBezTo>
                <a:cubicBezTo>
                  <a:pt x="5370040" y="137669"/>
                  <a:pt x="5370986" y="133381"/>
                  <a:pt x="5380616" y="132786"/>
                </a:cubicBezTo>
                <a:cubicBezTo>
                  <a:pt x="5390245" y="132191"/>
                  <a:pt x="5404324" y="129485"/>
                  <a:pt x="5422851" y="124666"/>
                </a:cubicBezTo>
                <a:cubicBezTo>
                  <a:pt x="5422851" y="112549"/>
                  <a:pt x="5422414" y="98782"/>
                  <a:pt x="5421539" y="83366"/>
                </a:cubicBezTo>
                <a:cubicBezTo>
                  <a:pt x="5420664" y="67951"/>
                  <a:pt x="5418191" y="55973"/>
                  <a:pt x="5414118" y="47433"/>
                </a:cubicBezTo>
                <a:cubicBezTo>
                  <a:pt x="5410046" y="38894"/>
                  <a:pt x="5412283" y="35097"/>
                  <a:pt x="5420829" y="36044"/>
                </a:cubicBezTo>
                <a:close/>
                <a:moveTo>
                  <a:pt x="2653641" y="35162"/>
                </a:moveTo>
                <a:cubicBezTo>
                  <a:pt x="2657133" y="35843"/>
                  <a:pt x="2662141" y="37607"/>
                  <a:pt x="2668666" y="40453"/>
                </a:cubicBezTo>
                <a:cubicBezTo>
                  <a:pt x="2680396" y="44368"/>
                  <a:pt x="2687734" y="49893"/>
                  <a:pt x="2690681" y="57027"/>
                </a:cubicBezTo>
                <a:cubicBezTo>
                  <a:pt x="2693629" y="64161"/>
                  <a:pt x="2692933" y="70786"/>
                  <a:pt x="2688595" y="76903"/>
                </a:cubicBezTo>
                <a:cubicBezTo>
                  <a:pt x="2684257" y="83019"/>
                  <a:pt x="2678492" y="82635"/>
                  <a:pt x="2671301" y="75752"/>
                </a:cubicBezTo>
                <a:cubicBezTo>
                  <a:pt x="2664109" y="68868"/>
                  <a:pt x="2658151" y="61325"/>
                  <a:pt x="2653426" y="53123"/>
                </a:cubicBezTo>
                <a:cubicBezTo>
                  <a:pt x="2648701" y="44920"/>
                  <a:pt x="2646797" y="39335"/>
                  <a:pt x="2647715" y="36366"/>
                </a:cubicBezTo>
                <a:cubicBezTo>
                  <a:pt x="2648173" y="34882"/>
                  <a:pt x="2650149" y="34481"/>
                  <a:pt x="2653641" y="35162"/>
                </a:cubicBezTo>
                <a:close/>
                <a:moveTo>
                  <a:pt x="4474757" y="33822"/>
                </a:moveTo>
                <a:cubicBezTo>
                  <a:pt x="4478397" y="34005"/>
                  <a:pt x="4482922" y="34638"/>
                  <a:pt x="4488333" y="35721"/>
                </a:cubicBezTo>
                <a:cubicBezTo>
                  <a:pt x="4509980" y="40052"/>
                  <a:pt x="4519728" y="49075"/>
                  <a:pt x="4517577" y="62792"/>
                </a:cubicBezTo>
                <a:cubicBezTo>
                  <a:pt x="4515426" y="76508"/>
                  <a:pt x="4507087" y="79509"/>
                  <a:pt x="4492560" y="71794"/>
                </a:cubicBezTo>
                <a:cubicBezTo>
                  <a:pt x="4481533" y="63534"/>
                  <a:pt x="4472660" y="54374"/>
                  <a:pt x="4465941" y="44314"/>
                </a:cubicBezTo>
                <a:cubicBezTo>
                  <a:pt x="4460902" y="36770"/>
                  <a:pt x="4463841" y="33272"/>
                  <a:pt x="4474757" y="33822"/>
                </a:cubicBezTo>
                <a:close/>
                <a:moveTo>
                  <a:pt x="1664933" y="32708"/>
                </a:moveTo>
                <a:cubicBezTo>
                  <a:pt x="1673270" y="32510"/>
                  <a:pt x="1681205" y="35597"/>
                  <a:pt x="1688739" y="41970"/>
                </a:cubicBezTo>
                <a:cubicBezTo>
                  <a:pt x="1698785" y="50466"/>
                  <a:pt x="1697333" y="56116"/>
                  <a:pt x="1684383" y="58920"/>
                </a:cubicBezTo>
                <a:cubicBezTo>
                  <a:pt x="1671434" y="61723"/>
                  <a:pt x="1648210" y="64609"/>
                  <a:pt x="1614711" y="67578"/>
                </a:cubicBezTo>
                <a:cubicBezTo>
                  <a:pt x="1627316" y="74103"/>
                  <a:pt x="1632694" y="79677"/>
                  <a:pt x="1630844" y="84302"/>
                </a:cubicBezTo>
                <a:cubicBezTo>
                  <a:pt x="1628994" y="88927"/>
                  <a:pt x="1627216" y="98015"/>
                  <a:pt x="1625510" y="111566"/>
                </a:cubicBezTo>
                <a:cubicBezTo>
                  <a:pt x="1644195" y="109014"/>
                  <a:pt x="1656216" y="106350"/>
                  <a:pt x="1661572" y="103575"/>
                </a:cubicBezTo>
                <a:cubicBezTo>
                  <a:pt x="1666928" y="100800"/>
                  <a:pt x="1673610" y="100833"/>
                  <a:pt x="1681619" y="103672"/>
                </a:cubicBezTo>
                <a:cubicBezTo>
                  <a:pt x="1689628" y="106511"/>
                  <a:pt x="1697576" y="110451"/>
                  <a:pt x="1705464" y="115492"/>
                </a:cubicBezTo>
                <a:cubicBezTo>
                  <a:pt x="1713351" y="120533"/>
                  <a:pt x="1715484" y="128036"/>
                  <a:pt x="1711863" y="138003"/>
                </a:cubicBezTo>
                <a:cubicBezTo>
                  <a:pt x="1708242" y="147969"/>
                  <a:pt x="1706206" y="170734"/>
                  <a:pt x="1705754" y="206298"/>
                </a:cubicBezTo>
                <a:cubicBezTo>
                  <a:pt x="1705302" y="241862"/>
                  <a:pt x="1702459" y="265828"/>
                  <a:pt x="1697225" y="278196"/>
                </a:cubicBezTo>
                <a:cubicBezTo>
                  <a:pt x="1691991" y="290564"/>
                  <a:pt x="1684279" y="299430"/>
                  <a:pt x="1674091" y="304794"/>
                </a:cubicBezTo>
                <a:cubicBezTo>
                  <a:pt x="1663902" y="310157"/>
                  <a:pt x="1658008" y="308741"/>
                  <a:pt x="1656409" y="300545"/>
                </a:cubicBezTo>
                <a:cubicBezTo>
                  <a:pt x="1654810" y="292350"/>
                  <a:pt x="1647436" y="282875"/>
                  <a:pt x="1634286" y="272119"/>
                </a:cubicBezTo>
                <a:cubicBezTo>
                  <a:pt x="1621136" y="261364"/>
                  <a:pt x="1621175" y="257564"/>
                  <a:pt x="1634404" y="260719"/>
                </a:cubicBezTo>
                <a:cubicBezTo>
                  <a:pt x="1647633" y="263874"/>
                  <a:pt x="1657123" y="265272"/>
                  <a:pt x="1662873" y="264913"/>
                </a:cubicBezTo>
                <a:cubicBezTo>
                  <a:pt x="1668623" y="264555"/>
                  <a:pt x="1672581" y="255280"/>
                  <a:pt x="1674747" y="237090"/>
                </a:cubicBezTo>
                <a:cubicBezTo>
                  <a:pt x="1676912" y="218899"/>
                  <a:pt x="1677995" y="199579"/>
                  <a:pt x="1677995" y="179130"/>
                </a:cubicBezTo>
                <a:cubicBezTo>
                  <a:pt x="1677995" y="158954"/>
                  <a:pt x="1677009" y="145908"/>
                  <a:pt x="1675037" y="139992"/>
                </a:cubicBezTo>
                <a:cubicBezTo>
                  <a:pt x="1673065" y="134077"/>
                  <a:pt x="1669868" y="130359"/>
                  <a:pt x="1665444" y="128839"/>
                </a:cubicBezTo>
                <a:cubicBezTo>
                  <a:pt x="1661020" y="127319"/>
                  <a:pt x="1647515" y="128215"/>
                  <a:pt x="1624929" y="131528"/>
                </a:cubicBezTo>
                <a:cubicBezTo>
                  <a:pt x="1622577" y="144850"/>
                  <a:pt x="1620075" y="156129"/>
                  <a:pt x="1617422" y="165364"/>
                </a:cubicBezTo>
                <a:cubicBezTo>
                  <a:pt x="1622125" y="166626"/>
                  <a:pt x="1628775" y="169164"/>
                  <a:pt x="1637373" y="172978"/>
                </a:cubicBezTo>
                <a:cubicBezTo>
                  <a:pt x="1645970" y="176793"/>
                  <a:pt x="1652666" y="182127"/>
                  <a:pt x="1657463" y="188982"/>
                </a:cubicBezTo>
                <a:cubicBezTo>
                  <a:pt x="1662260" y="195837"/>
                  <a:pt x="1663146" y="203122"/>
                  <a:pt x="1660120" y="210837"/>
                </a:cubicBezTo>
                <a:cubicBezTo>
                  <a:pt x="1657094" y="218552"/>
                  <a:pt x="1650268" y="218143"/>
                  <a:pt x="1639642" y="209610"/>
                </a:cubicBezTo>
                <a:cubicBezTo>
                  <a:pt x="1629016" y="201078"/>
                  <a:pt x="1620046" y="190495"/>
                  <a:pt x="1612732" y="177861"/>
                </a:cubicBezTo>
                <a:cubicBezTo>
                  <a:pt x="1601748" y="204061"/>
                  <a:pt x="1586483" y="222309"/>
                  <a:pt x="1566937" y="232605"/>
                </a:cubicBezTo>
                <a:cubicBezTo>
                  <a:pt x="1547391" y="242901"/>
                  <a:pt x="1543528" y="241324"/>
                  <a:pt x="1555343" y="227873"/>
                </a:cubicBezTo>
                <a:lnTo>
                  <a:pt x="1571380" y="204230"/>
                </a:lnTo>
                <a:lnTo>
                  <a:pt x="1569943" y="204722"/>
                </a:lnTo>
                <a:cubicBezTo>
                  <a:pt x="1567423" y="204812"/>
                  <a:pt x="1564449" y="203509"/>
                  <a:pt x="1561022" y="200813"/>
                </a:cubicBezTo>
                <a:cubicBezTo>
                  <a:pt x="1554167" y="195421"/>
                  <a:pt x="1549837" y="189570"/>
                  <a:pt x="1548030" y="183260"/>
                </a:cubicBezTo>
                <a:cubicBezTo>
                  <a:pt x="1544358" y="196482"/>
                  <a:pt x="1537863" y="208219"/>
                  <a:pt x="1528542" y="218473"/>
                </a:cubicBezTo>
                <a:cubicBezTo>
                  <a:pt x="1519220" y="228726"/>
                  <a:pt x="1508057" y="236445"/>
                  <a:pt x="1495050" y="241629"/>
                </a:cubicBezTo>
                <a:cubicBezTo>
                  <a:pt x="1482043" y="246813"/>
                  <a:pt x="1480333" y="244238"/>
                  <a:pt x="1489920" y="233906"/>
                </a:cubicBezTo>
                <a:cubicBezTo>
                  <a:pt x="1499506" y="223574"/>
                  <a:pt x="1508508" y="211109"/>
                  <a:pt x="1516926" y="196511"/>
                </a:cubicBezTo>
                <a:cubicBezTo>
                  <a:pt x="1525343" y="181912"/>
                  <a:pt x="1530442" y="163994"/>
                  <a:pt x="1532220" y="142756"/>
                </a:cubicBezTo>
                <a:cubicBezTo>
                  <a:pt x="1515413" y="144563"/>
                  <a:pt x="1499273" y="146241"/>
                  <a:pt x="1483800" y="147790"/>
                </a:cubicBezTo>
                <a:lnTo>
                  <a:pt x="1483800" y="207481"/>
                </a:lnTo>
                <a:cubicBezTo>
                  <a:pt x="1483800" y="220545"/>
                  <a:pt x="1483327" y="234143"/>
                  <a:pt x="1482381" y="248275"/>
                </a:cubicBezTo>
                <a:cubicBezTo>
                  <a:pt x="1481434" y="262407"/>
                  <a:pt x="1478951" y="272428"/>
                  <a:pt x="1474927" y="278336"/>
                </a:cubicBezTo>
                <a:cubicBezTo>
                  <a:pt x="1470905" y="284244"/>
                  <a:pt x="1465950" y="282570"/>
                  <a:pt x="1460064" y="273313"/>
                </a:cubicBezTo>
                <a:cubicBezTo>
                  <a:pt x="1454177" y="264057"/>
                  <a:pt x="1452363" y="254739"/>
                  <a:pt x="1454621" y="245361"/>
                </a:cubicBezTo>
                <a:cubicBezTo>
                  <a:pt x="1456880" y="235982"/>
                  <a:pt x="1458453" y="217860"/>
                  <a:pt x="1459342" y="190993"/>
                </a:cubicBezTo>
                <a:cubicBezTo>
                  <a:pt x="1460233" y="164127"/>
                  <a:pt x="1457977" y="145746"/>
                  <a:pt x="1452578" y="135852"/>
                </a:cubicBezTo>
                <a:cubicBezTo>
                  <a:pt x="1447179" y="125957"/>
                  <a:pt x="1448566" y="121949"/>
                  <a:pt x="1456740" y="123827"/>
                </a:cubicBezTo>
                <a:cubicBezTo>
                  <a:pt x="1464914" y="125706"/>
                  <a:pt x="1471116" y="127280"/>
                  <a:pt x="1475347" y="128549"/>
                </a:cubicBezTo>
                <a:cubicBezTo>
                  <a:pt x="1479577" y="129818"/>
                  <a:pt x="1499015" y="128818"/>
                  <a:pt x="1533662" y="125548"/>
                </a:cubicBezTo>
                <a:cubicBezTo>
                  <a:pt x="1534507" y="101514"/>
                  <a:pt x="1533603" y="86105"/>
                  <a:pt x="1530950" y="79322"/>
                </a:cubicBezTo>
                <a:cubicBezTo>
                  <a:pt x="1517069" y="81101"/>
                  <a:pt x="1506647" y="82219"/>
                  <a:pt x="1499685" y="82678"/>
                </a:cubicBezTo>
                <a:cubicBezTo>
                  <a:pt x="1492723" y="83137"/>
                  <a:pt x="1484707" y="79297"/>
                  <a:pt x="1475637" y="71159"/>
                </a:cubicBezTo>
                <a:cubicBezTo>
                  <a:pt x="1466566" y="63021"/>
                  <a:pt x="1469260" y="58952"/>
                  <a:pt x="1483714" y="58952"/>
                </a:cubicBezTo>
                <a:cubicBezTo>
                  <a:pt x="1496148" y="58952"/>
                  <a:pt x="1516144" y="57174"/>
                  <a:pt x="1543706" y="53618"/>
                </a:cubicBezTo>
                <a:cubicBezTo>
                  <a:pt x="1571268" y="50061"/>
                  <a:pt x="1594083" y="46698"/>
                  <a:pt x="1612152" y="43529"/>
                </a:cubicBezTo>
                <a:cubicBezTo>
                  <a:pt x="1630220" y="40360"/>
                  <a:pt x="1644991" y="37184"/>
                  <a:pt x="1656463" y="34000"/>
                </a:cubicBezTo>
                <a:cubicBezTo>
                  <a:pt x="1659331" y="33204"/>
                  <a:pt x="1662154" y="32773"/>
                  <a:pt x="1664933" y="32708"/>
                </a:cubicBezTo>
                <a:close/>
                <a:moveTo>
                  <a:pt x="1302468" y="31959"/>
                </a:moveTo>
                <a:cubicBezTo>
                  <a:pt x="1306509" y="32617"/>
                  <a:pt x="1310822" y="34638"/>
                  <a:pt x="1315406" y="38023"/>
                </a:cubicBezTo>
                <a:cubicBezTo>
                  <a:pt x="1324577" y="44791"/>
                  <a:pt x="1331066" y="51571"/>
                  <a:pt x="1334874" y="58361"/>
                </a:cubicBezTo>
                <a:cubicBezTo>
                  <a:pt x="1338680" y="65151"/>
                  <a:pt x="1336347" y="69628"/>
                  <a:pt x="1327871" y="71794"/>
                </a:cubicBezTo>
                <a:cubicBezTo>
                  <a:pt x="1319397" y="73959"/>
                  <a:pt x="1307373" y="79935"/>
                  <a:pt x="1291800" y="89723"/>
                </a:cubicBezTo>
                <a:cubicBezTo>
                  <a:pt x="1276226" y="99510"/>
                  <a:pt x="1260989" y="109903"/>
                  <a:pt x="1246090" y="120902"/>
                </a:cubicBezTo>
                <a:cubicBezTo>
                  <a:pt x="1257791" y="125921"/>
                  <a:pt x="1262269" y="130829"/>
                  <a:pt x="1259523" y="135626"/>
                </a:cubicBezTo>
                <a:cubicBezTo>
                  <a:pt x="1256776" y="140422"/>
                  <a:pt x="1254970" y="148905"/>
                  <a:pt x="1254102" y="161072"/>
                </a:cubicBezTo>
                <a:cubicBezTo>
                  <a:pt x="1253234" y="173240"/>
                  <a:pt x="1253472" y="190986"/>
                  <a:pt x="1254812" y="214310"/>
                </a:cubicBezTo>
                <a:cubicBezTo>
                  <a:pt x="1256153" y="237635"/>
                  <a:pt x="1256594" y="255180"/>
                  <a:pt x="1256135" y="266946"/>
                </a:cubicBezTo>
                <a:cubicBezTo>
                  <a:pt x="1255677" y="278712"/>
                  <a:pt x="1250187" y="291328"/>
                  <a:pt x="1239669" y="304794"/>
                </a:cubicBezTo>
                <a:cubicBezTo>
                  <a:pt x="1229150" y="318259"/>
                  <a:pt x="1220955" y="320026"/>
                  <a:pt x="1215083" y="310096"/>
                </a:cubicBezTo>
                <a:cubicBezTo>
                  <a:pt x="1209210" y="300165"/>
                  <a:pt x="1200735" y="289564"/>
                  <a:pt x="1189658" y="278293"/>
                </a:cubicBezTo>
                <a:cubicBezTo>
                  <a:pt x="1178580" y="267021"/>
                  <a:pt x="1178970" y="262960"/>
                  <a:pt x="1190829" y="266107"/>
                </a:cubicBezTo>
                <a:cubicBezTo>
                  <a:pt x="1202689" y="269255"/>
                  <a:pt x="1210856" y="270696"/>
                  <a:pt x="1215330" y="270431"/>
                </a:cubicBezTo>
                <a:cubicBezTo>
                  <a:pt x="1219804" y="270166"/>
                  <a:pt x="1222651" y="266778"/>
                  <a:pt x="1223870" y="260267"/>
                </a:cubicBezTo>
                <a:cubicBezTo>
                  <a:pt x="1225088" y="253757"/>
                  <a:pt x="1225920" y="237793"/>
                  <a:pt x="1226365" y="212375"/>
                </a:cubicBezTo>
                <a:cubicBezTo>
                  <a:pt x="1226809" y="186957"/>
                  <a:pt x="1226157" y="167257"/>
                  <a:pt x="1224408" y="153275"/>
                </a:cubicBezTo>
                <a:cubicBezTo>
                  <a:pt x="1222658" y="139293"/>
                  <a:pt x="1219284" y="128395"/>
                  <a:pt x="1214287" y="120579"/>
                </a:cubicBezTo>
                <a:cubicBezTo>
                  <a:pt x="1209289" y="112764"/>
                  <a:pt x="1209917" y="109333"/>
                  <a:pt x="1216169" y="110287"/>
                </a:cubicBezTo>
                <a:cubicBezTo>
                  <a:pt x="1222422" y="111240"/>
                  <a:pt x="1228265" y="112111"/>
                  <a:pt x="1233699" y="112900"/>
                </a:cubicBezTo>
                <a:cubicBezTo>
                  <a:pt x="1255770" y="92236"/>
                  <a:pt x="1270974" y="77426"/>
                  <a:pt x="1279312" y="68470"/>
                </a:cubicBezTo>
                <a:cubicBezTo>
                  <a:pt x="1287651" y="59515"/>
                  <a:pt x="1283170" y="56611"/>
                  <a:pt x="1265868" y="59759"/>
                </a:cubicBezTo>
                <a:cubicBezTo>
                  <a:pt x="1248567" y="62906"/>
                  <a:pt x="1228992" y="66699"/>
                  <a:pt x="1207145" y="71138"/>
                </a:cubicBezTo>
                <a:cubicBezTo>
                  <a:pt x="1185298" y="75576"/>
                  <a:pt x="1171020" y="79175"/>
                  <a:pt x="1164307" y="81936"/>
                </a:cubicBezTo>
                <a:cubicBezTo>
                  <a:pt x="1157596" y="84696"/>
                  <a:pt x="1150466" y="84628"/>
                  <a:pt x="1142915" y="81732"/>
                </a:cubicBezTo>
                <a:cubicBezTo>
                  <a:pt x="1135365" y="78835"/>
                  <a:pt x="1128826" y="73633"/>
                  <a:pt x="1123298" y="66126"/>
                </a:cubicBezTo>
                <a:cubicBezTo>
                  <a:pt x="1117770" y="58619"/>
                  <a:pt x="1120817" y="55324"/>
                  <a:pt x="1132440" y="56242"/>
                </a:cubicBezTo>
                <a:cubicBezTo>
                  <a:pt x="1144063" y="57160"/>
                  <a:pt x="1161457" y="56504"/>
                  <a:pt x="1184624" y="54274"/>
                </a:cubicBezTo>
                <a:cubicBezTo>
                  <a:pt x="1207791" y="52044"/>
                  <a:pt x="1229591" y="49154"/>
                  <a:pt x="1250026" y="45605"/>
                </a:cubicBezTo>
                <a:cubicBezTo>
                  <a:pt x="1270461" y="42056"/>
                  <a:pt x="1284174" y="38213"/>
                  <a:pt x="1291165" y="34075"/>
                </a:cubicBezTo>
                <a:cubicBezTo>
                  <a:pt x="1294660" y="32007"/>
                  <a:pt x="1298429" y="31302"/>
                  <a:pt x="1302468" y="31959"/>
                </a:cubicBezTo>
                <a:close/>
                <a:moveTo>
                  <a:pt x="2361147" y="27491"/>
                </a:moveTo>
                <a:cubicBezTo>
                  <a:pt x="2367953" y="26576"/>
                  <a:pt x="2375726" y="28413"/>
                  <a:pt x="2384465" y="33000"/>
                </a:cubicBezTo>
                <a:cubicBezTo>
                  <a:pt x="2396116" y="39116"/>
                  <a:pt x="2405323" y="44978"/>
                  <a:pt x="2412084" y="50585"/>
                </a:cubicBezTo>
                <a:cubicBezTo>
                  <a:pt x="2418845" y="56192"/>
                  <a:pt x="2420405" y="61501"/>
                  <a:pt x="2416762" y="66513"/>
                </a:cubicBezTo>
                <a:cubicBezTo>
                  <a:pt x="2413120" y="71525"/>
                  <a:pt x="2410862" y="81889"/>
                  <a:pt x="2409987" y="97606"/>
                </a:cubicBezTo>
                <a:cubicBezTo>
                  <a:pt x="2409112" y="113323"/>
                  <a:pt x="2409574" y="140035"/>
                  <a:pt x="2411374" y="177743"/>
                </a:cubicBezTo>
                <a:cubicBezTo>
                  <a:pt x="2413174" y="215450"/>
                  <a:pt x="2414758" y="243962"/>
                  <a:pt x="2416128" y="263279"/>
                </a:cubicBezTo>
                <a:cubicBezTo>
                  <a:pt x="2417497" y="282595"/>
                  <a:pt x="2413349" y="299283"/>
                  <a:pt x="2403684" y="313344"/>
                </a:cubicBezTo>
                <a:cubicBezTo>
                  <a:pt x="2394019" y="327405"/>
                  <a:pt x="2385787" y="327878"/>
                  <a:pt x="2378990" y="314764"/>
                </a:cubicBezTo>
                <a:cubicBezTo>
                  <a:pt x="2372193" y="301650"/>
                  <a:pt x="2362151" y="288575"/>
                  <a:pt x="2348865" y="275540"/>
                </a:cubicBezTo>
                <a:cubicBezTo>
                  <a:pt x="2335579" y="262504"/>
                  <a:pt x="2336834" y="258234"/>
                  <a:pt x="2352629" y="262730"/>
                </a:cubicBezTo>
                <a:cubicBezTo>
                  <a:pt x="2368425" y="267226"/>
                  <a:pt x="2377201" y="267613"/>
                  <a:pt x="2378958" y="263892"/>
                </a:cubicBezTo>
                <a:cubicBezTo>
                  <a:pt x="2380715" y="260170"/>
                  <a:pt x="2381815" y="250770"/>
                  <a:pt x="2382260" y="235692"/>
                </a:cubicBezTo>
                <a:cubicBezTo>
                  <a:pt x="2382705" y="220613"/>
                  <a:pt x="2381815" y="189283"/>
                  <a:pt x="2379593" y="141702"/>
                </a:cubicBezTo>
                <a:cubicBezTo>
                  <a:pt x="2377370" y="94122"/>
                  <a:pt x="2374143" y="68216"/>
                  <a:pt x="2369913" y="63986"/>
                </a:cubicBezTo>
                <a:cubicBezTo>
                  <a:pt x="2365683" y="59755"/>
                  <a:pt x="2358986" y="57429"/>
                  <a:pt x="2349822" y="57005"/>
                </a:cubicBezTo>
                <a:cubicBezTo>
                  <a:pt x="2340659" y="56582"/>
                  <a:pt x="2325971" y="57497"/>
                  <a:pt x="2305758" y="59748"/>
                </a:cubicBezTo>
                <a:cubicBezTo>
                  <a:pt x="2285546" y="61999"/>
                  <a:pt x="2255521" y="65248"/>
                  <a:pt x="2215684" y="69492"/>
                </a:cubicBezTo>
                <a:cubicBezTo>
                  <a:pt x="2216559" y="132776"/>
                  <a:pt x="2216548" y="180715"/>
                  <a:pt x="2215652" y="213310"/>
                </a:cubicBezTo>
                <a:cubicBezTo>
                  <a:pt x="2214755" y="245905"/>
                  <a:pt x="2211522" y="270868"/>
                  <a:pt x="2205951" y="288198"/>
                </a:cubicBezTo>
                <a:cubicBezTo>
                  <a:pt x="2200379" y="305529"/>
                  <a:pt x="2193837" y="307049"/>
                  <a:pt x="2186322" y="292759"/>
                </a:cubicBezTo>
                <a:cubicBezTo>
                  <a:pt x="2178808" y="278469"/>
                  <a:pt x="2176403" y="267366"/>
                  <a:pt x="2179106" y="259450"/>
                </a:cubicBezTo>
                <a:cubicBezTo>
                  <a:pt x="2181809" y="251534"/>
                  <a:pt x="2184508" y="235430"/>
                  <a:pt x="2187204" y="211138"/>
                </a:cubicBezTo>
                <a:cubicBezTo>
                  <a:pt x="2189900" y="186845"/>
                  <a:pt x="2191248" y="157728"/>
                  <a:pt x="2191248" y="123784"/>
                </a:cubicBezTo>
                <a:cubicBezTo>
                  <a:pt x="2191248" y="89612"/>
                  <a:pt x="2188549" y="67782"/>
                  <a:pt x="2183150" y="58296"/>
                </a:cubicBezTo>
                <a:cubicBezTo>
                  <a:pt x="2177751" y="48810"/>
                  <a:pt x="2178851" y="44540"/>
                  <a:pt x="2186452" y="45487"/>
                </a:cubicBezTo>
                <a:cubicBezTo>
                  <a:pt x="2194052" y="46433"/>
                  <a:pt x="2200462" y="47559"/>
                  <a:pt x="2205682" y="48864"/>
                </a:cubicBezTo>
                <a:cubicBezTo>
                  <a:pt x="2210902" y="50169"/>
                  <a:pt x="2224263" y="49943"/>
                  <a:pt x="2245766" y="48186"/>
                </a:cubicBezTo>
                <a:cubicBezTo>
                  <a:pt x="2267269" y="46430"/>
                  <a:pt x="2288740" y="43762"/>
                  <a:pt x="2310179" y="40184"/>
                </a:cubicBezTo>
                <a:cubicBezTo>
                  <a:pt x="2331618" y="36607"/>
                  <a:pt x="2346445" y="32986"/>
                  <a:pt x="2354662" y="29322"/>
                </a:cubicBezTo>
                <a:cubicBezTo>
                  <a:pt x="2356716" y="28406"/>
                  <a:pt x="2358878" y="27795"/>
                  <a:pt x="2361147" y="27491"/>
                </a:cubicBezTo>
                <a:close/>
                <a:moveTo>
                  <a:pt x="556225" y="27483"/>
                </a:moveTo>
                <a:cubicBezTo>
                  <a:pt x="560922" y="27798"/>
                  <a:pt x="566159" y="28881"/>
                  <a:pt x="571939" y="30731"/>
                </a:cubicBezTo>
                <a:cubicBezTo>
                  <a:pt x="584716" y="32853"/>
                  <a:pt x="590818" y="39908"/>
                  <a:pt x="590244" y="51897"/>
                </a:cubicBezTo>
                <a:cubicBezTo>
                  <a:pt x="589671" y="63885"/>
                  <a:pt x="579973" y="63649"/>
                  <a:pt x="561151" y="51187"/>
                </a:cubicBezTo>
                <a:cubicBezTo>
                  <a:pt x="542330" y="38725"/>
                  <a:pt x="536533" y="31276"/>
                  <a:pt x="543761" y="28838"/>
                </a:cubicBezTo>
                <a:cubicBezTo>
                  <a:pt x="547374" y="27619"/>
                  <a:pt x="551529" y="27167"/>
                  <a:pt x="556225" y="27483"/>
                </a:cubicBezTo>
                <a:close/>
                <a:moveTo>
                  <a:pt x="80688" y="27388"/>
                </a:moveTo>
                <a:cubicBezTo>
                  <a:pt x="83683" y="27250"/>
                  <a:pt x="88534" y="28752"/>
                  <a:pt x="95242" y="31892"/>
                </a:cubicBezTo>
                <a:cubicBezTo>
                  <a:pt x="108657" y="38173"/>
                  <a:pt x="116559" y="45483"/>
                  <a:pt x="118946" y="53822"/>
                </a:cubicBezTo>
                <a:cubicBezTo>
                  <a:pt x="121334" y="62161"/>
                  <a:pt x="120370" y="70069"/>
                  <a:pt x="116053" y="77548"/>
                </a:cubicBezTo>
                <a:cubicBezTo>
                  <a:pt x="111737" y="85026"/>
                  <a:pt x="105940" y="84370"/>
                  <a:pt x="98662" y="75580"/>
                </a:cubicBezTo>
                <a:cubicBezTo>
                  <a:pt x="91384" y="66789"/>
                  <a:pt x="86348" y="59124"/>
                  <a:pt x="83551" y="52585"/>
                </a:cubicBezTo>
                <a:cubicBezTo>
                  <a:pt x="80798" y="46175"/>
                  <a:pt x="78705" y="39553"/>
                  <a:pt x="77270" y="32720"/>
                </a:cubicBezTo>
                <a:cubicBezTo>
                  <a:pt x="76553" y="29304"/>
                  <a:pt x="77692" y="27526"/>
                  <a:pt x="80688" y="27388"/>
                </a:cubicBezTo>
                <a:close/>
                <a:moveTo>
                  <a:pt x="3355410" y="27300"/>
                </a:moveTo>
                <a:cubicBezTo>
                  <a:pt x="3363578" y="28712"/>
                  <a:pt x="3372680" y="31699"/>
                  <a:pt x="3382718" y="36259"/>
                </a:cubicBezTo>
                <a:cubicBezTo>
                  <a:pt x="3394247" y="41722"/>
                  <a:pt x="3398643" y="48179"/>
                  <a:pt x="3395903" y="55629"/>
                </a:cubicBezTo>
                <a:cubicBezTo>
                  <a:pt x="3393165" y="63079"/>
                  <a:pt x="3391365" y="72604"/>
                  <a:pt x="3390504" y="84205"/>
                </a:cubicBezTo>
                <a:cubicBezTo>
                  <a:pt x="3389644" y="95806"/>
                  <a:pt x="3389214" y="113051"/>
                  <a:pt x="3389214" y="135938"/>
                </a:cubicBezTo>
                <a:cubicBezTo>
                  <a:pt x="3389214" y="157806"/>
                  <a:pt x="3390106" y="178127"/>
                  <a:pt x="3391892" y="196898"/>
                </a:cubicBezTo>
                <a:cubicBezTo>
                  <a:pt x="3393677" y="215669"/>
                  <a:pt x="3393878" y="232931"/>
                  <a:pt x="3392494" y="248684"/>
                </a:cubicBezTo>
                <a:cubicBezTo>
                  <a:pt x="3391110" y="264437"/>
                  <a:pt x="3386135" y="278393"/>
                  <a:pt x="3377566" y="290554"/>
                </a:cubicBezTo>
                <a:cubicBezTo>
                  <a:pt x="3368998" y="302714"/>
                  <a:pt x="3361695" y="304460"/>
                  <a:pt x="3355658" y="295792"/>
                </a:cubicBezTo>
                <a:cubicBezTo>
                  <a:pt x="3349621" y="287123"/>
                  <a:pt x="3344204" y="279953"/>
                  <a:pt x="3339407" y="274281"/>
                </a:cubicBezTo>
                <a:cubicBezTo>
                  <a:pt x="3334610" y="268610"/>
                  <a:pt x="3329089" y="262343"/>
                  <a:pt x="3322844" y="255481"/>
                </a:cubicBezTo>
                <a:cubicBezTo>
                  <a:pt x="3316599" y="248619"/>
                  <a:pt x="3318065" y="246142"/>
                  <a:pt x="3327243" y="248049"/>
                </a:cubicBezTo>
                <a:cubicBezTo>
                  <a:pt x="3336420" y="249957"/>
                  <a:pt x="3343999" y="251530"/>
                  <a:pt x="3349979" y="252771"/>
                </a:cubicBezTo>
                <a:cubicBezTo>
                  <a:pt x="3355959" y="254011"/>
                  <a:pt x="3359469" y="252810"/>
                  <a:pt x="3360508" y="249168"/>
                </a:cubicBezTo>
                <a:cubicBezTo>
                  <a:pt x="3361549" y="245525"/>
                  <a:pt x="3362516" y="238086"/>
                  <a:pt x="3363412" y="226851"/>
                </a:cubicBezTo>
                <a:cubicBezTo>
                  <a:pt x="3364309" y="215615"/>
                  <a:pt x="3364538" y="184852"/>
                  <a:pt x="3364100" y="134561"/>
                </a:cubicBezTo>
                <a:cubicBezTo>
                  <a:pt x="3363663" y="84270"/>
                  <a:pt x="3360064" y="53467"/>
                  <a:pt x="3353302" y="42153"/>
                </a:cubicBezTo>
                <a:cubicBezTo>
                  <a:pt x="3346541" y="30838"/>
                  <a:pt x="3347244" y="25887"/>
                  <a:pt x="3355410" y="27300"/>
                </a:cubicBezTo>
                <a:close/>
                <a:moveTo>
                  <a:pt x="4171430" y="23578"/>
                </a:moveTo>
                <a:cubicBezTo>
                  <a:pt x="4175576" y="23618"/>
                  <a:pt x="4179901" y="24478"/>
                  <a:pt x="4184403" y="26160"/>
                </a:cubicBezTo>
                <a:cubicBezTo>
                  <a:pt x="4193409" y="29522"/>
                  <a:pt x="4201314" y="34499"/>
                  <a:pt x="4208119" y="41088"/>
                </a:cubicBezTo>
                <a:cubicBezTo>
                  <a:pt x="4214923" y="47677"/>
                  <a:pt x="4216278" y="54123"/>
                  <a:pt x="4212184" y="60426"/>
                </a:cubicBezTo>
                <a:cubicBezTo>
                  <a:pt x="4208090" y="66728"/>
                  <a:pt x="4205609" y="80007"/>
                  <a:pt x="4204741" y="100263"/>
                </a:cubicBezTo>
                <a:cubicBezTo>
                  <a:pt x="4203874" y="120518"/>
                  <a:pt x="4204566" y="153207"/>
                  <a:pt x="4206817" y="198328"/>
                </a:cubicBezTo>
                <a:cubicBezTo>
                  <a:pt x="4209068" y="243450"/>
                  <a:pt x="4208796" y="272532"/>
                  <a:pt x="4206000" y="285574"/>
                </a:cubicBezTo>
                <a:cubicBezTo>
                  <a:pt x="4203203" y="298617"/>
                  <a:pt x="4198876" y="308221"/>
                  <a:pt x="4193018" y="314387"/>
                </a:cubicBezTo>
                <a:cubicBezTo>
                  <a:pt x="4187160" y="320553"/>
                  <a:pt x="4182267" y="318012"/>
                  <a:pt x="4178337" y="306762"/>
                </a:cubicBezTo>
                <a:cubicBezTo>
                  <a:pt x="4174408" y="295512"/>
                  <a:pt x="4171741" y="286718"/>
                  <a:pt x="4170336" y="280379"/>
                </a:cubicBezTo>
                <a:cubicBezTo>
                  <a:pt x="4119700" y="279519"/>
                  <a:pt x="4086528" y="279763"/>
                  <a:pt x="4070818" y="281111"/>
                </a:cubicBezTo>
                <a:cubicBezTo>
                  <a:pt x="4055108" y="282459"/>
                  <a:pt x="4031501" y="283556"/>
                  <a:pt x="3999995" y="284402"/>
                </a:cubicBezTo>
                <a:cubicBezTo>
                  <a:pt x="3992883" y="303360"/>
                  <a:pt x="3986075" y="305711"/>
                  <a:pt x="3979571" y="291457"/>
                </a:cubicBezTo>
                <a:cubicBezTo>
                  <a:pt x="3973068" y="277203"/>
                  <a:pt x="3971164" y="262762"/>
                  <a:pt x="3973860" y="248135"/>
                </a:cubicBezTo>
                <a:cubicBezTo>
                  <a:pt x="3976556" y="233508"/>
                  <a:pt x="3978804" y="212672"/>
                  <a:pt x="3980604" y="185626"/>
                </a:cubicBezTo>
                <a:cubicBezTo>
                  <a:pt x="3982403" y="158581"/>
                  <a:pt x="3983303" y="131220"/>
                  <a:pt x="3983303" y="103543"/>
                </a:cubicBezTo>
                <a:cubicBezTo>
                  <a:pt x="3983303" y="76211"/>
                  <a:pt x="3981504" y="57439"/>
                  <a:pt x="3977904" y="47229"/>
                </a:cubicBezTo>
                <a:cubicBezTo>
                  <a:pt x="3974305" y="37019"/>
                  <a:pt x="3975710" y="32394"/>
                  <a:pt x="3982120" y="33355"/>
                </a:cubicBezTo>
                <a:cubicBezTo>
                  <a:pt x="3988530" y="34316"/>
                  <a:pt x="3994582" y="36115"/>
                  <a:pt x="4000275" y="38754"/>
                </a:cubicBezTo>
                <a:cubicBezTo>
                  <a:pt x="4005968" y="41393"/>
                  <a:pt x="4016874" y="42275"/>
                  <a:pt x="4032992" y="41400"/>
                </a:cubicBezTo>
                <a:cubicBezTo>
                  <a:pt x="4049111" y="40525"/>
                  <a:pt x="4072335" y="38528"/>
                  <a:pt x="4102664" y="35409"/>
                </a:cubicBezTo>
                <a:cubicBezTo>
                  <a:pt x="4132994" y="32290"/>
                  <a:pt x="4151948" y="29128"/>
                  <a:pt x="4159527" y="25923"/>
                </a:cubicBezTo>
                <a:cubicBezTo>
                  <a:pt x="4163316" y="24321"/>
                  <a:pt x="4167284" y="23539"/>
                  <a:pt x="4171430" y="23578"/>
                </a:cubicBezTo>
                <a:close/>
                <a:moveTo>
                  <a:pt x="4355021" y="20570"/>
                </a:moveTo>
                <a:cubicBezTo>
                  <a:pt x="4355967" y="20222"/>
                  <a:pt x="4357241" y="20228"/>
                  <a:pt x="4358841" y="20589"/>
                </a:cubicBezTo>
                <a:cubicBezTo>
                  <a:pt x="4365244" y="22030"/>
                  <a:pt x="4373368" y="24779"/>
                  <a:pt x="4383212" y="28838"/>
                </a:cubicBezTo>
                <a:cubicBezTo>
                  <a:pt x="4393057" y="32896"/>
                  <a:pt x="4395954" y="39754"/>
                  <a:pt x="4391903" y="49412"/>
                </a:cubicBezTo>
                <a:cubicBezTo>
                  <a:pt x="4387851" y="59070"/>
                  <a:pt x="4385826" y="80685"/>
                  <a:pt x="4385826" y="114255"/>
                </a:cubicBezTo>
                <a:cubicBezTo>
                  <a:pt x="4391103" y="112879"/>
                  <a:pt x="4396624" y="111186"/>
                  <a:pt x="4402389" y="109179"/>
                </a:cubicBezTo>
                <a:cubicBezTo>
                  <a:pt x="4408154" y="107171"/>
                  <a:pt x="4413359" y="108239"/>
                  <a:pt x="4418005" y="112384"/>
                </a:cubicBezTo>
                <a:cubicBezTo>
                  <a:pt x="4422652" y="116528"/>
                  <a:pt x="4423300" y="120533"/>
                  <a:pt x="4419952" y="124397"/>
                </a:cubicBezTo>
                <a:cubicBezTo>
                  <a:pt x="4416604" y="128262"/>
                  <a:pt x="4405228" y="133141"/>
                  <a:pt x="4385826" y="139035"/>
                </a:cubicBezTo>
                <a:lnTo>
                  <a:pt x="4385826" y="166332"/>
                </a:lnTo>
                <a:cubicBezTo>
                  <a:pt x="4393383" y="167837"/>
                  <a:pt x="4400672" y="170849"/>
                  <a:pt x="4407691" y="175366"/>
                </a:cubicBezTo>
                <a:cubicBezTo>
                  <a:pt x="4414711" y="179883"/>
                  <a:pt x="4417923" y="187053"/>
                  <a:pt x="4417328" y="196876"/>
                </a:cubicBezTo>
                <a:cubicBezTo>
                  <a:pt x="4416733" y="206699"/>
                  <a:pt x="4412664" y="209657"/>
                  <a:pt x="4405121" y="205749"/>
                </a:cubicBezTo>
                <a:cubicBezTo>
                  <a:pt x="4397578" y="201842"/>
                  <a:pt x="4391075" y="194345"/>
                  <a:pt x="4385611" y="183260"/>
                </a:cubicBezTo>
                <a:cubicBezTo>
                  <a:pt x="4384808" y="250415"/>
                  <a:pt x="4381409" y="290826"/>
                  <a:pt x="4375415" y="304492"/>
                </a:cubicBezTo>
                <a:cubicBezTo>
                  <a:pt x="4369421" y="318159"/>
                  <a:pt x="4363781" y="317356"/>
                  <a:pt x="4358497" y="302083"/>
                </a:cubicBezTo>
                <a:cubicBezTo>
                  <a:pt x="4353213" y="286811"/>
                  <a:pt x="4352152" y="273898"/>
                  <a:pt x="4355314" y="263343"/>
                </a:cubicBezTo>
                <a:cubicBezTo>
                  <a:pt x="4358476" y="252789"/>
                  <a:pt x="4360727" y="238312"/>
                  <a:pt x="4362068" y="219914"/>
                </a:cubicBezTo>
                <a:cubicBezTo>
                  <a:pt x="4363409" y="201515"/>
                  <a:pt x="4364079" y="185246"/>
                  <a:pt x="4364079" y="171107"/>
                </a:cubicBezTo>
                <a:cubicBezTo>
                  <a:pt x="4360107" y="188817"/>
                  <a:pt x="4352836" y="204107"/>
                  <a:pt x="4342268" y="216978"/>
                </a:cubicBezTo>
                <a:cubicBezTo>
                  <a:pt x="4331699" y="229848"/>
                  <a:pt x="4317620" y="241618"/>
                  <a:pt x="4300032" y="252287"/>
                </a:cubicBezTo>
                <a:cubicBezTo>
                  <a:pt x="4282444" y="262956"/>
                  <a:pt x="4280020" y="260443"/>
                  <a:pt x="4292762" y="244748"/>
                </a:cubicBezTo>
                <a:cubicBezTo>
                  <a:pt x="4305503" y="229052"/>
                  <a:pt x="4317656" y="212299"/>
                  <a:pt x="4329222" y="194489"/>
                </a:cubicBezTo>
                <a:cubicBezTo>
                  <a:pt x="4340787" y="176678"/>
                  <a:pt x="4349703" y="160789"/>
                  <a:pt x="4355970" y="146822"/>
                </a:cubicBezTo>
                <a:cubicBezTo>
                  <a:pt x="4347466" y="149518"/>
                  <a:pt x="4338998" y="151540"/>
                  <a:pt x="4330566" y="152888"/>
                </a:cubicBezTo>
                <a:cubicBezTo>
                  <a:pt x="4322134" y="154236"/>
                  <a:pt x="4313014" y="152884"/>
                  <a:pt x="4303205" y="148833"/>
                </a:cubicBezTo>
                <a:cubicBezTo>
                  <a:pt x="4293396" y="144782"/>
                  <a:pt x="4296343" y="140749"/>
                  <a:pt x="4312046" y="136733"/>
                </a:cubicBezTo>
                <a:cubicBezTo>
                  <a:pt x="4327748" y="132718"/>
                  <a:pt x="4345093" y="127405"/>
                  <a:pt x="4364079" y="120794"/>
                </a:cubicBezTo>
                <a:cubicBezTo>
                  <a:pt x="4364079" y="92458"/>
                  <a:pt x="4363638" y="73257"/>
                  <a:pt x="4362756" y="63190"/>
                </a:cubicBezTo>
                <a:cubicBezTo>
                  <a:pt x="4361874" y="53123"/>
                  <a:pt x="4359401" y="43146"/>
                  <a:pt x="4355335" y="33258"/>
                </a:cubicBezTo>
                <a:cubicBezTo>
                  <a:pt x="4352286" y="25842"/>
                  <a:pt x="4352181" y="21613"/>
                  <a:pt x="4355021" y="20570"/>
                </a:cubicBezTo>
                <a:close/>
                <a:moveTo>
                  <a:pt x="136031" y="19682"/>
                </a:moveTo>
                <a:cubicBezTo>
                  <a:pt x="138842" y="19548"/>
                  <a:pt x="143508" y="21180"/>
                  <a:pt x="150029" y="24579"/>
                </a:cubicBezTo>
                <a:cubicBezTo>
                  <a:pt x="163071" y="31376"/>
                  <a:pt x="170073" y="39697"/>
                  <a:pt x="171034" y="49541"/>
                </a:cubicBezTo>
                <a:cubicBezTo>
                  <a:pt x="171994" y="59386"/>
                  <a:pt x="169865" y="67036"/>
                  <a:pt x="164645" y="72493"/>
                </a:cubicBezTo>
                <a:cubicBezTo>
                  <a:pt x="159426" y="77949"/>
                  <a:pt x="154750" y="77401"/>
                  <a:pt x="150620" y="70847"/>
                </a:cubicBezTo>
                <a:cubicBezTo>
                  <a:pt x="146490" y="64294"/>
                  <a:pt x="142927" y="57031"/>
                  <a:pt x="139929" y="49057"/>
                </a:cubicBezTo>
                <a:cubicBezTo>
                  <a:pt x="137219" y="40611"/>
                  <a:pt x="134965" y="32720"/>
                  <a:pt x="133165" y="25385"/>
                </a:cubicBezTo>
                <a:cubicBezTo>
                  <a:pt x="132265" y="21718"/>
                  <a:pt x="133220" y="19817"/>
                  <a:pt x="136031" y="19682"/>
                </a:cubicBezTo>
                <a:close/>
                <a:moveTo>
                  <a:pt x="6990857" y="18188"/>
                </a:moveTo>
                <a:cubicBezTo>
                  <a:pt x="6992746" y="18130"/>
                  <a:pt x="6995080" y="18515"/>
                  <a:pt x="6997860" y="19341"/>
                </a:cubicBezTo>
                <a:cubicBezTo>
                  <a:pt x="7008981" y="22646"/>
                  <a:pt x="7017331" y="26493"/>
                  <a:pt x="7022908" y="30881"/>
                </a:cubicBezTo>
                <a:cubicBezTo>
                  <a:pt x="7028488" y="35269"/>
                  <a:pt x="7029144" y="40088"/>
                  <a:pt x="7024877" y="45336"/>
                </a:cubicBezTo>
                <a:cubicBezTo>
                  <a:pt x="7020611" y="50585"/>
                  <a:pt x="7015570" y="59017"/>
                  <a:pt x="7009756" y="70632"/>
                </a:cubicBezTo>
                <a:cubicBezTo>
                  <a:pt x="7003940" y="82248"/>
                  <a:pt x="6995369" y="94093"/>
                  <a:pt x="6984040" y="106167"/>
                </a:cubicBezTo>
                <a:cubicBezTo>
                  <a:pt x="7012390" y="105379"/>
                  <a:pt x="7029918" y="102482"/>
                  <a:pt x="7036622" y="97477"/>
                </a:cubicBezTo>
                <a:cubicBezTo>
                  <a:pt x="7043326" y="92472"/>
                  <a:pt x="7051094" y="91899"/>
                  <a:pt x="7059928" y="95756"/>
                </a:cubicBezTo>
                <a:cubicBezTo>
                  <a:pt x="7068762" y="99614"/>
                  <a:pt x="7075871" y="104436"/>
                  <a:pt x="7081256" y="110222"/>
                </a:cubicBezTo>
                <a:cubicBezTo>
                  <a:pt x="7086641" y="116008"/>
                  <a:pt x="7087046" y="121393"/>
                  <a:pt x="7082470" y="126376"/>
                </a:cubicBezTo>
                <a:cubicBezTo>
                  <a:pt x="7077896" y="131359"/>
                  <a:pt x="7074724" y="143176"/>
                  <a:pt x="7072952" y="161825"/>
                </a:cubicBezTo>
                <a:cubicBezTo>
                  <a:pt x="7071182" y="180475"/>
                  <a:pt x="7069622" y="199232"/>
                  <a:pt x="7068274" y="218096"/>
                </a:cubicBezTo>
                <a:cubicBezTo>
                  <a:pt x="7066926" y="236961"/>
                  <a:pt x="7062947" y="253233"/>
                  <a:pt x="7056336" y="266914"/>
                </a:cubicBezTo>
                <a:cubicBezTo>
                  <a:pt x="7049726" y="280594"/>
                  <a:pt x="7039468" y="290995"/>
                  <a:pt x="7025566" y="298115"/>
                </a:cubicBezTo>
                <a:cubicBezTo>
                  <a:pt x="7011663" y="305235"/>
                  <a:pt x="7004184" y="303446"/>
                  <a:pt x="7003130" y="292748"/>
                </a:cubicBezTo>
                <a:cubicBezTo>
                  <a:pt x="7002076" y="282050"/>
                  <a:pt x="6996354" y="269875"/>
                  <a:pt x="6985965" y="256223"/>
                </a:cubicBezTo>
                <a:cubicBezTo>
                  <a:pt x="6975576" y="242571"/>
                  <a:pt x="6976981" y="238943"/>
                  <a:pt x="6990181" y="245339"/>
                </a:cubicBezTo>
                <a:cubicBezTo>
                  <a:pt x="7003382" y="251735"/>
                  <a:pt x="7012599" y="255334"/>
                  <a:pt x="7017832" y="256137"/>
                </a:cubicBezTo>
                <a:cubicBezTo>
                  <a:pt x="7023067" y="256940"/>
                  <a:pt x="7027939" y="252133"/>
                  <a:pt x="7032449" y="241715"/>
                </a:cubicBezTo>
                <a:cubicBezTo>
                  <a:pt x="7036959" y="231296"/>
                  <a:pt x="7040114" y="215519"/>
                  <a:pt x="7041914" y="194381"/>
                </a:cubicBezTo>
                <a:cubicBezTo>
                  <a:pt x="7043713" y="173244"/>
                  <a:pt x="7044612" y="155562"/>
                  <a:pt x="7044612" y="141337"/>
                </a:cubicBezTo>
                <a:cubicBezTo>
                  <a:pt x="7044612" y="128502"/>
                  <a:pt x="7043376" y="121257"/>
                  <a:pt x="7040902" y="119601"/>
                </a:cubicBezTo>
                <a:cubicBezTo>
                  <a:pt x="7038428" y="117944"/>
                  <a:pt x="7032281" y="118349"/>
                  <a:pt x="7022457" y="120816"/>
                </a:cubicBezTo>
                <a:lnTo>
                  <a:pt x="6994322" y="127871"/>
                </a:lnTo>
                <a:cubicBezTo>
                  <a:pt x="6987496" y="128803"/>
                  <a:pt x="6981430" y="126566"/>
                  <a:pt x="6976124" y="121160"/>
                </a:cubicBezTo>
                <a:cubicBezTo>
                  <a:pt x="6962400" y="136748"/>
                  <a:pt x="6948114" y="148743"/>
                  <a:pt x="6933264" y="157147"/>
                </a:cubicBezTo>
                <a:cubicBezTo>
                  <a:pt x="6929552" y="159248"/>
                  <a:pt x="6926758" y="160526"/>
                  <a:pt x="6924880" y="160982"/>
                </a:cubicBezTo>
                <a:lnTo>
                  <a:pt x="6923218" y="160349"/>
                </a:lnTo>
                <a:lnTo>
                  <a:pt x="6922900" y="165912"/>
                </a:lnTo>
                <a:cubicBezTo>
                  <a:pt x="6922694" y="173244"/>
                  <a:pt x="6922815" y="182307"/>
                  <a:pt x="6923262" y="193101"/>
                </a:cubicBezTo>
                <a:cubicBezTo>
                  <a:pt x="6924159" y="214690"/>
                  <a:pt x="6923449" y="231038"/>
                  <a:pt x="6921133" y="242145"/>
                </a:cubicBezTo>
                <a:cubicBezTo>
                  <a:pt x="6918818" y="253251"/>
                  <a:pt x="6915706" y="262185"/>
                  <a:pt x="6911798" y="268947"/>
                </a:cubicBezTo>
                <a:cubicBezTo>
                  <a:pt x="6907890" y="275708"/>
                  <a:pt x="6903706" y="275808"/>
                  <a:pt x="6899246" y="269248"/>
                </a:cubicBezTo>
                <a:cubicBezTo>
                  <a:pt x="6894787" y="262687"/>
                  <a:pt x="6891373" y="257238"/>
                  <a:pt x="6889007" y="252900"/>
                </a:cubicBezTo>
                <a:cubicBezTo>
                  <a:pt x="6886641" y="248562"/>
                  <a:pt x="6884329" y="246217"/>
                  <a:pt x="6882070" y="245866"/>
                </a:cubicBezTo>
                <a:cubicBezTo>
                  <a:pt x="6879812" y="245515"/>
                  <a:pt x="6868588" y="246988"/>
                  <a:pt x="6848396" y="250286"/>
                </a:cubicBezTo>
                <a:cubicBezTo>
                  <a:pt x="6843692" y="270391"/>
                  <a:pt x="6838326" y="275891"/>
                  <a:pt x="6832296" y="266785"/>
                </a:cubicBezTo>
                <a:cubicBezTo>
                  <a:pt x="6826266" y="257679"/>
                  <a:pt x="6823250" y="245554"/>
                  <a:pt x="6823250" y="230411"/>
                </a:cubicBezTo>
                <a:cubicBezTo>
                  <a:pt x="6823250" y="216142"/>
                  <a:pt x="6822810" y="198414"/>
                  <a:pt x="6821928" y="177227"/>
                </a:cubicBezTo>
                <a:cubicBezTo>
                  <a:pt x="6821046" y="156039"/>
                  <a:pt x="6817898" y="140702"/>
                  <a:pt x="6812484" y="131216"/>
                </a:cubicBezTo>
                <a:cubicBezTo>
                  <a:pt x="6807072" y="121730"/>
                  <a:pt x="6807992" y="116987"/>
                  <a:pt x="6815248" y="116987"/>
                </a:cubicBezTo>
                <a:cubicBezTo>
                  <a:pt x="6820038" y="116987"/>
                  <a:pt x="6825638" y="117424"/>
                  <a:pt x="6832048" y="118299"/>
                </a:cubicBezTo>
                <a:cubicBezTo>
                  <a:pt x="6838931" y="109652"/>
                  <a:pt x="6846610" y="96280"/>
                  <a:pt x="6855085" y="78182"/>
                </a:cubicBezTo>
                <a:cubicBezTo>
                  <a:pt x="6863560" y="60085"/>
                  <a:pt x="6866224" y="45827"/>
                  <a:pt x="6863076" y="35409"/>
                </a:cubicBezTo>
                <a:cubicBezTo>
                  <a:pt x="6859929" y="24991"/>
                  <a:pt x="6867856" y="23905"/>
                  <a:pt x="6886856" y="32150"/>
                </a:cubicBezTo>
                <a:cubicBezTo>
                  <a:pt x="6903061" y="39980"/>
                  <a:pt x="6908069" y="46874"/>
                  <a:pt x="6901881" y="52832"/>
                </a:cubicBezTo>
                <a:cubicBezTo>
                  <a:pt x="6895694" y="58791"/>
                  <a:pt x="6889028" y="67126"/>
                  <a:pt x="6881887" y="77838"/>
                </a:cubicBezTo>
                <a:cubicBezTo>
                  <a:pt x="6874746" y="88550"/>
                  <a:pt x="6863804" y="102037"/>
                  <a:pt x="6849062" y="118299"/>
                </a:cubicBezTo>
                <a:cubicBezTo>
                  <a:pt x="6866414" y="115804"/>
                  <a:pt x="6878474" y="111581"/>
                  <a:pt x="6885242" y="105630"/>
                </a:cubicBezTo>
                <a:cubicBezTo>
                  <a:pt x="6892012" y="99678"/>
                  <a:pt x="6899340" y="98624"/>
                  <a:pt x="6907226" y="102468"/>
                </a:cubicBezTo>
                <a:cubicBezTo>
                  <a:pt x="6915114" y="106311"/>
                  <a:pt x="6922015" y="110312"/>
                  <a:pt x="6927930" y="114470"/>
                </a:cubicBezTo>
                <a:cubicBezTo>
                  <a:pt x="6933846" y="118629"/>
                  <a:pt x="6935183" y="123508"/>
                  <a:pt x="6931942" y="129108"/>
                </a:cubicBezTo>
                <a:cubicBezTo>
                  <a:pt x="6928701" y="134708"/>
                  <a:pt x="6926220" y="141376"/>
                  <a:pt x="6924499" y="149113"/>
                </a:cubicBezTo>
                <a:cubicBezTo>
                  <a:pt x="6924069" y="151047"/>
                  <a:pt x="6923720" y="153414"/>
                  <a:pt x="6923454" y="156214"/>
                </a:cubicBezTo>
                <a:lnTo>
                  <a:pt x="6923433" y="156587"/>
                </a:lnTo>
                <a:lnTo>
                  <a:pt x="6924622" y="153852"/>
                </a:lnTo>
                <a:cubicBezTo>
                  <a:pt x="6926414" y="151019"/>
                  <a:pt x="6929122" y="147363"/>
                  <a:pt x="6932748" y="142885"/>
                </a:cubicBezTo>
                <a:cubicBezTo>
                  <a:pt x="6947254" y="124975"/>
                  <a:pt x="6960526" y="104500"/>
                  <a:pt x="6972564" y="81463"/>
                </a:cubicBezTo>
                <a:cubicBezTo>
                  <a:pt x="6984603" y="58425"/>
                  <a:pt x="6989048" y="41486"/>
                  <a:pt x="6985900" y="30645"/>
                </a:cubicBezTo>
                <a:cubicBezTo>
                  <a:pt x="6983540" y="22514"/>
                  <a:pt x="6985192" y="18362"/>
                  <a:pt x="6990857" y="18188"/>
                </a:cubicBezTo>
                <a:close/>
                <a:moveTo>
                  <a:pt x="3771408" y="18188"/>
                </a:moveTo>
                <a:cubicBezTo>
                  <a:pt x="3773296" y="18130"/>
                  <a:pt x="3775630" y="18515"/>
                  <a:pt x="3778411" y="19341"/>
                </a:cubicBezTo>
                <a:cubicBezTo>
                  <a:pt x="3789531" y="22646"/>
                  <a:pt x="3797881" y="26493"/>
                  <a:pt x="3803459" y="30881"/>
                </a:cubicBezTo>
                <a:cubicBezTo>
                  <a:pt x="3809038" y="35269"/>
                  <a:pt x="3809694" y="40088"/>
                  <a:pt x="3805428" y="45336"/>
                </a:cubicBezTo>
                <a:cubicBezTo>
                  <a:pt x="3801162" y="50585"/>
                  <a:pt x="3796121" y="59017"/>
                  <a:pt x="3790306" y="70632"/>
                </a:cubicBezTo>
                <a:cubicBezTo>
                  <a:pt x="3784491" y="82248"/>
                  <a:pt x="3775919" y="94093"/>
                  <a:pt x="3764590" y="106167"/>
                </a:cubicBezTo>
                <a:cubicBezTo>
                  <a:pt x="3792941" y="105379"/>
                  <a:pt x="3810469" y="102482"/>
                  <a:pt x="3817172" y="97477"/>
                </a:cubicBezTo>
                <a:cubicBezTo>
                  <a:pt x="3823876" y="92472"/>
                  <a:pt x="3831645" y="91899"/>
                  <a:pt x="3840479" y="95756"/>
                </a:cubicBezTo>
                <a:cubicBezTo>
                  <a:pt x="3849312" y="99614"/>
                  <a:pt x="3856422" y="104436"/>
                  <a:pt x="3861806" y="110222"/>
                </a:cubicBezTo>
                <a:cubicBezTo>
                  <a:pt x="3867191" y="116008"/>
                  <a:pt x="3867596" y="121393"/>
                  <a:pt x="3863021" y="126376"/>
                </a:cubicBezTo>
                <a:cubicBezTo>
                  <a:pt x="3858447" y="131359"/>
                  <a:pt x="3855275" y="143176"/>
                  <a:pt x="3853503" y="161825"/>
                </a:cubicBezTo>
                <a:cubicBezTo>
                  <a:pt x="3851732" y="180475"/>
                  <a:pt x="3850173" y="199232"/>
                  <a:pt x="3848825" y="218096"/>
                </a:cubicBezTo>
                <a:cubicBezTo>
                  <a:pt x="3847477" y="236961"/>
                  <a:pt x="3843498" y="253233"/>
                  <a:pt x="3836886" y="266914"/>
                </a:cubicBezTo>
                <a:cubicBezTo>
                  <a:pt x="3830276" y="280594"/>
                  <a:pt x="3820019" y="290995"/>
                  <a:pt x="3806116" y="298115"/>
                </a:cubicBezTo>
                <a:cubicBezTo>
                  <a:pt x="3792213" y="305235"/>
                  <a:pt x="3784735" y="303446"/>
                  <a:pt x="3783681" y="292748"/>
                </a:cubicBezTo>
                <a:cubicBezTo>
                  <a:pt x="3782627" y="282050"/>
                  <a:pt x="3776905" y="269875"/>
                  <a:pt x="3766515" y="256223"/>
                </a:cubicBezTo>
                <a:cubicBezTo>
                  <a:pt x="3756126" y="242571"/>
                  <a:pt x="3757532" y="238943"/>
                  <a:pt x="3770731" y="245339"/>
                </a:cubicBezTo>
                <a:cubicBezTo>
                  <a:pt x="3783932" y="251735"/>
                  <a:pt x="3793149" y="255334"/>
                  <a:pt x="3798383" y="256137"/>
                </a:cubicBezTo>
                <a:cubicBezTo>
                  <a:pt x="3803618" y="256940"/>
                  <a:pt x="3808490" y="252133"/>
                  <a:pt x="3812999" y="241715"/>
                </a:cubicBezTo>
                <a:cubicBezTo>
                  <a:pt x="3817509" y="231296"/>
                  <a:pt x="3820664" y="215519"/>
                  <a:pt x="3822464" y="194381"/>
                </a:cubicBezTo>
                <a:cubicBezTo>
                  <a:pt x="3824264" y="173244"/>
                  <a:pt x="3825163" y="155562"/>
                  <a:pt x="3825163" y="141337"/>
                </a:cubicBezTo>
                <a:cubicBezTo>
                  <a:pt x="3825163" y="128502"/>
                  <a:pt x="3823926" y="121257"/>
                  <a:pt x="3821453" y="119601"/>
                </a:cubicBezTo>
                <a:cubicBezTo>
                  <a:pt x="3818979" y="117944"/>
                  <a:pt x="3812831" y="118349"/>
                  <a:pt x="3803008" y="120816"/>
                </a:cubicBezTo>
                <a:lnTo>
                  <a:pt x="3774872" y="127871"/>
                </a:lnTo>
                <a:cubicBezTo>
                  <a:pt x="3768046" y="128803"/>
                  <a:pt x="3761981" y="126566"/>
                  <a:pt x="3756674" y="121160"/>
                </a:cubicBezTo>
                <a:cubicBezTo>
                  <a:pt x="3742951" y="136748"/>
                  <a:pt x="3728665" y="148743"/>
                  <a:pt x="3713815" y="157147"/>
                </a:cubicBezTo>
                <a:cubicBezTo>
                  <a:pt x="3710103" y="159248"/>
                  <a:pt x="3707308" y="160526"/>
                  <a:pt x="3705430" y="160982"/>
                </a:cubicBezTo>
                <a:lnTo>
                  <a:pt x="3703768" y="160349"/>
                </a:lnTo>
                <a:lnTo>
                  <a:pt x="3703450" y="165912"/>
                </a:lnTo>
                <a:cubicBezTo>
                  <a:pt x="3703244" y="173244"/>
                  <a:pt x="3703365" y="182307"/>
                  <a:pt x="3703813" y="193101"/>
                </a:cubicBezTo>
                <a:cubicBezTo>
                  <a:pt x="3704710" y="214690"/>
                  <a:pt x="3703999" y="231038"/>
                  <a:pt x="3701683" y="242145"/>
                </a:cubicBezTo>
                <a:cubicBezTo>
                  <a:pt x="3699368" y="253251"/>
                  <a:pt x="3696256" y="262185"/>
                  <a:pt x="3692348" y="268947"/>
                </a:cubicBezTo>
                <a:cubicBezTo>
                  <a:pt x="3688441" y="275708"/>
                  <a:pt x="3684257" y="275808"/>
                  <a:pt x="3679797" y="269248"/>
                </a:cubicBezTo>
                <a:cubicBezTo>
                  <a:pt x="3675337" y="262687"/>
                  <a:pt x="3671924" y="257238"/>
                  <a:pt x="3669558" y="252900"/>
                </a:cubicBezTo>
                <a:cubicBezTo>
                  <a:pt x="3667192" y="248562"/>
                  <a:pt x="3664879" y="246217"/>
                  <a:pt x="3662621" y="245866"/>
                </a:cubicBezTo>
                <a:cubicBezTo>
                  <a:pt x="3660362" y="245515"/>
                  <a:pt x="3649137" y="246988"/>
                  <a:pt x="3628946" y="250286"/>
                </a:cubicBezTo>
                <a:cubicBezTo>
                  <a:pt x="3624243" y="270391"/>
                  <a:pt x="3618876" y="275891"/>
                  <a:pt x="3612846" y="266785"/>
                </a:cubicBezTo>
                <a:cubicBezTo>
                  <a:pt x="3606816" y="257679"/>
                  <a:pt x="3603801" y="245554"/>
                  <a:pt x="3603801" y="230411"/>
                </a:cubicBezTo>
                <a:cubicBezTo>
                  <a:pt x="3603801" y="216142"/>
                  <a:pt x="3603360" y="198414"/>
                  <a:pt x="3602478" y="177227"/>
                </a:cubicBezTo>
                <a:cubicBezTo>
                  <a:pt x="3601596" y="156039"/>
                  <a:pt x="3598448" y="140702"/>
                  <a:pt x="3593035" y="131216"/>
                </a:cubicBezTo>
                <a:cubicBezTo>
                  <a:pt x="3587622" y="121730"/>
                  <a:pt x="3588543" y="116987"/>
                  <a:pt x="3595799" y="116987"/>
                </a:cubicBezTo>
                <a:cubicBezTo>
                  <a:pt x="3600589" y="116987"/>
                  <a:pt x="3606189" y="117424"/>
                  <a:pt x="3612598" y="118299"/>
                </a:cubicBezTo>
                <a:cubicBezTo>
                  <a:pt x="3619482" y="109652"/>
                  <a:pt x="3627161" y="96280"/>
                  <a:pt x="3635636" y="78182"/>
                </a:cubicBezTo>
                <a:cubicBezTo>
                  <a:pt x="3644111" y="60085"/>
                  <a:pt x="3646775" y="45827"/>
                  <a:pt x="3643627" y="35409"/>
                </a:cubicBezTo>
                <a:cubicBezTo>
                  <a:pt x="3640479" y="24991"/>
                  <a:pt x="3648406" y="23905"/>
                  <a:pt x="3667407" y="32150"/>
                </a:cubicBezTo>
                <a:cubicBezTo>
                  <a:pt x="3683611" y="39980"/>
                  <a:pt x="3688620" y="46874"/>
                  <a:pt x="3682432" y="52832"/>
                </a:cubicBezTo>
                <a:cubicBezTo>
                  <a:pt x="3676244" y="58791"/>
                  <a:pt x="3669579" y="67126"/>
                  <a:pt x="3662438" y="77838"/>
                </a:cubicBezTo>
                <a:cubicBezTo>
                  <a:pt x="3655296" y="88550"/>
                  <a:pt x="3644355" y="102037"/>
                  <a:pt x="3629613" y="118299"/>
                </a:cubicBezTo>
                <a:cubicBezTo>
                  <a:pt x="3646965" y="115804"/>
                  <a:pt x="3659025" y="111581"/>
                  <a:pt x="3665793" y="105630"/>
                </a:cubicBezTo>
                <a:cubicBezTo>
                  <a:pt x="3672562" y="99678"/>
                  <a:pt x="3679890" y="98624"/>
                  <a:pt x="3687777" y="102468"/>
                </a:cubicBezTo>
                <a:cubicBezTo>
                  <a:pt x="3695664" y="106311"/>
                  <a:pt x="3702565" y="110312"/>
                  <a:pt x="3708481" y="114470"/>
                </a:cubicBezTo>
                <a:cubicBezTo>
                  <a:pt x="3714396" y="118629"/>
                  <a:pt x="3715733" y="123508"/>
                  <a:pt x="3712492" y="129108"/>
                </a:cubicBezTo>
                <a:cubicBezTo>
                  <a:pt x="3709252" y="134708"/>
                  <a:pt x="3706771" y="141376"/>
                  <a:pt x="3705050" y="149113"/>
                </a:cubicBezTo>
                <a:cubicBezTo>
                  <a:pt x="3704619" y="151047"/>
                  <a:pt x="3704271" y="153414"/>
                  <a:pt x="3704005" y="156214"/>
                </a:cubicBezTo>
                <a:lnTo>
                  <a:pt x="3703983" y="156586"/>
                </a:lnTo>
                <a:lnTo>
                  <a:pt x="3705172" y="153852"/>
                </a:lnTo>
                <a:cubicBezTo>
                  <a:pt x="3706964" y="151019"/>
                  <a:pt x="3709673" y="147363"/>
                  <a:pt x="3713299" y="142885"/>
                </a:cubicBezTo>
                <a:cubicBezTo>
                  <a:pt x="3727804" y="124975"/>
                  <a:pt x="3741076" y="104500"/>
                  <a:pt x="3753114" y="81463"/>
                </a:cubicBezTo>
                <a:cubicBezTo>
                  <a:pt x="3765153" y="58425"/>
                  <a:pt x="3769599" y="41486"/>
                  <a:pt x="3766451" y="30645"/>
                </a:cubicBezTo>
                <a:cubicBezTo>
                  <a:pt x="3764090" y="22514"/>
                  <a:pt x="3765742" y="18362"/>
                  <a:pt x="3771408" y="18188"/>
                </a:cubicBezTo>
                <a:close/>
                <a:moveTo>
                  <a:pt x="4903876" y="17846"/>
                </a:moveTo>
                <a:cubicBezTo>
                  <a:pt x="4908107" y="19094"/>
                  <a:pt x="4914295" y="22851"/>
                  <a:pt x="4922439" y="29117"/>
                </a:cubicBezTo>
                <a:cubicBezTo>
                  <a:pt x="4935575" y="40934"/>
                  <a:pt x="4938486" y="48763"/>
                  <a:pt x="4931173" y="52607"/>
                </a:cubicBezTo>
                <a:cubicBezTo>
                  <a:pt x="4923859" y="56450"/>
                  <a:pt x="4912796" y="66226"/>
                  <a:pt x="4897982" y="81936"/>
                </a:cubicBezTo>
                <a:cubicBezTo>
                  <a:pt x="4883169" y="97646"/>
                  <a:pt x="4869478" y="108788"/>
                  <a:pt x="4856908" y="115363"/>
                </a:cubicBezTo>
                <a:cubicBezTo>
                  <a:pt x="4844339" y="121938"/>
                  <a:pt x="4838549" y="123013"/>
                  <a:pt x="4839539" y="118590"/>
                </a:cubicBezTo>
                <a:cubicBezTo>
                  <a:pt x="4840528" y="114166"/>
                  <a:pt x="4844895" y="108078"/>
                  <a:pt x="4852638" y="100327"/>
                </a:cubicBezTo>
                <a:cubicBezTo>
                  <a:pt x="4860382" y="92576"/>
                  <a:pt x="4868893" y="82076"/>
                  <a:pt x="4878171" y="68825"/>
                </a:cubicBezTo>
                <a:cubicBezTo>
                  <a:pt x="4887450" y="55575"/>
                  <a:pt x="4892759" y="46283"/>
                  <a:pt x="4894099" y="40948"/>
                </a:cubicBezTo>
                <a:cubicBezTo>
                  <a:pt x="4895441" y="35613"/>
                  <a:pt x="4896427" y="29175"/>
                  <a:pt x="4897057" y="21632"/>
                </a:cubicBezTo>
                <a:cubicBezTo>
                  <a:pt x="4897373" y="17860"/>
                  <a:pt x="4899646" y="16598"/>
                  <a:pt x="4903876" y="17846"/>
                </a:cubicBezTo>
                <a:close/>
                <a:moveTo>
                  <a:pt x="2985497" y="17673"/>
                </a:moveTo>
                <a:cubicBezTo>
                  <a:pt x="2987273" y="17582"/>
                  <a:pt x="2989533" y="17887"/>
                  <a:pt x="2992278" y="18588"/>
                </a:cubicBezTo>
                <a:cubicBezTo>
                  <a:pt x="3003255" y="21392"/>
                  <a:pt x="3012282" y="24643"/>
                  <a:pt x="3019359" y="28343"/>
                </a:cubicBezTo>
                <a:cubicBezTo>
                  <a:pt x="3026436" y="32043"/>
                  <a:pt x="3027934" y="38041"/>
                  <a:pt x="3023855" y="46336"/>
                </a:cubicBezTo>
                <a:cubicBezTo>
                  <a:pt x="3019775" y="54632"/>
                  <a:pt x="3017312" y="80419"/>
                  <a:pt x="3016466" y="123698"/>
                </a:cubicBezTo>
                <a:cubicBezTo>
                  <a:pt x="3042766" y="120185"/>
                  <a:pt x="3063921" y="116385"/>
                  <a:pt x="3079932" y="112298"/>
                </a:cubicBezTo>
                <a:cubicBezTo>
                  <a:pt x="3095943" y="108211"/>
                  <a:pt x="3108043" y="109713"/>
                  <a:pt x="3116231" y="116804"/>
                </a:cubicBezTo>
                <a:cubicBezTo>
                  <a:pt x="3124419" y="123895"/>
                  <a:pt x="3126448" y="128861"/>
                  <a:pt x="3122318" y="131700"/>
                </a:cubicBezTo>
                <a:cubicBezTo>
                  <a:pt x="3118188" y="134539"/>
                  <a:pt x="3102583" y="137085"/>
                  <a:pt x="3075501" y="139336"/>
                </a:cubicBezTo>
                <a:cubicBezTo>
                  <a:pt x="3048420" y="141588"/>
                  <a:pt x="3028160" y="143904"/>
                  <a:pt x="3014724" y="146284"/>
                </a:cubicBezTo>
                <a:lnTo>
                  <a:pt x="3012422" y="166590"/>
                </a:lnTo>
                <a:cubicBezTo>
                  <a:pt x="3032800" y="195801"/>
                  <a:pt x="3050280" y="217917"/>
                  <a:pt x="3064864" y="232938"/>
                </a:cubicBezTo>
                <a:cubicBezTo>
                  <a:pt x="3079448" y="247960"/>
                  <a:pt x="3095369" y="259679"/>
                  <a:pt x="3112628" y="268097"/>
                </a:cubicBezTo>
                <a:cubicBezTo>
                  <a:pt x="3129886" y="276515"/>
                  <a:pt x="3145847" y="284276"/>
                  <a:pt x="3160510" y="291382"/>
                </a:cubicBezTo>
                <a:cubicBezTo>
                  <a:pt x="3175172" y="298487"/>
                  <a:pt x="3169877" y="302040"/>
                  <a:pt x="3144624" y="302040"/>
                </a:cubicBezTo>
                <a:cubicBezTo>
                  <a:pt x="3122899" y="302040"/>
                  <a:pt x="3105841" y="301800"/>
                  <a:pt x="3093451" y="301320"/>
                </a:cubicBezTo>
                <a:cubicBezTo>
                  <a:pt x="3081061" y="300839"/>
                  <a:pt x="3070378" y="294218"/>
                  <a:pt x="3061401" y="281455"/>
                </a:cubicBezTo>
                <a:cubicBezTo>
                  <a:pt x="3052424" y="268692"/>
                  <a:pt x="3044064" y="255933"/>
                  <a:pt x="3036320" y="243177"/>
                </a:cubicBezTo>
                <a:cubicBezTo>
                  <a:pt x="3028576" y="230422"/>
                  <a:pt x="3019241" y="211346"/>
                  <a:pt x="3008313" y="185949"/>
                </a:cubicBezTo>
                <a:cubicBezTo>
                  <a:pt x="3000900" y="220552"/>
                  <a:pt x="2989062" y="246217"/>
                  <a:pt x="2972800" y="262945"/>
                </a:cubicBezTo>
                <a:cubicBezTo>
                  <a:pt x="2956538" y="279673"/>
                  <a:pt x="2936777" y="291497"/>
                  <a:pt x="2913517" y="298416"/>
                </a:cubicBezTo>
                <a:cubicBezTo>
                  <a:pt x="2890258" y="305335"/>
                  <a:pt x="2886673" y="303313"/>
                  <a:pt x="2902762" y="292350"/>
                </a:cubicBezTo>
                <a:cubicBezTo>
                  <a:pt x="2918852" y="281387"/>
                  <a:pt x="2932608" y="269757"/>
                  <a:pt x="2944030" y="257460"/>
                </a:cubicBezTo>
                <a:cubicBezTo>
                  <a:pt x="2955452" y="245163"/>
                  <a:pt x="2965185" y="229400"/>
                  <a:pt x="2973230" y="210170"/>
                </a:cubicBezTo>
                <a:cubicBezTo>
                  <a:pt x="2981275" y="190939"/>
                  <a:pt x="2986187" y="171171"/>
                  <a:pt x="2987965" y="150866"/>
                </a:cubicBezTo>
                <a:cubicBezTo>
                  <a:pt x="2959657" y="155369"/>
                  <a:pt x="2942137" y="158520"/>
                  <a:pt x="2935405" y="160320"/>
                </a:cubicBezTo>
                <a:cubicBezTo>
                  <a:pt x="2928672" y="162119"/>
                  <a:pt x="2919103" y="158043"/>
                  <a:pt x="2906699" y="148091"/>
                </a:cubicBezTo>
                <a:cubicBezTo>
                  <a:pt x="2894295" y="138139"/>
                  <a:pt x="2896342" y="133618"/>
                  <a:pt x="2912840" y="134529"/>
                </a:cubicBezTo>
                <a:cubicBezTo>
                  <a:pt x="2929339" y="135439"/>
                  <a:pt x="2954860" y="133371"/>
                  <a:pt x="2989406" y="128323"/>
                </a:cubicBezTo>
                <a:cubicBezTo>
                  <a:pt x="2990252" y="106483"/>
                  <a:pt x="2990453" y="86966"/>
                  <a:pt x="2990008" y="69772"/>
                </a:cubicBezTo>
                <a:cubicBezTo>
                  <a:pt x="2989564" y="52578"/>
                  <a:pt x="2987086" y="39048"/>
                  <a:pt x="2982577" y="29182"/>
                </a:cubicBezTo>
                <a:cubicBezTo>
                  <a:pt x="2979194" y="21782"/>
                  <a:pt x="2980167" y="17946"/>
                  <a:pt x="2985497" y="17673"/>
                </a:cubicBezTo>
                <a:close/>
                <a:moveTo>
                  <a:pt x="426642" y="13733"/>
                </a:moveTo>
                <a:cubicBezTo>
                  <a:pt x="427624" y="13446"/>
                  <a:pt x="428920" y="13483"/>
                  <a:pt x="430530" y="13845"/>
                </a:cubicBezTo>
                <a:cubicBezTo>
                  <a:pt x="436969" y="15293"/>
                  <a:pt x="445096" y="18334"/>
                  <a:pt x="454912" y="22965"/>
                </a:cubicBezTo>
                <a:cubicBezTo>
                  <a:pt x="464728" y="27597"/>
                  <a:pt x="467370" y="33437"/>
                  <a:pt x="462838" y="40486"/>
                </a:cubicBezTo>
                <a:cubicBezTo>
                  <a:pt x="458307" y="47534"/>
                  <a:pt x="455625" y="69428"/>
                  <a:pt x="454793" y="106167"/>
                </a:cubicBezTo>
                <a:cubicBezTo>
                  <a:pt x="463642" y="104518"/>
                  <a:pt x="470270" y="102754"/>
                  <a:pt x="474680" y="100876"/>
                </a:cubicBezTo>
                <a:cubicBezTo>
                  <a:pt x="479090" y="98997"/>
                  <a:pt x="484299" y="101051"/>
                  <a:pt x="490307" y="107038"/>
                </a:cubicBezTo>
                <a:cubicBezTo>
                  <a:pt x="496315" y="113026"/>
                  <a:pt x="495918" y="117528"/>
                  <a:pt x="489113" y="120547"/>
                </a:cubicBezTo>
                <a:cubicBezTo>
                  <a:pt x="482309" y="123566"/>
                  <a:pt x="470776" y="126695"/>
                  <a:pt x="454514" y="129936"/>
                </a:cubicBezTo>
                <a:cubicBezTo>
                  <a:pt x="453796" y="140706"/>
                  <a:pt x="453438" y="150909"/>
                  <a:pt x="453438" y="160545"/>
                </a:cubicBezTo>
                <a:cubicBezTo>
                  <a:pt x="462602" y="161305"/>
                  <a:pt x="470291" y="163510"/>
                  <a:pt x="476509" y="167160"/>
                </a:cubicBezTo>
                <a:cubicBezTo>
                  <a:pt x="482725" y="170809"/>
                  <a:pt x="485238" y="177553"/>
                  <a:pt x="484047" y="187390"/>
                </a:cubicBezTo>
                <a:cubicBezTo>
                  <a:pt x="482857" y="197228"/>
                  <a:pt x="477842" y="199476"/>
                  <a:pt x="469001" y="194134"/>
                </a:cubicBezTo>
                <a:cubicBezTo>
                  <a:pt x="460160" y="188792"/>
                  <a:pt x="454973" y="182916"/>
                  <a:pt x="453438" y="176506"/>
                </a:cubicBezTo>
                <a:lnTo>
                  <a:pt x="453438" y="246608"/>
                </a:lnTo>
                <a:cubicBezTo>
                  <a:pt x="453438" y="267574"/>
                  <a:pt x="451326" y="284527"/>
                  <a:pt x="447103" y="297469"/>
                </a:cubicBezTo>
                <a:cubicBezTo>
                  <a:pt x="442881" y="310411"/>
                  <a:pt x="437453" y="310648"/>
                  <a:pt x="430820" y="298179"/>
                </a:cubicBezTo>
                <a:cubicBezTo>
                  <a:pt x="424188" y="285710"/>
                  <a:pt x="421553" y="276619"/>
                  <a:pt x="422916" y="270904"/>
                </a:cubicBezTo>
                <a:cubicBezTo>
                  <a:pt x="424278" y="265190"/>
                  <a:pt x="425855" y="254718"/>
                  <a:pt x="427648" y="239488"/>
                </a:cubicBezTo>
                <a:cubicBezTo>
                  <a:pt x="429440" y="224259"/>
                  <a:pt x="430780" y="198769"/>
                  <a:pt x="431670" y="163019"/>
                </a:cubicBezTo>
                <a:cubicBezTo>
                  <a:pt x="422234" y="188043"/>
                  <a:pt x="411332" y="206968"/>
                  <a:pt x="398963" y="219796"/>
                </a:cubicBezTo>
                <a:cubicBezTo>
                  <a:pt x="386595" y="232623"/>
                  <a:pt x="375234" y="241664"/>
                  <a:pt x="364880" y="246920"/>
                </a:cubicBezTo>
                <a:cubicBezTo>
                  <a:pt x="354527" y="252176"/>
                  <a:pt x="353889" y="248784"/>
                  <a:pt x="362966" y="236746"/>
                </a:cubicBezTo>
                <a:cubicBezTo>
                  <a:pt x="372043" y="224707"/>
                  <a:pt x="382648" y="209026"/>
                  <a:pt x="394780" y="189703"/>
                </a:cubicBezTo>
                <a:cubicBezTo>
                  <a:pt x="406912" y="170379"/>
                  <a:pt x="416060" y="152931"/>
                  <a:pt x="422227" y="137357"/>
                </a:cubicBezTo>
                <a:cubicBezTo>
                  <a:pt x="413264" y="141745"/>
                  <a:pt x="405008" y="144642"/>
                  <a:pt x="397458" y="146047"/>
                </a:cubicBezTo>
                <a:cubicBezTo>
                  <a:pt x="389908" y="147453"/>
                  <a:pt x="382024" y="144502"/>
                  <a:pt x="373807" y="137196"/>
                </a:cubicBezTo>
                <a:cubicBezTo>
                  <a:pt x="365590" y="129890"/>
                  <a:pt x="367142" y="125390"/>
                  <a:pt x="378464" y="123698"/>
                </a:cubicBezTo>
                <a:cubicBezTo>
                  <a:pt x="389785" y="122006"/>
                  <a:pt x="407521" y="118249"/>
                  <a:pt x="431670" y="112427"/>
                </a:cubicBezTo>
                <a:lnTo>
                  <a:pt x="431670" y="65749"/>
                </a:lnTo>
                <a:cubicBezTo>
                  <a:pt x="431670" y="47580"/>
                  <a:pt x="429870" y="34025"/>
                  <a:pt x="426271" y="25084"/>
                </a:cubicBezTo>
                <a:cubicBezTo>
                  <a:pt x="423571" y="18378"/>
                  <a:pt x="423695" y="14595"/>
                  <a:pt x="426642" y="13733"/>
                </a:cubicBezTo>
                <a:close/>
                <a:moveTo>
                  <a:pt x="2569051" y="12694"/>
                </a:moveTo>
                <a:cubicBezTo>
                  <a:pt x="2570433" y="12545"/>
                  <a:pt x="2572215" y="12710"/>
                  <a:pt x="2574397" y="13189"/>
                </a:cubicBezTo>
                <a:cubicBezTo>
                  <a:pt x="2583123" y="15103"/>
                  <a:pt x="2591024" y="17896"/>
                  <a:pt x="2598101" y="21567"/>
                </a:cubicBezTo>
                <a:cubicBezTo>
                  <a:pt x="2605178" y="25238"/>
                  <a:pt x="2606917" y="31190"/>
                  <a:pt x="2603317" y="39421"/>
                </a:cubicBezTo>
                <a:cubicBezTo>
                  <a:pt x="2599718" y="47652"/>
                  <a:pt x="2597918" y="66302"/>
                  <a:pt x="2597918" y="95369"/>
                </a:cubicBezTo>
                <a:cubicBezTo>
                  <a:pt x="2601546" y="94566"/>
                  <a:pt x="2605888" y="93240"/>
                  <a:pt x="2610943" y="91390"/>
                </a:cubicBezTo>
                <a:cubicBezTo>
                  <a:pt x="2615998" y="89540"/>
                  <a:pt x="2621389" y="90293"/>
                  <a:pt x="2627119" y="93648"/>
                </a:cubicBezTo>
                <a:cubicBezTo>
                  <a:pt x="2632847" y="97004"/>
                  <a:pt x="2634833" y="100729"/>
                  <a:pt x="2633077" y="104823"/>
                </a:cubicBezTo>
                <a:cubicBezTo>
                  <a:pt x="2631320" y="108917"/>
                  <a:pt x="2619507" y="114908"/>
                  <a:pt x="2597639" y="122795"/>
                </a:cubicBezTo>
                <a:cubicBezTo>
                  <a:pt x="2596921" y="131385"/>
                  <a:pt x="2596563" y="139903"/>
                  <a:pt x="2596563" y="148349"/>
                </a:cubicBezTo>
                <a:cubicBezTo>
                  <a:pt x="2607275" y="149123"/>
                  <a:pt x="2616700" y="151292"/>
                  <a:pt x="2624838" y="154856"/>
                </a:cubicBezTo>
                <a:cubicBezTo>
                  <a:pt x="2632976" y="158419"/>
                  <a:pt x="2636752" y="164944"/>
                  <a:pt x="2636163" y="174430"/>
                </a:cubicBezTo>
                <a:cubicBezTo>
                  <a:pt x="2635575" y="183916"/>
                  <a:pt x="2629735" y="186057"/>
                  <a:pt x="2618644" y="180851"/>
                </a:cubicBezTo>
                <a:cubicBezTo>
                  <a:pt x="2607551" y="175646"/>
                  <a:pt x="2600191" y="169250"/>
                  <a:pt x="2596563" y="161664"/>
                </a:cubicBezTo>
                <a:cubicBezTo>
                  <a:pt x="2596563" y="190373"/>
                  <a:pt x="2596782" y="213794"/>
                  <a:pt x="2597219" y="231927"/>
                </a:cubicBezTo>
                <a:cubicBezTo>
                  <a:pt x="2597657" y="250061"/>
                  <a:pt x="2597162" y="265541"/>
                  <a:pt x="2595735" y="278368"/>
                </a:cubicBezTo>
                <a:cubicBezTo>
                  <a:pt x="2594308" y="291195"/>
                  <a:pt x="2591271" y="298796"/>
                  <a:pt x="2586625" y="301169"/>
                </a:cubicBezTo>
                <a:cubicBezTo>
                  <a:pt x="2581979" y="303542"/>
                  <a:pt x="2578010" y="300979"/>
                  <a:pt x="2574719" y="293479"/>
                </a:cubicBezTo>
                <a:cubicBezTo>
                  <a:pt x="2571428" y="285979"/>
                  <a:pt x="2568818" y="280197"/>
                  <a:pt x="2566890" y="276131"/>
                </a:cubicBezTo>
                <a:cubicBezTo>
                  <a:pt x="2564961" y="272066"/>
                  <a:pt x="2565577" y="265598"/>
                  <a:pt x="2568740" y="256729"/>
                </a:cubicBezTo>
                <a:cubicBezTo>
                  <a:pt x="2571901" y="247859"/>
                  <a:pt x="2573701" y="235634"/>
                  <a:pt x="2574138" y="220054"/>
                </a:cubicBezTo>
                <a:cubicBezTo>
                  <a:pt x="2574576" y="204473"/>
                  <a:pt x="2574795" y="184558"/>
                  <a:pt x="2574795" y="160309"/>
                </a:cubicBezTo>
                <a:cubicBezTo>
                  <a:pt x="2567166" y="180844"/>
                  <a:pt x="2558558" y="196819"/>
                  <a:pt x="2548971" y="208234"/>
                </a:cubicBezTo>
                <a:cubicBezTo>
                  <a:pt x="2539385" y="219649"/>
                  <a:pt x="2527121" y="229586"/>
                  <a:pt x="2512178" y="238047"/>
                </a:cubicBezTo>
                <a:cubicBezTo>
                  <a:pt x="2497236" y="246508"/>
                  <a:pt x="2495465" y="243998"/>
                  <a:pt x="2506865" y="230518"/>
                </a:cubicBezTo>
                <a:cubicBezTo>
                  <a:pt x="2518265" y="217039"/>
                  <a:pt x="2530207" y="199156"/>
                  <a:pt x="2542691" y="176872"/>
                </a:cubicBezTo>
                <a:cubicBezTo>
                  <a:pt x="2555174" y="154587"/>
                  <a:pt x="2564075" y="138268"/>
                  <a:pt x="2569395" y="127914"/>
                </a:cubicBezTo>
                <a:cubicBezTo>
                  <a:pt x="2564448" y="129721"/>
                  <a:pt x="2558181" y="130625"/>
                  <a:pt x="2550595" y="130625"/>
                </a:cubicBezTo>
                <a:cubicBezTo>
                  <a:pt x="2542924" y="130625"/>
                  <a:pt x="2535366" y="129054"/>
                  <a:pt x="2527924" y="125914"/>
                </a:cubicBezTo>
                <a:cubicBezTo>
                  <a:pt x="2520481" y="122773"/>
                  <a:pt x="2522783" y="119644"/>
                  <a:pt x="2534829" y="116525"/>
                </a:cubicBezTo>
                <a:cubicBezTo>
                  <a:pt x="2546874" y="113406"/>
                  <a:pt x="2560197" y="108598"/>
                  <a:pt x="2574795" y="102102"/>
                </a:cubicBezTo>
                <a:cubicBezTo>
                  <a:pt x="2574795" y="79789"/>
                  <a:pt x="2574580" y="62975"/>
                  <a:pt x="2574149" y="51660"/>
                </a:cubicBezTo>
                <a:cubicBezTo>
                  <a:pt x="2573719" y="40346"/>
                  <a:pt x="2571471" y="30627"/>
                  <a:pt x="2567406" y="22503"/>
                </a:cubicBezTo>
                <a:cubicBezTo>
                  <a:pt x="2564357" y="16410"/>
                  <a:pt x="2564905" y="13141"/>
                  <a:pt x="2569051" y="12694"/>
                </a:cubicBezTo>
                <a:close/>
                <a:moveTo>
                  <a:pt x="2742252" y="10360"/>
                </a:moveTo>
                <a:cubicBezTo>
                  <a:pt x="2747501" y="10360"/>
                  <a:pt x="2755259" y="12691"/>
                  <a:pt x="2765527" y="17351"/>
                </a:cubicBezTo>
                <a:cubicBezTo>
                  <a:pt x="2777056" y="23718"/>
                  <a:pt x="2779419" y="29196"/>
                  <a:pt x="2772614" y="33785"/>
                </a:cubicBezTo>
                <a:cubicBezTo>
                  <a:pt x="2765810" y="38374"/>
                  <a:pt x="2759070" y="44006"/>
                  <a:pt x="2752394" y="50681"/>
                </a:cubicBezTo>
                <a:cubicBezTo>
                  <a:pt x="2745719" y="57357"/>
                  <a:pt x="2735825" y="65151"/>
                  <a:pt x="2722710" y="74063"/>
                </a:cubicBezTo>
                <a:cubicBezTo>
                  <a:pt x="2709596" y="82976"/>
                  <a:pt x="2706448" y="82094"/>
                  <a:pt x="2713267" y="71417"/>
                </a:cubicBezTo>
                <a:cubicBezTo>
                  <a:pt x="2720086" y="60741"/>
                  <a:pt x="2725707" y="50617"/>
                  <a:pt x="2730131" y="41045"/>
                </a:cubicBezTo>
                <a:cubicBezTo>
                  <a:pt x="2734555" y="31473"/>
                  <a:pt x="2736093" y="23966"/>
                  <a:pt x="2734745" y="18524"/>
                </a:cubicBezTo>
                <a:cubicBezTo>
                  <a:pt x="2733397" y="13081"/>
                  <a:pt x="2735900" y="10360"/>
                  <a:pt x="2742252" y="10360"/>
                </a:cubicBezTo>
                <a:close/>
                <a:moveTo>
                  <a:pt x="1922934" y="7215"/>
                </a:moveTo>
                <a:cubicBezTo>
                  <a:pt x="1924641" y="7301"/>
                  <a:pt x="1926725" y="7761"/>
                  <a:pt x="1929188" y="8597"/>
                </a:cubicBezTo>
                <a:cubicBezTo>
                  <a:pt x="1939040" y="11938"/>
                  <a:pt x="1947393" y="16491"/>
                  <a:pt x="1954248" y="22256"/>
                </a:cubicBezTo>
                <a:cubicBezTo>
                  <a:pt x="1961102" y="28020"/>
                  <a:pt x="1962791" y="32889"/>
                  <a:pt x="1959313" y="36861"/>
                </a:cubicBezTo>
                <a:cubicBezTo>
                  <a:pt x="1955836" y="40833"/>
                  <a:pt x="1952620" y="44669"/>
                  <a:pt x="1949666" y="48369"/>
                </a:cubicBezTo>
                <a:cubicBezTo>
                  <a:pt x="1980641" y="80563"/>
                  <a:pt x="2002352" y="101994"/>
                  <a:pt x="2014799" y="112663"/>
                </a:cubicBezTo>
                <a:cubicBezTo>
                  <a:pt x="2027247" y="123333"/>
                  <a:pt x="2040067" y="132410"/>
                  <a:pt x="2053260" y="139896"/>
                </a:cubicBezTo>
                <a:cubicBezTo>
                  <a:pt x="2066453" y="147381"/>
                  <a:pt x="2081506" y="154264"/>
                  <a:pt x="2098421" y="160545"/>
                </a:cubicBezTo>
                <a:cubicBezTo>
                  <a:pt x="2115335" y="166826"/>
                  <a:pt x="2116647" y="171508"/>
                  <a:pt x="2102357" y="174592"/>
                </a:cubicBezTo>
                <a:cubicBezTo>
                  <a:pt x="2088067" y="177675"/>
                  <a:pt x="2072393" y="178747"/>
                  <a:pt x="2055335" y="177807"/>
                </a:cubicBezTo>
                <a:cubicBezTo>
                  <a:pt x="2038278" y="176868"/>
                  <a:pt x="2026275" y="171932"/>
                  <a:pt x="2019327" y="162998"/>
                </a:cubicBezTo>
                <a:cubicBezTo>
                  <a:pt x="2012379" y="154064"/>
                  <a:pt x="2002793" y="141516"/>
                  <a:pt x="1990568" y="125355"/>
                </a:cubicBezTo>
                <a:cubicBezTo>
                  <a:pt x="1978343" y="109193"/>
                  <a:pt x="1961762" y="87554"/>
                  <a:pt x="1940825" y="60436"/>
                </a:cubicBezTo>
                <a:cubicBezTo>
                  <a:pt x="1930974" y="80828"/>
                  <a:pt x="1920387" y="98947"/>
                  <a:pt x="1909065" y="114793"/>
                </a:cubicBezTo>
                <a:cubicBezTo>
                  <a:pt x="1897744" y="130639"/>
                  <a:pt x="1883862" y="147238"/>
                  <a:pt x="1867421" y="164589"/>
                </a:cubicBezTo>
                <a:cubicBezTo>
                  <a:pt x="1850980" y="181941"/>
                  <a:pt x="1831757" y="195690"/>
                  <a:pt x="1809752" y="205835"/>
                </a:cubicBezTo>
                <a:cubicBezTo>
                  <a:pt x="1787747" y="215981"/>
                  <a:pt x="1785177" y="213375"/>
                  <a:pt x="1802041" y="198016"/>
                </a:cubicBezTo>
                <a:cubicBezTo>
                  <a:pt x="1818905" y="182658"/>
                  <a:pt x="1834973" y="166217"/>
                  <a:pt x="1850245" y="148693"/>
                </a:cubicBezTo>
                <a:cubicBezTo>
                  <a:pt x="1865518" y="131169"/>
                  <a:pt x="1878471" y="114212"/>
                  <a:pt x="1889104" y="97821"/>
                </a:cubicBezTo>
                <a:cubicBezTo>
                  <a:pt x="1899737" y="81430"/>
                  <a:pt x="1907739" y="65950"/>
                  <a:pt x="1913109" y="51381"/>
                </a:cubicBezTo>
                <a:cubicBezTo>
                  <a:pt x="1918480" y="36811"/>
                  <a:pt x="1920039" y="25202"/>
                  <a:pt x="1917788" y="16555"/>
                </a:cubicBezTo>
                <a:cubicBezTo>
                  <a:pt x="1916099" y="10070"/>
                  <a:pt x="1917815" y="6956"/>
                  <a:pt x="1922934" y="7215"/>
                </a:cubicBezTo>
                <a:close/>
                <a:moveTo>
                  <a:pt x="6258368" y="5110"/>
                </a:moveTo>
                <a:cubicBezTo>
                  <a:pt x="6259792" y="4980"/>
                  <a:pt x="6261604" y="5214"/>
                  <a:pt x="6263804" y="5811"/>
                </a:cubicBezTo>
                <a:cubicBezTo>
                  <a:pt x="6272602" y="8199"/>
                  <a:pt x="6280728" y="11508"/>
                  <a:pt x="6288186" y="15738"/>
                </a:cubicBezTo>
                <a:cubicBezTo>
                  <a:pt x="6295642" y="19968"/>
                  <a:pt x="6297510" y="24715"/>
                  <a:pt x="6293789" y="29978"/>
                </a:cubicBezTo>
                <a:cubicBezTo>
                  <a:pt x="6290068" y="35241"/>
                  <a:pt x="6286078" y="43536"/>
                  <a:pt x="6281819" y="54865"/>
                </a:cubicBezTo>
                <a:cubicBezTo>
                  <a:pt x="6297320" y="54048"/>
                  <a:pt x="6310445" y="52270"/>
                  <a:pt x="6321194" y="49531"/>
                </a:cubicBezTo>
                <a:cubicBezTo>
                  <a:pt x="6331941" y="46792"/>
                  <a:pt x="6341338" y="50398"/>
                  <a:pt x="6349383" y="60350"/>
                </a:cubicBezTo>
                <a:cubicBezTo>
                  <a:pt x="6357428" y="70302"/>
                  <a:pt x="6354290" y="75053"/>
                  <a:pt x="6339972" y="74601"/>
                </a:cubicBezTo>
                <a:cubicBezTo>
                  <a:pt x="6325653" y="74149"/>
                  <a:pt x="6304548" y="75623"/>
                  <a:pt x="6276656" y="79021"/>
                </a:cubicBezTo>
                <a:cubicBezTo>
                  <a:pt x="6270734" y="95082"/>
                  <a:pt x="6264012" y="105898"/>
                  <a:pt x="6256490" y="111470"/>
                </a:cubicBezTo>
                <a:cubicBezTo>
                  <a:pt x="6248968" y="117041"/>
                  <a:pt x="6246118" y="115435"/>
                  <a:pt x="6247940" y="106651"/>
                </a:cubicBezTo>
                <a:cubicBezTo>
                  <a:pt x="6249761" y="97868"/>
                  <a:pt x="6251998" y="89210"/>
                  <a:pt x="6254652" y="80678"/>
                </a:cubicBezTo>
                <a:cubicBezTo>
                  <a:pt x="6239049" y="81567"/>
                  <a:pt x="6223296" y="83201"/>
                  <a:pt x="6207394" y="85582"/>
                </a:cubicBezTo>
                <a:cubicBezTo>
                  <a:pt x="6206346" y="108412"/>
                  <a:pt x="6202980" y="118145"/>
                  <a:pt x="6197294" y="114782"/>
                </a:cubicBezTo>
                <a:cubicBezTo>
                  <a:pt x="6191608" y="111419"/>
                  <a:pt x="6187561" y="102303"/>
                  <a:pt x="6185152" y="87432"/>
                </a:cubicBezTo>
                <a:cubicBezTo>
                  <a:pt x="6160931" y="91920"/>
                  <a:pt x="6144970" y="95064"/>
                  <a:pt x="6137270" y="96864"/>
                </a:cubicBezTo>
                <a:cubicBezTo>
                  <a:pt x="6129569" y="98664"/>
                  <a:pt x="6120212" y="94813"/>
                  <a:pt x="6109198" y="85313"/>
                </a:cubicBezTo>
                <a:cubicBezTo>
                  <a:pt x="6098186" y="75813"/>
                  <a:pt x="6100042" y="71521"/>
                  <a:pt x="6114770" y="72439"/>
                </a:cubicBezTo>
                <a:cubicBezTo>
                  <a:pt x="6129497" y="73357"/>
                  <a:pt x="6151832" y="71772"/>
                  <a:pt x="6181774" y="67685"/>
                </a:cubicBezTo>
                <a:cubicBezTo>
                  <a:pt x="6178404" y="55224"/>
                  <a:pt x="6173288" y="44802"/>
                  <a:pt x="6166426" y="36420"/>
                </a:cubicBezTo>
                <a:cubicBezTo>
                  <a:pt x="6159565" y="28038"/>
                  <a:pt x="6161555" y="23847"/>
                  <a:pt x="6172396" y="23847"/>
                </a:cubicBezTo>
                <a:cubicBezTo>
                  <a:pt x="6181086" y="23847"/>
                  <a:pt x="6189124" y="25181"/>
                  <a:pt x="6196509" y="27848"/>
                </a:cubicBezTo>
                <a:cubicBezTo>
                  <a:pt x="6203894" y="30516"/>
                  <a:pt x="6207131" y="35079"/>
                  <a:pt x="6206220" y="41540"/>
                </a:cubicBezTo>
                <a:cubicBezTo>
                  <a:pt x="6205310" y="48000"/>
                  <a:pt x="6205206" y="55145"/>
                  <a:pt x="6205909" y="62975"/>
                </a:cubicBezTo>
                <a:cubicBezTo>
                  <a:pt x="6222873" y="62114"/>
                  <a:pt x="6239680" y="60895"/>
                  <a:pt x="6256330" y="59318"/>
                </a:cubicBezTo>
                <a:cubicBezTo>
                  <a:pt x="6259713" y="39729"/>
                  <a:pt x="6259606" y="25317"/>
                  <a:pt x="6256006" y="16082"/>
                </a:cubicBezTo>
                <a:cubicBezTo>
                  <a:pt x="6253307" y="9156"/>
                  <a:pt x="6254094" y="5498"/>
                  <a:pt x="6258368" y="5110"/>
                </a:cubicBezTo>
                <a:close/>
                <a:moveTo>
                  <a:pt x="5182043" y="5110"/>
                </a:moveTo>
                <a:cubicBezTo>
                  <a:pt x="5183467" y="4980"/>
                  <a:pt x="5185279" y="5214"/>
                  <a:pt x="5187479" y="5811"/>
                </a:cubicBezTo>
                <a:cubicBezTo>
                  <a:pt x="5196276" y="8199"/>
                  <a:pt x="5204404" y="11508"/>
                  <a:pt x="5211861" y="15738"/>
                </a:cubicBezTo>
                <a:cubicBezTo>
                  <a:pt x="5219318" y="19968"/>
                  <a:pt x="5221185" y="24715"/>
                  <a:pt x="5217464" y="29978"/>
                </a:cubicBezTo>
                <a:cubicBezTo>
                  <a:pt x="5213743" y="35241"/>
                  <a:pt x="5209753" y="43536"/>
                  <a:pt x="5205494" y="54865"/>
                </a:cubicBezTo>
                <a:cubicBezTo>
                  <a:pt x="5220996" y="54048"/>
                  <a:pt x="5234120" y="52270"/>
                  <a:pt x="5244868" y="49531"/>
                </a:cubicBezTo>
                <a:cubicBezTo>
                  <a:pt x="5255616" y="46792"/>
                  <a:pt x="5265013" y="50398"/>
                  <a:pt x="5273058" y="60350"/>
                </a:cubicBezTo>
                <a:cubicBezTo>
                  <a:pt x="5281102" y="70302"/>
                  <a:pt x="5277965" y="75053"/>
                  <a:pt x="5263647" y="74601"/>
                </a:cubicBezTo>
                <a:cubicBezTo>
                  <a:pt x="5249328" y="74149"/>
                  <a:pt x="5228223" y="75623"/>
                  <a:pt x="5200331" y="79021"/>
                </a:cubicBezTo>
                <a:cubicBezTo>
                  <a:pt x="5194409" y="95082"/>
                  <a:pt x="5187687" y="105898"/>
                  <a:pt x="5180165" y="111470"/>
                </a:cubicBezTo>
                <a:cubicBezTo>
                  <a:pt x="5172644" y="117041"/>
                  <a:pt x="5169794" y="115435"/>
                  <a:pt x="5171615" y="106651"/>
                </a:cubicBezTo>
                <a:cubicBezTo>
                  <a:pt x="5173436" y="97868"/>
                  <a:pt x="5175673" y="89210"/>
                  <a:pt x="5178326" y="80678"/>
                </a:cubicBezTo>
                <a:cubicBezTo>
                  <a:pt x="5162724" y="81567"/>
                  <a:pt x="5146972" y="83201"/>
                  <a:pt x="5131068" y="85582"/>
                </a:cubicBezTo>
                <a:cubicBezTo>
                  <a:pt x="5130022" y="108412"/>
                  <a:pt x="5126655" y="118145"/>
                  <a:pt x="5120969" y="114782"/>
                </a:cubicBezTo>
                <a:cubicBezTo>
                  <a:pt x="5115283" y="111419"/>
                  <a:pt x="5111235" y="102303"/>
                  <a:pt x="5108826" y="87432"/>
                </a:cubicBezTo>
                <a:cubicBezTo>
                  <a:pt x="5084606" y="91920"/>
                  <a:pt x="5068645" y="95064"/>
                  <a:pt x="5060944" y="96864"/>
                </a:cubicBezTo>
                <a:cubicBezTo>
                  <a:pt x="5053244" y="98664"/>
                  <a:pt x="5043887" y="94813"/>
                  <a:pt x="5032873" y="85313"/>
                </a:cubicBezTo>
                <a:cubicBezTo>
                  <a:pt x="5021860" y="75813"/>
                  <a:pt x="5023718" y="71521"/>
                  <a:pt x="5038445" y="72439"/>
                </a:cubicBezTo>
                <a:cubicBezTo>
                  <a:pt x="5053172" y="73357"/>
                  <a:pt x="5075507" y="71772"/>
                  <a:pt x="5105449" y="67685"/>
                </a:cubicBezTo>
                <a:cubicBezTo>
                  <a:pt x="5102080" y="55224"/>
                  <a:pt x="5096963" y="44802"/>
                  <a:pt x="5090101" y="36420"/>
                </a:cubicBezTo>
                <a:cubicBezTo>
                  <a:pt x="5083240" y="28038"/>
                  <a:pt x="5085230" y="23847"/>
                  <a:pt x="5096071" y="23847"/>
                </a:cubicBezTo>
                <a:cubicBezTo>
                  <a:pt x="5104761" y="23847"/>
                  <a:pt x="5112799" y="25181"/>
                  <a:pt x="5120184" y="27848"/>
                </a:cubicBezTo>
                <a:cubicBezTo>
                  <a:pt x="5127569" y="30516"/>
                  <a:pt x="5130806" y="35079"/>
                  <a:pt x="5129895" y="41540"/>
                </a:cubicBezTo>
                <a:cubicBezTo>
                  <a:pt x="5128985" y="48000"/>
                  <a:pt x="5128882" y="55145"/>
                  <a:pt x="5129584" y="62975"/>
                </a:cubicBezTo>
                <a:cubicBezTo>
                  <a:pt x="5146548" y="62114"/>
                  <a:pt x="5163355" y="60895"/>
                  <a:pt x="5180004" y="59318"/>
                </a:cubicBezTo>
                <a:cubicBezTo>
                  <a:pt x="5183389" y="39729"/>
                  <a:pt x="5183281" y="25317"/>
                  <a:pt x="5179681" y="16082"/>
                </a:cubicBezTo>
                <a:cubicBezTo>
                  <a:pt x="5176982" y="9156"/>
                  <a:pt x="5177769" y="5498"/>
                  <a:pt x="5182043" y="5110"/>
                </a:cubicBezTo>
                <a:close/>
                <a:moveTo>
                  <a:pt x="7287196" y="4337"/>
                </a:moveTo>
                <a:cubicBezTo>
                  <a:pt x="7299450" y="5743"/>
                  <a:pt x="7309598" y="8711"/>
                  <a:pt x="7317643" y="13243"/>
                </a:cubicBezTo>
                <a:cubicBezTo>
                  <a:pt x="7325688" y="17774"/>
                  <a:pt x="7329710" y="24930"/>
                  <a:pt x="7329710" y="34710"/>
                </a:cubicBezTo>
                <a:cubicBezTo>
                  <a:pt x="7329710" y="45551"/>
                  <a:pt x="7326258" y="50484"/>
                  <a:pt x="7319354" y="49509"/>
                </a:cubicBezTo>
                <a:cubicBezTo>
                  <a:pt x="7312448" y="48534"/>
                  <a:pt x="7304078" y="44110"/>
                  <a:pt x="7294240" y="36237"/>
                </a:cubicBezTo>
                <a:cubicBezTo>
                  <a:pt x="7286009" y="28924"/>
                  <a:pt x="7279714" y="21427"/>
                  <a:pt x="7275354" y="13748"/>
                </a:cubicBezTo>
                <a:cubicBezTo>
                  <a:pt x="7270994" y="6069"/>
                  <a:pt x="7274942" y="2932"/>
                  <a:pt x="7287196" y="4337"/>
                </a:cubicBezTo>
                <a:close/>
                <a:moveTo>
                  <a:pt x="890797" y="4337"/>
                </a:moveTo>
                <a:cubicBezTo>
                  <a:pt x="898935" y="5743"/>
                  <a:pt x="906159" y="7829"/>
                  <a:pt x="912469" y="10597"/>
                </a:cubicBezTo>
                <a:cubicBezTo>
                  <a:pt x="918778" y="13365"/>
                  <a:pt x="920811" y="17333"/>
                  <a:pt x="918567" y="22503"/>
                </a:cubicBezTo>
                <a:cubicBezTo>
                  <a:pt x="916323" y="27673"/>
                  <a:pt x="915200" y="38912"/>
                  <a:pt x="915200" y="56220"/>
                </a:cubicBezTo>
                <a:cubicBezTo>
                  <a:pt x="926170" y="53811"/>
                  <a:pt x="933900" y="50735"/>
                  <a:pt x="938388" y="46992"/>
                </a:cubicBezTo>
                <a:cubicBezTo>
                  <a:pt x="942877" y="43250"/>
                  <a:pt x="948362" y="42586"/>
                  <a:pt x="954844" y="45003"/>
                </a:cubicBezTo>
                <a:cubicBezTo>
                  <a:pt x="961325" y="47419"/>
                  <a:pt x="967811" y="50825"/>
                  <a:pt x="974300" y="55220"/>
                </a:cubicBezTo>
                <a:cubicBezTo>
                  <a:pt x="980789" y="59615"/>
                  <a:pt x="981897" y="64000"/>
                  <a:pt x="977623" y="68374"/>
                </a:cubicBezTo>
                <a:cubicBezTo>
                  <a:pt x="973350" y="72747"/>
                  <a:pt x="969184" y="78147"/>
                  <a:pt x="965126" y="84571"/>
                </a:cubicBezTo>
                <a:cubicBezTo>
                  <a:pt x="975967" y="81975"/>
                  <a:pt x="985471" y="79975"/>
                  <a:pt x="993637" y="78570"/>
                </a:cubicBezTo>
                <a:cubicBezTo>
                  <a:pt x="1001805" y="77164"/>
                  <a:pt x="1009670" y="80989"/>
                  <a:pt x="1017234" y="90045"/>
                </a:cubicBezTo>
                <a:cubicBezTo>
                  <a:pt x="1024799" y="99101"/>
                  <a:pt x="1021354" y="103629"/>
                  <a:pt x="1006899" y="103629"/>
                </a:cubicBezTo>
                <a:cubicBezTo>
                  <a:pt x="995284" y="103629"/>
                  <a:pt x="980025" y="104038"/>
                  <a:pt x="961125" y="104855"/>
                </a:cubicBezTo>
                <a:cubicBezTo>
                  <a:pt x="960121" y="107365"/>
                  <a:pt x="959210" y="114370"/>
                  <a:pt x="958393" y="125871"/>
                </a:cubicBezTo>
                <a:cubicBezTo>
                  <a:pt x="964688" y="135593"/>
                  <a:pt x="963505" y="141222"/>
                  <a:pt x="954844" y="142756"/>
                </a:cubicBezTo>
                <a:lnTo>
                  <a:pt x="915200" y="148951"/>
                </a:lnTo>
                <a:lnTo>
                  <a:pt x="915200" y="164202"/>
                </a:lnTo>
                <a:cubicBezTo>
                  <a:pt x="919904" y="164274"/>
                  <a:pt x="926816" y="162940"/>
                  <a:pt x="935936" y="160201"/>
                </a:cubicBezTo>
                <a:cubicBezTo>
                  <a:pt x="945057" y="157462"/>
                  <a:pt x="953553" y="159176"/>
                  <a:pt x="961427" y="165342"/>
                </a:cubicBezTo>
                <a:cubicBezTo>
                  <a:pt x="969299" y="171508"/>
                  <a:pt x="968392" y="175807"/>
                  <a:pt x="958705" y="178238"/>
                </a:cubicBezTo>
                <a:cubicBezTo>
                  <a:pt x="949018" y="180668"/>
                  <a:pt x="934517" y="183088"/>
                  <a:pt x="915200" y="185497"/>
                </a:cubicBezTo>
                <a:lnTo>
                  <a:pt x="915200" y="197952"/>
                </a:lnTo>
                <a:cubicBezTo>
                  <a:pt x="940425" y="195356"/>
                  <a:pt x="957188" y="192682"/>
                  <a:pt x="965491" y="189928"/>
                </a:cubicBezTo>
                <a:cubicBezTo>
                  <a:pt x="973794" y="187175"/>
                  <a:pt x="982334" y="189470"/>
                  <a:pt x="991110" y="196812"/>
                </a:cubicBezTo>
                <a:cubicBezTo>
                  <a:pt x="999886" y="204154"/>
                  <a:pt x="995327" y="208904"/>
                  <a:pt x="977430" y="211062"/>
                </a:cubicBezTo>
                <a:cubicBezTo>
                  <a:pt x="959533" y="213221"/>
                  <a:pt x="938790" y="215519"/>
                  <a:pt x="915200" y="217956"/>
                </a:cubicBezTo>
                <a:cubicBezTo>
                  <a:pt x="915200" y="253907"/>
                  <a:pt x="912949" y="272342"/>
                  <a:pt x="908446" y="273259"/>
                </a:cubicBezTo>
                <a:cubicBezTo>
                  <a:pt x="920893" y="276242"/>
                  <a:pt x="934983" y="278608"/>
                  <a:pt x="950714" y="280358"/>
                </a:cubicBezTo>
                <a:cubicBezTo>
                  <a:pt x="971364" y="283039"/>
                  <a:pt x="991752" y="283921"/>
                  <a:pt x="1011878" y="283004"/>
                </a:cubicBezTo>
                <a:cubicBezTo>
                  <a:pt x="1032005" y="282086"/>
                  <a:pt x="1036862" y="285226"/>
                  <a:pt x="1026451" y="292425"/>
                </a:cubicBezTo>
                <a:cubicBezTo>
                  <a:pt x="1016041" y="299624"/>
                  <a:pt x="1001859" y="305052"/>
                  <a:pt x="983904" y="308708"/>
                </a:cubicBezTo>
                <a:cubicBezTo>
                  <a:pt x="965951" y="312365"/>
                  <a:pt x="950692" y="313279"/>
                  <a:pt x="938131" y="311451"/>
                </a:cubicBezTo>
                <a:cubicBezTo>
                  <a:pt x="925569" y="309623"/>
                  <a:pt x="905532" y="301596"/>
                  <a:pt x="878020" y="287370"/>
                </a:cubicBezTo>
                <a:cubicBezTo>
                  <a:pt x="850508" y="273145"/>
                  <a:pt x="821838" y="256890"/>
                  <a:pt x="792011" y="238606"/>
                </a:cubicBezTo>
                <a:cubicBezTo>
                  <a:pt x="783321" y="251340"/>
                  <a:pt x="773146" y="261906"/>
                  <a:pt x="761488" y="270302"/>
                </a:cubicBezTo>
                <a:cubicBezTo>
                  <a:pt x="749829" y="278698"/>
                  <a:pt x="738310" y="284061"/>
                  <a:pt x="726931" y="286391"/>
                </a:cubicBezTo>
                <a:cubicBezTo>
                  <a:pt x="715553" y="288722"/>
                  <a:pt x="713648" y="286650"/>
                  <a:pt x="721221" y="280175"/>
                </a:cubicBezTo>
                <a:cubicBezTo>
                  <a:pt x="728792" y="273700"/>
                  <a:pt x="736977" y="266502"/>
                  <a:pt x="745774" y="258579"/>
                </a:cubicBezTo>
                <a:cubicBezTo>
                  <a:pt x="754572" y="250656"/>
                  <a:pt x="763747" y="240420"/>
                  <a:pt x="773297" y="227873"/>
                </a:cubicBezTo>
                <a:cubicBezTo>
                  <a:pt x="761566" y="221391"/>
                  <a:pt x="750313" y="216942"/>
                  <a:pt x="739536" y="214526"/>
                </a:cubicBezTo>
                <a:cubicBezTo>
                  <a:pt x="728759" y="212109"/>
                  <a:pt x="727412" y="208291"/>
                  <a:pt x="735493" y="203071"/>
                </a:cubicBezTo>
                <a:cubicBezTo>
                  <a:pt x="743573" y="197851"/>
                  <a:pt x="750091" y="196486"/>
                  <a:pt x="755045" y="198974"/>
                </a:cubicBezTo>
                <a:cubicBezTo>
                  <a:pt x="760000" y="201462"/>
                  <a:pt x="768105" y="205617"/>
                  <a:pt x="779363" y="211439"/>
                </a:cubicBezTo>
                <a:cubicBezTo>
                  <a:pt x="785243" y="199479"/>
                  <a:pt x="788626" y="188559"/>
                  <a:pt x="789515" y="178679"/>
                </a:cubicBezTo>
                <a:cubicBezTo>
                  <a:pt x="790404" y="168798"/>
                  <a:pt x="789892" y="163718"/>
                  <a:pt x="787978" y="163439"/>
                </a:cubicBezTo>
                <a:cubicBezTo>
                  <a:pt x="786063" y="163159"/>
                  <a:pt x="782959" y="164141"/>
                  <a:pt x="778664" y="166385"/>
                </a:cubicBezTo>
                <a:cubicBezTo>
                  <a:pt x="774369" y="168630"/>
                  <a:pt x="770153" y="166855"/>
                  <a:pt x="766015" y="161062"/>
                </a:cubicBezTo>
                <a:cubicBezTo>
                  <a:pt x="761878" y="155268"/>
                  <a:pt x="761878" y="149926"/>
                  <a:pt x="766015" y="145036"/>
                </a:cubicBezTo>
                <a:cubicBezTo>
                  <a:pt x="770153" y="140146"/>
                  <a:pt x="774899" y="132342"/>
                  <a:pt x="780255" y="121622"/>
                </a:cubicBezTo>
                <a:cubicBezTo>
                  <a:pt x="785612" y="110903"/>
                  <a:pt x="788942" y="103414"/>
                  <a:pt x="790247" y="99155"/>
                </a:cubicBezTo>
                <a:cubicBezTo>
                  <a:pt x="791552" y="94896"/>
                  <a:pt x="792040" y="92551"/>
                  <a:pt x="791710" y="92121"/>
                </a:cubicBezTo>
                <a:cubicBezTo>
                  <a:pt x="791380" y="91691"/>
                  <a:pt x="787278" y="93050"/>
                  <a:pt x="779406" y="96197"/>
                </a:cubicBezTo>
                <a:cubicBezTo>
                  <a:pt x="771533" y="99345"/>
                  <a:pt x="763599" y="97875"/>
                  <a:pt x="755605" y="91788"/>
                </a:cubicBezTo>
                <a:cubicBezTo>
                  <a:pt x="747610" y="85700"/>
                  <a:pt x="747524" y="82320"/>
                  <a:pt x="755346" y="81646"/>
                </a:cubicBezTo>
                <a:cubicBezTo>
                  <a:pt x="763169" y="80972"/>
                  <a:pt x="769970" y="80014"/>
                  <a:pt x="775749" y="78774"/>
                </a:cubicBezTo>
                <a:cubicBezTo>
                  <a:pt x="781528" y="77533"/>
                  <a:pt x="786493" y="75038"/>
                  <a:pt x="790645" y="71288"/>
                </a:cubicBezTo>
                <a:cubicBezTo>
                  <a:pt x="794797" y="67538"/>
                  <a:pt x="802479" y="68596"/>
                  <a:pt x="813693" y="74461"/>
                </a:cubicBezTo>
                <a:cubicBezTo>
                  <a:pt x="826470" y="82248"/>
                  <a:pt x="830009" y="88604"/>
                  <a:pt x="824309" y="93530"/>
                </a:cubicBezTo>
                <a:cubicBezTo>
                  <a:pt x="818609" y="98456"/>
                  <a:pt x="813671" y="105092"/>
                  <a:pt x="809498" y="113438"/>
                </a:cubicBezTo>
                <a:cubicBezTo>
                  <a:pt x="805326" y="121784"/>
                  <a:pt x="799166" y="133313"/>
                  <a:pt x="791021" y="148026"/>
                </a:cubicBezTo>
                <a:cubicBezTo>
                  <a:pt x="792814" y="148026"/>
                  <a:pt x="795413" y="147123"/>
                  <a:pt x="798819" y="145316"/>
                </a:cubicBezTo>
                <a:cubicBezTo>
                  <a:pt x="802224" y="143509"/>
                  <a:pt x="807398" y="146069"/>
                  <a:pt x="814338" y="152995"/>
                </a:cubicBezTo>
                <a:cubicBezTo>
                  <a:pt x="821279" y="159922"/>
                  <a:pt x="823132" y="165217"/>
                  <a:pt x="819899" y="168881"/>
                </a:cubicBezTo>
                <a:cubicBezTo>
                  <a:pt x="816665" y="172545"/>
                  <a:pt x="814396" y="179166"/>
                  <a:pt x="813090" y="188745"/>
                </a:cubicBezTo>
                <a:cubicBezTo>
                  <a:pt x="811786" y="198325"/>
                  <a:pt x="808029" y="210521"/>
                  <a:pt x="801819" y="225334"/>
                </a:cubicBezTo>
                <a:cubicBezTo>
                  <a:pt x="850763" y="247849"/>
                  <a:pt x="882569" y="262124"/>
                  <a:pt x="897239" y="268162"/>
                </a:cubicBezTo>
                <a:cubicBezTo>
                  <a:pt x="899161" y="268162"/>
                  <a:pt x="899240" y="268154"/>
                  <a:pt x="897476" y="268140"/>
                </a:cubicBezTo>
                <a:cubicBezTo>
                  <a:pt x="893877" y="266390"/>
                  <a:pt x="892077" y="250695"/>
                  <a:pt x="892077" y="221054"/>
                </a:cubicBezTo>
                <a:cubicBezTo>
                  <a:pt x="867698" y="226345"/>
                  <a:pt x="851827" y="230142"/>
                  <a:pt x="844463" y="232444"/>
                </a:cubicBezTo>
                <a:cubicBezTo>
                  <a:pt x="837100" y="234745"/>
                  <a:pt x="829024" y="232125"/>
                  <a:pt x="820232" y="224582"/>
                </a:cubicBezTo>
                <a:cubicBezTo>
                  <a:pt x="811442" y="217039"/>
                  <a:pt x="813256" y="212977"/>
                  <a:pt x="825675" y="212396"/>
                </a:cubicBezTo>
                <a:cubicBezTo>
                  <a:pt x="838093" y="211815"/>
                  <a:pt x="860227" y="208592"/>
                  <a:pt x="892077" y="202727"/>
                </a:cubicBezTo>
                <a:lnTo>
                  <a:pt x="892077" y="190015"/>
                </a:lnTo>
                <a:cubicBezTo>
                  <a:pt x="883788" y="191764"/>
                  <a:pt x="876636" y="193324"/>
                  <a:pt x="870620" y="194693"/>
                </a:cubicBezTo>
                <a:cubicBezTo>
                  <a:pt x="864605" y="196063"/>
                  <a:pt x="857904" y="193503"/>
                  <a:pt x="850519" y="187014"/>
                </a:cubicBezTo>
                <a:cubicBezTo>
                  <a:pt x="843133" y="180525"/>
                  <a:pt x="844869" y="176700"/>
                  <a:pt x="855725" y="175538"/>
                </a:cubicBezTo>
                <a:cubicBezTo>
                  <a:pt x="866580" y="174377"/>
                  <a:pt x="878697" y="172620"/>
                  <a:pt x="892077" y="170268"/>
                </a:cubicBezTo>
                <a:lnTo>
                  <a:pt x="892077" y="154910"/>
                </a:lnTo>
                <a:cubicBezTo>
                  <a:pt x="885624" y="156631"/>
                  <a:pt x="878748" y="158412"/>
                  <a:pt x="871449" y="160255"/>
                </a:cubicBezTo>
                <a:cubicBezTo>
                  <a:pt x="864149" y="162098"/>
                  <a:pt x="856316" y="160072"/>
                  <a:pt x="847949" y="154178"/>
                </a:cubicBezTo>
                <a:cubicBezTo>
                  <a:pt x="839582" y="148285"/>
                  <a:pt x="841334" y="144452"/>
                  <a:pt x="853207" y="142681"/>
                </a:cubicBezTo>
                <a:cubicBezTo>
                  <a:pt x="865081" y="140910"/>
                  <a:pt x="878038" y="138461"/>
                  <a:pt x="892077" y="135335"/>
                </a:cubicBezTo>
                <a:lnTo>
                  <a:pt x="892077" y="114427"/>
                </a:lnTo>
                <a:cubicBezTo>
                  <a:pt x="866852" y="120622"/>
                  <a:pt x="851017" y="124871"/>
                  <a:pt x="844571" y="127172"/>
                </a:cubicBezTo>
                <a:cubicBezTo>
                  <a:pt x="838125" y="129474"/>
                  <a:pt x="830033" y="126624"/>
                  <a:pt x="820297" y="118622"/>
                </a:cubicBezTo>
                <a:cubicBezTo>
                  <a:pt x="810560" y="110620"/>
                  <a:pt x="812353" y="106332"/>
                  <a:pt x="825675" y="105759"/>
                </a:cubicBezTo>
                <a:cubicBezTo>
                  <a:pt x="838997" y="105185"/>
                  <a:pt x="861131" y="101973"/>
                  <a:pt x="892077" y="96122"/>
                </a:cubicBezTo>
                <a:lnTo>
                  <a:pt x="892077" y="80678"/>
                </a:lnTo>
                <a:cubicBezTo>
                  <a:pt x="883143" y="83374"/>
                  <a:pt x="876080" y="85396"/>
                  <a:pt x="870889" y="86743"/>
                </a:cubicBezTo>
                <a:cubicBezTo>
                  <a:pt x="865698" y="88091"/>
                  <a:pt x="859385" y="85761"/>
                  <a:pt x="851949" y="79753"/>
                </a:cubicBezTo>
                <a:cubicBezTo>
                  <a:pt x="844514" y="73744"/>
                  <a:pt x="846016" y="70145"/>
                  <a:pt x="856456" y="68954"/>
                </a:cubicBezTo>
                <a:cubicBezTo>
                  <a:pt x="866895" y="67764"/>
                  <a:pt x="878325" y="65613"/>
                  <a:pt x="890743" y="62501"/>
                </a:cubicBezTo>
                <a:cubicBezTo>
                  <a:pt x="890743" y="54170"/>
                  <a:pt x="890310" y="45666"/>
                  <a:pt x="889442" y="36990"/>
                </a:cubicBezTo>
                <a:cubicBezTo>
                  <a:pt x="888574" y="28314"/>
                  <a:pt x="886549" y="20352"/>
                  <a:pt x="883365" y="13103"/>
                </a:cubicBezTo>
                <a:cubicBezTo>
                  <a:pt x="880182" y="5854"/>
                  <a:pt x="882659" y="2932"/>
                  <a:pt x="890797" y="4337"/>
                </a:cubicBezTo>
                <a:close/>
                <a:moveTo>
                  <a:pt x="205644" y="358"/>
                </a:moveTo>
                <a:cubicBezTo>
                  <a:pt x="212570" y="1806"/>
                  <a:pt x="220920" y="5797"/>
                  <a:pt x="230693" y="12329"/>
                </a:cubicBezTo>
                <a:cubicBezTo>
                  <a:pt x="240465" y="18861"/>
                  <a:pt x="243774" y="23191"/>
                  <a:pt x="240620" y="25321"/>
                </a:cubicBezTo>
                <a:cubicBezTo>
                  <a:pt x="237464" y="27450"/>
                  <a:pt x="233445" y="32294"/>
                  <a:pt x="228563" y="39851"/>
                </a:cubicBezTo>
                <a:cubicBezTo>
                  <a:pt x="223680" y="47408"/>
                  <a:pt x="217944" y="56016"/>
                  <a:pt x="211355" y="65674"/>
                </a:cubicBezTo>
                <a:cubicBezTo>
                  <a:pt x="204765" y="75332"/>
                  <a:pt x="199901" y="81179"/>
                  <a:pt x="196760" y="83216"/>
                </a:cubicBezTo>
                <a:cubicBezTo>
                  <a:pt x="221210" y="81495"/>
                  <a:pt x="238465" y="79039"/>
                  <a:pt x="248525" y="75849"/>
                </a:cubicBezTo>
                <a:cubicBezTo>
                  <a:pt x="258584" y="72658"/>
                  <a:pt x="267859" y="73966"/>
                  <a:pt x="276348" y="79774"/>
                </a:cubicBezTo>
                <a:cubicBezTo>
                  <a:pt x="284837" y="85582"/>
                  <a:pt x="292370" y="92878"/>
                  <a:pt x="298945" y="101661"/>
                </a:cubicBezTo>
                <a:cubicBezTo>
                  <a:pt x="305519" y="110444"/>
                  <a:pt x="303171" y="115650"/>
                  <a:pt x="291900" y="117277"/>
                </a:cubicBezTo>
                <a:cubicBezTo>
                  <a:pt x="280629" y="118905"/>
                  <a:pt x="267102" y="124010"/>
                  <a:pt x="251320" y="132593"/>
                </a:cubicBezTo>
                <a:cubicBezTo>
                  <a:pt x="235539" y="141175"/>
                  <a:pt x="229265" y="141695"/>
                  <a:pt x="232499" y="134152"/>
                </a:cubicBezTo>
                <a:cubicBezTo>
                  <a:pt x="235733" y="126609"/>
                  <a:pt x="239558" y="119210"/>
                  <a:pt x="243975" y="111954"/>
                </a:cubicBezTo>
                <a:cubicBezTo>
                  <a:pt x="248391" y="104697"/>
                  <a:pt x="250195" y="100370"/>
                  <a:pt x="249385" y="98972"/>
                </a:cubicBezTo>
                <a:cubicBezTo>
                  <a:pt x="248575" y="97574"/>
                  <a:pt x="240415" y="97542"/>
                  <a:pt x="224906" y="98875"/>
                </a:cubicBezTo>
                <a:cubicBezTo>
                  <a:pt x="209397" y="100209"/>
                  <a:pt x="190117" y="102457"/>
                  <a:pt x="167065" y="105619"/>
                </a:cubicBezTo>
                <a:cubicBezTo>
                  <a:pt x="144013" y="108781"/>
                  <a:pt x="122040" y="111939"/>
                  <a:pt x="101147" y="115094"/>
                </a:cubicBezTo>
                <a:cubicBezTo>
                  <a:pt x="80253" y="118249"/>
                  <a:pt x="67691" y="119375"/>
                  <a:pt x="63461" y="118471"/>
                </a:cubicBezTo>
                <a:cubicBezTo>
                  <a:pt x="59431" y="134862"/>
                  <a:pt x="52957" y="148406"/>
                  <a:pt x="44037" y="159104"/>
                </a:cubicBezTo>
                <a:cubicBezTo>
                  <a:pt x="35117" y="169802"/>
                  <a:pt x="28621" y="169953"/>
                  <a:pt x="24548" y="159556"/>
                </a:cubicBezTo>
                <a:cubicBezTo>
                  <a:pt x="20476" y="149159"/>
                  <a:pt x="20942" y="140243"/>
                  <a:pt x="25946" y="132808"/>
                </a:cubicBezTo>
                <a:cubicBezTo>
                  <a:pt x="30952" y="125372"/>
                  <a:pt x="34999" y="117708"/>
                  <a:pt x="38089" y="109813"/>
                </a:cubicBezTo>
                <a:cubicBezTo>
                  <a:pt x="41180" y="101919"/>
                  <a:pt x="43492" y="95513"/>
                  <a:pt x="45026" y="90594"/>
                </a:cubicBezTo>
                <a:cubicBezTo>
                  <a:pt x="46561" y="85675"/>
                  <a:pt x="49963" y="85600"/>
                  <a:pt x="55233" y="90368"/>
                </a:cubicBezTo>
                <a:cubicBezTo>
                  <a:pt x="60503" y="95136"/>
                  <a:pt x="63138" y="98603"/>
                  <a:pt x="63138" y="100768"/>
                </a:cubicBezTo>
                <a:cubicBezTo>
                  <a:pt x="73277" y="100840"/>
                  <a:pt x="86724" y="99743"/>
                  <a:pt x="103481" y="97477"/>
                </a:cubicBezTo>
                <a:cubicBezTo>
                  <a:pt x="120238" y="95211"/>
                  <a:pt x="144884" y="91935"/>
                  <a:pt x="177423" y="87647"/>
                </a:cubicBezTo>
                <a:cubicBezTo>
                  <a:pt x="184866" y="73579"/>
                  <a:pt x="190823" y="58827"/>
                  <a:pt x="195298" y="43389"/>
                </a:cubicBezTo>
                <a:cubicBezTo>
                  <a:pt x="199771" y="27952"/>
                  <a:pt x="200883" y="16559"/>
                  <a:pt x="198631" y="9210"/>
                </a:cubicBezTo>
                <a:cubicBezTo>
                  <a:pt x="196380" y="1860"/>
                  <a:pt x="198717" y="-1090"/>
                  <a:pt x="205644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5102254" y="5118284"/>
            <a:ext cx="6264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答：两个花坛中共需要填土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7.065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立方米。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5102254" y="4087291"/>
            <a:ext cx="5772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两个花坛的体积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7.065×0.5×2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3.5325×2=7.065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m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³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6" name="Picture 20" descr="6B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485" y="3429000"/>
            <a:ext cx="3684168" cy="19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2"/>
          <p:cNvGrpSpPr/>
          <p:nvPr/>
        </p:nvGrpSpPr>
        <p:grpSpPr>
          <a:xfrm>
            <a:off x="5102254" y="3103345"/>
            <a:ext cx="6263817" cy="942976"/>
            <a:chOff x="2346" y="2510"/>
            <a:chExt cx="4741" cy="594"/>
          </a:xfrm>
        </p:grpSpPr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2346" y="2510"/>
              <a:ext cx="474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花坛的底面积</a:t>
              </a:r>
              <a:endPara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3.14×(3÷2)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3.14×1.5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＝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7.065 (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m</a:t>
              </a: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)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5044" y="278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706" y="278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1pPr>
              <a:lvl2pPr marL="742950" indent="-28575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2pPr>
              <a:lvl3pPr marL="11430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3pPr>
              <a:lvl4pPr marL="16002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4pPr>
              <a:lvl5pPr marL="2057400" indent="-228600" eaLnBrk="0" hangingPunct="0"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rgbClr val="0099FF"/>
                  </a:solidFill>
                  <a:latin typeface="楷体_GB2312" panose="02010600030101010101" charset="-122"/>
                  <a:ea typeface="楷体_GB2312" panose="02010600030101010101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2</a:t>
              </a:r>
            </a:p>
          </p:txBody>
        </p:sp>
      </p:grp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877" y="2747804"/>
            <a:ext cx="4319373" cy="243736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07815" y="1484786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7888" y="1791140"/>
            <a:ext cx="424847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圆柱的体积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14684" y="3128023"/>
            <a:ext cx="144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V=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π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2800" b="1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h</a:t>
            </a:r>
            <a:endParaRPr kumimoji="0" lang="en-US" altLang="zh-CN" sz="2800" b="1" i="1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28413" y="2514633"/>
            <a:ext cx="17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V =sh</a:t>
            </a:r>
            <a:endParaRPr kumimoji="0" lang="zh-CN" altLang="en-US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2"/>
              <p:cNvSpPr txBox="1"/>
              <p:nvPr/>
            </p:nvSpPr>
            <p:spPr>
              <a:xfrm>
                <a:off x="2711624" y="3636042"/>
                <a:ext cx="3171038" cy="84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V=</a:t>
                </a:r>
                <a:r>
                  <a:rPr kumimoji="0" lang="zh-CN" altLang="en-US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π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zh-CN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en-US" altLang="zh-CN" sz="28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22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636042"/>
                <a:ext cx="3171038" cy="844975"/>
              </a:xfrm>
              <a:prstGeom prst="rect">
                <a:avLst/>
              </a:prstGeom>
              <a:blipFill rotWithShape="1">
                <a:blip r:embed="rId4"/>
                <a:stretch>
                  <a:fillRect l="-5" t="-5114" r="1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11624" y="4432833"/>
                <a:ext cx="3528392" cy="8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V=</a:t>
                </a:r>
                <a:r>
                  <a:rPr kumimoji="0" lang="zh-CN" altLang="en-US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π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zh-CN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𝝅</m:t>
                        </m:r>
                      </m:den>
                    </m:f>
                    <m:r>
                      <a:rPr kumimoji="0" lang="en-US" altLang="zh-C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en-US" altLang="zh-CN" sz="28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4432833"/>
                <a:ext cx="3528392" cy="834074"/>
              </a:xfrm>
              <a:prstGeom prst="rect">
                <a:avLst/>
              </a:prstGeom>
              <a:blipFill rotWithShape="1">
                <a:blip r:embed="rId5"/>
                <a:stretch>
                  <a:fillRect l="-5" t="-5241" r="14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: 圆角 14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129BF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0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3.3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69174" cy="276999"/>
            <a:chOff x="1018050" y="5462070"/>
            <a:chExt cx="3585998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97801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1341650" y="1459296"/>
            <a:ext cx="1941769" cy="312562"/>
          </a:xfrm>
          <a:custGeom>
            <a:avLst/>
            <a:gdLst/>
            <a:ahLst/>
            <a:cxnLst/>
            <a:rect l="l" t="t" r="r" b="b"/>
            <a:pathLst>
              <a:path w="1941768" h="312562">
                <a:moveTo>
                  <a:pt x="1848440" y="233614"/>
                </a:moveTo>
                <a:lnTo>
                  <a:pt x="1894493" y="233614"/>
                </a:lnTo>
                <a:lnTo>
                  <a:pt x="1894493" y="279646"/>
                </a:lnTo>
                <a:lnTo>
                  <a:pt x="1848440" y="279646"/>
                </a:lnTo>
                <a:close/>
                <a:moveTo>
                  <a:pt x="1662979" y="184966"/>
                </a:moveTo>
                <a:cubicBezTo>
                  <a:pt x="1665990" y="185314"/>
                  <a:pt x="1670211" y="186591"/>
                  <a:pt x="1675641" y="188797"/>
                </a:cubicBezTo>
                <a:cubicBezTo>
                  <a:pt x="1697359" y="197624"/>
                  <a:pt x="1712907" y="207450"/>
                  <a:pt x="1722286" y="218277"/>
                </a:cubicBezTo>
                <a:cubicBezTo>
                  <a:pt x="1731664" y="229104"/>
                  <a:pt x="1735214" y="241365"/>
                  <a:pt x="1732933" y="255060"/>
                </a:cubicBezTo>
                <a:cubicBezTo>
                  <a:pt x="1730653" y="268755"/>
                  <a:pt x="1722454" y="267930"/>
                  <a:pt x="1708336" y="252586"/>
                </a:cubicBezTo>
                <a:cubicBezTo>
                  <a:pt x="1694218" y="237242"/>
                  <a:pt x="1680943" y="222027"/>
                  <a:pt x="1668510" y="206941"/>
                </a:cubicBezTo>
                <a:cubicBezTo>
                  <a:pt x="1655787" y="191249"/>
                  <a:pt x="1653943" y="183925"/>
                  <a:pt x="1662979" y="184966"/>
                </a:cubicBezTo>
                <a:close/>
                <a:moveTo>
                  <a:pt x="1606386" y="184691"/>
                </a:moveTo>
                <a:cubicBezTo>
                  <a:pt x="1607834" y="184767"/>
                  <a:pt x="1609523" y="185232"/>
                  <a:pt x="1611454" y="186087"/>
                </a:cubicBezTo>
                <a:cubicBezTo>
                  <a:pt x="1619176" y="189507"/>
                  <a:pt x="1625819" y="193547"/>
                  <a:pt x="1631383" y="198208"/>
                </a:cubicBezTo>
                <a:cubicBezTo>
                  <a:pt x="1638381" y="204675"/>
                  <a:pt x="1638618" y="209655"/>
                  <a:pt x="1632093" y="213147"/>
                </a:cubicBezTo>
                <a:cubicBezTo>
                  <a:pt x="1625568" y="216639"/>
                  <a:pt x="1614913" y="224429"/>
                  <a:pt x="1600129" y="236518"/>
                </a:cubicBezTo>
                <a:cubicBezTo>
                  <a:pt x="1585344" y="248607"/>
                  <a:pt x="1571706" y="257465"/>
                  <a:pt x="1559216" y="263094"/>
                </a:cubicBezTo>
                <a:cubicBezTo>
                  <a:pt x="1546726" y="268722"/>
                  <a:pt x="1544137" y="267292"/>
                  <a:pt x="1551451" y="258803"/>
                </a:cubicBezTo>
                <a:cubicBezTo>
                  <a:pt x="1558764" y="250313"/>
                  <a:pt x="1568663" y="238938"/>
                  <a:pt x="1581146" y="224676"/>
                </a:cubicBezTo>
                <a:cubicBezTo>
                  <a:pt x="1593629" y="210415"/>
                  <a:pt x="1599871" y="200366"/>
                  <a:pt x="1599871" y="194530"/>
                </a:cubicBezTo>
                <a:cubicBezTo>
                  <a:pt x="1599871" y="187743"/>
                  <a:pt x="1602042" y="184464"/>
                  <a:pt x="1606386" y="184691"/>
                </a:cubicBezTo>
                <a:close/>
                <a:moveTo>
                  <a:pt x="860888" y="152757"/>
                </a:moveTo>
                <a:lnTo>
                  <a:pt x="809762" y="165013"/>
                </a:lnTo>
                <a:lnTo>
                  <a:pt x="815383" y="167868"/>
                </a:lnTo>
                <a:cubicBezTo>
                  <a:pt x="827135" y="174443"/>
                  <a:pt x="832017" y="179978"/>
                  <a:pt x="830031" y="184474"/>
                </a:cubicBezTo>
                <a:cubicBezTo>
                  <a:pt x="828045" y="188969"/>
                  <a:pt x="825439" y="192709"/>
                  <a:pt x="822212" y="195691"/>
                </a:cubicBezTo>
                <a:lnTo>
                  <a:pt x="862544" y="224149"/>
                </a:lnTo>
                <a:lnTo>
                  <a:pt x="862544" y="174289"/>
                </a:lnTo>
                <a:cubicBezTo>
                  <a:pt x="862544" y="161770"/>
                  <a:pt x="861992" y="154592"/>
                  <a:pt x="860888" y="152757"/>
                </a:cubicBezTo>
                <a:close/>
                <a:moveTo>
                  <a:pt x="947005" y="113449"/>
                </a:moveTo>
                <a:cubicBezTo>
                  <a:pt x="956923" y="113342"/>
                  <a:pt x="965068" y="117163"/>
                  <a:pt x="971440" y="124912"/>
                </a:cubicBezTo>
                <a:cubicBezTo>
                  <a:pt x="979937" y="135244"/>
                  <a:pt x="974405" y="140664"/>
                  <a:pt x="954845" y="141173"/>
                </a:cubicBezTo>
                <a:cubicBezTo>
                  <a:pt x="935285" y="141682"/>
                  <a:pt x="912670" y="143894"/>
                  <a:pt x="887001" y="147809"/>
                </a:cubicBezTo>
                <a:cubicBezTo>
                  <a:pt x="890601" y="151882"/>
                  <a:pt x="891709" y="156539"/>
                  <a:pt x="890325" y="161780"/>
                </a:cubicBezTo>
                <a:cubicBezTo>
                  <a:pt x="888941" y="167022"/>
                  <a:pt x="887833" y="172962"/>
                  <a:pt x="887001" y="179602"/>
                </a:cubicBezTo>
                <a:cubicBezTo>
                  <a:pt x="897699" y="177035"/>
                  <a:pt x="907239" y="174142"/>
                  <a:pt x="915621" y="170922"/>
                </a:cubicBezTo>
                <a:cubicBezTo>
                  <a:pt x="924003" y="167703"/>
                  <a:pt x="932126" y="169599"/>
                  <a:pt x="939992" y="176612"/>
                </a:cubicBezTo>
                <a:cubicBezTo>
                  <a:pt x="947858" y="183624"/>
                  <a:pt x="944652" y="189278"/>
                  <a:pt x="930377" y="193573"/>
                </a:cubicBezTo>
                <a:cubicBezTo>
                  <a:pt x="916101" y="197867"/>
                  <a:pt x="901578" y="199563"/>
                  <a:pt x="886808" y="198660"/>
                </a:cubicBezTo>
                <a:lnTo>
                  <a:pt x="885625" y="236432"/>
                </a:lnTo>
                <a:cubicBezTo>
                  <a:pt x="910978" y="249094"/>
                  <a:pt x="934127" y="257207"/>
                  <a:pt x="955071" y="260771"/>
                </a:cubicBezTo>
                <a:cubicBezTo>
                  <a:pt x="976014" y="264334"/>
                  <a:pt x="995775" y="267593"/>
                  <a:pt x="1014353" y="270547"/>
                </a:cubicBezTo>
                <a:cubicBezTo>
                  <a:pt x="1032931" y="273501"/>
                  <a:pt x="1035189" y="277534"/>
                  <a:pt x="1021129" y="282647"/>
                </a:cubicBezTo>
                <a:cubicBezTo>
                  <a:pt x="1007068" y="287759"/>
                  <a:pt x="991022" y="292136"/>
                  <a:pt x="972989" y="295779"/>
                </a:cubicBezTo>
                <a:cubicBezTo>
                  <a:pt x="954956" y="299421"/>
                  <a:pt x="941161" y="299600"/>
                  <a:pt x="931603" y="296317"/>
                </a:cubicBezTo>
                <a:cubicBezTo>
                  <a:pt x="922045" y="293033"/>
                  <a:pt x="905335" y="281930"/>
                  <a:pt x="881473" y="263008"/>
                </a:cubicBezTo>
                <a:cubicBezTo>
                  <a:pt x="857611" y="244086"/>
                  <a:pt x="834480" y="225784"/>
                  <a:pt x="812081" y="208103"/>
                </a:cubicBezTo>
                <a:cubicBezTo>
                  <a:pt x="807535" y="215058"/>
                  <a:pt x="799512" y="224741"/>
                  <a:pt x="788011" y="237152"/>
                </a:cubicBezTo>
                <a:cubicBezTo>
                  <a:pt x="776510" y="249564"/>
                  <a:pt x="765400" y="259265"/>
                  <a:pt x="754681" y="266256"/>
                </a:cubicBezTo>
                <a:cubicBezTo>
                  <a:pt x="743961" y="273247"/>
                  <a:pt x="732263" y="278126"/>
                  <a:pt x="719587" y="280894"/>
                </a:cubicBezTo>
                <a:cubicBezTo>
                  <a:pt x="706910" y="283661"/>
                  <a:pt x="707473" y="279797"/>
                  <a:pt x="721275" y="269300"/>
                </a:cubicBezTo>
                <a:cubicBezTo>
                  <a:pt x="735077" y="258803"/>
                  <a:pt x="749511" y="244244"/>
                  <a:pt x="764575" y="225623"/>
                </a:cubicBezTo>
                <a:cubicBezTo>
                  <a:pt x="779640" y="207002"/>
                  <a:pt x="789162" y="193314"/>
                  <a:pt x="793141" y="184560"/>
                </a:cubicBezTo>
                <a:cubicBezTo>
                  <a:pt x="795131" y="180182"/>
                  <a:pt x="796567" y="176340"/>
                  <a:pt x="797448" y="173033"/>
                </a:cubicBezTo>
                <a:lnTo>
                  <a:pt x="798041" y="168025"/>
                </a:lnTo>
                <a:lnTo>
                  <a:pt x="776965" y="173654"/>
                </a:lnTo>
                <a:cubicBezTo>
                  <a:pt x="766963" y="176830"/>
                  <a:pt x="756681" y="173442"/>
                  <a:pt x="746119" y="163490"/>
                </a:cubicBezTo>
                <a:cubicBezTo>
                  <a:pt x="735558" y="153538"/>
                  <a:pt x="734292" y="149018"/>
                  <a:pt x="742323" y="149928"/>
                </a:cubicBezTo>
                <a:cubicBezTo>
                  <a:pt x="750354" y="150839"/>
                  <a:pt x="757803" y="150864"/>
                  <a:pt x="764672" y="150003"/>
                </a:cubicBezTo>
                <a:cubicBezTo>
                  <a:pt x="771541" y="149143"/>
                  <a:pt x="784698" y="147132"/>
                  <a:pt x="804144" y="143970"/>
                </a:cubicBezTo>
                <a:cubicBezTo>
                  <a:pt x="823589" y="140808"/>
                  <a:pt x="846809" y="136075"/>
                  <a:pt x="873805" y="129773"/>
                </a:cubicBezTo>
                <a:cubicBezTo>
                  <a:pt x="900800" y="123470"/>
                  <a:pt x="921697" y="118502"/>
                  <a:pt x="936496" y="114866"/>
                </a:cubicBezTo>
                <a:cubicBezTo>
                  <a:pt x="940196" y="113957"/>
                  <a:pt x="943699" y="113485"/>
                  <a:pt x="947005" y="113449"/>
                </a:cubicBezTo>
                <a:close/>
                <a:moveTo>
                  <a:pt x="1668865" y="89143"/>
                </a:moveTo>
                <a:cubicBezTo>
                  <a:pt x="1666986" y="89037"/>
                  <a:pt x="1664437" y="89323"/>
                  <a:pt x="1661218" y="90000"/>
                </a:cubicBezTo>
                <a:cubicBezTo>
                  <a:pt x="1654779" y="91356"/>
                  <a:pt x="1637980" y="94507"/>
                  <a:pt x="1610819" y="99454"/>
                </a:cubicBezTo>
                <a:lnTo>
                  <a:pt x="1618434" y="153961"/>
                </a:lnTo>
                <a:cubicBezTo>
                  <a:pt x="1634724" y="150534"/>
                  <a:pt x="1653281" y="146741"/>
                  <a:pt x="1674103" y="142582"/>
                </a:cubicBezTo>
                <a:lnTo>
                  <a:pt x="1674103" y="106789"/>
                </a:lnTo>
                <a:cubicBezTo>
                  <a:pt x="1674103" y="97798"/>
                  <a:pt x="1673565" y="92413"/>
                  <a:pt x="1672489" y="90635"/>
                </a:cubicBezTo>
                <a:cubicBezTo>
                  <a:pt x="1671952" y="89746"/>
                  <a:pt x="1670743" y="89248"/>
                  <a:pt x="1668865" y="89143"/>
                </a:cubicBezTo>
                <a:close/>
                <a:moveTo>
                  <a:pt x="1678813" y="62954"/>
                </a:moveTo>
                <a:cubicBezTo>
                  <a:pt x="1681879" y="62715"/>
                  <a:pt x="1685596" y="63188"/>
                  <a:pt x="1689967" y="64371"/>
                </a:cubicBezTo>
                <a:cubicBezTo>
                  <a:pt x="1698707" y="66737"/>
                  <a:pt x="1706824" y="70369"/>
                  <a:pt x="1714316" y="75266"/>
                </a:cubicBezTo>
                <a:cubicBezTo>
                  <a:pt x="1721809" y="80163"/>
                  <a:pt x="1721680" y="86319"/>
                  <a:pt x="1713929" y="93732"/>
                </a:cubicBezTo>
                <a:cubicBezTo>
                  <a:pt x="1706178" y="101146"/>
                  <a:pt x="1700159" y="116949"/>
                  <a:pt x="1695871" y="141141"/>
                </a:cubicBezTo>
                <a:cubicBezTo>
                  <a:pt x="1707558" y="153388"/>
                  <a:pt x="1706375" y="159511"/>
                  <a:pt x="1692322" y="159511"/>
                </a:cubicBezTo>
                <a:cubicBezTo>
                  <a:pt x="1667169" y="163110"/>
                  <a:pt x="1642411" y="167018"/>
                  <a:pt x="1618047" y="171234"/>
                </a:cubicBezTo>
                <a:cubicBezTo>
                  <a:pt x="1612225" y="185015"/>
                  <a:pt x="1605940" y="180924"/>
                  <a:pt x="1599193" y="158962"/>
                </a:cubicBezTo>
                <a:cubicBezTo>
                  <a:pt x="1592446" y="137000"/>
                  <a:pt x="1587993" y="121327"/>
                  <a:pt x="1585835" y="111941"/>
                </a:cubicBezTo>
                <a:cubicBezTo>
                  <a:pt x="1583677" y="102555"/>
                  <a:pt x="1580526" y="94618"/>
                  <a:pt x="1576381" y="88129"/>
                </a:cubicBezTo>
                <a:cubicBezTo>
                  <a:pt x="1572237" y="81640"/>
                  <a:pt x="1573793" y="78396"/>
                  <a:pt x="1581049" y="78396"/>
                </a:cubicBezTo>
                <a:cubicBezTo>
                  <a:pt x="1585925" y="78396"/>
                  <a:pt x="1591675" y="79066"/>
                  <a:pt x="1598300" y="80407"/>
                </a:cubicBezTo>
                <a:cubicBezTo>
                  <a:pt x="1604926" y="81748"/>
                  <a:pt x="1612927" y="81780"/>
                  <a:pt x="1622306" y="80504"/>
                </a:cubicBezTo>
                <a:cubicBezTo>
                  <a:pt x="1631684" y="79227"/>
                  <a:pt x="1641360" y="77288"/>
                  <a:pt x="1651334" y="74685"/>
                </a:cubicBezTo>
                <a:cubicBezTo>
                  <a:pt x="1661308" y="72082"/>
                  <a:pt x="1668055" y="69121"/>
                  <a:pt x="1671575" y="65801"/>
                </a:cubicBezTo>
                <a:cubicBezTo>
                  <a:pt x="1673335" y="64141"/>
                  <a:pt x="1675748" y="63192"/>
                  <a:pt x="1678813" y="62954"/>
                </a:cubicBezTo>
                <a:close/>
                <a:moveTo>
                  <a:pt x="557103" y="52161"/>
                </a:moveTo>
                <a:cubicBezTo>
                  <a:pt x="559405" y="51163"/>
                  <a:pt x="562970" y="52225"/>
                  <a:pt x="567799" y="55347"/>
                </a:cubicBezTo>
                <a:cubicBezTo>
                  <a:pt x="577457" y="61592"/>
                  <a:pt x="585133" y="68296"/>
                  <a:pt x="590826" y="75459"/>
                </a:cubicBezTo>
                <a:cubicBezTo>
                  <a:pt x="596519" y="82622"/>
                  <a:pt x="596239" y="88781"/>
                  <a:pt x="589987" y="93937"/>
                </a:cubicBezTo>
                <a:cubicBezTo>
                  <a:pt x="583735" y="99092"/>
                  <a:pt x="572936" y="110059"/>
                  <a:pt x="557592" y="126837"/>
                </a:cubicBezTo>
                <a:cubicBezTo>
                  <a:pt x="542248" y="143615"/>
                  <a:pt x="524958" y="163143"/>
                  <a:pt x="505720" y="185420"/>
                </a:cubicBezTo>
                <a:cubicBezTo>
                  <a:pt x="486483" y="207698"/>
                  <a:pt x="474337" y="220844"/>
                  <a:pt x="469282" y="224859"/>
                </a:cubicBezTo>
                <a:cubicBezTo>
                  <a:pt x="464227" y="228875"/>
                  <a:pt x="464309" y="230897"/>
                  <a:pt x="469529" y="230925"/>
                </a:cubicBezTo>
                <a:cubicBezTo>
                  <a:pt x="474749" y="230954"/>
                  <a:pt x="489627" y="229627"/>
                  <a:pt x="514163" y="226946"/>
                </a:cubicBezTo>
                <a:cubicBezTo>
                  <a:pt x="538699" y="224264"/>
                  <a:pt x="558051" y="221826"/>
                  <a:pt x="572219" y="219632"/>
                </a:cubicBezTo>
                <a:cubicBezTo>
                  <a:pt x="568018" y="213222"/>
                  <a:pt x="563142" y="204048"/>
                  <a:pt x="557592" y="192110"/>
                </a:cubicBezTo>
                <a:cubicBezTo>
                  <a:pt x="552043" y="180172"/>
                  <a:pt x="556079" y="177512"/>
                  <a:pt x="569703" y="184130"/>
                </a:cubicBezTo>
                <a:cubicBezTo>
                  <a:pt x="583326" y="190748"/>
                  <a:pt x="595691" y="199380"/>
                  <a:pt x="606797" y="210028"/>
                </a:cubicBezTo>
                <a:cubicBezTo>
                  <a:pt x="617904" y="220676"/>
                  <a:pt x="624615" y="231671"/>
                  <a:pt x="626931" y="243014"/>
                </a:cubicBezTo>
                <a:cubicBezTo>
                  <a:pt x="629247" y="254357"/>
                  <a:pt x="628042" y="264198"/>
                  <a:pt x="623317" y="272537"/>
                </a:cubicBezTo>
                <a:cubicBezTo>
                  <a:pt x="618592" y="280876"/>
                  <a:pt x="612160" y="280489"/>
                  <a:pt x="604022" y="271375"/>
                </a:cubicBezTo>
                <a:cubicBezTo>
                  <a:pt x="595884" y="262262"/>
                  <a:pt x="587721" y="250170"/>
                  <a:pt x="579533" y="235098"/>
                </a:cubicBezTo>
                <a:cubicBezTo>
                  <a:pt x="553591" y="239601"/>
                  <a:pt x="525685" y="245642"/>
                  <a:pt x="495815" y="253221"/>
                </a:cubicBezTo>
                <a:cubicBezTo>
                  <a:pt x="465944" y="260799"/>
                  <a:pt x="444821" y="267998"/>
                  <a:pt x="432445" y="274817"/>
                </a:cubicBezTo>
                <a:cubicBezTo>
                  <a:pt x="420070" y="281636"/>
                  <a:pt x="412824" y="278334"/>
                  <a:pt x="410709" y="264912"/>
                </a:cubicBezTo>
                <a:cubicBezTo>
                  <a:pt x="408594" y="251489"/>
                  <a:pt x="411545" y="242394"/>
                  <a:pt x="419561" y="237626"/>
                </a:cubicBezTo>
                <a:cubicBezTo>
                  <a:pt x="427577" y="232858"/>
                  <a:pt x="437135" y="225368"/>
                  <a:pt x="448234" y="215158"/>
                </a:cubicBezTo>
                <a:cubicBezTo>
                  <a:pt x="459333" y="204948"/>
                  <a:pt x="475194" y="186836"/>
                  <a:pt x="495815" y="160823"/>
                </a:cubicBezTo>
                <a:cubicBezTo>
                  <a:pt x="516436" y="134810"/>
                  <a:pt x="531400" y="114286"/>
                  <a:pt x="540707" y="99250"/>
                </a:cubicBezTo>
                <a:cubicBezTo>
                  <a:pt x="550014" y="84214"/>
                  <a:pt x="554441" y="71577"/>
                  <a:pt x="553989" y="61338"/>
                </a:cubicBezTo>
                <a:cubicBezTo>
                  <a:pt x="553764" y="56218"/>
                  <a:pt x="554801" y="53159"/>
                  <a:pt x="557103" y="52161"/>
                </a:cubicBezTo>
                <a:close/>
                <a:moveTo>
                  <a:pt x="896399" y="29219"/>
                </a:moveTo>
                <a:cubicBezTo>
                  <a:pt x="894922" y="28913"/>
                  <a:pt x="893198" y="28929"/>
                  <a:pt x="891228" y="29266"/>
                </a:cubicBezTo>
                <a:cubicBezTo>
                  <a:pt x="883348" y="30614"/>
                  <a:pt x="866194" y="33317"/>
                  <a:pt x="839765" y="37375"/>
                </a:cubicBezTo>
                <a:cubicBezTo>
                  <a:pt x="840654" y="39526"/>
                  <a:pt x="841851" y="45994"/>
                  <a:pt x="843357" y="56778"/>
                </a:cubicBezTo>
                <a:cubicBezTo>
                  <a:pt x="847315" y="56878"/>
                  <a:pt x="857034" y="55103"/>
                  <a:pt x="872514" y="51454"/>
                </a:cubicBezTo>
                <a:cubicBezTo>
                  <a:pt x="887994" y="47804"/>
                  <a:pt x="896304" y="49690"/>
                  <a:pt x="897445" y="57111"/>
                </a:cubicBezTo>
                <a:cubicBezTo>
                  <a:pt x="898585" y="64532"/>
                  <a:pt x="892852" y="69508"/>
                  <a:pt x="880247" y="72039"/>
                </a:cubicBezTo>
                <a:cubicBezTo>
                  <a:pt x="867642" y="74570"/>
                  <a:pt x="855948" y="74932"/>
                  <a:pt x="845164" y="73126"/>
                </a:cubicBezTo>
                <a:lnTo>
                  <a:pt x="848756" y="99970"/>
                </a:lnTo>
                <a:cubicBezTo>
                  <a:pt x="855367" y="98164"/>
                  <a:pt x="863749" y="96590"/>
                  <a:pt x="873902" y="95249"/>
                </a:cubicBezTo>
                <a:cubicBezTo>
                  <a:pt x="884054" y="93908"/>
                  <a:pt x="891676" y="93238"/>
                  <a:pt x="896767" y="93238"/>
                </a:cubicBezTo>
                <a:cubicBezTo>
                  <a:pt x="900954" y="69791"/>
                  <a:pt x="903048" y="52261"/>
                  <a:pt x="903048" y="40645"/>
                </a:cubicBezTo>
                <a:cubicBezTo>
                  <a:pt x="903048" y="33945"/>
                  <a:pt x="900832" y="30136"/>
                  <a:pt x="896399" y="29219"/>
                </a:cubicBezTo>
                <a:close/>
                <a:moveTo>
                  <a:pt x="1877005" y="24534"/>
                </a:moveTo>
                <a:cubicBezTo>
                  <a:pt x="1902990" y="20834"/>
                  <a:pt x="1923618" y="33654"/>
                  <a:pt x="1938891" y="62994"/>
                </a:cubicBezTo>
                <a:cubicBezTo>
                  <a:pt x="1947982" y="94958"/>
                  <a:pt x="1935542" y="126679"/>
                  <a:pt x="1901570" y="158156"/>
                </a:cubicBezTo>
                <a:cubicBezTo>
                  <a:pt x="1891446" y="173356"/>
                  <a:pt x="1886384" y="191353"/>
                  <a:pt x="1886384" y="212147"/>
                </a:cubicBezTo>
                <a:lnTo>
                  <a:pt x="1853946" y="212147"/>
                </a:lnTo>
                <a:cubicBezTo>
                  <a:pt x="1852971" y="175637"/>
                  <a:pt x="1867921" y="142389"/>
                  <a:pt x="1898795" y="112403"/>
                </a:cubicBezTo>
                <a:cubicBezTo>
                  <a:pt x="1905722" y="102050"/>
                  <a:pt x="1908748" y="91044"/>
                  <a:pt x="1907873" y="79385"/>
                </a:cubicBezTo>
                <a:cubicBezTo>
                  <a:pt x="1903155" y="63510"/>
                  <a:pt x="1894199" y="56025"/>
                  <a:pt x="1881006" y="56928"/>
                </a:cubicBezTo>
                <a:lnTo>
                  <a:pt x="1875715" y="56928"/>
                </a:lnTo>
                <a:cubicBezTo>
                  <a:pt x="1859439" y="57703"/>
                  <a:pt x="1851752" y="71648"/>
                  <a:pt x="1852656" y="98766"/>
                </a:cubicBezTo>
                <a:lnTo>
                  <a:pt x="1818842" y="98766"/>
                </a:lnTo>
                <a:cubicBezTo>
                  <a:pt x="1817881" y="61653"/>
                  <a:pt x="1829618" y="38867"/>
                  <a:pt x="1854054" y="30406"/>
                </a:cubicBezTo>
                <a:cubicBezTo>
                  <a:pt x="1858026" y="27423"/>
                  <a:pt x="1865677" y="25466"/>
                  <a:pt x="1877005" y="24534"/>
                </a:cubicBezTo>
                <a:close/>
                <a:moveTo>
                  <a:pt x="494381" y="19808"/>
                </a:moveTo>
                <a:cubicBezTo>
                  <a:pt x="496206" y="19818"/>
                  <a:pt x="498373" y="20368"/>
                  <a:pt x="500880" y="21458"/>
                </a:cubicBezTo>
                <a:cubicBezTo>
                  <a:pt x="510911" y="25817"/>
                  <a:pt x="518361" y="30901"/>
                  <a:pt x="523230" y="36709"/>
                </a:cubicBezTo>
                <a:cubicBezTo>
                  <a:pt x="528098" y="42516"/>
                  <a:pt x="528109" y="47779"/>
                  <a:pt x="523262" y="52497"/>
                </a:cubicBezTo>
                <a:cubicBezTo>
                  <a:pt x="518415" y="57215"/>
                  <a:pt x="509008" y="68365"/>
                  <a:pt x="495040" y="85946"/>
                </a:cubicBezTo>
                <a:cubicBezTo>
                  <a:pt x="481073" y="103527"/>
                  <a:pt x="466528" y="118735"/>
                  <a:pt x="451407" y="131569"/>
                </a:cubicBezTo>
                <a:cubicBezTo>
                  <a:pt x="436285" y="144404"/>
                  <a:pt x="421819" y="153395"/>
                  <a:pt x="408010" y="158543"/>
                </a:cubicBezTo>
                <a:cubicBezTo>
                  <a:pt x="394200" y="163691"/>
                  <a:pt x="394827" y="159267"/>
                  <a:pt x="409892" y="145271"/>
                </a:cubicBezTo>
                <a:cubicBezTo>
                  <a:pt x="424956" y="131275"/>
                  <a:pt x="441827" y="111615"/>
                  <a:pt x="460506" y="86290"/>
                </a:cubicBezTo>
                <a:cubicBezTo>
                  <a:pt x="479184" y="60965"/>
                  <a:pt x="488071" y="43635"/>
                  <a:pt x="487168" y="34299"/>
                </a:cubicBezTo>
                <a:cubicBezTo>
                  <a:pt x="486501" y="24609"/>
                  <a:pt x="488905" y="19779"/>
                  <a:pt x="494381" y="19808"/>
                </a:cubicBezTo>
                <a:close/>
                <a:moveTo>
                  <a:pt x="96058" y="13265"/>
                </a:moveTo>
                <a:cubicBezTo>
                  <a:pt x="99559" y="13507"/>
                  <a:pt x="105034" y="15894"/>
                  <a:pt x="112484" y="20425"/>
                </a:cubicBezTo>
                <a:cubicBezTo>
                  <a:pt x="127383" y="29488"/>
                  <a:pt x="132649" y="36246"/>
                  <a:pt x="128283" y="40699"/>
                </a:cubicBezTo>
                <a:cubicBezTo>
                  <a:pt x="123916" y="45151"/>
                  <a:pt x="117062" y="54942"/>
                  <a:pt x="107719" y="70071"/>
                </a:cubicBezTo>
                <a:cubicBezTo>
                  <a:pt x="98376" y="85200"/>
                  <a:pt x="89869" y="98802"/>
                  <a:pt x="82197" y="110876"/>
                </a:cubicBezTo>
                <a:cubicBezTo>
                  <a:pt x="91188" y="120326"/>
                  <a:pt x="95236" y="132462"/>
                  <a:pt x="94340" y="147282"/>
                </a:cubicBezTo>
                <a:cubicBezTo>
                  <a:pt x="93443" y="162103"/>
                  <a:pt x="92995" y="186851"/>
                  <a:pt x="92995" y="221525"/>
                </a:cubicBezTo>
                <a:cubicBezTo>
                  <a:pt x="92995" y="256558"/>
                  <a:pt x="90095" y="277477"/>
                  <a:pt x="84294" y="284282"/>
                </a:cubicBezTo>
                <a:cubicBezTo>
                  <a:pt x="78494" y="291086"/>
                  <a:pt x="73066" y="288437"/>
                  <a:pt x="68011" y="276333"/>
                </a:cubicBezTo>
                <a:cubicBezTo>
                  <a:pt x="62956" y="264230"/>
                  <a:pt x="61784" y="254934"/>
                  <a:pt x="64494" y="248445"/>
                </a:cubicBezTo>
                <a:cubicBezTo>
                  <a:pt x="67204" y="241956"/>
                  <a:pt x="69456" y="220797"/>
                  <a:pt x="71248" y="184968"/>
                </a:cubicBezTo>
                <a:cubicBezTo>
                  <a:pt x="73041" y="149139"/>
                  <a:pt x="72582" y="128959"/>
                  <a:pt x="69872" y="124428"/>
                </a:cubicBezTo>
                <a:cubicBezTo>
                  <a:pt x="50928" y="147286"/>
                  <a:pt x="32472" y="163799"/>
                  <a:pt x="14504" y="173966"/>
                </a:cubicBezTo>
                <a:cubicBezTo>
                  <a:pt x="-3464" y="184133"/>
                  <a:pt x="-4737" y="180684"/>
                  <a:pt x="10686" y="163619"/>
                </a:cubicBezTo>
                <a:cubicBezTo>
                  <a:pt x="26109" y="146555"/>
                  <a:pt x="41879" y="125267"/>
                  <a:pt x="57998" y="99755"/>
                </a:cubicBezTo>
                <a:cubicBezTo>
                  <a:pt x="74116" y="74244"/>
                  <a:pt x="83950" y="56426"/>
                  <a:pt x="87499" y="46302"/>
                </a:cubicBezTo>
                <a:cubicBezTo>
                  <a:pt x="91048" y="36178"/>
                  <a:pt x="92375" y="27068"/>
                  <a:pt x="91479" y="18973"/>
                </a:cubicBezTo>
                <a:cubicBezTo>
                  <a:pt x="91031" y="14926"/>
                  <a:pt x="92557" y="13023"/>
                  <a:pt x="96058" y="13265"/>
                </a:cubicBezTo>
                <a:close/>
                <a:moveTo>
                  <a:pt x="1536232" y="11367"/>
                </a:moveTo>
                <a:cubicBezTo>
                  <a:pt x="1538692" y="11157"/>
                  <a:pt x="1542080" y="12008"/>
                  <a:pt x="1546396" y="13918"/>
                </a:cubicBezTo>
                <a:cubicBezTo>
                  <a:pt x="1555029" y="17740"/>
                  <a:pt x="1562077" y="22505"/>
                  <a:pt x="1567541" y="28212"/>
                </a:cubicBezTo>
                <a:cubicBezTo>
                  <a:pt x="1573004" y="33919"/>
                  <a:pt x="1570986" y="37641"/>
                  <a:pt x="1561485" y="39376"/>
                </a:cubicBezTo>
                <a:cubicBezTo>
                  <a:pt x="1551985" y="41111"/>
                  <a:pt x="1538738" y="46424"/>
                  <a:pt x="1521745" y="55315"/>
                </a:cubicBezTo>
                <a:cubicBezTo>
                  <a:pt x="1531640" y="63216"/>
                  <a:pt x="1535895" y="69422"/>
                  <a:pt x="1534512" y="73932"/>
                </a:cubicBezTo>
                <a:cubicBezTo>
                  <a:pt x="1533128" y="78442"/>
                  <a:pt x="1532020" y="84418"/>
                  <a:pt x="1531188" y="91861"/>
                </a:cubicBezTo>
                <a:cubicBezTo>
                  <a:pt x="1536193" y="90298"/>
                  <a:pt x="1541553" y="88107"/>
                  <a:pt x="1547267" y="85290"/>
                </a:cubicBezTo>
                <a:cubicBezTo>
                  <a:pt x="1552982" y="82472"/>
                  <a:pt x="1559155" y="83787"/>
                  <a:pt x="1565788" y="89237"/>
                </a:cubicBezTo>
                <a:cubicBezTo>
                  <a:pt x="1572420" y="94686"/>
                  <a:pt x="1571226" y="99400"/>
                  <a:pt x="1562206" y="103380"/>
                </a:cubicBezTo>
                <a:cubicBezTo>
                  <a:pt x="1553186" y="107359"/>
                  <a:pt x="1542789" y="110912"/>
                  <a:pt x="1531016" y="114038"/>
                </a:cubicBezTo>
                <a:lnTo>
                  <a:pt x="1529833" y="150283"/>
                </a:lnTo>
                <a:cubicBezTo>
                  <a:pt x="1539685" y="151029"/>
                  <a:pt x="1548447" y="153219"/>
                  <a:pt x="1556119" y="156854"/>
                </a:cubicBezTo>
                <a:cubicBezTo>
                  <a:pt x="1563791" y="160490"/>
                  <a:pt x="1566752" y="166340"/>
                  <a:pt x="1565002" y="174407"/>
                </a:cubicBezTo>
                <a:cubicBezTo>
                  <a:pt x="1563253" y="182473"/>
                  <a:pt x="1558130" y="184829"/>
                  <a:pt x="1549633" y="181473"/>
                </a:cubicBezTo>
                <a:cubicBezTo>
                  <a:pt x="1541137" y="178117"/>
                  <a:pt x="1534537" y="172596"/>
                  <a:pt x="1529833" y="164910"/>
                </a:cubicBezTo>
                <a:cubicBezTo>
                  <a:pt x="1529833" y="184599"/>
                  <a:pt x="1529600" y="205855"/>
                  <a:pt x="1529134" y="228677"/>
                </a:cubicBezTo>
                <a:cubicBezTo>
                  <a:pt x="1528668" y="251500"/>
                  <a:pt x="1526001" y="268626"/>
                  <a:pt x="1521132" y="280055"/>
                </a:cubicBezTo>
                <a:cubicBezTo>
                  <a:pt x="1516264" y="291484"/>
                  <a:pt x="1510847" y="290953"/>
                  <a:pt x="1504881" y="278463"/>
                </a:cubicBezTo>
                <a:cubicBezTo>
                  <a:pt x="1498916" y="265973"/>
                  <a:pt x="1497058" y="255555"/>
                  <a:pt x="1499310" y="247209"/>
                </a:cubicBezTo>
                <a:cubicBezTo>
                  <a:pt x="1501561" y="238863"/>
                  <a:pt x="1503361" y="226630"/>
                  <a:pt x="1504709" y="210512"/>
                </a:cubicBezTo>
                <a:cubicBezTo>
                  <a:pt x="1506057" y="194394"/>
                  <a:pt x="1507183" y="175594"/>
                  <a:pt x="1508086" y="154112"/>
                </a:cubicBezTo>
                <a:cubicBezTo>
                  <a:pt x="1505964" y="166358"/>
                  <a:pt x="1498026" y="180960"/>
                  <a:pt x="1484274" y="197918"/>
                </a:cubicBezTo>
                <a:cubicBezTo>
                  <a:pt x="1470522" y="214875"/>
                  <a:pt x="1455081" y="228011"/>
                  <a:pt x="1437952" y="237325"/>
                </a:cubicBezTo>
                <a:cubicBezTo>
                  <a:pt x="1420822" y="246638"/>
                  <a:pt x="1418212" y="244297"/>
                  <a:pt x="1430122" y="230301"/>
                </a:cubicBezTo>
                <a:cubicBezTo>
                  <a:pt x="1442032" y="216305"/>
                  <a:pt x="1455103" y="199524"/>
                  <a:pt x="1469335" y="179957"/>
                </a:cubicBezTo>
                <a:cubicBezTo>
                  <a:pt x="1483568" y="160389"/>
                  <a:pt x="1495137" y="140976"/>
                  <a:pt x="1504042" y="121717"/>
                </a:cubicBezTo>
                <a:cubicBezTo>
                  <a:pt x="1488053" y="127798"/>
                  <a:pt x="1476384" y="132469"/>
                  <a:pt x="1469034" y="135731"/>
                </a:cubicBezTo>
                <a:cubicBezTo>
                  <a:pt x="1461685" y="138994"/>
                  <a:pt x="1452407" y="136983"/>
                  <a:pt x="1441200" y="129698"/>
                </a:cubicBezTo>
                <a:cubicBezTo>
                  <a:pt x="1429993" y="122413"/>
                  <a:pt x="1431194" y="117906"/>
                  <a:pt x="1444803" y="116178"/>
                </a:cubicBezTo>
                <a:cubicBezTo>
                  <a:pt x="1458412" y="114450"/>
                  <a:pt x="1479506" y="108969"/>
                  <a:pt x="1508086" y="99734"/>
                </a:cubicBezTo>
                <a:cubicBezTo>
                  <a:pt x="1508086" y="88677"/>
                  <a:pt x="1507641" y="80041"/>
                  <a:pt x="1506752" y="73825"/>
                </a:cubicBezTo>
                <a:cubicBezTo>
                  <a:pt x="1505863" y="67608"/>
                  <a:pt x="1505455" y="64227"/>
                  <a:pt x="1505526" y="63683"/>
                </a:cubicBezTo>
                <a:cubicBezTo>
                  <a:pt x="1497066" y="67253"/>
                  <a:pt x="1488404" y="69494"/>
                  <a:pt x="1479542" y="70404"/>
                </a:cubicBezTo>
                <a:cubicBezTo>
                  <a:pt x="1470680" y="71315"/>
                  <a:pt x="1472970" y="66945"/>
                  <a:pt x="1486414" y="57294"/>
                </a:cubicBezTo>
                <a:cubicBezTo>
                  <a:pt x="1499858" y="47643"/>
                  <a:pt x="1510456" y="39376"/>
                  <a:pt x="1518207" y="32493"/>
                </a:cubicBezTo>
                <a:cubicBezTo>
                  <a:pt x="1525958" y="25609"/>
                  <a:pt x="1530435" y="19837"/>
                  <a:pt x="1531640" y="15177"/>
                </a:cubicBezTo>
                <a:cubicBezTo>
                  <a:pt x="1532242" y="12846"/>
                  <a:pt x="1533773" y="11576"/>
                  <a:pt x="1536232" y="11367"/>
                </a:cubicBezTo>
                <a:close/>
                <a:moveTo>
                  <a:pt x="190397" y="9657"/>
                </a:moveTo>
                <a:cubicBezTo>
                  <a:pt x="193444" y="10032"/>
                  <a:pt x="197168" y="10896"/>
                  <a:pt x="201568" y="12251"/>
                </a:cubicBezTo>
                <a:cubicBezTo>
                  <a:pt x="219171" y="17672"/>
                  <a:pt x="225947" y="24824"/>
                  <a:pt x="221896" y="33708"/>
                </a:cubicBezTo>
                <a:cubicBezTo>
                  <a:pt x="217845" y="42592"/>
                  <a:pt x="215819" y="70523"/>
                  <a:pt x="215819" y="117501"/>
                </a:cubicBezTo>
                <a:cubicBezTo>
                  <a:pt x="231651" y="115737"/>
                  <a:pt x="244008" y="113966"/>
                  <a:pt x="252892" y="112188"/>
                </a:cubicBezTo>
                <a:cubicBezTo>
                  <a:pt x="261776" y="110410"/>
                  <a:pt x="270237" y="108603"/>
                  <a:pt x="278274" y="106768"/>
                </a:cubicBezTo>
                <a:cubicBezTo>
                  <a:pt x="286312" y="104932"/>
                  <a:pt x="294109" y="108765"/>
                  <a:pt x="301667" y="118265"/>
                </a:cubicBezTo>
                <a:cubicBezTo>
                  <a:pt x="309224" y="127765"/>
                  <a:pt x="304427" y="132516"/>
                  <a:pt x="287276" y="132516"/>
                </a:cubicBezTo>
                <a:cubicBezTo>
                  <a:pt x="273137" y="132516"/>
                  <a:pt x="249318" y="134193"/>
                  <a:pt x="215819" y="137549"/>
                </a:cubicBezTo>
                <a:cubicBezTo>
                  <a:pt x="215819" y="193978"/>
                  <a:pt x="214873" y="237109"/>
                  <a:pt x="212980" y="266944"/>
                </a:cubicBezTo>
                <a:cubicBezTo>
                  <a:pt x="211087" y="296779"/>
                  <a:pt x="206562" y="311980"/>
                  <a:pt x="199407" y="312546"/>
                </a:cubicBezTo>
                <a:cubicBezTo>
                  <a:pt x="192251" y="313113"/>
                  <a:pt x="188673" y="298970"/>
                  <a:pt x="188673" y="270117"/>
                </a:cubicBezTo>
                <a:lnTo>
                  <a:pt x="188673" y="141959"/>
                </a:lnTo>
                <a:cubicBezTo>
                  <a:pt x="166446" y="147207"/>
                  <a:pt x="151105" y="150771"/>
                  <a:pt x="142652" y="152649"/>
                </a:cubicBezTo>
                <a:cubicBezTo>
                  <a:pt x="134198" y="154528"/>
                  <a:pt x="124458" y="151169"/>
                  <a:pt x="113430" y="142572"/>
                </a:cubicBezTo>
                <a:cubicBezTo>
                  <a:pt x="102402" y="133975"/>
                  <a:pt x="104561" y="129676"/>
                  <a:pt x="119905" y="129676"/>
                </a:cubicBezTo>
                <a:cubicBezTo>
                  <a:pt x="132151" y="129676"/>
                  <a:pt x="155074" y="126736"/>
                  <a:pt x="188673" y="120857"/>
                </a:cubicBezTo>
                <a:cubicBezTo>
                  <a:pt x="188673" y="90915"/>
                  <a:pt x="188451" y="69110"/>
                  <a:pt x="188006" y="55444"/>
                </a:cubicBezTo>
                <a:cubicBezTo>
                  <a:pt x="187562" y="41778"/>
                  <a:pt x="185310" y="29807"/>
                  <a:pt x="181252" y="19533"/>
                </a:cubicBezTo>
                <a:cubicBezTo>
                  <a:pt x="178208" y="11827"/>
                  <a:pt x="181257" y="8535"/>
                  <a:pt x="190397" y="9657"/>
                </a:cubicBezTo>
                <a:close/>
                <a:moveTo>
                  <a:pt x="905352" y="6903"/>
                </a:moveTo>
                <a:cubicBezTo>
                  <a:pt x="908007" y="6690"/>
                  <a:pt x="910663" y="6953"/>
                  <a:pt x="913319" y="7691"/>
                </a:cubicBezTo>
                <a:cubicBezTo>
                  <a:pt x="918632" y="9168"/>
                  <a:pt x="925698" y="12753"/>
                  <a:pt x="934518" y="18446"/>
                </a:cubicBezTo>
                <a:cubicBezTo>
                  <a:pt x="943337" y="24139"/>
                  <a:pt x="946058" y="29216"/>
                  <a:pt x="942681" y="33676"/>
                </a:cubicBezTo>
                <a:cubicBezTo>
                  <a:pt x="939304" y="38135"/>
                  <a:pt x="936328" y="43362"/>
                  <a:pt x="933754" y="49357"/>
                </a:cubicBezTo>
                <a:cubicBezTo>
                  <a:pt x="931180" y="55351"/>
                  <a:pt x="927606" y="66812"/>
                  <a:pt x="923031" y="83741"/>
                </a:cubicBezTo>
                <a:cubicBezTo>
                  <a:pt x="918457" y="100669"/>
                  <a:pt x="913724" y="110783"/>
                  <a:pt x="908834" y="114081"/>
                </a:cubicBezTo>
                <a:cubicBezTo>
                  <a:pt x="903944" y="117379"/>
                  <a:pt x="899843" y="115874"/>
                  <a:pt x="896530" y="109564"/>
                </a:cubicBezTo>
                <a:cubicBezTo>
                  <a:pt x="886908" y="111371"/>
                  <a:pt x="870682" y="113902"/>
                  <a:pt x="847853" y="117157"/>
                </a:cubicBezTo>
                <a:cubicBezTo>
                  <a:pt x="847853" y="121703"/>
                  <a:pt x="845572" y="124951"/>
                  <a:pt x="841012" y="126901"/>
                </a:cubicBezTo>
                <a:cubicBezTo>
                  <a:pt x="836452" y="128852"/>
                  <a:pt x="832602" y="123029"/>
                  <a:pt x="829461" y="109435"/>
                </a:cubicBezTo>
                <a:cubicBezTo>
                  <a:pt x="826321" y="95840"/>
                  <a:pt x="822782" y="81518"/>
                  <a:pt x="818846" y="66468"/>
                </a:cubicBezTo>
                <a:cubicBezTo>
                  <a:pt x="814909" y="51418"/>
                  <a:pt x="810636" y="39964"/>
                  <a:pt x="806026" y="32105"/>
                </a:cubicBezTo>
                <a:cubicBezTo>
                  <a:pt x="801415" y="24247"/>
                  <a:pt x="803090" y="20787"/>
                  <a:pt x="811048" y="21727"/>
                </a:cubicBezTo>
                <a:cubicBezTo>
                  <a:pt x="819007" y="22666"/>
                  <a:pt x="824600" y="23118"/>
                  <a:pt x="827826" y="23082"/>
                </a:cubicBezTo>
                <a:cubicBezTo>
                  <a:pt x="831053" y="23046"/>
                  <a:pt x="842127" y="21268"/>
                  <a:pt x="861049" y="17747"/>
                </a:cubicBezTo>
                <a:cubicBezTo>
                  <a:pt x="879971" y="14227"/>
                  <a:pt x="892085" y="11301"/>
                  <a:pt x="897391" y="8971"/>
                </a:cubicBezTo>
                <a:cubicBezTo>
                  <a:pt x="900044" y="7806"/>
                  <a:pt x="902698" y="7117"/>
                  <a:pt x="905352" y="6903"/>
                </a:cubicBezTo>
                <a:close/>
                <a:moveTo>
                  <a:pt x="1241358" y="152"/>
                </a:moveTo>
                <a:cubicBezTo>
                  <a:pt x="1247195" y="1105"/>
                  <a:pt x="1254644" y="3396"/>
                  <a:pt x="1263707" y="7024"/>
                </a:cubicBezTo>
                <a:cubicBezTo>
                  <a:pt x="1272770" y="10652"/>
                  <a:pt x="1276158" y="15542"/>
                  <a:pt x="1273871" y="21694"/>
                </a:cubicBezTo>
                <a:cubicBezTo>
                  <a:pt x="1271584" y="27846"/>
                  <a:pt x="1269580" y="48088"/>
                  <a:pt x="1267859" y="82418"/>
                </a:cubicBezTo>
                <a:cubicBezTo>
                  <a:pt x="1277668" y="80769"/>
                  <a:pt x="1289936" y="77657"/>
                  <a:pt x="1304663" y="73083"/>
                </a:cubicBezTo>
                <a:cubicBezTo>
                  <a:pt x="1319390" y="68508"/>
                  <a:pt x="1331336" y="70254"/>
                  <a:pt x="1340499" y="78320"/>
                </a:cubicBezTo>
                <a:cubicBezTo>
                  <a:pt x="1349663" y="86387"/>
                  <a:pt x="1348852" y="91589"/>
                  <a:pt x="1338069" y="93926"/>
                </a:cubicBezTo>
                <a:cubicBezTo>
                  <a:pt x="1327285" y="96263"/>
                  <a:pt x="1304778" y="99433"/>
                  <a:pt x="1270548" y="103434"/>
                </a:cubicBezTo>
                <a:cubicBezTo>
                  <a:pt x="1287326" y="127367"/>
                  <a:pt x="1305699" y="148874"/>
                  <a:pt x="1325668" y="167954"/>
                </a:cubicBezTo>
                <a:cubicBezTo>
                  <a:pt x="1345637" y="187033"/>
                  <a:pt x="1363490" y="200130"/>
                  <a:pt x="1379229" y="207242"/>
                </a:cubicBezTo>
                <a:cubicBezTo>
                  <a:pt x="1394967" y="214355"/>
                  <a:pt x="1397433" y="219202"/>
                  <a:pt x="1386628" y="221783"/>
                </a:cubicBezTo>
                <a:cubicBezTo>
                  <a:pt x="1375823" y="224365"/>
                  <a:pt x="1363250" y="224949"/>
                  <a:pt x="1348910" y="223536"/>
                </a:cubicBezTo>
                <a:cubicBezTo>
                  <a:pt x="1334569" y="222124"/>
                  <a:pt x="1324969" y="217535"/>
                  <a:pt x="1320107" y="209770"/>
                </a:cubicBezTo>
                <a:cubicBezTo>
                  <a:pt x="1315246" y="202005"/>
                  <a:pt x="1308578" y="191432"/>
                  <a:pt x="1300103" y="178053"/>
                </a:cubicBezTo>
                <a:cubicBezTo>
                  <a:pt x="1291628" y="164673"/>
                  <a:pt x="1280880" y="143199"/>
                  <a:pt x="1267859" y="113629"/>
                </a:cubicBezTo>
                <a:lnTo>
                  <a:pt x="1267859" y="193089"/>
                </a:lnTo>
                <a:cubicBezTo>
                  <a:pt x="1272190" y="192357"/>
                  <a:pt x="1276979" y="191052"/>
                  <a:pt x="1282228" y="189174"/>
                </a:cubicBezTo>
                <a:cubicBezTo>
                  <a:pt x="1287476" y="187295"/>
                  <a:pt x="1293815" y="189231"/>
                  <a:pt x="1301243" y="194981"/>
                </a:cubicBezTo>
                <a:cubicBezTo>
                  <a:pt x="1308671" y="200732"/>
                  <a:pt x="1308761" y="205690"/>
                  <a:pt x="1301512" y="209856"/>
                </a:cubicBezTo>
                <a:cubicBezTo>
                  <a:pt x="1294263" y="214022"/>
                  <a:pt x="1283045" y="217295"/>
                  <a:pt x="1267859" y="219675"/>
                </a:cubicBezTo>
                <a:cubicBezTo>
                  <a:pt x="1268719" y="238203"/>
                  <a:pt x="1268067" y="257329"/>
                  <a:pt x="1265901" y="277054"/>
                </a:cubicBezTo>
                <a:cubicBezTo>
                  <a:pt x="1263736" y="296779"/>
                  <a:pt x="1258319" y="301608"/>
                  <a:pt x="1249650" y="291541"/>
                </a:cubicBezTo>
                <a:cubicBezTo>
                  <a:pt x="1240982" y="281474"/>
                  <a:pt x="1237773" y="271504"/>
                  <a:pt x="1240025" y="261631"/>
                </a:cubicBezTo>
                <a:cubicBezTo>
                  <a:pt x="1242276" y="251758"/>
                  <a:pt x="1243846" y="238863"/>
                  <a:pt x="1244735" y="222945"/>
                </a:cubicBezTo>
                <a:cubicBezTo>
                  <a:pt x="1233622" y="223848"/>
                  <a:pt x="1222970" y="222662"/>
                  <a:pt x="1212782" y="219385"/>
                </a:cubicBezTo>
                <a:cubicBezTo>
                  <a:pt x="1202593" y="216108"/>
                  <a:pt x="1201496" y="212756"/>
                  <a:pt x="1209491" y="209329"/>
                </a:cubicBezTo>
                <a:cubicBezTo>
                  <a:pt x="1217485" y="205902"/>
                  <a:pt x="1229233" y="202560"/>
                  <a:pt x="1244735" y="199305"/>
                </a:cubicBezTo>
                <a:lnTo>
                  <a:pt x="1244735" y="128472"/>
                </a:lnTo>
                <a:cubicBezTo>
                  <a:pt x="1237207" y="150642"/>
                  <a:pt x="1225631" y="170456"/>
                  <a:pt x="1210007" y="187915"/>
                </a:cubicBezTo>
                <a:cubicBezTo>
                  <a:pt x="1194383" y="205375"/>
                  <a:pt x="1179394" y="217155"/>
                  <a:pt x="1165040" y="223257"/>
                </a:cubicBezTo>
                <a:lnTo>
                  <a:pt x="1157068" y="225857"/>
                </a:lnTo>
                <a:lnTo>
                  <a:pt x="1157022" y="227293"/>
                </a:lnTo>
                <a:cubicBezTo>
                  <a:pt x="1155871" y="248402"/>
                  <a:pt x="1153510" y="263067"/>
                  <a:pt x="1149939" y="271289"/>
                </a:cubicBezTo>
                <a:cubicBezTo>
                  <a:pt x="1145178" y="282252"/>
                  <a:pt x="1139317" y="281718"/>
                  <a:pt x="1132355" y="269687"/>
                </a:cubicBezTo>
                <a:cubicBezTo>
                  <a:pt x="1125392" y="257655"/>
                  <a:pt x="1123489" y="247904"/>
                  <a:pt x="1126644" y="240433"/>
                </a:cubicBezTo>
                <a:cubicBezTo>
                  <a:pt x="1129799" y="232962"/>
                  <a:pt x="1132272" y="220482"/>
                  <a:pt x="1134065" y="202994"/>
                </a:cubicBezTo>
                <a:cubicBezTo>
                  <a:pt x="1135857" y="185506"/>
                  <a:pt x="1136754" y="167835"/>
                  <a:pt x="1136754" y="149982"/>
                </a:cubicBezTo>
                <a:cubicBezTo>
                  <a:pt x="1136754" y="132946"/>
                  <a:pt x="1136373" y="123072"/>
                  <a:pt x="1135613" y="120362"/>
                </a:cubicBezTo>
                <a:cubicBezTo>
                  <a:pt x="1127569" y="133096"/>
                  <a:pt x="1117846" y="144708"/>
                  <a:pt x="1106445" y="155198"/>
                </a:cubicBezTo>
                <a:cubicBezTo>
                  <a:pt x="1095045" y="165688"/>
                  <a:pt x="1083974" y="173529"/>
                  <a:pt x="1073233" y="178720"/>
                </a:cubicBezTo>
                <a:cubicBezTo>
                  <a:pt x="1062493" y="183911"/>
                  <a:pt x="1062364" y="179996"/>
                  <a:pt x="1072846" y="166975"/>
                </a:cubicBezTo>
                <a:cubicBezTo>
                  <a:pt x="1083329" y="153954"/>
                  <a:pt x="1094625" y="138929"/>
                  <a:pt x="1106736" y="121900"/>
                </a:cubicBezTo>
                <a:cubicBezTo>
                  <a:pt x="1118846" y="104871"/>
                  <a:pt x="1129354" y="86172"/>
                  <a:pt x="1138259" y="65801"/>
                </a:cubicBezTo>
                <a:cubicBezTo>
                  <a:pt x="1147165" y="45431"/>
                  <a:pt x="1150940" y="30736"/>
                  <a:pt x="1149584" y="21716"/>
                </a:cubicBezTo>
                <a:cubicBezTo>
                  <a:pt x="1148229" y="12696"/>
                  <a:pt x="1153008" y="10358"/>
                  <a:pt x="1163921" y="14704"/>
                </a:cubicBezTo>
                <a:cubicBezTo>
                  <a:pt x="1174834" y="19049"/>
                  <a:pt x="1182061" y="23196"/>
                  <a:pt x="1185603" y="27147"/>
                </a:cubicBezTo>
                <a:cubicBezTo>
                  <a:pt x="1189146" y="31098"/>
                  <a:pt x="1189436" y="34755"/>
                  <a:pt x="1186475" y="38117"/>
                </a:cubicBezTo>
                <a:cubicBezTo>
                  <a:pt x="1183513" y="41480"/>
                  <a:pt x="1179391" y="48446"/>
                  <a:pt x="1174106" y="59015"/>
                </a:cubicBezTo>
                <a:cubicBezTo>
                  <a:pt x="1168822" y="69583"/>
                  <a:pt x="1158680" y="85688"/>
                  <a:pt x="1143680" y="107327"/>
                </a:cubicBezTo>
                <a:cubicBezTo>
                  <a:pt x="1158077" y="113321"/>
                  <a:pt x="1164140" y="122470"/>
                  <a:pt x="1161867" y="134774"/>
                </a:cubicBezTo>
                <a:cubicBezTo>
                  <a:pt x="1159594" y="147078"/>
                  <a:pt x="1158228" y="170166"/>
                  <a:pt x="1157769" y="204037"/>
                </a:cubicBezTo>
                <a:lnTo>
                  <a:pt x="1157300" y="218630"/>
                </a:lnTo>
                <a:lnTo>
                  <a:pt x="1164007" y="210824"/>
                </a:lnTo>
                <a:cubicBezTo>
                  <a:pt x="1177673" y="196433"/>
                  <a:pt x="1191185" y="178992"/>
                  <a:pt x="1204543" y="158500"/>
                </a:cubicBezTo>
                <a:cubicBezTo>
                  <a:pt x="1217901" y="138008"/>
                  <a:pt x="1227255" y="121696"/>
                  <a:pt x="1232603" y="109564"/>
                </a:cubicBezTo>
                <a:cubicBezTo>
                  <a:pt x="1224085" y="112274"/>
                  <a:pt x="1215510" y="114303"/>
                  <a:pt x="1206877" y="115651"/>
                </a:cubicBezTo>
                <a:cubicBezTo>
                  <a:pt x="1198244" y="116999"/>
                  <a:pt x="1190024" y="114443"/>
                  <a:pt x="1182216" y="107983"/>
                </a:cubicBezTo>
                <a:cubicBezTo>
                  <a:pt x="1174407" y="101523"/>
                  <a:pt x="1175526" y="97690"/>
                  <a:pt x="1185571" y="96486"/>
                </a:cubicBezTo>
                <a:cubicBezTo>
                  <a:pt x="1195616" y="95281"/>
                  <a:pt x="1205859" y="93772"/>
                  <a:pt x="1216299" y="91958"/>
                </a:cubicBezTo>
                <a:cubicBezTo>
                  <a:pt x="1226738" y="90144"/>
                  <a:pt x="1236217" y="88527"/>
                  <a:pt x="1244735" y="87107"/>
                </a:cubicBezTo>
                <a:cubicBezTo>
                  <a:pt x="1244735" y="67275"/>
                  <a:pt x="1244072" y="51601"/>
                  <a:pt x="1242746" y="40086"/>
                </a:cubicBezTo>
                <a:cubicBezTo>
                  <a:pt x="1241419" y="28571"/>
                  <a:pt x="1239397" y="18798"/>
                  <a:pt x="1236680" y="10767"/>
                </a:cubicBezTo>
                <a:cubicBezTo>
                  <a:pt x="1233962" y="2737"/>
                  <a:pt x="1235522" y="-802"/>
                  <a:pt x="1241358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26048" y="2060850"/>
            <a:ext cx="6218220" cy="480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物体所占空间的大小是物体的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体积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49822" y="4366930"/>
            <a:ext cx="4997292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正方体的体积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棱长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棱长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棱长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26249" y="3055213"/>
            <a:ext cx="4420867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长方体的体积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宽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高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347471" y="2830166"/>
            <a:ext cx="1278464" cy="716006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347473" y="4176935"/>
            <a:ext cx="755011" cy="788194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485048" y="3567838"/>
            <a:ext cx="568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长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483801" y="3339238"/>
            <a:ext cx="33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宽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2076998" y="3094430"/>
            <a:ext cx="307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高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1155089" y="5041035"/>
            <a:ext cx="1035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棱 长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892182" y="1657029"/>
            <a:ext cx="7849996" cy="381026"/>
          </a:xfrm>
          <a:custGeom>
            <a:avLst/>
            <a:gdLst/>
            <a:ahLst/>
            <a:cxnLst/>
            <a:rect l="l" t="t" r="r" b="b"/>
            <a:pathLst>
              <a:path w="7849996" h="381026">
                <a:moveTo>
                  <a:pt x="7807117" y="282325"/>
                </a:moveTo>
                <a:lnTo>
                  <a:pt x="7849996" y="282325"/>
                </a:lnTo>
                <a:lnTo>
                  <a:pt x="7849996" y="335822"/>
                </a:lnTo>
                <a:lnTo>
                  <a:pt x="7807117" y="335822"/>
                </a:lnTo>
                <a:close/>
                <a:moveTo>
                  <a:pt x="871292" y="274098"/>
                </a:moveTo>
                <a:cubicBezTo>
                  <a:pt x="876792" y="274104"/>
                  <a:pt x="882300" y="275559"/>
                  <a:pt x="887816" y="278463"/>
                </a:cubicBezTo>
                <a:cubicBezTo>
                  <a:pt x="898849" y="284271"/>
                  <a:pt x="904365" y="293441"/>
                  <a:pt x="904365" y="305974"/>
                </a:cubicBezTo>
                <a:cubicBezTo>
                  <a:pt x="904365" y="318506"/>
                  <a:pt x="897978" y="327398"/>
                  <a:pt x="885204" y="332647"/>
                </a:cubicBezTo>
                <a:cubicBezTo>
                  <a:pt x="872429" y="337897"/>
                  <a:pt x="861155" y="337259"/>
                  <a:pt x="851381" y="330735"/>
                </a:cubicBezTo>
                <a:cubicBezTo>
                  <a:pt x="841606" y="324210"/>
                  <a:pt x="836994" y="315307"/>
                  <a:pt x="837544" y="304024"/>
                </a:cubicBezTo>
                <a:cubicBezTo>
                  <a:pt x="838094" y="292741"/>
                  <a:pt x="843852" y="284209"/>
                  <a:pt x="854818" y="278426"/>
                </a:cubicBezTo>
                <a:cubicBezTo>
                  <a:pt x="860301" y="275534"/>
                  <a:pt x="865792" y="274091"/>
                  <a:pt x="871292" y="274098"/>
                </a:cubicBezTo>
                <a:close/>
                <a:moveTo>
                  <a:pt x="484519" y="255377"/>
                </a:moveTo>
                <a:cubicBezTo>
                  <a:pt x="487850" y="255164"/>
                  <a:pt x="493815" y="260764"/>
                  <a:pt x="502415" y="272176"/>
                </a:cubicBezTo>
                <a:cubicBezTo>
                  <a:pt x="510348" y="283075"/>
                  <a:pt x="520305" y="293271"/>
                  <a:pt x="532288" y="302762"/>
                </a:cubicBezTo>
                <a:cubicBezTo>
                  <a:pt x="544270" y="312253"/>
                  <a:pt x="562048" y="317498"/>
                  <a:pt x="585622" y="318498"/>
                </a:cubicBezTo>
                <a:cubicBezTo>
                  <a:pt x="609195" y="319498"/>
                  <a:pt x="625803" y="318906"/>
                  <a:pt x="635444" y="316723"/>
                </a:cubicBezTo>
                <a:cubicBezTo>
                  <a:pt x="645085" y="314540"/>
                  <a:pt x="647876" y="309645"/>
                  <a:pt x="643818" y="302037"/>
                </a:cubicBezTo>
                <a:cubicBezTo>
                  <a:pt x="639760" y="294429"/>
                  <a:pt x="635836" y="285317"/>
                  <a:pt x="632044" y="274701"/>
                </a:cubicBezTo>
                <a:cubicBezTo>
                  <a:pt x="628253" y="264085"/>
                  <a:pt x="632198" y="263943"/>
                  <a:pt x="643881" y="274276"/>
                </a:cubicBezTo>
                <a:cubicBezTo>
                  <a:pt x="655564" y="284609"/>
                  <a:pt x="667884" y="293895"/>
                  <a:pt x="680841" y="302137"/>
                </a:cubicBezTo>
                <a:cubicBezTo>
                  <a:pt x="693799" y="310378"/>
                  <a:pt x="699023" y="317915"/>
                  <a:pt x="696515" y="324748"/>
                </a:cubicBezTo>
                <a:cubicBezTo>
                  <a:pt x="694007" y="331581"/>
                  <a:pt x="684733" y="337484"/>
                  <a:pt x="668692" y="342459"/>
                </a:cubicBezTo>
                <a:cubicBezTo>
                  <a:pt x="652651" y="347434"/>
                  <a:pt x="629603" y="350184"/>
                  <a:pt x="599546" y="350709"/>
                </a:cubicBezTo>
                <a:cubicBezTo>
                  <a:pt x="569490" y="351234"/>
                  <a:pt x="545412" y="345742"/>
                  <a:pt x="527313" y="334235"/>
                </a:cubicBezTo>
                <a:cubicBezTo>
                  <a:pt x="509214" y="322727"/>
                  <a:pt x="496623" y="308428"/>
                  <a:pt x="489540" y="291337"/>
                </a:cubicBezTo>
                <a:cubicBezTo>
                  <a:pt x="482457" y="274247"/>
                  <a:pt x="479966" y="262977"/>
                  <a:pt x="482066" y="257527"/>
                </a:cubicBezTo>
                <a:cubicBezTo>
                  <a:pt x="482591" y="256164"/>
                  <a:pt x="483408" y="255448"/>
                  <a:pt x="484519" y="255377"/>
                </a:cubicBezTo>
                <a:close/>
                <a:moveTo>
                  <a:pt x="6185375" y="246756"/>
                </a:moveTo>
                <a:cubicBezTo>
                  <a:pt x="6189024" y="247258"/>
                  <a:pt x="6193470" y="248348"/>
                  <a:pt x="6198715" y="250027"/>
                </a:cubicBezTo>
                <a:cubicBezTo>
                  <a:pt x="6219697" y="256744"/>
                  <a:pt x="6230188" y="265443"/>
                  <a:pt x="6230188" y="276126"/>
                </a:cubicBezTo>
                <a:cubicBezTo>
                  <a:pt x="6230188" y="287408"/>
                  <a:pt x="6226885" y="294687"/>
                  <a:pt x="6220276" y="297962"/>
                </a:cubicBezTo>
                <a:cubicBezTo>
                  <a:pt x="6213669" y="301237"/>
                  <a:pt x="6207577" y="300287"/>
                  <a:pt x="6202002" y="295112"/>
                </a:cubicBezTo>
                <a:cubicBezTo>
                  <a:pt x="6196428" y="289937"/>
                  <a:pt x="6191449" y="284334"/>
                  <a:pt x="6187066" y="278301"/>
                </a:cubicBezTo>
                <a:cubicBezTo>
                  <a:pt x="6182683" y="272268"/>
                  <a:pt x="6178367" y="265543"/>
                  <a:pt x="6174117" y="258127"/>
                </a:cubicBezTo>
                <a:cubicBezTo>
                  <a:pt x="6170680" y="249040"/>
                  <a:pt x="6174433" y="245249"/>
                  <a:pt x="6185375" y="246756"/>
                </a:cubicBezTo>
                <a:close/>
                <a:moveTo>
                  <a:pt x="666380" y="241240"/>
                </a:moveTo>
                <a:cubicBezTo>
                  <a:pt x="674229" y="240399"/>
                  <a:pt x="684562" y="240520"/>
                  <a:pt x="697378" y="241603"/>
                </a:cubicBezTo>
                <a:cubicBezTo>
                  <a:pt x="712643" y="242769"/>
                  <a:pt x="724001" y="247748"/>
                  <a:pt x="731451" y="256539"/>
                </a:cubicBezTo>
                <a:cubicBezTo>
                  <a:pt x="738900" y="265331"/>
                  <a:pt x="740950" y="273684"/>
                  <a:pt x="737600" y="281600"/>
                </a:cubicBezTo>
                <a:cubicBezTo>
                  <a:pt x="734250" y="289517"/>
                  <a:pt x="727301" y="291558"/>
                  <a:pt x="716751" y="287725"/>
                </a:cubicBezTo>
                <a:cubicBezTo>
                  <a:pt x="706202" y="283892"/>
                  <a:pt x="693207" y="275397"/>
                  <a:pt x="677766" y="262239"/>
                </a:cubicBezTo>
                <a:cubicBezTo>
                  <a:pt x="662326" y="249082"/>
                  <a:pt x="658530" y="242082"/>
                  <a:pt x="666380" y="241240"/>
                </a:cubicBezTo>
                <a:close/>
                <a:moveTo>
                  <a:pt x="462614" y="239697"/>
                </a:moveTo>
                <a:cubicBezTo>
                  <a:pt x="464820" y="240251"/>
                  <a:pt x="466517" y="243861"/>
                  <a:pt x="467704" y="250527"/>
                </a:cubicBezTo>
                <a:cubicBezTo>
                  <a:pt x="470079" y="263860"/>
                  <a:pt x="469029" y="275859"/>
                  <a:pt x="464554" y="286525"/>
                </a:cubicBezTo>
                <a:cubicBezTo>
                  <a:pt x="460080" y="297191"/>
                  <a:pt x="453013" y="306503"/>
                  <a:pt x="443356" y="314461"/>
                </a:cubicBezTo>
                <a:cubicBezTo>
                  <a:pt x="433698" y="322419"/>
                  <a:pt x="427015" y="323090"/>
                  <a:pt x="423307" y="316473"/>
                </a:cubicBezTo>
                <a:cubicBezTo>
                  <a:pt x="419599" y="309857"/>
                  <a:pt x="418557" y="303657"/>
                  <a:pt x="420182" y="297874"/>
                </a:cubicBezTo>
                <a:cubicBezTo>
                  <a:pt x="421807" y="292091"/>
                  <a:pt x="426594" y="284659"/>
                  <a:pt x="434544" y="275576"/>
                </a:cubicBezTo>
                <a:cubicBezTo>
                  <a:pt x="441377" y="267776"/>
                  <a:pt x="448018" y="258318"/>
                  <a:pt x="454468" y="247202"/>
                </a:cubicBezTo>
                <a:cubicBezTo>
                  <a:pt x="457692" y="241644"/>
                  <a:pt x="460408" y="239143"/>
                  <a:pt x="462614" y="239697"/>
                </a:cubicBezTo>
                <a:close/>
                <a:moveTo>
                  <a:pt x="4970704" y="234747"/>
                </a:moveTo>
                <a:cubicBezTo>
                  <a:pt x="4973429" y="234451"/>
                  <a:pt x="4979523" y="241311"/>
                  <a:pt x="4988990" y="255327"/>
                </a:cubicBezTo>
                <a:cubicBezTo>
                  <a:pt x="5002039" y="278409"/>
                  <a:pt x="5015776" y="293929"/>
                  <a:pt x="5030200" y="301887"/>
                </a:cubicBezTo>
                <a:cubicBezTo>
                  <a:pt x="5044624" y="309845"/>
                  <a:pt x="5063906" y="314328"/>
                  <a:pt x="5088047" y="315336"/>
                </a:cubicBezTo>
                <a:cubicBezTo>
                  <a:pt x="5112186" y="316344"/>
                  <a:pt x="5127044" y="315848"/>
                  <a:pt x="5132619" y="313848"/>
                </a:cubicBezTo>
                <a:cubicBezTo>
                  <a:pt x="5138193" y="311849"/>
                  <a:pt x="5139739" y="308536"/>
                  <a:pt x="5137256" y="303912"/>
                </a:cubicBezTo>
                <a:cubicBezTo>
                  <a:pt x="5134773" y="299287"/>
                  <a:pt x="5130589" y="289562"/>
                  <a:pt x="5124706" y="274738"/>
                </a:cubicBezTo>
                <a:cubicBezTo>
                  <a:pt x="5118824" y="259914"/>
                  <a:pt x="5124531" y="260739"/>
                  <a:pt x="5141830" y="277213"/>
                </a:cubicBezTo>
                <a:cubicBezTo>
                  <a:pt x="5159129" y="293687"/>
                  <a:pt x="5175112" y="305041"/>
                  <a:pt x="5189778" y="311274"/>
                </a:cubicBezTo>
                <a:cubicBezTo>
                  <a:pt x="5204443" y="317507"/>
                  <a:pt x="5200923" y="325510"/>
                  <a:pt x="5179216" y="335285"/>
                </a:cubicBezTo>
                <a:cubicBezTo>
                  <a:pt x="5157509" y="345059"/>
                  <a:pt x="5128135" y="348884"/>
                  <a:pt x="5091096" y="346759"/>
                </a:cubicBezTo>
                <a:cubicBezTo>
                  <a:pt x="5054057" y="344634"/>
                  <a:pt x="5027062" y="336464"/>
                  <a:pt x="5010113" y="322248"/>
                </a:cubicBezTo>
                <a:cubicBezTo>
                  <a:pt x="4993165" y="308032"/>
                  <a:pt x="4980673" y="286317"/>
                  <a:pt x="4972641" y="257102"/>
                </a:cubicBezTo>
                <a:cubicBezTo>
                  <a:pt x="4968625" y="242494"/>
                  <a:pt x="4967979" y="235043"/>
                  <a:pt x="4970704" y="234747"/>
                </a:cubicBezTo>
                <a:close/>
                <a:moveTo>
                  <a:pt x="1392655" y="234663"/>
                </a:moveTo>
                <a:cubicBezTo>
                  <a:pt x="1395644" y="234963"/>
                  <a:pt x="1399433" y="235797"/>
                  <a:pt x="1404022" y="237166"/>
                </a:cubicBezTo>
                <a:cubicBezTo>
                  <a:pt x="1422379" y="242640"/>
                  <a:pt x="1434962" y="249098"/>
                  <a:pt x="1441770" y="256539"/>
                </a:cubicBezTo>
                <a:cubicBezTo>
                  <a:pt x="1448577" y="263981"/>
                  <a:pt x="1450936" y="272518"/>
                  <a:pt x="1448844" y="282150"/>
                </a:cubicBezTo>
                <a:cubicBezTo>
                  <a:pt x="1446753" y="291783"/>
                  <a:pt x="1441574" y="294379"/>
                  <a:pt x="1433308" y="289937"/>
                </a:cubicBezTo>
                <a:cubicBezTo>
                  <a:pt x="1425042" y="285496"/>
                  <a:pt x="1417109" y="280025"/>
                  <a:pt x="1409509" y="273526"/>
                </a:cubicBezTo>
                <a:cubicBezTo>
                  <a:pt x="1402010" y="267076"/>
                  <a:pt x="1394631" y="258035"/>
                  <a:pt x="1387373" y="246403"/>
                </a:cubicBezTo>
                <a:cubicBezTo>
                  <a:pt x="1381930" y="237678"/>
                  <a:pt x="1383690" y="233765"/>
                  <a:pt x="1392655" y="234663"/>
                </a:cubicBezTo>
                <a:close/>
                <a:moveTo>
                  <a:pt x="2706801" y="225789"/>
                </a:moveTo>
                <a:cubicBezTo>
                  <a:pt x="2710301" y="226193"/>
                  <a:pt x="2715207" y="227677"/>
                  <a:pt x="2721516" y="230241"/>
                </a:cubicBezTo>
                <a:cubicBezTo>
                  <a:pt x="2746757" y="240499"/>
                  <a:pt x="2764826" y="251919"/>
                  <a:pt x="2775726" y="264501"/>
                </a:cubicBezTo>
                <a:cubicBezTo>
                  <a:pt x="2786625" y="277084"/>
                  <a:pt x="2790750" y="291333"/>
                  <a:pt x="2788100" y="307249"/>
                </a:cubicBezTo>
                <a:cubicBezTo>
                  <a:pt x="2785450" y="323165"/>
                  <a:pt x="2775922" y="322206"/>
                  <a:pt x="2759514" y="304374"/>
                </a:cubicBezTo>
                <a:cubicBezTo>
                  <a:pt x="2743107" y="286542"/>
                  <a:pt x="2727679" y="268859"/>
                  <a:pt x="2713229" y="251327"/>
                </a:cubicBezTo>
                <a:cubicBezTo>
                  <a:pt x="2698443" y="233091"/>
                  <a:pt x="2696300" y="224578"/>
                  <a:pt x="2706801" y="225789"/>
                </a:cubicBezTo>
                <a:close/>
                <a:moveTo>
                  <a:pt x="2641032" y="225469"/>
                </a:moveTo>
                <a:cubicBezTo>
                  <a:pt x="2642714" y="225557"/>
                  <a:pt x="2644678" y="226098"/>
                  <a:pt x="2646921" y="227091"/>
                </a:cubicBezTo>
                <a:cubicBezTo>
                  <a:pt x="2655895" y="231066"/>
                  <a:pt x="2663616" y="235761"/>
                  <a:pt x="2670082" y="241178"/>
                </a:cubicBezTo>
                <a:cubicBezTo>
                  <a:pt x="2678215" y="248694"/>
                  <a:pt x="2678490" y="254481"/>
                  <a:pt x="2670907" y="258539"/>
                </a:cubicBezTo>
                <a:cubicBezTo>
                  <a:pt x="2663324" y="262597"/>
                  <a:pt x="2650942" y="271651"/>
                  <a:pt x="2633760" y="285700"/>
                </a:cubicBezTo>
                <a:cubicBezTo>
                  <a:pt x="2616577" y="299749"/>
                  <a:pt x="2600728" y="310045"/>
                  <a:pt x="2586212" y="316586"/>
                </a:cubicBezTo>
                <a:cubicBezTo>
                  <a:pt x="2571696" y="323127"/>
                  <a:pt x="2568689" y="321465"/>
                  <a:pt x="2577188" y="311599"/>
                </a:cubicBezTo>
                <a:cubicBezTo>
                  <a:pt x="2585687" y="301733"/>
                  <a:pt x="2597191" y="288512"/>
                  <a:pt x="2611698" y="271938"/>
                </a:cubicBezTo>
                <a:cubicBezTo>
                  <a:pt x="2626206" y="255364"/>
                  <a:pt x="2633459" y="243686"/>
                  <a:pt x="2633459" y="236903"/>
                </a:cubicBezTo>
                <a:cubicBezTo>
                  <a:pt x="2633459" y="229016"/>
                  <a:pt x="2635984" y="225205"/>
                  <a:pt x="2641032" y="225469"/>
                </a:cubicBezTo>
                <a:close/>
                <a:moveTo>
                  <a:pt x="556692" y="224606"/>
                </a:moveTo>
                <a:cubicBezTo>
                  <a:pt x="563646" y="225555"/>
                  <a:pt x="572210" y="229379"/>
                  <a:pt x="582385" y="236078"/>
                </a:cubicBezTo>
                <a:cubicBezTo>
                  <a:pt x="596151" y="243228"/>
                  <a:pt x="599792" y="254056"/>
                  <a:pt x="593309" y="268564"/>
                </a:cubicBezTo>
                <a:cubicBezTo>
                  <a:pt x="586826" y="283071"/>
                  <a:pt x="576072" y="279696"/>
                  <a:pt x="561048" y="258439"/>
                </a:cubicBezTo>
                <a:cubicBezTo>
                  <a:pt x="546025" y="237182"/>
                  <a:pt x="542433" y="225908"/>
                  <a:pt x="550274" y="224616"/>
                </a:cubicBezTo>
                <a:cubicBezTo>
                  <a:pt x="552235" y="224293"/>
                  <a:pt x="554374" y="224290"/>
                  <a:pt x="556692" y="224606"/>
                </a:cubicBezTo>
                <a:close/>
                <a:moveTo>
                  <a:pt x="5146255" y="218882"/>
                </a:moveTo>
                <a:cubicBezTo>
                  <a:pt x="5151755" y="218289"/>
                  <a:pt x="5159812" y="218521"/>
                  <a:pt x="5170429" y="219579"/>
                </a:cubicBezTo>
                <a:cubicBezTo>
                  <a:pt x="5191177" y="219579"/>
                  <a:pt x="5205606" y="223633"/>
                  <a:pt x="5213714" y="231741"/>
                </a:cubicBezTo>
                <a:cubicBezTo>
                  <a:pt x="5221821" y="239849"/>
                  <a:pt x="5225529" y="249548"/>
                  <a:pt x="5224838" y="260839"/>
                </a:cubicBezTo>
                <a:cubicBezTo>
                  <a:pt x="5224146" y="272130"/>
                  <a:pt x="5216405" y="274018"/>
                  <a:pt x="5201615" y="266501"/>
                </a:cubicBezTo>
                <a:cubicBezTo>
                  <a:pt x="5186824" y="258985"/>
                  <a:pt x="5172237" y="251002"/>
                  <a:pt x="5157854" y="242553"/>
                </a:cubicBezTo>
                <a:cubicBezTo>
                  <a:pt x="5143472" y="234103"/>
                  <a:pt x="5136664" y="227633"/>
                  <a:pt x="5137431" y="223141"/>
                </a:cubicBezTo>
                <a:cubicBezTo>
                  <a:pt x="5137814" y="220896"/>
                  <a:pt x="5140756" y="219476"/>
                  <a:pt x="5146255" y="218882"/>
                </a:cubicBezTo>
                <a:close/>
                <a:moveTo>
                  <a:pt x="4943686" y="217761"/>
                </a:moveTo>
                <a:cubicBezTo>
                  <a:pt x="4947377" y="217613"/>
                  <a:pt x="4949979" y="224948"/>
                  <a:pt x="4951492" y="239765"/>
                </a:cubicBezTo>
                <a:cubicBezTo>
                  <a:pt x="4953509" y="259523"/>
                  <a:pt x="4947238" y="280471"/>
                  <a:pt x="4932681" y="302612"/>
                </a:cubicBezTo>
                <a:cubicBezTo>
                  <a:pt x="4918123" y="324752"/>
                  <a:pt x="4908157" y="328997"/>
                  <a:pt x="4902783" y="315348"/>
                </a:cubicBezTo>
                <a:cubicBezTo>
                  <a:pt x="4897408" y="301699"/>
                  <a:pt x="4897366" y="290808"/>
                  <a:pt x="4902658" y="282675"/>
                </a:cubicBezTo>
                <a:cubicBezTo>
                  <a:pt x="4907949" y="274542"/>
                  <a:pt x="4913728" y="263710"/>
                  <a:pt x="4919994" y="250177"/>
                </a:cubicBezTo>
                <a:cubicBezTo>
                  <a:pt x="4927194" y="237178"/>
                  <a:pt x="4933739" y="227254"/>
                  <a:pt x="4939631" y="220404"/>
                </a:cubicBezTo>
                <a:cubicBezTo>
                  <a:pt x="4941103" y="218692"/>
                  <a:pt x="4942455" y="217811"/>
                  <a:pt x="4943686" y="217761"/>
                </a:cubicBezTo>
                <a:close/>
                <a:moveTo>
                  <a:pt x="3442349" y="213307"/>
                </a:moveTo>
                <a:lnTo>
                  <a:pt x="3374239" y="221004"/>
                </a:lnTo>
                <a:cubicBezTo>
                  <a:pt x="3372689" y="223408"/>
                  <a:pt x="3371200" y="225314"/>
                  <a:pt x="3369773" y="226722"/>
                </a:cubicBezTo>
                <a:lnTo>
                  <a:pt x="3368110" y="227830"/>
                </a:lnTo>
                <a:lnTo>
                  <a:pt x="3376464" y="229966"/>
                </a:lnTo>
                <a:cubicBezTo>
                  <a:pt x="3383347" y="232624"/>
                  <a:pt x="3386238" y="235470"/>
                  <a:pt x="3385138" y="238503"/>
                </a:cubicBezTo>
                <a:cubicBezTo>
                  <a:pt x="3384038" y="241536"/>
                  <a:pt x="3383022" y="244628"/>
                  <a:pt x="3382088" y="247777"/>
                </a:cubicBezTo>
                <a:cubicBezTo>
                  <a:pt x="3397820" y="246861"/>
                  <a:pt x="3419194" y="244469"/>
                  <a:pt x="3446209" y="240603"/>
                </a:cubicBezTo>
                <a:cubicBezTo>
                  <a:pt x="3446209" y="232837"/>
                  <a:pt x="3444905" y="225816"/>
                  <a:pt x="3442297" y="219542"/>
                </a:cubicBezTo>
                <a:close/>
                <a:moveTo>
                  <a:pt x="3454759" y="211905"/>
                </a:moveTo>
                <a:lnTo>
                  <a:pt x="3445829" y="212914"/>
                </a:lnTo>
                <a:lnTo>
                  <a:pt x="3450334" y="212655"/>
                </a:lnTo>
                <a:lnTo>
                  <a:pt x="3457993" y="214955"/>
                </a:lnTo>
                <a:close/>
                <a:moveTo>
                  <a:pt x="4643211" y="188356"/>
                </a:moveTo>
                <a:lnTo>
                  <a:pt x="4583795" y="202600"/>
                </a:lnTo>
                <a:lnTo>
                  <a:pt x="4590327" y="205918"/>
                </a:lnTo>
                <a:cubicBezTo>
                  <a:pt x="4603984" y="213559"/>
                  <a:pt x="4609659" y="219992"/>
                  <a:pt x="4607351" y="225216"/>
                </a:cubicBezTo>
                <a:cubicBezTo>
                  <a:pt x="4605043" y="230441"/>
                  <a:pt x="4602014" y="234787"/>
                  <a:pt x="4598264" y="238253"/>
                </a:cubicBezTo>
                <a:lnTo>
                  <a:pt x="4645136" y="271326"/>
                </a:lnTo>
                <a:lnTo>
                  <a:pt x="4645136" y="213380"/>
                </a:lnTo>
                <a:cubicBezTo>
                  <a:pt x="4645136" y="198830"/>
                  <a:pt x="4644495" y="190489"/>
                  <a:pt x="4643211" y="188356"/>
                </a:cubicBezTo>
                <a:close/>
                <a:moveTo>
                  <a:pt x="4212250" y="185044"/>
                </a:moveTo>
                <a:cubicBezTo>
                  <a:pt x="4220091" y="182952"/>
                  <a:pt x="4228320" y="185319"/>
                  <a:pt x="4236936" y="192143"/>
                </a:cubicBezTo>
                <a:cubicBezTo>
                  <a:pt x="4245552" y="198968"/>
                  <a:pt x="4243523" y="205259"/>
                  <a:pt x="4230849" y="211017"/>
                </a:cubicBezTo>
                <a:cubicBezTo>
                  <a:pt x="4218175" y="216775"/>
                  <a:pt x="4208304" y="219896"/>
                  <a:pt x="4201238" y="220379"/>
                </a:cubicBezTo>
                <a:cubicBezTo>
                  <a:pt x="4207521" y="225112"/>
                  <a:pt x="4209854" y="229283"/>
                  <a:pt x="4208238" y="232891"/>
                </a:cubicBezTo>
                <a:cubicBezTo>
                  <a:pt x="4206621" y="236499"/>
                  <a:pt x="4205338" y="246169"/>
                  <a:pt x="4204388" y="261902"/>
                </a:cubicBezTo>
                <a:cubicBezTo>
                  <a:pt x="4220270" y="257819"/>
                  <a:pt x="4236265" y="254444"/>
                  <a:pt x="4252373" y="251777"/>
                </a:cubicBezTo>
                <a:cubicBezTo>
                  <a:pt x="4268480" y="249111"/>
                  <a:pt x="4271117" y="252185"/>
                  <a:pt x="4260285" y="261002"/>
                </a:cubicBezTo>
                <a:cubicBezTo>
                  <a:pt x="4249452" y="269818"/>
                  <a:pt x="4226778" y="279975"/>
                  <a:pt x="4192264" y="291475"/>
                </a:cubicBezTo>
                <a:cubicBezTo>
                  <a:pt x="4159782" y="305091"/>
                  <a:pt x="4138713" y="314840"/>
                  <a:pt x="4129055" y="320723"/>
                </a:cubicBezTo>
                <a:cubicBezTo>
                  <a:pt x="4119397" y="326606"/>
                  <a:pt x="4110069" y="326135"/>
                  <a:pt x="4101070" y="319311"/>
                </a:cubicBezTo>
                <a:cubicBezTo>
                  <a:pt x="4092070" y="312486"/>
                  <a:pt x="4086091" y="306245"/>
                  <a:pt x="4083133" y="300587"/>
                </a:cubicBezTo>
                <a:cubicBezTo>
                  <a:pt x="4080175" y="294929"/>
                  <a:pt x="4086329" y="291796"/>
                  <a:pt x="4101595" y="291187"/>
                </a:cubicBezTo>
                <a:cubicBezTo>
                  <a:pt x="4116860" y="290579"/>
                  <a:pt x="4142167" y="283892"/>
                  <a:pt x="4177515" y="271126"/>
                </a:cubicBezTo>
                <a:cubicBezTo>
                  <a:pt x="4177515" y="253110"/>
                  <a:pt x="4175865" y="238595"/>
                  <a:pt x="4172565" y="227579"/>
                </a:cubicBezTo>
                <a:cubicBezTo>
                  <a:pt x="4164766" y="228629"/>
                  <a:pt x="4157041" y="229154"/>
                  <a:pt x="4149392" y="229154"/>
                </a:cubicBezTo>
                <a:cubicBezTo>
                  <a:pt x="4142392" y="229154"/>
                  <a:pt x="4134613" y="226787"/>
                  <a:pt x="4126056" y="222054"/>
                </a:cubicBezTo>
                <a:cubicBezTo>
                  <a:pt x="4117497" y="217321"/>
                  <a:pt x="4119306" y="212867"/>
                  <a:pt x="4131480" y="208692"/>
                </a:cubicBezTo>
                <a:cubicBezTo>
                  <a:pt x="4143654" y="204518"/>
                  <a:pt x="4158199" y="200055"/>
                  <a:pt x="4175115" y="195306"/>
                </a:cubicBezTo>
                <a:cubicBezTo>
                  <a:pt x="4192030" y="190556"/>
                  <a:pt x="4204409" y="187135"/>
                  <a:pt x="4212250" y="185044"/>
                </a:cubicBezTo>
                <a:close/>
                <a:moveTo>
                  <a:pt x="3806283" y="182712"/>
                </a:moveTo>
                <a:cubicBezTo>
                  <a:pt x="3808090" y="182637"/>
                  <a:pt x="3810241" y="183027"/>
                  <a:pt x="3812737" y="183881"/>
                </a:cubicBezTo>
                <a:cubicBezTo>
                  <a:pt x="3822720" y="187298"/>
                  <a:pt x="3831377" y="193281"/>
                  <a:pt x="3838710" y="201830"/>
                </a:cubicBezTo>
                <a:cubicBezTo>
                  <a:pt x="3846043" y="210380"/>
                  <a:pt x="3846064" y="217383"/>
                  <a:pt x="3838773" y="222841"/>
                </a:cubicBezTo>
                <a:cubicBezTo>
                  <a:pt x="3831482" y="228299"/>
                  <a:pt x="3821565" y="239649"/>
                  <a:pt x="3809025" y="256889"/>
                </a:cubicBezTo>
                <a:cubicBezTo>
                  <a:pt x="3796484" y="274130"/>
                  <a:pt x="3788626" y="283721"/>
                  <a:pt x="3785451" y="285663"/>
                </a:cubicBezTo>
                <a:cubicBezTo>
                  <a:pt x="3782276" y="287604"/>
                  <a:pt x="3783972" y="288325"/>
                  <a:pt x="3790538" y="287825"/>
                </a:cubicBezTo>
                <a:cubicBezTo>
                  <a:pt x="3797104" y="287325"/>
                  <a:pt x="3824611" y="284184"/>
                  <a:pt x="3873058" y="278401"/>
                </a:cubicBezTo>
                <a:cubicBezTo>
                  <a:pt x="3869242" y="273218"/>
                  <a:pt x="3865150" y="263943"/>
                  <a:pt x="3860784" y="250577"/>
                </a:cubicBezTo>
                <a:cubicBezTo>
                  <a:pt x="3856418" y="237211"/>
                  <a:pt x="3864921" y="237895"/>
                  <a:pt x="3886295" y="252627"/>
                </a:cubicBezTo>
                <a:cubicBezTo>
                  <a:pt x="3907669" y="267360"/>
                  <a:pt x="3920509" y="282450"/>
                  <a:pt x="3924818" y="297899"/>
                </a:cubicBezTo>
                <a:cubicBezTo>
                  <a:pt x="3929126" y="313348"/>
                  <a:pt x="3926921" y="326668"/>
                  <a:pt x="3918206" y="337859"/>
                </a:cubicBezTo>
                <a:cubicBezTo>
                  <a:pt x="3909489" y="349050"/>
                  <a:pt x="3901694" y="347671"/>
                  <a:pt x="3894820" y="333722"/>
                </a:cubicBezTo>
                <a:cubicBezTo>
                  <a:pt x="3887945" y="319773"/>
                  <a:pt x="3882299" y="306874"/>
                  <a:pt x="3877883" y="295025"/>
                </a:cubicBezTo>
                <a:cubicBezTo>
                  <a:pt x="3867017" y="297091"/>
                  <a:pt x="3845814" y="302774"/>
                  <a:pt x="3814275" y="312074"/>
                </a:cubicBezTo>
                <a:cubicBezTo>
                  <a:pt x="3782734" y="321373"/>
                  <a:pt x="3760399" y="330268"/>
                  <a:pt x="3747266" y="338759"/>
                </a:cubicBezTo>
                <a:cubicBezTo>
                  <a:pt x="3734133" y="347251"/>
                  <a:pt x="3727238" y="344497"/>
                  <a:pt x="3726580" y="330497"/>
                </a:cubicBezTo>
                <a:cubicBezTo>
                  <a:pt x="3725921" y="316498"/>
                  <a:pt x="3730196" y="306241"/>
                  <a:pt x="3739404" y="299724"/>
                </a:cubicBezTo>
                <a:cubicBezTo>
                  <a:pt x="3748612" y="293208"/>
                  <a:pt x="3756261" y="286396"/>
                  <a:pt x="3762353" y="279288"/>
                </a:cubicBezTo>
                <a:cubicBezTo>
                  <a:pt x="3768444" y="272180"/>
                  <a:pt x="3776389" y="259368"/>
                  <a:pt x="3786189" y="240853"/>
                </a:cubicBezTo>
                <a:cubicBezTo>
                  <a:pt x="3795988" y="222337"/>
                  <a:pt x="3800367" y="207359"/>
                  <a:pt x="3799325" y="195918"/>
                </a:cubicBezTo>
                <a:cubicBezTo>
                  <a:pt x="3798544" y="187337"/>
                  <a:pt x="3800863" y="182935"/>
                  <a:pt x="3806283" y="182712"/>
                </a:cubicBezTo>
                <a:close/>
                <a:moveTo>
                  <a:pt x="7520505" y="181680"/>
                </a:moveTo>
                <a:cubicBezTo>
                  <a:pt x="7523200" y="182041"/>
                  <a:pt x="7526459" y="182779"/>
                  <a:pt x="7530285" y="183894"/>
                </a:cubicBezTo>
                <a:cubicBezTo>
                  <a:pt x="7545583" y="188352"/>
                  <a:pt x="7556595" y="195106"/>
                  <a:pt x="7563319" y="204155"/>
                </a:cubicBezTo>
                <a:cubicBezTo>
                  <a:pt x="7570044" y="213205"/>
                  <a:pt x="7571702" y="224337"/>
                  <a:pt x="7568295" y="237553"/>
                </a:cubicBezTo>
                <a:cubicBezTo>
                  <a:pt x="7564886" y="250769"/>
                  <a:pt x="7554141" y="247652"/>
                  <a:pt x="7536059" y="228204"/>
                </a:cubicBezTo>
                <a:cubicBezTo>
                  <a:pt x="7522476" y="209388"/>
                  <a:pt x="7514293" y="196185"/>
                  <a:pt x="7511511" y="188594"/>
                </a:cubicBezTo>
                <a:cubicBezTo>
                  <a:pt x="7509423" y="182900"/>
                  <a:pt x="7512421" y="180596"/>
                  <a:pt x="7520505" y="181680"/>
                </a:cubicBezTo>
                <a:close/>
                <a:moveTo>
                  <a:pt x="1805505" y="181680"/>
                </a:moveTo>
                <a:cubicBezTo>
                  <a:pt x="1808200" y="182041"/>
                  <a:pt x="1811460" y="182779"/>
                  <a:pt x="1815284" y="183894"/>
                </a:cubicBezTo>
                <a:cubicBezTo>
                  <a:pt x="1830584" y="188352"/>
                  <a:pt x="1841595" y="195106"/>
                  <a:pt x="1848320" y="204155"/>
                </a:cubicBezTo>
                <a:cubicBezTo>
                  <a:pt x="1855045" y="213205"/>
                  <a:pt x="1856703" y="224337"/>
                  <a:pt x="1853295" y="237553"/>
                </a:cubicBezTo>
                <a:cubicBezTo>
                  <a:pt x="1849887" y="250769"/>
                  <a:pt x="1839141" y="247652"/>
                  <a:pt x="1821059" y="228204"/>
                </a:cubicBezTo>
                <a:cubicBezTo>
                  <a:pt x="1807476" y="209388"/>
                  <a:pt x="1799294" y="196185"/>
                  <a:pt x="1796511" y="188594"/>
                </a:cubicBezTo>
                <a:cubicBezTo>
                  <a:pt x="1794423" y="182900"/>
                  <a:pt x="1797421" y="180596"/>
                  <a:pt x="1805505" y="181680"/>
                </a:cubicBezTo>
                <a:close/>
                <a:moveTo>
                  <a:pt x="7849996" y="176249"/>
                </a:moveTo>
                <a:lnTo>
                  <a:pt x="7849996" y="257377"/>
                </a:lnTo>
                <a:lnTo>
                  <a:pt x="7813517" y="257377"/>
                </a:lnTo>
                <a:close/>
                <a:moveTo>
                  <a:pt x="2136615" y="171107"/>
                </a:moveTo>
                <a:cubicBezTo>
                  <a:pt x="2128782" y="172107"/>
                  <a:pt x="2115058" y="173982"/>
                  <a:pt x="2095442" y="176732"/>
                </a:cubicBezTo>
                <a:cubicBezTo>
                  <a:pt x="2098509" y="203813"/>
                  <a:pt x="2100571" y="226333"/>
                  <a:pt x="2101630" y="244290"/>
                </a:cubicBezTo>
                <a:cubicBezTo>
                  <a:pt x="2102688" y="262247"/>
                  <a:pt x="2103667" y="277542"/>
                  <a:pt x="2104567" y="290175"/>
                </a:cubicBezTo>
                <a:cubicBezTo>
                  <a:pt x="2112100" y="290175"/>
                  <a:pt x="2126249" y="289267"/>
                  <a:pt x="2147014" y="287450"/>
                </a:cubicBezTo>
                <a:cubicBezTo>
                  <a:pt x="2147014" y="238620"/>
                  <a:pt x="2145989" y="208313"/>
                  <a:pt x="2143939" y="196531"/>
                </a:cubicBezTo>
                <a:cubicBezTo>
                  <a:pt x="2141889" y="184748"/>
                  <a:pt x="2139448" y="176273"/>
                  <a:pt x="2136615" y="171107"/>
                </a:cubicBezTo>
                <a:close/>
                <a:moveTo>
                  <a:pt x="1367999" y="169457"/>
                </a:moveTo>
                <a:cubicBezTo>
                  <a:pt x="1375924" y="170574"/>
                  <a:pt x="1383178" y="172782"/>
                  <a:pt x="1389761" y="176082"/>
                </a:cubicBezTo>
                <a:cubicBezTo>
                  <a:pt x="1398827" y="179015"/>
                  <a:pt x="1401997" y="183136"/>
                  <a:pt x="1399272" y="188444"/>
                </a:cubicBezTo>
                <a:cubicBezTo>
                  <a:pt x="1396547" y="193752"/>
                  <a:pt x="1393606" y="204559"/>
                  <a:pt x="1390448" y="220867"/>
                </a:cubicBezTo>
                <a:cubicBezTo>
                  <a:pt x="1387290" y="237174"/>
                  <a:pt x="1379965" y="252715"/>
                  <a:pt x="1368474" y="267489"/>
                </a:cubicBezTo>
                <a:cubicBezTo>
                  <a:pt x="1356983" y="282263"/>
                  <a:pt x="1341330" y="292637"/>
                  <a:pt x="1321515" y="298612"/>
                </a:cubicBezTo>
                <a:cubicBezTo>
                  <a:pt x="1301699" y="304586"/>
                  <a:pt x="1297937" y="302562"/>
                  <a:pt x="1310228" y="292537"/>
                </a:cubicBezTo>
                <a:cubicBezTo>
                  <a:pt x="1322519" y="282513"/>
                  <a:pt x="1333260" y="271372"/>
                  <a:pt x="1342451" y="259114"/>
                </a:cubicBezTo>
                <a:cubicBezTo>
                  <a:pt x="1351642" y="246857"/>
                  <a:pt x="1358046" y="232670"/>
                  <a:pt x="1361662" y="216554"/>
                </a:cubicBezTo>
                <a:cubicBezTo>
                  <a:pt x="1365279" y="200439"/>
                  <a:pt x="1365258" y="188281"/>
                  <a:pt x="1361600" y="180082"/>
                </a:cubicBezTo>
                <a:cubicBezTo>
                  <a:pt x="1357942" y="171882"/>
                  <a:pt x="1360075" y="168341"/>
                  <a:pt x="1367999" y="169457"/>
                </a:cubicBezTo>
                <a:close/>
                <a:moveTo>
                  <a:pt x="2214160" y="163258"/>
                </a:moveTo>
                <a:cubicBezTo>
                  <a:pt x="2194311" y="165307"/>
                  <a:pt x="2177746" y="167066"/>
                  <a:pt x="2164463" y="168532"/>
                </a:cubicBezTo>
                <a:cubicBezTo>
                  <a:pt x="2167479" y="169649"/>
                  <a:pt x="2169279" y="171353"/>
                  <a:pt x="2169863" y="173644"/>
                </a:cubicBezTo>
                <a:cubicBezTo>
                  <a:pt x="2170446" y="175936"/>
                  <a:pt x="2170738" y="180782"/>
                  <a:pt x="2170738" y="188181"/>
                </a:cubicBezTo>
                <a:cubicBezTo>
                  <a:pt x="2177087" y="188281"/>
                  <a:pt x="2184728" y="186735"/>
                  <a:pt x="2193661" y="183544"/>
                </a:cubicBezTo>
                <a:cubicBezTo>
                  <a:pt x="2202594" y="180352"/>
                  <a:pt x="2209635" y="182727"/>
                  <a:pt x="2214785" y="190668"/>
                </a:cubicBezTo>
                <a:cubicBezTo>
                  <a:pt x="2219935" y="198610"/>
                  <a:pt x="2216564" y="203872"/>
                  <a:pt x="2204673" y="206455"/>
                </a:cubicBezTo>
                <a:cubicBezTo>
                  <a:pt x="2192782" y="209038"/>
                  <a:pt x="2181470" y="210330"/>
                  <a:pt x="2170738" y="210330"/>
                </a:cubicBezTo>
                <a:lnTo>
                  <a:pt x="2170738" y="232103"/>
                </a:lnTo>
                <a:cubicBezTo>
                  <a:pt x="2177037" y="232220"/>
                  <a:pt x="2184124" y="230941"/>
                  <a:pt x="2191999" y="228266"/>
                </a:cubicBezTo>
                <a:cubicBezTo>
                  <a:pt x="2199873" y="225591"/>
                  <a:pt x="2206402" y="227866"/>
                  <a:pt x="2211585" y="235091"/>
                </a:cubicBezTo>
                <a:cubicBezTo>
                  <a:pt x="2216768" y="242315"/>
                  <a:pt x="2214256" y="247577"/>
                  <a:pt x="2204048" y="250877"/>
                </a:cubicBezTo>
                <a:cubicBezTo>
                  <a:pt x="2193840" y="254177"/>
                  <a:pt x="2182737" y="255827"/>
                  <a:pt x="2170738" y="255827"/>
                </a:cubicBezTo>
                <a:lnTo>
                  <a:pt x="2170738" y="283875"/>
                </a:lnTo>
                <a:lnTo>
                  <a:pt x="2213135" y="279725"/>
                </a:lnTo>
                <a:cubicBezTo>
                  <a:pt x="2215068" y="259277"/>
                  <a:pt x="2216297" y="236716"/>
                  <a:pt x="2216822" y="212042"/>
                </a:cubicBezTo>
                <a:cubicBezTo>
                  <a:pt x="2217347" y="187369"/>
                  <a:pt x="2216460" y="171107"/>
                  <a:pt x="2214160" y="163258"/>
                </a:cubicBezTo>
                <a:close/>
                <a:moveTo>
                  <a:pt x="871311" y="156449"/>
                </a:moveTo>
                <a:cubicBezTo>
                  <a:pt x="876810" y="156455"/>
                  <a:pt x="882316" y="157908"/>
                  <a:pt x="887828" y="160808"/>
                </a:cubicBezTo>
                <a:cubicBezTo>
                  <a:pt x="898853" y="166607"/>
                  <a:pt x="904365" y="175782"/>
                  <a:pt x="904365" y="188331"/>
                </a:cubicBezTo>
                <a:cubicBezTo>
                  <a:pt x="904365" y="200864"/>
                  <a:pt x="897978" y="209755"/>
                  <a:pt x="885204" y="215004"/>
                </a:cubicBezTo>
                <a:cubicBezTo>
                  <a:pt x="872429" y="220254"/>
                  <a:pt x="861155" y="219617"/>
                  <a:pt x="851381" y="213092"/>
                </a:cubicBezTo>
                <a:cubicBezTo>
                  <a:pt x="841606" y="206567"/>
                  <a:pt x="836994" y="197660"/>
                  <a:pt x="837544" y="186369"/>
                </a:cubicBezTo>
                <a:cubicBezTo>
                  <a:pt x="838094" y="175078"/>
                  <a:pt x="843856" y="166545"/>
                  <a:pt x="854830" y="160770"/>
                </a:cubicBezTo>
                <a:cubicBezTo>
                  <a:pt x="860318" y="157883"/>
                  <a:pt x="865811" y="156442"/>
                  <a:pt x="871311" y="156449"/>
                </a:cubicBezTo>
                <a:close/>
                <a:moveTo>
                  <a:pt x="2296705" y="154146"/>
                </a:moveTo>
                <a:cubicBezTo>
                  <a:pt x="2291922" y="152904"/>
                  <a:pt x="2273981" y="154475"/>
                  <a:pt x="2242883" y="158858"/>
                </a:cubicBezTo>
                <a:cubicBezTo>
                  <a:pt x="2253349" y="166924"/>
                  <a:pt x="2256978" y="173840"/>
                  <a:pt x="2253770" y="179607"/>
                </a:cubicBezTo>
                <a:cubicBezTo>
                  <a:pt x="2250562" y="185373"/>
                  <a:pt x="2247925" y="195756"/>
                  <a:pt x="2245858" y="210755"/>
                </a:cubicBezTo>
                <a:cubicBezTo>
                  <a:pt x="2243792" y="225754"/>
                  <a:pt x="2241758" y="247511"/>
                  <a:pt x="2239758" y="276026"/>
                </a:cubicBezTo>
                <a:cubicBezTo>
                  <a:pt x="2255658" y="273926"/>
                  <a:pt x="2267011" y="274063"/>
                  <a:pt x="2273819" y="276438"/>
                </a:cubicBezTo>
                <a:cubicBezTo>
                  <a:pt x="2280627" y="278813"/>
                  <a:pt x="2284685" y="282213"/>
                  <a:pt x="2285993" y="286638"/>
                </a:cubicBezTo>
                <a:cubicBezTo>
                  <a:pt x="2287302" y="291062"/>
                  <a:pt x="2289826" y="284909"/>
                  <a:pt x="2293568" y="268176"/>
                </a:cubicBezTo>
                <a:cubicBezTo>
                  <a:pt x="2297309" y="251444"/>
                  <a:pt x="2299963" y="234157"/>
                  <a:pt x="2301530" y="216317"/>
                </a:cubicBezTo>
                <a:cubicBezTo>
                  <a:pt x="2303096" y="198476"/>
                  <a:pt x="2303879" y="183373"/>
                  <a:pt x="2303879" y="171007"/>
                </a:cubicBezTo>
                <a:cubicBezTo>
                  <a:pt x="2303879" y="161008"/>
                  <a:pt x="2301488" y="155387"/>
                  <a:pt x="2296705" y="154146"/>
                </a:cubicBezTo>
                <a:close/>
                <a:moveTo>
                  <a:pt x="7432027" y="149921"/>
                </a:moveTo>
                <a:cubicBezTo>
                  <a:pt x="7426303" y="150429"/>
                  <a:pt x="7411733" y="153017"/>
                  <a:pt x="7388318" y="157683"/>
                </a:cubicBezTo>
                <a:lnTo>
                  <a:pt x="7389693" y="202305"/>
                </a:lnTo>
                <a:cubicBezTo>
                  <a:pt x="7398909" y="201439"/>
                  <a:pt x="7406579" y="199389"/>
                  <a:pt x="7412704" y="196156"/>
                </a:cubicBezTo>
                <a:cubicBezTo>
                  <a:pt x="7418829" y="192922"/>
                  <a:pt x="7425445" y="194802"/>
                  <a:pt x="7432553" y="201793"/>
                </a:cubicBezTo>
                <a:cubicBezTo>
                  <a:pt x="7439661" y="208784"/>
                  <a:pt x="7437619" y="214567"/>
                  <a:pt x="7426428" y="219142"/>
                </a:cubicBezTo>
                <a:cubicBezTo>
                  <a:pt x="7415237" y="223716"/>
                  <a:pt x="7403059" y="226004"/>
                  <a:pt x="7389893" y="226004"/>
                </a:cubicBezTo>
                <a:lnTo>
                  <a:pt x="7391243" y="266601"/>
                </a:lnTo>
                <a:cubicBezTo>
                  <a:pt x="7396509" y="266751"/>
                  <a:pt x="7404359" y="264697"/>
                  <a:pt x="7414791" y="260439"/>
                </a:cubicBezTo>
                <a:cubicBezTo>
                  <a:pt x="7425223" y="256181"/>
                  <a:pt x="7432219" y="256406"/>
                  <a:pt x="7435777" y="261114"/>
                </a:cubicBezTo>
                <a:cubicBezTo>
                  <a:pt x="7439335" y="265822"/>
                  <a:pt x="7441956" y="265522"/>
                  <a:pt x="7443639" y="260214"/>
                </a:cubicBezTo>
                <a:cubicBezTo>
                  <a:pt x="7445322" y="254906"/>
                  <a:pt x="7446427" y="236874"/>
                  <a:pt x="7446951" y="206117"/>
                </a:cubicBezTo>
                <a:cubicBezTo>
                  <a:pt x="7447477" y="175361"/>
                  <a:pt x="7446551" y="158179"/>
                  <a:pt x="7444177" y="154571"/>
                </a:cubicBezTo>
                <a:cubicBezTo>
                  <a:pt x="7441802" y="150963"/>
                  <a:pt x="7437753" y="149413"/>
                  <a:pt x="7432027" y="149921"/>
                </a:cubicBezTo>
                <a:close/>
                <a:moveTo>
                  <a:pt x="1717028" y="149921"/>
                </a:moveTo>
                <a:cubicBezTo>
                  <a:pt x="1711303" y="150429"/>
                  <a:pt x="1696733" y="153017"/>
                  <a:pt x="1673318" y="157683"/>
                </a:cubicBezTo>
                <a:lnTo>
                  <a:pt x="1674693" y="202305"/>
                </a:lnTo>
                <a:cubicBezTo>
                  <a:pt x="1683909" y="201439"/>
                  <a:pt x="1691579" y="199389"/>
                  <a:pt x="1697704" y="196156"/>
                </a:cubicBezTo>
                <a:cubicBezTo>
                  <a:pt x="1703829" y="192922"/>
                  <a:pt x="1710445" y="194802"/>
                  <a:pt x="1717553" y="201793"/>
                </a:cubicBezTo>
                <a:cubicBezTo>
                  <a:pt x="1724661" y="208784"/>
                  <a:pt x="1722619" y="214567"/>
                  <a:pt x="1711428" y="219142"/>
                </a:cubicBezTo>
                <a:cubicBezTo>
                  <a:pt x="1700237" y="223716"/>
                  <a:pt x="1688059" y="226004"/>
                  <a:pt x="1674893" y="226004"/>
                </a:cubicBezTo>
                <a:lnTo>
                  <a:pt x="1676243" y="266601"/>
                </a:lnTo>
                <a:cubicBezTo>
                  <a:pt x="1681509" y="266751"/>
                  <a:pt x="1689359" y="264697"/>
                  <a:pt x="1699792" y="260439"/>
                </a:cubicBezTo>
                <a:cubicBezTo>
                  <a:pt x="1710224" y="256181"/>
                  <a:pt x="1717220" y="256406"/>
                  <a:pt x="1720778" y="261114"/>
                </a:cubicBezTo>
                <a:cubicBezTo>
                  <a:pt x="1724336" y="265822"/>
                  <a:pt x="1726957" y="265522"/>
                  <a:pt x="1728640" y="260214"/>
                </a:cubicBezTo>
                <a:cubicBezTo>
                  <a:pt x="1730323" y="254906"/>
                  <a:pt x="1731427" y="236874"/>
                  <a:pt x="1731952" y="206117"/>
                </a:cubicBezTo>
                <a:cubicBezTo>
                  <a:pt x="1732477" y="175361"/>
                  <a:pt x="1731552" y="158179"/>
                  <a:pt x="1729177" y="154571"/>
                </a:cubicBezTo>
                <a:cubicBezTo>
                  <a:pt x="1726802" y="150963"/>
                  <a:pt x="1722753" y="149413"/>
                  <a:pt x="1717028" y="149921"/>
                </a:cubicBezTo>
                <a:close/>
                <a:moveTo>
                  <a:pt x="174010" y="149743"/>
                </a:moveTo>
                <a:cubicBezTo>
                  <a:pt x="171706" y="149087"/>
                  <a:pt x="168435" y="149150"/>
                  <a:pt x="164198" y="149933"/>
                </a:cubicBezTo>
                <a:cubicBezTo>
                  <a:pt x="155723" y="151500"/>
                  <a:pt x="140378" y="154591"/>
                  <a:pt x="118163" y="159208"/>
                </a:cubicBezTo>
                <a:cubicBezTo>
                  <a:pt x="119113" y="169674"/>
                  <a:pt x="120496" y="180898"/>
                  <a:pt x="122313" y="192881"/>
                </a:cubicBezTo>
                <a:cubicBezTo>
                  <a:pt x="142561" y="190914"/>
                  <a:pt x="160544" y="188539"/>
                  <a:pt x="176259" y="185756"/>
                </a:cubicBezTo>
                <a:cubicBezTo>
                  <a:pt x="178176" y="168691"/>
                  <a:pt x="178764" y="158062"/>
                  <a:pt x="178022" y="153871"/>
                </a:cubicBezTo>
                <a:cubicBezTo>
                  <a:pt x="177651" y="151775"/>
                  <a:pt x="176314" y="150399"/>
                  <a:pt x="174010" y="149743"/>
                </a:cubicBezTo>
                <a:close/>
                <a:moveTo>
                  <a:pt x="4743294" y="142674"/>
                </a:moveTo>
                <a:cubicBezTo>
                  <a:pt x="4754819" y="142549"/>
                  <a:pt x="4764285" y="146990"/>
                  <a:pt x="4771691" y="155996"/>
                </a:cubicBezTo>
                <a:cubicBezTo>
                  <a:pt x="4781565" y="168003"/>
                  <a:pt x="4775137" y="174303"/>
                  <a:pt x="4752405" y="174894"/>
                </a:cubicBezTo>
                <a:cubicBezTo>
                  <a:pt x="4729672" y="175486"/>
                  <a:pt x="4703391" y="178057"/>
                  <a:pt x="4673560" y="182606"/>
                </a:cubicBezTo>
                <a:cubicBezTo>
                  <a:pt x="4677742" y="187339"/>
                  <a:pt x="4679030" y="192752"/>
                  <a:pt x="4677422" y="198843"/>
                </a:cubicBezTo>
                <a:cubicBezTo>
                  <a:pt x="4675813" y="204934"/>
                  <a:pt x="4674526" y="211838"/>
                  <a:pt x="4673560" y="219554"/>
                </a:cubicBezTo>
                <a:cubicBezTo>
                  <a:pt x="4685992" y="216571"/>
                  <a:pt x="4697079" y="213209"/>
                  <a:pt x="4706820" y="209467"/>
                </a:cubicBezTo>
                <a:cubicBezTo>
                  <a:pt x="4716561" y="205726"/>
                  <a:pt x="4726002" y="207930"/>
                  <a:pt x="4735143" y="216079"/>
                </a:cubicBezTo>
                <a:cubicBezTo>
                  <a:pt x="4744284" y="224229"/>
                  <a:pt x="4740559" y="230799"/>
                  <a:pt x="4723969" y="235791"/>
                </a:cubicBezTo>
                <a:cubicBezTo>
                  <a:pt x="4707378" y="240782"/>
                  <a:pt x="4690500" y="242753"/>
                  <a:pt x="4673335" y="241703"/>
                </a:cubicBezTo>
                <a:lnTo>
                  <a:pt x="4671960" y="285600"/>
                </a:lnTo>
                <a:cubicBezTo>
                  <a:pt x="4701424" y="300316"/>
                  <a:pt x="4728327" y="309745"/>
                  <a:pt x="4752667" y="313886"/>
                </a:cubicBezTo>
                <a:cubicBezTo>
                  <a:pt x="4777007" y="318027"/>
                  <a:pt x="4799972" y="321815"/>
                  <a:pt x="4821563" y="325248"/>
                </a:cubicBezTo>
                <a:cubicBezTo>
                  <a:pt x="4843153" y="328681"/>
                  <a:pt x="4845778" y="333368"/>
                  <a:pt x="4829437" y="339309"/>
                </a:cubicBezTo>
                <a:cubicBezTo>
                  <a:pt x="4813096" y="345251"/>
                  <a:pt x="4794448" y="350338"/>
                  <a:pt x="4773491" y="354571"/>
                </a:cubicBezTo>
                <a:cubicBezTo>
                  <a:pt x="4752533" y="358804"/>
                  <a:pt x="4736501" y="359012"/>
                  <a:pt x="4725394" y="355196"/>
                </a:cubicBezTo>
                <a:cubicBezTo>
                  <a:pt x="4714286" y="351379"/>
                  <a:pt x="4694866" y="338476"/>
                  <a:pt x="4667135" y="316486"/>
                </a:cubicBezTo>
                <a:cubicBezTo>
                  <a:pt x="4639403" y="294495"/>
                  <a:pt x="4612521" y="273226"/>
                  <a:pt x="4586490" y="252677"/>
                </a:cubicBezTo>
                <a:cubicBezTo>
                  <a:pt x="4581207" y="260760"/>
                  <a:pt x="4571882" y="272013"/>
                  <a:pt x="4558517" y="286438"/>
                </a:cubicBezTo>
                <a:cubicBezTo>
                  <a:pt x="4545151" y="300862"/>
                  <a:pt x="4532239" y="312136"/>
                  <a:pt x="4519781" y="320261"/>
                </a:cubicBezTo>
                <a:cubicBezTo>
                  <a:pt x="4507324" y="328385"/>
                  <a:pt x="4493729" y="334055"/>
                  <a:pt x="4478996" y="337272"/>
                </a:cubicBezTo>
                <a:cubicBezTo>
                  <a:pt x="4464264" y="340488"/>
                  <a:pt x="4464918" y="335997"/>
                  <a:pt x="4480959" y="323798"/>
                </a:cubicBezTo>
                <a:cubicBezTo>
                  <a:pt x="4496999" y="311599"/>
                  <a:pt x="4513773" y="294679"/>
                  <a:pt x="4531281" y="273038"/>
                </a:cubicBezTo>
                <a:cubicBezTo>
                  <a:pt x="4548788" y="251398"/>
                  <a:pt x="4559854" y="235491"/>
                  <a:pt x="4564479" y="225316"/>
                </a:cubicBezTo>
                <a:cubicBezTo>
                  <a:pt x="4566791" y="220229"/>
                  <a:pt x="4568460" y="215764"/>
                  <a:pt x="4569485" y="211920"/>
                </a:cubicBezTo>
                <a:lnTo>
                  <a:pt x="4570173" y="206101"/>
                </a:lnTo>
                <a:lnTo>
                  <a:pt x="4545680" y="212642"/>
                </a:lnTo>
                <a:cubicBezTo>
                  <a:pt x="4534056" y="216334"/>
                  <a:pt x="4522106" y="212396"/>
                  <a:pt x="4509832" y="200830"/>
                </a:cubicBezTo>
                <a:cubicBezTo>
                  <a:pt x="4497558" y="189264"/>
                  <a:pt x="4496087" y="184011"/>
                  <a:pt x="4505420" y="185069"/>
                </a:cubicBezTo>
                <a:cubicBezTo>
                  <a:pt x="4514752" y="186127"/>
                  <a:pt x="4523410" y="186156"/>
                  <a:pt x="4531393" y="185156"/>
                </a:cubicBezTo>
                <a:cubicBezTo>
                  <a:pt x="4539376" y="184156"/>
                  <a:pt x="4554667" y="181819"/>
                  <a:pt x="4577265" y="178144"/>
                </a:cubicBezTo>
                <a:cubicBezTo>
                  <a:pt x="4599864" y="174469"/>
                  <a:pt x="4626850" y="168970"/>
                  <a:pt x="4658223" y="161645"/>
                </a:cubicBezTo>
                <a:cubicBezTo>
                  <a:pt x="4689596" y="154321"/>
                  <a:pt x="4713882" y="148546"/>
                  <a:pt x="4731081" y="144321"/>
                </a:cubicBezTo>
                <a:cubicBezTo>
                  <a:pt x="4735381" y="143265"/>
                  <a:pt x="4739452" y="142716"/>
                  <a:pt x="4743294" y="142674"/>
                </a:cubicBezTo>
                <a:close/>
                <a:moveTo>
                  <a:pt x="1418812" y="133759"/>
                </a:moveTo>
                <a:cubicBezTo>
                  <a:pt x="1422293" y="133501"/>
                  <a:pt x="1425967" y="133926"/>
                  <a:pt x="1429833" y="135034"/>
                </a:cubicBezTo>
                <a:cubicBezTo>
                  <a:pt x="1437566" y="137251"/>
                  <a:pt x="1445020" y="140263"/>
                  <a:pt x="1452194" y="144071"/>
                </a:cubicBezTo>
                <a:cubicBezTo>
                  <a:pt x="1459369" y="147879"/>
                  <a:pt x="1461102" y="153325"/>
                  <a:pt x="1457394" y="160408"/>
                </a:cubicBezTo>
                <a:cubicBezTo>
                  <a:pt x="1453686" y="167491"/>
                  <a:pt x="1451582" y="175524"/>
                  <a:pt x="1451082" y="184506"/>
                </a:cubicBezTo>
                <a:cubicBezTo>
                  <a:pt x="1450582" y="193489"/>
                  <a:pt x="1450057" y="203439"/>
                  <a:pt x="1449507" y="214354"/>
                </a:cubicBezTo>
                <a:cubicBezTo>
                  <a:pt x="1448957" y="225270"/>
                  <a:pt x="1446215" y="233603"/>
                  <a:pt x="1441282" y="239353"/>
                </a:cubicBezTo>
                <a:cubicBezTo>
                  <a:pt x="1436349" y="245103"/>
                  <a:pt x="1431379" y="243365"/>
                  <a:pt x="1426371" y="234141"/>
                </a:cubicBezTo>
                <a:cubicBezTo>
                  <a:pt x="1421363" y="224916"/>
                  <a:pt x="1419642" y="215688"/>
                  <a:pt x="1421209" y="206455"/>
                </a:cubicBezTo>
                <a:cubicBezTo>
                  <a:pt x="1422775" y="197222"/>
                  <a:pt x="1423313" y="187660"/>
                  <a:pt x="1422821" y="177769"/>
                </a:cubicBezTo>
                <a:cubicBezTo>
                  <a:pt x="1422329" y="167878"/>
                  <a:pt x="1420888" y="162204"/>
                  <a:pt x="1418496" y="160745"/>
                </a:cubicBezTo>
                <a:cubicBezTo>
                  <a:pt x="1416105" y="159287"/>
                  <a:pt x="1406885" y="159854"/>
                  <a:pt x="1390835" y="162445"/>
                </a:cubicBezTo>
                <a:cubicBezTo>
                  <a:pt x="1374786" y="165037"/>
                  <a:pt x="1359087" y="167232"/>
                  <a:pt x="1343738" y="169032"/>
                </a:cubicBezTo>
                <a:cubicBezTo>
                  <a:pt x="1343738" y="185748"/>
                  <a:pt x="1343197" y="200651"/>
                  <a:pt x="1342113" y="213742"/>
                </a:cubicBezTo>
                <a:cubicBezTo>
                  <a:pt x="1341030" y="226833"/>
                  <a:pt x="1338664" y="238166"/>
                  <a:pt x="1335014" y="247740"/>
                </a:cubicBezTo>
                <a:cubicBezTo>
                  <a:pt x="1331364" y="257314"/>
                  <a:pt x="1325860" y="257535"/>
                  <a:pt x="1318502" y="248402"/>
                </a:cubicBezTo>
                <a:cubicBezTo>
                  <a:pt x="1311144" y="239270"/>
                  <a:pt x="1308511" y="231358"/>
                  <a:pt x="1310603" y="224666"/>
                </a:cubicBezTo>
                <a:cubicBezTo>
                  <a:pt x="1312694" y="217975"/>
                  <a:pt x="1314528" y="207022"/>
                  <a:pt x="1316102" y="191806"/>
                </a:cubicBezTo>
                <a:cubicBezTo>
                  <a:pt x="1317677" y="176590"/>
                  <a:pt x="1316373" y="164337"/>
                  <a:pt x="1312190" y="155046"/>
                </a:cubicBezTo>
                <a:cubicBezTo>
                  <a:pt x="1308007" y="145755"/>
                  <a:pt x="1310349" y="142451"/>
                  <a:pt x="1319215" y="145134"/>
                </a:cubicBezTo>
                <a:cubicBezTo>
                  <a:pt x="1328081" y="147817"/>
                  <a:pt x="1333926" y="149388"/>
                  <a:pt x="1336751" y="149846"/>
                </a:cubicBezTo>
                <a:cubicBezTo>
                  <a:pt x="1339576" y="150304"/>
                  <a:pt x="1350767" y="149021"/>
                  <a:pt x="1370324" y="145996"/>
                </a:cubicBezTo>
                <a:cubicBezTo>
                  <a:pt x="1389881" y="142971"/>
                  <a:pt x="1402756" y="139834"/>
                  <a:pt x="1408947" y="136584"/>
                </a:cubicBezTo>
                <a:cubicBezTo>
                  <a:pt x="1412042" y="134959"/>
                  <a:pt x="1415331" y="134018"/>
                  <a:pt x="1418812" y="133759"/>
                </a:cubicBezTo>
                <a:close/>
                <a:moveTo>
                  <a:pt x="2930976" y="121513"/>
                </a:moveTo>
                <a:cubicBezTo>
                  <a:pt x="2934928" y="121095"/>
                  <a:pt x="2939966" y="121985"/>
                  <a:pt x="2946091" y="124185"/>
                </a:cubicBezTo>
                <a:cubicBezTo>
                  <a:pt x="2962739" y="129601"/>
                  <a:pt x="2968089" y="135555"/>
                  <a:pt x="2962139" y="142046"/>
                </a:cubicBezTo>
                <a:cubicBezTo>
                  <a:pt x="2956190" y="148538"/>
                  <a:pt x="2951982" y="155971"/>
                  <a:pt x="2949515" y="164345"/>
                </a:cubicBezTo>
                <a:cubicBezTo>
                  <a:pt x="2947049" y="172720"/>
                  <a:pt x="2943249" y="200530"/>
                  <a:pt x="2938116" y="247777"/>
                </a:cubicBezTo>
                <a:cubicBezTo>
                  <a:pt x="2951599" y="240045"/>
                  <a:pt x="2965164" y="233145"/>
                  <a:pt x="2978814" y="227079"/>
                </a:cubicBezTo>
                <a:cubicBezTo>
                  <a:pt x="2992462" y="221012"/>
                  <a:pt x="2996412" y="220883"/>
                  <a:pt x="2990663" y="226691"/>
                </a:cubicBezTo>
                <a:cubicBezTo>
                  <a:pt x="2984913" y="232499"/>
                  <a:pt x="2974014" y="243494"/>
                  <a:pt x="2957965" y="259677"/>
                </a:cubicBezTo>
                <a:cubicBezTo>
                  <a:pt x="2941915" y="275859"/>
                  <a:pt x="2929808" y="289721"/>
                  <a:pt x="2921642" y="301262"/>
                </a:cubicBezTo>
                <a:cubicBezTo>
                  <a:pt x="2913476" y="312803"/>
                  <a:pt x="2905522" y="311711"/>
                  <a:pt x="2897781" y="297987"/>
                </a:cubicBezTo>
                <a:cubicBezTo>
                  <a:pt x="2890040" y="284263"/>
                  <a:pt x="2889098" y="274617"/>
                  <a:pt x="2894956" y="269051"/>
                </a:cubicBezTo>
                <a:cubicBezTo>
                  <a:pt x="2900814" y="263485"/>
                  <a:pt x="2905518" y="255123"/>
                  <a:pt x="2909067" y="243965"/>
                </a:cubicBezTo>
                <a:cubicBezTo>
                  <a:pt x="2912617" y="232808"/>
                  <a:pt x="2915180" y="218613"/>
                  <a:pt x="2916755" y="201380"/>
                </a:cubicBezTo>
                <a:cubicBezTo>
                  <a:pt x="2918330" y="184148"/>
                  <a:pt x="2919375" y="172440"/>
                  <a:pt x="2919892" y="166257"/>
                </a:cubicBezTo>
                <a:cubicBezTo>
                  <a:pt x="2920408" y="160074"/>
                  <a:pt x="2916525" y="158512"/>
                  <a:pt x="2908243" y="161570"/>
                </a:cubicBezTo>
                <a:cubicBezTo>
                  <a:pt x="2899960" y="164628"/>
                  <a:pt x="2891865" y="168028"/>
                  <a:pt x="2883957" y="171770"/>
                </a:cubicBezTo>
                <a:cubicBezTo>
                  <a:pt x="2876049" y="175511"/>
                  <a:pt x="2866337" y="173728"/>
                  <a:pt x="2854821" y="166420"/>
                </a:cubicBezTo>
                <a:cubicBezTo>
                  <a:pt x="2843305" y="159112"/>
                  <a:pt x="2843867" y="154404"/>
                  <a:pt x="2856508" y="152296"/>
                </a:cubicBezTo>
                <a:cubicBezTo>
                  <a:pt x="2869149" y="150188"/>
                  <a:pt x="2882398" y="146913"/>
                  <a:pt x="2896256" y="142471"/>
                </a:cubicBezTo>
                <a:cubicBezTo>
                  <a:pt x="2910113" y="138030"/>
                  <a:pt x="2918821" y="132772"/>
                  <a:pt x="2922379" y="126697"/>
                </a:cubicBezTo>
                <a:cubicBezTo>
                  <a:pt x="2924158" y="123660"/>
                  <a:pt x="2927024" y="121932"/>
                  <a:pt x="2930976" y="121513"/>
                </a:cubicBezTo>
                <a:close/>
                <a:moveTo>
                  <a:pt x="7015559" y="118067"/>
                </a:moveTo>
                <a:cubicBezTo>
                  <a:pt x="7017919" y="117787"/>
                  <a:pt x="7020817" y="118002"/>
                  <a:pt x="7024253" y="118710"/>
                </a:cubicBezTo>
                <a:cubicBezTo>
                  <a:pt x="7037993" y="121543"/>
                  <a:pt x="7047176" y="126906"/>
                  <a:pt x="7051801" y="134797"/>
                </a:cubicBezTo>
                <a:cubicBezTo>
                  <a:pt x="7056425" y="142688"/>
                  <a:pt x="7056259" y="149667"/>
                  <a:pt x="7051301" y="155733"/>
                </a:cubicBezTo>
                <a:cubicBezTo>
                  <a:pt x="7046343" y="161799"/>
                  <a:pt x="7039177" y="161699"/>
                  <a:pt x="7029802" y="155433"/>
                </a:cubicBezTo>
                <a:cubicBezTo>
                  <a:pt x="7020427" y="149167"/>
                  <a:pt x="7013432" y="141992"/>
                  <a:pt x="7008816" y="133909"/>
                </a:cubicBezTo>
                <a:cubicBezTo>
                  <a:pt x="7006229" y="124185"/>
                  <a:pt x="7008476" y="118904"/>
                  <a:pt x="7015559" y="118067"/>
                </a:cubicBezTo>
                <a:close/>
                <a:moveTo>
                  <a:pt x="182521" y="117348"/>
                </a:moveTo>
                <a:cubicBezTo>
                  <a:pt x="186109" y="117106"/>
                  <a:pt x="190050" y="117827"/>
                  <a:pt x="194346" y="119510"/>
                </a:cubicBezTo>
                <a:cubicBezTo>
                  <a:pt x="202937" y="122877"/>
                  <a:pt x="210686" y="127689"/>
                  <a:pt x="217594" y="133947"/>
                </a:cubicBezTo>
                <a:cubicBezTo>
                  <a:pt x="224502" y="140205"/>
                  <a:pt x="224948" y="146334"/>
                  <a:pt x="218932" y="152333"/>
                </a:cubicBezTo>
                <a:cubicBezTo>
                  <a:pt x="212916" y="158333"/>
                  <a:pt x="206516" y="169741"/>
                  <a:pt x="199733" y="186556"/>
                </a:cubicBezTo>
                <a:cubicBezTo>
                  <a:pt x="209133" y="201055"/>
                  <a:pt x="208141" y="208642"/>
                  <a:pt x="196758" y="209317"/>
                </a:cubicBezTo>
                <a:cubicBezTo>
                  <a:pt x="185376" y="209992"/>
                  <a:pt x="160977" y="212296"/>
                  <a:pt x="123563" y="216229"/>
                </a:cubicBezTo>
                <a:cubicBezTo>
                  <a:pt x="118663" y="231112"/>
                  <a:pt x="113384" y="233262"/>
                  <a:pt x="107726" y="222679"/>
                </a:cubicBezTo>
                <a:cubicBezTo>
                  <a:pt x="102068" y="212096"/>
                  <a:pt x="97435" y="199072"/>
                  <a:pt x="93827" y="183606"/>
                </a:cubicBezTo>
                <a:cubicBezTo>
                  <a:pt x="90219" y="168141"/>
                  <a:pt x="86019" y="156154"/>
                  <a:pt x="81228" y="147646"/>
                </a:cubicBezTo>
                <a:cubicBezTo>
                  <a:pt x="76436" y="139138"/>
                  <a:pt x="77732" y="134884"/>
                  <a:pt x="85115" y="134884"/>
                </a:cubicBezTo>
                <a:cubicBezTo>
                  <a:pt x="90831" y="134884"/>
                  <a:pt x="96710" y="135401"/>
                  <a:pt x="102752" y="136434"/>
                </a:cubicBezTo>
                <a:cubicBezTo>
                  <a:pt x="108793" y="137468"/>
                  <a:pt x="120542" y="136230"/>
                  <a:pt x="137999" y="132722"/>
                </a:cubicBezTo>
                <a:cubicBezTo>
                  <a:pt x="155457" y="129214"/>
                  <a:pt x="167064" y="125293"/>
                  <a:pt x="172822" y="120960"/>
                </a:cubicBezTo>
                <a:cubicBezTo>
                  <a:pt x="175701" y="118794"/>
                  <a:pt x="178934" y="117590"/>
                  <a:pt x="182521" y="117348"/>
                </a:cubicBezTo>
                <a:close/>
                <a:moveTo>
                  <a:pt x="2713642" y="114426"/>
                </a:moveTo>
                <a:cubicBezTo>
                  <a:pt x="2711459" y="114303"/>
                  <a:pt x="2708497" y="114636"/>
                  <a:pt x="2704755" y="115423"/>
                </a:cubicBezTo>
                <a:cubicBezTo>
                  <a:pt x="2697272" y="116998"/>
                  <a:pt x="2677748" y="120660"/>
                  <a:pt x="2646184" y="126410"/>
                </a:cubicBezTo>
                <a:lnTo>
                  <a:pt x="2655033" y="189756"/>
                </a:lnTo>
                <a:cubicBezTo>
                  <a:pt x="2673966" y="185773"/>
                  <a:pt x="2695531" y="181365"/>
                  <a:pt x="2719729" y="176532"/>
                </a:cubicBezTo>
                <a:lnTo>
                  <a:pt x="2719729" y="134934"/>
                </a:lnTo>
                <a:cubicBezTo>
                  <a:pt x="2719729" y="124485"/>
                  <a:pt x="2719104" y="118227"/>
                  <a:pt x="2717854" y="116160"/>
                </a:cubicBezTo>
                <a:cubicBezTo>
                  <a:pt x="2717229" y="115127"/>
                  <a:pt x="2715825" y="114549"/>
                  <a:pt x="2713642" y="114426"/>
                </a:cubicBezTo>
                <a:close/>
                <a:moveTo>
                  <a:pt x="3443428" y="111489"/>
                </a:moveTo>
                <a:cubicBezTo>
                  <a:pt x="3438508" y="111762"/>
                  <a:pt x="3431852" y="112552"/>
                  <a:pt x="3423461" y="113861"/>
                </a:cubicBezTo>
                <a:cubicBezTo>
                  <a:pt x="3406678" y="116477"/>
                  <a:pt x="3388179" y="119160"/>
                  <a:pt x="3367964" y="121910"/>
                </a:cubicBezTo>
                <a:cubicBezTo>
                  <a:pt x="3367964" y="129443"/>
                  <a:pt x="3368180" y="133751"/>
                  <a:pt x="3368614" y="134834"/>
                </a:cubicBezTo>
                <a:cubicBezTo>
                  <a:pt x="3379664" y="133918"/>
                  <a:pt x="3391679" y="131076"/>
                  <a:pt x="3404662" y="126310"/>
                </a:cubicBezTo>
                <a:cubicBezTo>
                  <a:pt x="3417644" y="121543"/>
                  <a:pt x="3427586" y="123085"/>
                  <a:pt x="3434485" y="130935"/>
                </a:cubicBezTo>
                <a:cubicBezTo>
                  <a:pt x="3441385" y="138784"/>
                  <a:pt x="3436289" y="144563"/>
                  <a:pt x="3419199" y="148271"/>
                </a:cubicBezTo>
                <a:cubicBezTo>
                  <a:pt x="3402108" y="151979"/>
                  <a:pt x="3386079" y="154258"/>
                  <a:pt x="3371114" y="155108"/>
                </a:cubicBezTo>
                <a:cubicBezTo>
                  <a:pt x="3372164" y="159441"/>
                  <a:pt x="3372689" y="163141"/>
                  <a:pt x="3372689" y="166207"/>
                </a:cubicBezTo>
                <a:cubicBezTo>
                  <a:pt x="3385221" y="163458"/>
                  <a:pt x="3397458" y="160420"/>
                  <a:pt x="3409399" y="157095"/>
                </a:cubicBezTo>
                <a:cubicBezTo>
                  <a:pt x="3421340" y="153771"/>
                  <a:pt x="3430756" y="155725"/>
                  <a:pt x="3437647" y="162958"/>
                </a:cubicBezTo>
                <a:cubicBezTo>
                  <a:pt x="3444538" y="170191"/>
                  <a:pt x="3440535" y="175707"/>
                  <a:pt x="3425636" y="179507"/>
                </a:cubicBezTo>
                <a:cubicBezTo>
                  <a:pt x="3410737" y="183306"/>
                  <a:pt x="3393604" y="185656"/>
                  <a:pt x="3374239" y="186556"/>
                </a:cubicBezTo>
                <a:lnTo>
                  <a:pt x="3375414" y="202305"/>
                </a:lnTo>
                <a:cubicBezTo>
                  <a:pt x="3376597" y="201405"/>
                  <a:pt x="3386804" y="199355"/>
                  <a:pt x="3406037" y="196156"/>
                </a:cubicBezTo>
                <a:cubicBezTo>
                  <a:pt x="3425269" y="192956"/>
                  <a:pt x="3437126" y="191356"/>
                  <a:pt x="3441610" y="191356"/>
                </a:cubicBezTo>
                <a:cubicBezTo>
                  <a:pt x="3447143" y="191356"/>
                  <a:pt x="3451417" y="191339"/>
                  <a:pt x="3454434" y="191306"/>
                </a:cubicBezTo>
                <a:cubicBezTo>
                  <a:pt x="3457317" y="163058"/>
                  <a:pt x="3458521" y="143196"/>
                  <a:pt x="3458046" y="131722"/>
                </a:cubicBezTo>
                <a:cubicBezTo>
                  <a:pt x="3457571" y="120248"/>
                  <a:pt x="3455884" y="113748"/>
                  <a:pt x="3452984" y="112223"/>
                </a:cubicBezTo>
                <a:cubicBezTo>
                  <a:pt x="3451534" y="111461"/>
                  <a:pt x="3448349" y="111216"/>
                  <a:pt x="3443428" y="111489"/>
                </a:cubicBezTo>
                <a:close/>
                <a:moveTo>
                  <a:pt x="7139645" y="90684"/>
                </a:moveTo>
                <a:cubicBezTo>
                  <a:pt x="7145079" y="90528"/>
                  <a:pt x="7153491" y="92387"/>
                  <a:pt x="7164881" y="96262"/>
                </a:cubicBezTo>
                <a:cubicBezTo>
                  <a:pt x="7179881" y="108544"/>
                  <a:pt x="7183597" y="116402"/>
                  <a:pt x="7176031" y="119835"/>
                </a:cubicBezTo>
                <a:cubicBezTo>
                  <a:pt x="7168464" y="123268"/>
                  <a:pt x="7161607" y="127547"/>
                  <a:pt x="7155457" y="132672"/>
                </a:cubicBezTo>
                <a:cubicBezTo>
                  <a:pt x="7149307" y="137797"/>
                  <a:pt x="7138153" y="145221"/>
                  <a:pt x="7121997" y="154946"/>
                </a:cubicBezTo>
                <a:cubicBezTo>
                  <a:pt x="7105839" y="164670"/>
                  <a:pt x="7102256" y="163070"/>
                  <a:pt x="7111247" y="150146"/>
                </a:cubicBezTo>
                <a:cubicBezTo>
                  <a:pt x="7120238" y="137222"/>
                  <a:pt x="7126255" y="127260"/>
                  <a:pt x="7129296" y="120260"/>
                </a:cubicBezTo>
                <a:cubicBezTo>
                  <a:pt x="7132337" y="113261"/>
                  <a:pt x="7133333" y="105574"/>
                  <a:pt x="7132283" y="97199"/>
                </a:cubicBezTo>
                <a:cubicBezTo>
                  <a:pt x="7131759" y="93012"/>
                  <a:pt x="7134213" y="90840"/>
                  <a:pt x="7139645" y="90684"/>
                </a:cubicBezTo>
                <a:close/>
                <a:moveTo>
                  <a:pt x="5568298" y="90086"/>
                </a:moveTo>
                <a:cubicBezTo>
                  <a:pt x="5576373" y="89376"/>
                  <a:pt x="5584466" y="91831"/>
                  <a:pt x="5592578" y="97449"/>
                </a:cubicBezTo>
                <a:cubicBezTo>
                  <a:pt x="5603394" y="104940"/>
                  <a:pt x="5599836" y="111486"/>
                  <a:pt x="5581904" y="117085"/>
                </a:cubicBezTo>
                <a:cubicBezTo>
                  <a:pt x="5563972" y="122685"/>
                  <a:pt x="5548356" y="126627"/>
                  <a:pt x="5535056" y="128910"/>
                </a:cubicBezTo>
                <a:cubicBezTo>
                  <a:pt x="5540289" y="133793"/>
                  <a:pt x="5542369" y="138263"/>
                  <a:pt x="5541294" y="142321"/>
                </a:cubicBezTo>
                <a:cubicBezTo>
                  <a:pt x="5540219" y="146379"/>
                  <a:pt x="5539189" y="150158"/>
                  <a:pt x="5538206" y="153658"/>
                </a:cubicBezTo>
                <a:cubicBezTo>
                  <a:pt x="5542989" y="152858"/>
                  <a:pt x="5550010" y="151354"/>
                  <a:pt x="5559268" y="149146"/>
                </a:cubicBezTo>
                <a:cubicBezTo>
                  <a:pt x="5568525" y="146938"/>
                  <a:pt x="5575696" y="149492"/>
                  <a:pt x="5580779" y="156808"/>
                </a:cubicBezTo>
                <a:cubicBezTo>
                  <a:pt x="5585861" y="164124"/>
                  <a:pt x="5583095" y="169120"/>
                  <a:pt x="5572479" y="171795"/>
                </a:cubicBezTo>
                <a:cubicBezTo>
                  <a:pt x="5561863" y="174469"/>
                  <a:pt x="5550439" y="177532"/>
                  <a:pt x="5538206" y="180982"/>
                </a:cubicBezTo>
                <a:lnTo>
                  <a:pt x="5538206" y="211705"/>
                </a:lnTo>
                <a:cubicBezTo>
                  <a:pt x="5556172" y="207622"/>
                  <a:pt x="5574692" y="204247"/>
                  <a:pt x="5593766" y="201580"/>
                </a:cubicBezTo>
                <a:cubicBezTo>
                  <a:pt x="5612839" y="198914"/>
                  <a:pt x="5625934" y="199605"/>
                  <a:pt x="5633050" y="203655"/>
                </a:cubicBezTo>
                <a:cubicBezTo>
                  <a:pt x="5640167" y="207705"/>
                  <a:pt x="5645746" y="213230"/>
                  <a:pt x="5649787" y="220229"/>
                </a:cubicBezTo>
                <a:cubicBezTo>
                  <a:pt x="5653828" y="227229"/>
                  <a:pt x="5645400" y="230466"/>
                  <a:pt x="5624501" y="229941"/>
                </a:cubicBezTo>
                <a:cubicBezTo>
                  <a:pt x="5603602" y="229416"/>
                  <a:pt x="5587586" y="229658"/>
                  <a:pt x="5576454" y="230666"/>
                </a:cubicBezTo>
                <a:cubicBezTo>
                  <a:pt x="5565321" y="231674"/>
                  <a:pt x="5552514" y="233087"/>
                  <a:pt x="5538031" y="234903"/>
                </a:cubicBezTo>
                <a:cubicBezTo>
                  <a:pt x="5537048" y="281350"/>
                  <a:pt x="5536290" y="312294"/>
                  <a:pt x="5535756" y="327735"/>
                </a:cubicBezTo>
                <a:cubicBezTo>
                  <a:pt x="5535223" y="343176"/>
                  <a:pt x="5532948" y="356750"/>
                  <a:pt x="5528932" y="368458"/>
                </a:cubicBezTo>
                <a:cubicBezTo>
                  <a:pt x="5524915" y="380165"/>
                  <a:pt x="5520195" y="383694"/>
                  <a:pt x="5514770" y="379044"/>
                </a:cubicBezTo>
                <a:cubicBezTo>
                  <a:pt x="5509346" y="374395"/>
                  <a:pt x="5506633" y="362571"/>
                  <a:pt x="5506633" y="343572"/>
                </a:cubicBezTo>
                <a:lnTo>
                  <a:pt x="5506633" y="238553"/>
                </a:lnTo>
                <a:cubicBezTo>
                  <a:pt x="5473585" y="245886"/>
                  <a:pt x="5452628" y="250073"/>
                  <a:pt x="5443762" y="251115"/>
                </a:cubicBezTo>
                <a:cubicBezTo>
                  <a:pt x="5434896" y="252156"/>
                  <a:pt x="5425121" y="248819"/>
                  <a:pt x="5414439" y="241103"/>
                </a:cubicBezTo>
                <a:cubicBezTo>
                  <a:pt x="5403756" y="233387"/>
                  <a:pt x="5406935" y="229191"/>
                  <a:pt x="5423976" y="228516"/>
                </a:cubicBezTo>
                <a:cubicBezTo>
                  <a:pt x="5441016" y="227841"/>
                  <a:pt x="5468569" y="224087"/>
                  <a:pt x="5506633" y="217254"/>
                </a:cubicBezTo>
                <a:lnTo>
                  <a:pt x="5506633" y="186806"/>
                </a:lnTo>
                <a:cubicBezTo>
                  <a:pt x="5497534" y="188889"/>
                  <a:pt x="5488688" y="189652"/>
                  <a:pt x="5480098" y="189094"/>
                </a:cubicBezTo>
                <a:cubicBezTo>
                  <a:pt x="5471506" y="188535"/>
                  <a:pt x="5464369" y="185265"/>
                  <a:pt x="5458686" y="179282"/>
                </a:cubicBezTo>
                <a:cubicBezTo>
                  <a:pt x="5453003" y="173299"/>
                  <a:pt x="5453924" y="169907"/>
                  <a:pt x="5461449" y="169107"/>
                </a:cubicBezTo>
                <a:cubicBezTo>
                  <a:pt x="5468973" y="168307"/>
                  <a:pt x="5484035" y="165557"/>
                  <a:pt x="5506633" y="160858"/>
                </a:cubicBezTo>
                <a:cubicBezTo>
                  <a:pt x="5506633" y="145742"/>
                  <a:pt x="5505441" y="136609"/>
                  <a:pt x="5503058" y="133459"/>
                </a:cubicBezTo>
                <a:cubicBezTo>
                  <a:pt x="5494759" y="134459"/>
                  <a:pt x="5487138" y="135493"/>
                  <a:pt x="5480198" y="136559"/>
                </a:cubicBezTo>
                <a:cubicBezTo>
                  <a:pt x="5473256" y="137626"/>
                  <a:pt x="5465469" y="135043"/>
                  <a:pt x="5456836" y="128810"/>
                </a:cubicBezTo>
                <a:cubicBezTo>
                  <a:pt x="5448204" y="122577"/>
                  <a:pt x="5451024" y="118123"/>
                  <a:pt x="5465298" y="115448"/>
                </a:cubicBezTo>
                <a:cubicBezTo>
                  <a:pt x="5479573" y="112773"/>
                  <a:pt x="5496276" y="109111"/>
                  <a:pt x="5515408" y="104461"/>
                </a:cubicBezTo>
                <a:cubicBezTo>
                  <a:pt x="5534540" y="99811"/>
                  <a:pt x="5549481" y="95608"/>
                  <a:pt x="5560230" y="91849"/>
                </a:cubicBezTo>
                <a:cubicBezTo>
                  <a:pt x="5562918" y="90910"/>
                  <a:pt x="5565607" y="90322"/>
                  <a:pt x="5568298" y="90086"/>
                </a:cubicBezTo>
                <a:close/>
                <a:moveTo>
                  <a:pt x="3755262" y="90059"/>
                </a:moveTo>
                <a:cubicBezTo>
                  <a:pt x="3760397" y="89761"/>
                  <a:pt x="3768623" y="92837"/>
                  <a:pt x="3779939" y="99287"/>
                </a:cubicBezTo>
                <a:cubicBezTo>
                  <a:pt x="3795072" y="109636"/>
                  <a:pt x="3799838" y="117390"/>
                  <a:pt x="3794238" y="122548"/>
                </a:cubicBezTo>
                <a:cubicBezTo>
                  <a:pt x="3788638" y="127706"/>
                  <a:pt x="3781943" y="137301"/>
                  <a:pt x="3774152" y="151333"/>
                </a:cubicBezTo>
                <a:cubicBezTo>
                  <a:pt x="3766360" y="165366"/>
                  <a:pt x="3754782" y="182715"/>
                  <a:pt x="3739417" y="203380"/>
                </a:cubicBezTo>
                <a:cubicBezTo>
                  <a:pt x="3724051" y="224046"/>
                  <a:pt x="3701698" y="241874"/>
                  <a:pt x="3672358" y="256864"/>
                </a:cubicBezTo>
                <a:cubicBezTo>
                  <a:pt x="3643018" y="271855"/>
                  <a:pt x="3641256" y="267051"/>
                  <a:pt x="3667071" y="242453"/>
                </a:cubicBezTo>
                <a:cubicBezTo>
                  <a:pt x="3692886" y="217854"/>
                  <a:pt x="3713539" y="191664"/>
                  <a:pt x="3729030" y="163883"/>
                </a:cubicBezTo>
                <a:cubicBezTo>
                  <a:pt x="3744520" y="136101"/>
                  <a:pt x="3751220" y="115165"/>
                  <a:pt x="3749128" y="101074"/>
                </a:cubicBezTo>
                <a:cubicBezTo>
                  <a:pt x="3748083" y="94028"/>
                  <a:pt x="3750127" y="90357"/>
                  <a:pt x="3755262" y="90059"/>
                </a:cubicBezTo>
                <a:close/>
                <a:moveTo>
                  <a:pt x="1402885" y="87337"/>
                </a:moveTo>
                <a:cubicBezTo>
                  <a:pt x="1400331" y="87237"/>
                  <a:pt x="1396802" y="87446"/>
                  <a:pt x="1392298" y="87962"/>
                </a:cubicBezTo>
                <a:cubicBezTo>
                  <a:pt x="1383290" y="88995"/>
                  <a:pt x="1369720" y="91279"/>
                  <a:pt x="1351588" y="94812"/>
                </a:cubicBezTo>
                <a:cubicBezTo>
                  <a:pt x="1352588" y="97378"/>
                  <a:pt x="1353513" y="103928"/>
                  <a:pt x="1354363" y="114461"/>
                </a:cubicBezTo>
                <a:cubicBezTo>
                  <a:pt x="1371762" y="112411"/>
                  <a:pt x="1388719" y="110011"/>
                  <a:pt x="1405234" y="107261"/>
                </a:cubicBezTo>
                <a:cubicBezTo>
                  <a:pt x="1408034" y="96228"/>
                  <a:pt x="1408830" y="89995"/>
                  <a:pt x="1407622" y="88562"/>
                </a:cubicBezTo>
                <a:cubicBezTo>
                  <a:pt x="1407018" y="87846"/>
                  <a:pt x="1405439" y="87437"/>
                  <a:pt x="1402885" y="87337"/>
                </a:cubicBezTo>
                <a:close/>
                <a:moveTo>
                  <a:pt x="2725204" y="83991"/>
                </a:moveTo>
                <a:cubicBezTo>
                  <a:pt x="2728766" y="83714"/>
                  <a:pt x="2733087" y="84262"/>
                  <a:pt x="2738165" y="85637"/>
                </a:cubicBezTo>
                <a:cubicBezTo>
                  <a:pt x="2748323" y="88387"/>
                  <a:pt x="2757756" y="92608"/>
                  <a:pt x="2766464" y="98299"/>
                </a:cubicBezTo>
                <a:cubicBezTo>
                  <a:pt x="2775172" y="103990"/>
                  <a:pt x="2775022" y="111144"/>
                  <a:pt x="2766014" y="119760"/>
                </a:cubicBezTo>
                <a:cubicBezTo>
                  <a:pt x="2757006" y="128376"/>
                  <a:pt x="2750011" y="146742"/>
                  <a:pt x="2745027" y="174857"/>
                </a:cubicBezTo>
                <a:cubicBezTo>
                  <a:pt x="2758610" y="189089"/>
                  <a:pt x="2757235" y="196206"/>
                  <a:pt x="2740903" y="196206"/>
                </a:cubicBezTo>
                <a:cubicBezTo>
                  <a:pt x="2711671" y="200389"/>
                  <a:pt x="2682898" y="204930"/>
                  <a:pt x="2654583" y="209830"/>
                </a:cubicBezTo>
                <a:cubicBezTo>
                  <a:pt x="2647817" y="225845"/>
                  <a:pt x="2640513" y="221092"/>
                  <a:pt x="2632672" y="195568"/>
                </a:cubicBezTo>
                <a:cubicBezTo>
                  <a:pt x="2624831" y="170045"/>
                  <a:pt x="2619656" y="151829"/>
                  <a:pt x="2617148" y="140921"/>
                </a:cubicBezTo>
                <a:cubicBezTo>
                  <a:pt x="2614640" y="130014"/>
                  <a:pt x="2610978" y="120789"/>
                  <a:pt x="2606161" y="113248"/>
                </a:cubicBezTo>
                <a:cubicBezTo>
                  <a:pt x="2601345" y="105707"/>
                  <a:pt x="2603153" y="101936"/>
                  <a:pt x="2611586" y="101936"/>
                </a:cubicBezTo>
                <a:cubicBezTo>
                  <a:pt x="2617252" y="101936"/>
                  <a:pt x="2623935" y="102715"/>
                  <a:pt x="2631635" y="104274"/>
                </a:cubicBezTo>
                <a:cubicBezTo>
                  <a:pt x="2639334" y="105832"/>
                  <a:pt x="2648633" y="105869"/>
                  <a:pt x="2659533" y="104386"/>
                </a:cubicBezTo>
                <a:cubicBezTo>
                  <a:pt x="2670432" y="102903"/>
                  <a:pt x="2681677" y="100649"/>
                  <a:pt x="2693268" y="97624"/>
                </a:cubicBezTo>
                <a:cubicBezTo>
                  <a:pt x="2704859" y="94599"/>
                  <a:pt x="2712700" y="91158"/>
                  <a:pt x="2716792" y="87300"/>
                </a:cubicBezTo>
                <a:cubicBezTo>
                  <a:pt x="2718838" y="85371"/>
                  <a:pt x="2721641" y="84268"/>
                  <a:pt x="2725204" y="83991"/>
                </a:cubicBezTo>
                <a:close/>
                <a:moveTo>
                  <a:pt x="239822" y="82750"/>
                </a:moveTo>
                <a:cubicBezTo>
                  <a:pt x="224649" y="82050"/>
                  <a:pt x="194696" y="84837"/>
                  <a:pt x="149961" y="91112"/>
                </a:cubicBezTo>
                <a:lnTo>
                  <a:pt x="47567" y="103111"/>
                </a:lnTo>
                <a:cubicBezTo>
                  <a:pt x="51700" y="148242"/>
                  <a:pt x="55784" y="199605"/>
                  <a:pt x="59816" y="257202"/>
                </a:cubicBezTo>
                <a:cubicBezTo>
                  <a:pt x="121980" y="253102"/>
                  <a:pt x="163714" y="249202"/>
                  <a:pt x="185022" y="245503"/>
                </a:cubicBezTo>
                <a:cubicBezTo>
                  <a:pt x="206329" y="241803"/>
                  <a:pt x="220536" y="243349"/>
                  <a:pt x="227644" y="250140"/>
                </a:cubicBezTo>
                <a:cubicBezTo>
                  <a:pt x="234752" y="256931"/>
                  <a:pt x="239689" y="256881"/>
                  <a:pt x="242455" y="249990"/>
                </a:cubicBezTo>
                <a:cubicBezTo>
                  <a:pt x="245222" y="243099"/>
                  <a:pt x="248176" y="228616"/>
                  <a:pt x="251317" y="206542"/>
                </a:cubicBezTo>
                <a:cubicBezTo>
                  <a:pt x="254459" y="184469"/>
                  <a:pt x="256809" y="159637"/>
                  <a:pt x="258367" y="132047"/>
                </a:cubicBezTo>
                <a:cubicBezTo>
                  <a:pt x="259925" y="104457"/>
                  <a:pt x="257159" y="88645"/>
                  <a:pt x="250068" y="84612"/>
                </a:cubicBezTo>
                <a:cubicBezTo>
                  <a:pt x="248295" y="83604"/>
                  <a:pt x="244880" y="82983"/>
                  <a:pt x="239822" y="82750"/>
                </a:cubicBezTo>
                <a:close/>
                <a:moveTo>
                  <a:pt x="647521" y="67132"/>
                </a:moveTo>
                <a:cubicBezTo>
                  <a:pt x="644957" y="67111"/>
                  <a:pt x="641839" y="67463"/>
                  <a:pt x="638169" y="68188"/>
                </a:cubicBezTo>
                <a:cubicBezTo>
                  <a:pt x="630828" y="69638"/>
                  <a:pt x="616499" y="72788"/>
                  <a:pt x="595184" y="77638"/>
                </a:cubicBezTo>
                <a:lnTo>
                  <a:pt x="595184" y="103461"/>
                </a:lnTo>
                <a:cubicBezTo>
                  <a:pt x="602583" y="103595"/>
                  <a:pt x="610875" y="102324"/>
                  <a:pt x="620057" y="99649"/>
                </a:cubicBezTo>
                <a:cubicBezTo>
                  <a:pt x="629240" y="96974"/>
                  <a:pt x="636802" y="98453"/>
                  <a:pt x="642743" y="104086"/>
                </a:cubicBezTo>
                <a:cubicBezTo>
                  <a:pt x="648685" y="109719"/>
                  <a:pt x="644681" y="114194"/>
                  <a:pt x="630732" y="117510"/>
                </a:cubicBezTo>
                <a:cubicBezTo>
                  <a:pt x="616783" y="120827"/>
                  <a:pt x="604933" y="122485"/>
                  <a:pt x="595184" y="122485"/>
                </a:cubicBezTo>
                <a:lnTo>
                  <a:pt x="595184" y="148958"/>
                </a:lnTo>
                <a:cubicBezTo>
                  <a:pt x="602483" y="149075"/>
                  <a:pt x="610737" y="147538"/>
                  <a:pt x="619945" y="144346"/>
                </a:cubicBezTo>
                <a:cubicBezTo>
                  <a:pt x="629153" y="141155"/>
                  <a:pt x="637260" y="142884"/>
                  <a:pt x="644268" y="149533"/>
                </a:cubicBezTo>
                <a:cubicBezTo>
                  <a:pt x="651276" y="156183"/>
                  <a:pt x="647568" y="161441"/>
                  <a:pt x="633144" y="165307"/>
                </a:cubicBezTo>
                <a:cubicBezTo>
                  <a:pt x="618720" y="169174"/>
                  <a:pt x="606067" y="171107"/>
                  <a:pt x="595184" y="171107"/>
                </a:cubicBezTo>
                <a:lnTo>
                  <a:pt x="595184" y="196031"/>
                </a:lnTo>
                <a:cubicBezTo>
                  <a:pt x="604867" y="196114"/>
                  <a:pt x="616195" y="194827"/>
                  <a:pt x="629169" y="192168"/>
                </a:cubicBezTo>
                <a:cubicBezTo>
                  <a:pt x="642143" y="189510"/>
                  <a:pt x="649726" y="190010"/>
                  <a:pt x="651918" y="193668"/>
                </a:cubicBezTo>
                <a:cubicBezTo>
                  <a:pt x="654109" y="197326"/>
                  <a:pt x="656151" y="184798"/>
                  <a:pt x="658042" y="156083"/>
                </a:cubicBezTo>
                <a:cubicBezTo>
                  <a:pt x="659934" y="127368"/>
                  <a:pt x="660388" y="105944"/>
                  <a:pt x="659405" y="91812"/>
                </a:cubicBezTo>
                <a:cubicBezTo>
                  <a:pt x="658422" y="77679"/>
                  <a:pt x="656472" y="69847"/>
                  <a:pt x="653555" y="68313"/>
                </a:cubicBezTo>
                <a:cubicBezTo>
                  <a:pt x="652097" y="67547"/>
                  <a:pt x="650086" y="67153"/>
                  <a:pt x="647521" y="67132"/>
                </a:cubicBezTo>
                <a:close/>
                <a:moveTo>
                  <a:pt x="1417921" y="60473"/>
                </a:moveTo>
                <a:cubicBezTo>
                  <a:pt x="1421092" y="60509"/>
                  <a:pt x="1424675" y="61372"/>
                  <a:pt x="1428671" y="63064"/>
                </a:cubicBezTo>
                <a:cubicBezTo>
                  <a:pt x="1436662" y="66447"/>
                  <a:pt x="1444111" y="70822"/>
                  <a:pt x="1451019" y="76188"/>
                </a:cubicBezTo>
                <a:cubicBezTo>
                  <a:pt x="1457927" y="81554"/>
                  <a:pt x="1457702" y="86529"/>
                  <a:pt x="1450344" y="91112"/>
                </a:cubicBezTo>
                <a:cubicBezTo>
                  <a:pt x="1442987" y="95695"/>
                  <a:pt x="1436207" y="101461"/>
                  <a:pt x="1430008" y="108411"/>
                </a:cubicBezTo>
                <a:cubicBezTo>
                  <a:pt x="1439424" y="119594"/>
                  <a:pt x="1436945" y="125514"/>
                  <a:pt x="1422571" y="126172"/>
                </a:cubicBezTo>
                <a:cubicBezTo>
                  <a:pt x="1408197" y="126831"/>
                  <a:pt x="1385211" y="129626"/>
                  <a:pt x="1353613" y="134559"/>
                </a:cubicBezTo>
                <a:cubicBezTo>
                  <a:pt x="1348046" y="145325"/>
                  <a:pt x="1343238" y="146184"/>
                  <a:pt x="1339189" y="137134"/>
                </a:cubicBezTo>
                <a:cubicBezTo>
                  <a:pt x="1335139" y="128085"/>
                  <a:pt x="1331785" y="118781"/>
                  <a:pt x="1329127" y="109223"/>
                </a:cubicBezTo>
                <a:cubicBezTo>
                  <a:pt x="1326468" y="99666"/>
                  <a:pt x="1322719" y="90829"/>
                  <a:pt x="1317877" y="82713"/>
                </a:cubicBezTo>
                <a:cubicBezTo>
                  <a:pt x="1313036" y="74596"/>
                  <a:pt x="1315265" y="71084"/>
                  <a:pt x="1324564" y="72176"/>
                </a:cubicBezTo>
                <a:cubicBezTo>
                  <a:pt x="1333864" y="73267"/>
                  <a:pt x="1340201" y="74051"/>
                  <a:pt x="1343576" y="74526"/>
                </a:cubicBezTo>
                <a:cubicBezTo>
                  <a:pt x="1346951" y="75000"/>
                  <a:pt x="1357633" y="73984"/>
                  <a:pt x="1375624" y="71476"/>
                </a:cubicBezTo>
                <a:cubicBezTo>
                  <a:pt x="1393614" y="68968"/>
                  <a:pt x="1404955" y="66093"/>
                  <a:pt x="1409647" y="62851"/>
                </a:cubicBezTo>
                <a:cubicBezTo>
                  <a:pt x="1411992" y="61230"/>
                  <a:pt x="1414751" y="60438"/>
                  <a:pt x="1417921" y="60473"/>
                </a:cubicBezTo>
                <a:close/>
                <a:moveTo>
                  <a:pt x="3475626" y="57639"/>
                </a:moveTo>
                <a:cubicBezTo>
                  <a:pt x="3478797" y="56814"/>
                  <a:pt x="3484974" y="57964"/>
                  <a:pt x="3494157" y="61089"/>
                </a:cubicBezTo>
                <a:cubicBezTo>
                  <a:pt x="3512522" y="67338"/>
                  <a:pt x="3520330" y="76517"/>
                  <a:pt x="3517580" y="88625"/>
                </a:cubicBezTo>
                <a:cubicBezTo>
                  <a:pt x="3514830" y="100732"/>
                  <a:pt x="3507106" y="102078"/>
                  <a:pt x="3494406" y="92662"/>
                </a:cubicBezTo>
                <a:cubicBezTo>
                  <a:pt x="3487240" y="84462"/>
                  <a:pt x="3480815" y="75588"/>
                  <a:pt x="3475133" y="66039"/>
                </a:cubicBezTo>
                <a:cubicBezTo>
                  <a:pt x="3472291" y="61264"/>
                  <a:pt x="3472455" y="58464"/>
                  <a:pt x="3475626" y="57639"/>
                </a:cubicBezTo>
                <a:close/>
                <a:moveTo>
                  <a:pt x="1442970" y="55814"/>
                </a:moveTo>
                <a:cubicBezTo>
                  <a:pt x="1426162" y="56331"/>
                  <a:pt x="1403105" y="57897"/>
                  <a:pt x="1373799" y="60514"/>
                </a:cubicBezTo>
                <a:cubicBezTo>
                  <a:pt x="1344493" y="63130"/>
                  <a:pt x="1316632" y="65380"/>
                  <a:pt x="1290216" y="67263"/>
                </a:cubicBezTo>
                <a:cubicBezTo>
                  <a:pt x="1287150" y="178557"/>
                  <a:pt x="1283550" y="258077"/>
                  <a:pt x="1279417" y="305824"/>
                </a:cubicBezTo>
                <a:cubicBezTo>
                  <a:pt x="1328264" y="303791"/>
                  <a:pt x="1366920" y="301720"/>
                  <a:pt x="1395385" y="299612"/>
                </a:cubicBezTo>
                <a:cubicBezTo>
                  <a:pt x="1423850" y="297504"/>
                  <a:pt x="1442682" y="296449"/>
                  <a:pt x="1451882" y="296449"/>
                </a:cubicBezTo>
                <a:cubicBezTo>
                  <a:pt x="1463581" y="296449"/>
                  <a:pt x="1471272" y="298012"/>
                  <a:pt x="1474955" y="301137"/>
                </a:cubicBezTo>
                <a:cubicBezTo>
                  <a:pt x="1478638" y="304261"/>
                  <a:pt x="1481451" y="302641"/>
                  <a:pt x="1483392" y="296274"/>
                </a:cubicBezTo>
                <a:cubicBezTo>
                  <a:pt x="1485334" y="289908"/>
                  <a:pt x="1486567" y="270093"/>
                  <a:pt x="1487092" y="236828"/>
                </a:cubicBezTo>
                <a:cubicBezTo>
                  <a:pt x="1487617" y="203564"/>
                  <a:pt x="1487100" y="168607"/>
                  <a:pt x="1485542" y="131960"/>
                </a:cubicBezTo>
                <a:cubicBezTo>
                  <a:pt x="1483984" y="95312"/>
                  <a:pt x="1480701" y="73330"/>
                  <a:pt x="1475693" y="66014"/>
                </a:cubicBezTo>
                <a:cubicBezTo>
                  <a:pt x="1470685" y="58697"/>
                  <a:pt x="1459777" y="55298"/>
                  <a:pt x="1442970" y="55814"/>
                </a:cubicBezTo>
                <a:close/>
                <a:moveTo>
                  <a:pt x="256058" y="51824"/>
                </a:moveTo>
                <a:cubicBezTo>
                  <a:pt x="261276" y="51872"/>
                  <a:pt x="266487" y="53006"/>
                  <a:pt x="271691" y="55227"/>
                </a:cubicBezTo>
                <a:cubicBezTo>
                  <a:pt x="282099" y="59668"/>
                  <a:pt x="292577" y="66276"/>
                  <a:pt x="303127" y="75050"/>
                </a:cubicBezTo>
                <a:cubicBezTo>
                  <a:pt x="313676" y="83825"/>
                  <a:pt x="314988" y="92454"/>
                  <a:pt x="307064" y="100936"/>
                </a:cubicBezTo>
                <a:cubicBezTo>
                  <a:pt x="299140" y="109419"/>
                  <a:pt x="293369" y="134326"/>
                  <a:pt x="289752" y="175657"/>
                </a:cubicBezTo>
                <a:cubicBezTo>
                  <a:pt x="286136" y="216988"/>
                  <a:pt x="282724" y="245957"/>
                  <a:pt x="279516" y="262564"/>
                </a:cubicBezTo>
                <a:cubicBezTo>
                  <a:pt x="276308" y="279171"/>
                  <a:pt x="269616" y="294225"/>
                  <a:pt x="259442" y="307724"/>
                </a:cubicBezTo>
                <a:cubicBezTo>
                  <a:pt x="249268" y="321223"/>
                  <a:pt x="241206" y="321910"/>
                  <a:pt x="235256" y="309786"/>
                </a:cubicBezTo>
                <a:cubicBezTo>
                  <a:pt x="229306" y="297662"/>
                  <a:pt x="225673" y="288737"/>
                  <a:pt x="224356" y="283013"/>
                </a:cubicBezTo>
                <a:cubicBezTo>
                  <a:pt x="223040" y="277288"/>
                  <a:pt x="214953" y="273938"/>
                  <a:pt x="200095" y="272963"/>
                </a:cubicBezTo>
                <a:cubicBezTo>
                  <a:pt x="185238" y="271988"/>
                  <a:pt x="166952" y="272538"/>
                  <a:pt x="145236" y="274613"/>
                </a:cubicBezTo>
                <a:cubicBezTo>
                  <a:pt x="123521" y="276688"/>
                  <a:pt x="95515" y="278717"/>
                  <a:pt x="61216" y="280700"/>
                </a:cubicBezTo>
                <a:cubicBezTo>
                  <a:pt x="60283" y="289967"/>
                  <a:pt x="57033" y="295979"/>
                  <a:pt x="51467" y="298737"/>
                </a:cubicBezTo>
                <a:cubicBezTo>
                  <a:pt x="45901" y="301495"/>
                  <a:pt x="41222" y="297033"/>
                  <a:pt x="37431" y="285350"/>
                </a:cubicBezTo>
                <a:cubicBezTo>
                  <a:pt x="33639" y="273668"/>
                  <a:pt x="30960" y="258156"/>
                  <a:pt x="29393" y="238815"/>
                </a:cubicBezTo>
                <a:cubicBezTo>
                  <a:pt x="27827" y="219475"/>
                  <a:pt x="24698" y="193397"/>
                  <a:pt x="20006" y="160583"/>
                </a:cubicBezTo>
                <a:cubicBezTo>
                  <a:pt x="15315" y="127768"/>
                  <a:pt x="9815" y="104815"/>
                  <a:pt x="3507" y="91724"/>
                </a:cubicBezTo>
                <a:cubicBezTo>
                  <a:pt x="-2801" y="78634"/>
                  <a:pt x="-597" y="73205"/>
                  <a:pt x="10119" y="75438"/>
                </a:cubicBezTo>
                <a:cubicBezTo>
                  <a:pt x="20836" y="77671"/>
                  <a:pt x="29273" y="79242"/>
                  <a:pt x="35430" y="80150"/>
                </a:cubicBezTo>
                <a:cubicBezTo>
                  <a:pt x="41588" y="81058"/>
                  <a:pt x="74670" y="78146"/>
                  <a:pt x="134674" y="71413"/>
                </a:cubicBezTo>
                <a:cubicBezTo>
                  <a:pt x="194679" y="64680"/>
                  <a:pt x="229914" y="59189"/>
                  <a:pt x="240380" y="54939"/>
                </a:cubicBezTo>
                <a:cubicBezTo>
                  <a:pt x="245613" y="52814"/>
                  <a:pt x="250839" y="51776"/>
                  <a:pt x="256058" y="51824"/>
                </a:cubicBezTo>
                <a:close/>
                <a:moveTo>
                  <a:pt x="5962580" y="51039"/>
                </a:moveTo>
                <a:cubicBezTo>
                  <a:pt x="5975229" y="51623"/>
                  <a:pt x="5985057" y="55656"/>
                  <a:pt x="5992065" y="63139"/>
                </a:cubicBezTo>
                <a:cubicBezTo>
                  <a:pt x="5999073" y="70622"/>
                  <a:pt x="5999278" y="77675"/>
                  <a:pt x="5992678" y="84300"/>
                </a:cubicBezTo>
                <a:cubicBezTo>
                  <a:pt x="5986078" y="90925"/>
                  <a:pt x="5977441" y="91195"/>
                  <a:pt x="5966767" y="85112"/>
                </a:cubicBezTo>
                <a:cubicBezTo>
                  <a:pt x="5956092" y="79029"/>
                  <a:pt x="5947306" y="73530"/>
                  <a:pt x="5940406" y="68613"/>
                </a:cubicBezTo>
                <a:cubicBezTo>
                  <a:pt x="5932573" y="59914"/>
                  <a:pt x="5931149" y="54664"/>
                  <a:pt x="5936131" y="52864"/>
                </a:cubicBezTo>
                <a:cubicBezTo>
                  <a:pt x="5941114" y="51064"/>
                  <a:pt x="5949931" y="50456"/>
                  <a:pt x="5962580" y="51039"/>
                </a:cubicBezTo>
                <a:close/>
                <a:moveTo>
                  <a:pt x="4684482" y="44785"/>
                </a:moveTo>
                <a:cubicBezTo>
                  <a:pt x="4682765" y="44430"/>
                  <a:pt x="4680761" y="44448"/>
                  <a:pt x="4678472" y="44840"/>
                </a:cubicBezTo>
                <a:cubicBezTo>
                  <a:pt x="4669314" y="46406"/>
                  <a:pt x="4649377" y="49548"/>
                  <a:pt x="4618663" y="54264"/>
                </a:cubicBezTo>
                <a:cubicBezTo>
                  <a:pt x="4619696" y="56764"/>
                  <a:pt x="4621088" y="64280"/>
                  <a:pt x="4622838" y="76813"/>
                </a:cubicBezTo>
                <a:cubicBezTo>
                  <a:pt x="4627437" y="76930"/>
                  <a:pt x="4638732" y="74867"/>
                  <a:pt x="4656723" y="70626"/>
                </a:cubicBezTo>
                <a:cubicBezTo>
                  <a:pt x="4674713" y="66384"/>
                  <a:pt x="4684371" y="68576"/>
                  <a:pt x="4685696" y="77200"/>
                </a:cubicBezTo>
                <a:cubicBezTo>
                  <a:pt x="4687021" y="85825"/>
                  <a:pt x="4680359" y="91608"/>
                  <a:pt x="4665710" y="94549"/>
                </a:cubicBezTo>
                <a:cubicBezTo>
                  <a:pt x="4651061" y="97491"/>
                  <a:pt x="4637470" y="97912"/>
                  <a:pt x="4624938" y="95812"/>
                </a:cubicBezTo>
                <a:lnTo>
                  <a:pt x="4629112" y="127010"/>
                </a:lnTo>
                <a:cubicBezTo>
                  <a:pt x="4636795" y="124910"/>
                  <a:pt x="4646536" y="123081"/>
                  <a:pt x="4658336" y="121523"/>
                </a:cubicBezTo>
                <a:cubicBezTo>
                  <a:pt x="4670135" y="119964"/>
                  <a:pt x="4678992" y="119185"/>
                  <a:pt x="4684909" y="119185"/>
                </a:cubicBezTo>
                <a:cubicBezTo>
                  <a:pt x="4689775" y="91937"/>
                  <a:pt x="4692208" y="71563"/>
                  <a:pt x="4692208" y="58064"/>
                </a:cubicBezTo>
                <a:cubicBezTo>
                  <a:pt x="4692208" y="50277"/>
                  <a:pt x="4689633" y="45851"/>
                  <a:pt x="4684482" y="44785"/>
                </a:cubicBezTo>
                <a:close/>
                <a:moveTo>
                  <a:pt x="7849996" y="38715"/>
                </a:moveTo>
                <a:lnTo>
                  <a:pt x="7849996" y="78483"/>
                </a:lnTo>
                <a:lnTo>
                  <a:pt x="7844965" y="76988"/>
                </a:lnTo>
                <a:lnTo>
                  <a:pt x="7838815" y="76988"/>
                </a:lnTo>
                <a:cubicBezTo>
                  <a:pt x="7819899" y="77888"/>
                  <a:pt x="7810967" y="94095"/>
                  <a:pt x="7812017" y="125610"/>
                </a:cubicBezTo>
                <a:lnTo>
                  <a:pt x="7772719" y="125610"/>
                </a:lnTo>
                <a:cubicBezTo>
                  <a:pt x="7771602" y="82479"/>
                  <a:pt x="7785244" y="55997"/>
                  <a:pt x="7813642" y="46165"/>
                </a:cubicBezTo>
                <a:cubicBezTo>
                  <a:pt x="7818258" y="42698"/>
                  <a:pt x="7827149" y="40423"/>
                  <a:pt x="7840315" y="39340"/>
                </a:cubicBezTo>
                <a:close/>
                <a:moveTo>
                  <a:pt x="658602" y="38350"/>
                </a:moveTo>
                <a:cubicBezTo>
                  <a:pt x="661558" y="38493"/>
                  <a:pt x="665046" y="39415"/>
                  <a:pt x="669067" y="41115"/>
                </a:cubicBezTo>
                <a:cubicBezTo>
                  <a:pt x="677108" y="44515"/>
                  <a:pt x="684583" y="48344"/>
                  <a:pt x="691490" y="52602"/>
                </a:cubicBezTo>
                <a:cubicBezTo>
                  <a:pt x="698398" y="56860"/>
                  <a:pt x="700519" y="61451"/>
                  <a:pt x="697852" y="66376"/>
                </a:cubicBezTo>
                <a:cubicBezTo>
                  <a:pt x="695186" y="71301"/>
                  <a:pt x="693082" y="85304"/>
                  <a:pt x="691541" y="108386"/>
                </a:cubicBezTo>
                <a:cubicBezTo>
                  <a:pt x="689999" y="131468"/>
                  <a:pt x="688961" y="150979"/>
                  <a:pt x="688428" y="166920"/>
                </a:cubicBezTo>
                <a:cubicBezTo>
                  <a:pt x="687895" y="182861"/>
                  <a:pt x="685424" y="196622"/>
                  <a:pt x="681016" y="208205"/>
                </a:cubicBezTo>
                <a:cubicBezTo>
                  <a:pt x="676608" y="219788"/>
                  <a:pt x="672200" y="227220"/>
                  <a:pt x="667792" y="230503"/>
                </a:cubicBezTo>
                <a:cubicBezTo>
                  <a:pt x="663384" y="233787"/>
                  <a:pt x="659067" y="231766"/>
                  <a:pt x="654843" y="224441"/>
                </a:cubicBezTo>
                <a:cubicBezTo>
                  <a:pt x="650618" y="217117"/>
                  <a:pt x="645864" y="213455"/>
                  <a:pt x="640581" y="213455"/>
                </a:cubicBezTo>
                <a:cubicBezTo>
                  <a:pt x="634748" y="213455"/>
                  <a:pt x="617782" y="215463"/>
                  <a:pt x="589684" y="219479"/>
                </a:cubicBezTo>
                <a:cubicBezTo>
                  <a:pt x="581768" y="225929"/>
                  <a:pt x="575706" y="224250"/>
                  <a:pt x="571498" y="214442"/>
                </a:cubicBezTo>
                <a:cubicBezTo>
                  <a:pt x="567290" y="204634"/>
                  <a:pt x="566231" y="193314"/>
                  <a:pt x="568323" y="180482"/>
                </a:cubicBezTo>
                <a:cubicBezTo>
                  <a:pt x="570415" y="167649"/>
                  <a:pt x="570944" y="149675"/>
                  <a:pt x="569910" y="126560"/>
                </a:cubicBezTo>
                <a:cubicBezTo>
                  <a:pt x="568877" y="103445"/>
                  <a:pt x="566523" y="85192"/>
                  <a:pt x="562848" y="71801"/>
                </a:cubicBezTo>
                <a:cubicBezTo>
                  <a:pt x="559174" y="58410"/>
                  <a:pt x="562361" y="53543"/>
                  <a:pt x="572410" y="57202"/>
                </a:cubicBezTo>
                <a:cubicBezTo>
                  <a:pt x="582460" y="60860"/>
                  <a:pt x="597179" y="59656"/>
                  <a:pt x="616570" y="53589"/>
                </a:cubicBezTo>
                <a:cubicBezTo>
                  <a:pt x="635960" y="47523"/>
                  <a:pt x="647547" y="43077"/>
                  <a:pt x="651330" y="40253"/>
                </a:cubicBezTo>
                <a:cubicBezTo>
                  <a:pt x="653222" y="38840"/>
                  <a:pt x="655646" y="38206"/>
                  <a:pt x="658602" y="38350"/>
                </a:cubicBezTo>
                <a:close/>
                <a:moveTo>
                  <a:pt x="5455458" y="37971"/>
                </a:moveTo>
                <a:cubicBezTo>
                  <a:pt x="5458902" y="37272"/>
                  <a:pt x="5466311" y="39403"/>
                  <a:pt x="5477685" y="44365"/>
                </a:cubicBezTo>
                <a:cubicBezTo>
                  <a:pt x="5491317" y="48915"/>
                  <a:pt x="5499846" y="55335"/>
                  <a:pt x="5503271" y="63626"/>
                </a:cubicBezTo>
                <a:cubicBezTo>
                  <a:pt x="5506696" y="71917"/>
                  <a:pt x="5505887" y="79617"/>
                  <a:pt x="5500846" y="86725"/>
                </a:cubicBezTo>
                <a:cubicBezTo>
                  <a:pt x="5495805" y="93833"/>
                  <a:pt x="5489105" y="93387"/>
                  <a:pt x="5480748" y="85387"/>
                </a:cubicBezTo>
                <a:cubicBezTo>
                  <a:pt x="5472389" y="77388"/>
                  <a:pt x="5465465" y="68622"/>
                  <a:pt x="5459974" y="59089"/>
                </a:cubicBezTo>
                <a:cubicBezTo>
                  <a:pt x="5454482" y="49556"/>
                  <a:pt x="5452270" y="43065"/>
                  <a:pt x="5453336" y="39615"/>
                </a:cubicBezTo>
                <a:cubicBezTo>
                  <a:pt x="5453603" y="38753"/>
                  <a:pt x="5454310" y="38205"/>
                  <a:pt x="5455458" y="37971"/>
                </a:cubicBezTo>
                <a:close/>
                <a:moveTo>
                  <a:pt x="6286635" y="37112"/>
                </a:moveTo>
                <a:cubicBezTo>
                  <a:pt x="6283544" y="37298"/>
                  <a:pt x="6279244" y="37782"/>
                  <a:pt x="6273736" y="38565"/>
                </a:cubicBezTo>
                <a:cubicBezTo>
                  <a:pt x="6262720" y="40132"/>
                  <a:pt x="6245063" y="43257"/>
                  <a:pt x="6220764" y="47940"/>
                </a:cubicBezTo>
                <a:lnTo>
                  <a:pt x="6220764" y="84637"/>
                </a:lnTo>
                <a:cubicBezTo>
                  <a:pt x="6244896" y="81621"/>
                  <a:pt x="6267011" y="77246"/>
                  <a:pt x="6287110" y="71513"/>
                </a:cubicBezTo>
                <a:cubicBezTo>
                  <a:pt x="6290860" y="60231"/>
                  <a:pt x="6292997" y="51939"/>
                  <a:pt x="6293522" y="46640"/>
                </a:cubicBezTo>
                <a:cubicBezTo>
                  <a:pt x="6294047" y="41340"/>
                  <a:pt x="6293635" y="38278"/>
                  <a:pt x="6292285" y="37453"/>
                </a:cubicBezTo>
                <a:cubicBezTo>
                  <a:pt x="6291610" y="37040"/>
                  <a:pt x="6289727" y="36927"/>
                  <a:pt x="6286635" y="37112"/>
                </a:cubicBezTo>
                <a:close/>
                <a:moveTo>
                  <a:pt x="2278926" y="36579"/>
                </a:moveTo>
                <a:cubicBezTo>
                  <a:pt x="2285279" y="37180"/>
                  <a:pt x="2291805" y="40521"/>
                  <a:pt x="2298505" y="46602"/>
                </a:cubicBezTo>
                <a:cubicBezTo>
                  <a:pt x="2307438" y="54710"/>
                  <a:pt x="2306042" y="60747"/>
                  <a:pt x="2294318" y="64714"/>
                </a:cubicBezTo>
                <a:cubicBezTo>
                  <a:pt x="2282593" y="68680"/>
                  <a:pt x="2252383" y="73938"/>
                  <a:pt x="2203686" y="80488"/>
                </a:cubicBezTo>
                <a:cubicBezTo>
                  <a:pt x="2214135" y="89437"/>
                  <a:pt x="2214906" y="96916"/>
                  <a:pt x="2205998" y="102924"/>
                </a:cubicBezTo>
                <a:cubicBezTo>
                  <a:pt x="2197090" y="108932"/>
                  <a:pt x="2181679" y="124277"/>
                  <a:pt x="2159763" y="148958"/>
                </a:cubicBezTo>
                <a:cubicBezTo>
                  <a:pt x="2192661" y="144825"/>
                  <a:pt x="2221281" y="140946"/>
                  <a:pt x="2245621" y="137322"/>
                </a:cubicBezTo>
                <a:cubicBezTo>
                  <a:pt x="2269961" y="133697"/>
                  <a:pt x="2286306" y="130285"/>
                  <a:pt x="2294655" y="127085"/>
                </a:cubicBezTo>
                <a:cubicBezTo>
                  <a:pt x="2303004" y="123885"/>
                  <a:pt x="2311079" y="123993"/>
                  <a:pt x="2318879" y="127410"/>
                </a:cubicBezTo>
                <a:cubicBezTo>
                  <a:pt x="2326678" y="130826"/>
                  <a:pt x="2336094" y="137451"/>
                  <a:pt x="2347127" y="147284"/>
                </a:cubicBezTo>
                <a:cubicBezTo>
                  <a:pt x="2358160" y="157116"/>
                  <a:pt x="2360722" y="165253"/>
                  <a:pt x="2354814" y="171695"/>
                </a:cubicBezTo>
                <a:cubicBezTo>
                  <a:pt x="2348906" y="178136"/>
                  <a:pt x="2344444" y="188648"/>
                  <a:pt x="2341427" y="203230"/>
                </a:cubicBezTo>
                <a:cubicBezTo>
                  <a:pt x="2338411" y="217813"/>
                  <a:pt x="2335844" y="236191"/>
                  <a:pt x="2333728" y="258364"/>
                </a:cubicBezTo>
                <a:cubicBezTo>
                  <a:pt x="2331611" y="280538"/>
                  <a:pt x="2327274" y="298733"/>
                  <a:pt x="2320716" y="312948"/>
                </a:cubicBezTo>
                <a:cubicBezTo>
                  <a:pt x="2314158" y="327164"/>
                  <a:pt x="2306042" y="337143"/>
                  <a:pt x="2296367" y="342884"/>
                </a:cubicBezTo>
                <a:cubicBezTo>
                  <a:pt x="2286693" y="348625"/>
                  <a:pt x="2280322" y="344117"/>
                  <a:pt x="2277256" y="329360"/>
                </a:cubicBezTo>
                <a:cubicBezTo>
                  <a:pt x="2274190" y="314603"/>
                  <a:pt x="2271498" y="304132"/>
                  <a:pt x="2269182" y="297949"/>
                </a:cubicBezTo>
                <a:cubicBezTo>
                  <a:pt x="2256849" y="297049"/>
                  <a:pt x="2232430" y="298170"/>
                  <a:pt x="2195924" y="301312"/>
                </a:cubicBezTo>
                <a:cubicBezTo>
                  <a:pt x="2159417" y="304453"/>
                  <a:pt x="2128674" y="306982"/>
                  <a:pt x="2103692" y="308899"/>
                </a:cubicBezTo>
                <a:cubicBezTo>
                  <a:pt x="2095342" y="329981"/>
                  <a:pt x="2088193" y="334406"/>
                  <a:pt x="2082243" y="322173"/>
                </a:cubicBezTo>
                <a:cubicBezTo>
                  <a:pt x="2076293" y="309940"/>
                  <a:pt x="2072790" y="292762"/>
                  <a:pt x="2071731" y="270639"/>
                </a:cubicBezTo>
                <a:cubicBezTo>
                  <a:pt x="2070673" y="248515"/>
                  <a:pt x="2068619" y="229291"/>
                  <a:pt x="2065569" y="212967"/>
                </a:cubicBezTo>
                <a:cubicBezTo>
                  <a:pt x="2062520" y="196643"/>
                  <a:pt x="2058078" y="181631"/>
                  <a:pt x="2052245" y="167932"/>
                </a:cubicBezTo>
                <a:cubicBezTo>
                  <a:pt x="2046412" y="154233"/>
                  <a:pt x="2048462" y="148200"/>
                  <a:pt x="2058395" y="149833"/>
                </a:cubicBezTo>
                <a:cubicBezTo>
                  <a:pt x="2068327" y="151467"/>
                  <a:pt x="2076048" y="153037"/>
                  <a:pt x="2081556" y="154546"/>
                </a:cubicBezTo>
                <a:cubicBezTo>
                  <a:pt x="2087064" y="156054"/>
                  <a:pt x="2105717" y="155375"/>
                  <a:pt x="2137515" y="152508"/>
                </a:cubicBezTo>
                <a:cubicBezTo>
                  <a:pt x="2152280" y="129876"/>
                  <a:pt x="2160955" y="114161"/>
                  <a:pt x="2163538" y="105361"/>
                </a:cubicBezTo>
                <a:cubicBezTo>
                  <a:pt x="2166121" y="96562"/>
                  <a:pt x="2167413" y="89720"/>
                  <a:pt x="2167413" y="84837"/>
                </a:cubicBezTo>
                <a:cubicBezTo>
                  <a:pt x="2162047" y="85821"/>
                  <a:pt x="2155776" y="86850"/>
                  <a:pt x="2148602" y="87925"/>
                </a:cubicBezTo>
                <a:cubicBezTo>
                  <a:pt x="2141427" y="89000"/>
                  <a:pt x="2135165" y="89254"/>
                  <a:pt x="2129815" y="88687"/>
                </a:cubicBezTo>
                <a:cubicBezTo>
                  <a:pt x="2124466" y="88121"/>
                  <a:pt x="2117366" y="83650"/>
                  <a:pt x="2108517" y="75275"/>
                </a:cubicBezTo>
                <a:cubicBezTo>
                  <a:pt x="2099667" y="66901"/>
                  <a:pt x="2105209" y="62714"/>
                  <a:pt x="2125140" y="62714"/>
                </a:cubicBezTo>
                <a:cubicBezTo>
                  <a:pt x="2141523" y="62714"/>
                  <a:pt x="2163117" y="60393"/>
                  <a:pt x="2189924" y="55752"/>
                </a:cubicBezTo>
                <a:cubicBezTo>
                  <a:pt x="2216731" y="51110"/>
                  <a:pt x="2235138" y="47215"/>
                  <a:pt x="2245146" y="44065"/>
                </a:cubicBezTo>
                <a:cubicBezTo>
                  <a:pt x="2255153" y="40915"/>
                  <a:pt x="2264315" y="38524"/>
                  <a:pt x="2272631" y="36890"/>
                </a:cubicBezTo>
                <a:cubicBezTo>
                  <a:pt x="2274710" y="36482"/>
                  <a:pt x="2276809" y="36378"/>
                  <a:pt x="2278926" y="36579"/>
                </a:cubicBezTo>
                <a:close/>
                <a:moveTo>
                  <a:pt x="3826611" y="31341"/>
                </a:moveTo>
                <a:cubicBezTo>
                  <a:pt x="3838061" y="33890"/>
                  <a:pt x="3848126" y="42490"/>
                  <a:pt x="3856810" y="57139"/>
                </a:cubicBezTo>
                <a:cubicBezTo>
                  <a:pt x="3865492" y="71788"/>
                  <a:pt x="3876021" y="87879"/>
                  <a:pt x="3888395" y="105411"/>
                </a:cubicBezTo>
                <a:cubicBezTo>
                  <a:pt x="3900769" y="122943"/>
                  <a:pt x="3916997" y="140463"/>
                  <a:pt x="3937079" y="157970"/>
                </a:cubicBezTo>
                <a:cubicBezTo>
                  <a:pt x="3957161" y="175478"/>
                  <a:pt x="3978468" y="188756"/>
                  <a:pt x="4001001" y="197805"/>
                </a:cubicBezTo>
                <a:cubicBezTo>
                  <a:pt x="4023532" y="206855"/>
                  <a:pt x="4024895" y="212771"/>
                  <a:pt x="4005088" y="215554"/>
                </a:cubicBezTo>
                <a:cubicBezTo>
                  <a:pt x="3985280" y="218338"/>
                  <a:pt x="3967303" y="219458"/>
                  <a:pt x="3951154" y="218917"/>
                </a:cubicBezTo>
                <a:cubicBezTo>
                  <a:pt x="3935005" y="218375"/>
                  <a:pt x="3922180" y="210834"/>
                  <a:pt x="3912681" y="196293"/>
                </a:cubicBezTo>
                <a:cubicBezTo>
                  <a:pt x="3903182" y="181752"/>
                  <a:pt x="3889278" y="159579"/>
                  <a:pt x="3870971" y="129772"/>
                </a:cubicBezTo>
                <a:cubicBezTo>
                  <a:pt x="3852663" y="99966"/>
                  <a:pt x="3840289" y="80100"/>
                  <a:pt x="3833848" y="70176"/>
                </a:cubicBezTo>
                <a:cubicBezTo>
                  <a:pt x="3827407" y="60251"/>
                  <a:pt x="3819520" y="51298"/>
                  <a:pt x="3810187" y="43315"/>
                </a:cubicBezTo>
                <a:cubicBezTo>
                  <a:pt x="3800854" y="35332"/>
                  <a:pt x="3806329" y="31341"/>
                  <a:pt x="3826611" y="31341"/>
                </a:cubicBezTo>
                <a:close/>
                <a:moveTo>
                  <a:pt x="4294104" y="27502"/>
                </a:moveTo>
                <a:cubicBezTo>
                  <a:pt x="4296898" y="27236"/>
                  <a:pt x="4300732" y="27508"/>
                  <a:pt x="4305607" y="28316"/>
                </a:cubicBezTo>
                <a:cubicBezTo>
                  <a:pt x="4323172" y="29382"/>
                  <a:pt x="4336051" y="32866"/>
                  <a:pt x="4344242" y="38765"/>
                </a:cubicBezTo>
                <a:cubicBezTo>
                  <a:pt x="4352433" y="44665"/>
                  <a:pt x="4355862" y="53035"/>
                  <a:pt x="4354529" y="63876"/>
                </a:cubicBezTo>
                <a:cubicBezTo>
                  <a:pt x="4353195" y="74717"/>
                  <a:pt x="4346730" y="77667"/>
                  <a:pt x="4335130" y="72726"/>
                </a:cubicBezTo>
                <a:cubicBezTo>
                  <a:pt x="4323531" y="67784"/>
                  <a:pt x="4310836" y="58339"/>
                  <a:pt x="4297045" y="44390"/>
                </a:cubicBezTo>
                <a:cubicBezTo>
                  <a:pt x="4286702" y="33928"/>
                  <a:pt x="4285722" y="28299"/>
                  <a:pt x="4294104" y="27502"/>
                </a:cubicBezTo>
                <a:close/>
                <a:moveTo>
                  <a:pt x="1477477" y="24754"/>
                </a:moveTo>
                <a:cubicBezTo>
                  <a:pt x="1482295" y="24799"/>
                  <a:pt x="1487321" y="25799"/>
                  <a:pt x="1492554" y="27753"/>
                </a:cubicBezTo>
                <a:cubicBezTo>
                  <a:pt x="1503020" y="31661"/>
                  <a:pt x="1512207" y="37444"/>
                  <a:pt x="1520115" y="45102"/>
                </a:cubicBezTo>
                <a:cubicBezTo>
                  <a:pt x="1528023" y="52760"/>
                  <a:pt x="1529598" y="60251"/>
                  <a:pt x="1524840" y="67576"/>
                </a:cubicBezTo>
                <a:cubicBezTo>
                  <a:pt x="1520082" y="74900"/>
                  <a:pt x="1517198" y="90333"/>
                  <a:pt x="1516190" y="113873"/>
                </a:cubicBezTo>
                <a:cubicBezTo>
                  <a:pt x="1515182" y="137413"/>
                  <a:pt x="1515986" y="175403"/>
                  <a:pt x="1518603" y="227841"/>
                </a:cubicBezTo>
                <a:cubicBezTo>
                  <a:pt x="1521219" y="280280"/>
                  <a:pt x="1520903" y="314078"/>
                  <a:pt x="1517653" y="329235"/>
                </a:cubicBezTo>
                <a:cubicBezTo>
                  <a:pt x="1514403" y="344392"/>
                  <a:pt x="1509374" y="355554"/>
                  <a:pt x="1502566" y="362720"/>
                </a:cubicBezTo>
                <a:cubicBezTo>
                  <a:pt x="1495758" y="369887"/>
                  <a:pt x="1490071" y="366933"/>
                  <a:pt x="1485505" y="353858"/>
                </a:cubicBezTo>
                <a:cubicBezTo>
                  <a:pt x="1480938" y="340784"/>
                  <a:pt x="1477838" y="330564"/>
                  <a:pt x="1476205" y="323198"/>
                </a:cubicBezTo>
                <a:cubicBezTo>
                  <a:pt x="1417359" y="322198"/>
                  <a:pt x="1378807" y="322481"/>
                  <a:pt x="1360550" y="324048"/>
                </a:cubicBezTo>
                <a:cubicBezTo>
                  <a:pt x="1342293" y="325614"/>
                  <a:pt x="1314857" y="326889"/>
                  <a:pt x="1278242" y="327873"/>
                </a:cubicBezTo>
                <a:cubicBezTo>
                  <a:pt x="1269976" y="349905"/>
                  <a:pt x="1262064" y="352638"/>
                  <a:pt x="1254506" y="336072"/>
                </a:cubicBezTo>
                <a:cubicBezTo>
                  <a:pt x="1246948" y="319506"/>
                  <a:pt x="1244736" y="302724"/>
                  <a:pt x="1247869" y="285725"/>
                </a:cubicBezTo>
                <a:cubicBezTo>
                  <a:pt x="1251002" y="268726"/>
                  <a:pt x="1253615" y="244511"/>
                  <a:pt x="1255706" y="213080"/>
                </a:cubicBezTo>
                <a:cubicBezTo>
                  <a:pt x="1257798" y="181648"/>
                  <a:pt x="1258843" y="149850"/>
                  <a:pt x="1258843" y="117685"/>
                </a:cubicBezTo>
                <a:cubicBezTo>
                  <a:pt x="1258843" y="85921"/>
                  <a:pt x="1256752" y="64105"/>
                  <a:pt x="1252569" y="52239"/>
                </a:cubicBezTo>
                <a:cubicBezTo>
                  <a:pt x="1248386" y="40373"/>
                  <a:pt x="1250019" y="34999"/>
                  <a:pt x="1257468" y="36115"/>
                </a:cubicBezTo>
                <a:cubicBezTo>
                  <a:pt x="1264918" y="37232"/>
                  <a:pt x="1271951" y="39323"/>
                  <a:pt x="1278567" y="42390"/>
                </a:cubicBezTo>
                <a:cubicBezTo>
                  <a:pt x="1285184" y="45456"/>
                  <a:pt x="1297858" y="46481"/>
                  <a:pt x="1316590" y="45465"/>
                </a:cubicBezTo>
                <a:cubicBezTo>
                  <a:pt x="1335322" y="44448"/>
                  <a:pt x="1362312" y="42127"/>
                  <a:pt x="1397560" y="38503"/>
                </a:cubicBezTo>
                <a:cubicBezTo>
                  <a:pt x="1432808" y="34878"/>
                  <a:pt x="1454836" y="31203"/>
                  <a:pt x="1463644" y="27478"/>
                </a:cubicBezTo>
                <a:cubicBezTo>
                  <a:pt x="1468047" y="25616"/>
                  <a:pt x="1472659" y="24708"/>
                  <a:pt x="1477477" y="24754"/>
                </a:cubicBezTo>
                <a:close/>
                <a:moveTo>
                  <a:pt x="2924481" y="24179"/>
                </a:moveTo>
                <a:cubicBezTo>
                  <a:pt x="2928979" y="24008"/>
                  <a:pt x="2934666" y="24320"/>
                  <a:pt x="2941541" y="25116"/>
                </a:cubicBezTo>
                <a:cubicBezTo>
                  <a:pt x="2955540" y="26299"/>
                  <a:pt x="2965789" y="29878"/>
                  <a:pt x="2972289" y="35853"/>
                </a:cubicBezTo>
                <a:cubicBezTo>
                  <a:pt x="2978789" y="41828"/>
                  <a:pt x="2980734" y="50439"/>
                  <a:pt x="2978126" y="61689"/>
                </a:cubicBezTo>
                <a:cubicBezTo>
                  <a:pt x="2975517" y="72938"/>
                  <a:pt x="2967151" y="75000"/>
                  <a:pt x="2953028" y="67876"/>
                </a:cubicBezTo>
                <a:cubicBezTo>
                  <a:pt x="2938903" y="60751"/>
                  <a:pt x="2926583" y="51048"/>
                  <a:pt x="2916067" y="38765"/>
                </a:cubicBezTo>
                <a:cubicBezTo>
                  <a:pt x="2908180" y="29553"/>
                  <a:pt x="2910985" y="24691"/>
                  <a:pt x="2924481" y="24179"/>
                </a:cubicBezTo>
                <a:close/>
                <a:moveTo>
                  <a:pt x="2559501" y="24038"/>
                </a:moveTo>
                <a:cubicBezTo>
                  <a:pt x="2562360" y="23794"/>
                  <a:pt x="2566297" y="24783"/>
                  <a:pt x="2571313" y="27003"/>
                </a:cubicBezTo>
                <a:cubicBezTo>
                  <a:pt x="2581346" y="31445"/>
                  <a:pt x="2589537" y="36982"/>
                  <a:pt x="2595887" y="43615"/>
                </a:cubicBezTo>
                <a:cubicBezTo>
                  <a:pt x="2602236" y="50248"/>
                  <a:pt x="2599890" y="54573"/>
                  <a:pt x="2588850" y="56589"/>
                </a:cubicBezTo>
                <a:cubicBezTo>
                  <a:pt x="2577809" y="58606"/>
                  <a:pt x="2562414" y="64780"/>
                  <a:pt x="2542665" y="75113"/>
                </a:cubicBezTo>
                <a:cubicBezTo>
                  <a:pt x="2554164" y="84296"/>
                  <a:pt x="2559110" y="91508"/>
                  <a:pt x="2557501" y="96749"/>
                </a:cubicBezTo>
                <a:cubicBezTo>
                  <a:pt x="2555893" y="101991"/>
                  <a:pt x="2554606" y="108936"/>
                  <a:pt x="2553639" y="117585"/>
                </a:cubicBezTo>
                <a:cubicBezTo>
                  <a:pt x="2559456" y="115769"/>
                  <a:pt x="2565684" y="113223"/>
                  <a:pt x="2572326" y="109948"/>
                </a:cubicBezTo>
                <a:cubicBezTo>
                  <a:pt x="2578967" y="106674"/>
                  <a:pt x="2586141" y="108203"/>
                  <a:pt x="2593849" y="114536"/>
                </a:cubicBezTo>
                <a:cubicBezTo>
                  <a:pt x="2601557" y="120869"/>
                  <a:pt x="2600170" y="126347"/>
                  <a:pt x="2589687" y="130972"/>
                </a:cubicBezTo>
                <a:cubicBezTo>
                  <a:pt x="2579204" y="135597"/>
                  <a:pt x="2567122" y="139726"/>
                  <a:pt x="2553439" y="143359"/>
                </a:cubicBezTo>
                <a:lnTo>
                  <a:pt x="2552064" y="185481"/>
                </a:lnTo>
                <a:cubicBezTo>
                  <a:pt x="2563514" y="186348"/>
                  <a:pt x="2573696" y="188894"/>
                  <a:pt x="2582613" y="193118"/>
                </a:cubicBezTo>
                <a:cubicBezTo>
                  <a:pt x="2591528" y="197343"/>
                  <a:pt x="2594970" y="204143"/>
                  <a:pt x="2592937" y="213517"/>
                </a:cubicBezTo>
                <a:cubicBezTo>
                  <a:pt x="2590903" y="222891"/>
                  <a:pt x="2584950" y="225629"/>
                  <a:pt x="2575075" y="221729"/>
                </a:cubicBezTo>
                <a:cubicBezTo>
                  <a:pt x="2565201" y="217829"/>
                  <a:pt x="2557531" y="211413"/>
                  <a:pt x="2552064" y="202480"/>
                </a:cubicBezTo>
                <a:cubicBezTo>
                  <a:pt x="2552064" y="225362"/>
                  <a:pt x="2551793" y="250065"/>
                  <a:pt x="2551252" y="276588"/>
                </a:cubicBezTo>
                <a:cubicBezTo>
                  <a:pt x="2550710" y="303112"/>
                  <a:pt x="2547611" y="323015"/>
                  <a:pt x="2541952" y="336297"/>
                </a:cubicBezTo>
                <a:cubicBezTo>
                  <a:pt x="2536294" y="349580"/>
                  <a:pt x="2529999" y="348963"/>
                  <a:pt x="2523066" y="334447"/>
                </a:cubicBezTo>
                <a:cubicBezTo>
                  <a:pt x="2516133" y="319931"/>
                  <a:pt x="2513975" y="307824"/>
                  <a:pt x="2516591" y="298124"/>
                </a:cubicBezTo>
                <a:cubicBezTo>
                  <a:pt x="2519208" y="288425"/>
                  <a:pt x="2521300" y="274209"/>
                  <a:pt x="2522866" y="255477"/>
                </a:cubicBezTo>
                <a:cubicBezTo>
                  <a:pt x="2524433" y="236745"/>
                  <a:pt x="2525741" y="214896"/>
                  <a:pt x="2526791" y="189931"/>
                </a:cubicBezTo>
                <a:cubicBezTo>
                  <a:pt x="2524325" y="204163"/>
                  <a:pt x="2515100" y="221133"/>
                  <a:pt x="2499117" y="240840"/>
                </a:cubicBezTo>
                <a:cubicBezTo>
                  <a:pt x="2483135" y="260547"/>
                  <a:pt x="2465191" y="275813"/>
                  <a:pt x="2445283" y="286638"/>
                </a:cubicBezTo>
                <a:cubicBezTo>
                  <a:pt x="2425376" y="297462"/>
                  <a:pt x="2422343" y="294741"/>
                  <a:pt x="2436184" y="278476"/>
                </a:cubicBezTo>
                <a:cubicBezTo>
                  <a:pt x="2450025" y="262210"/>
                  <a:pt x="2465215" y="242707"/>
                  <a:pt x="2481756" y="219967"/>
                </a:cubicBezTo>
                <a:cubicBezTo>
                  <a:pt x="2498297" y="197226"/>
                  <a:pt x="2511742" y="174665"/>
                  <a:pt x="2522091" y="152283"/>
                </a:cubicBezTo>
                <a:cubicBezTo>
                  <a:pt x="2503509" y="159350"/>
                  <a:pt x="2489947" y="164778"/>
                  <a:pt x="2481406" y="168570"/>
                </a:cubicBezTo>
                <a:cubicBezTo>
                  <a:pt x="2472865" y="172361"/>
                  <a:pt x="2462082" y="170024"/>
                  <a:pt x="2449058" y="161558"/>
                </a:cubicBezTo>
                <a:cubicBezTo>
                  <a:pt x="2436034" y="153092"/>
                  <a:pt x="2437430" y="147854"/>
                  <a:pt x="2453245" y="145846"/>
                </a:cubicBezTo>
                <a:cubicBezTo>
                  <a:pt x="2469061" y="143838"/>
                  <a:pt x="2493576" y="137468"/>
                  <a:pt x="2526791" y="126735"/>
                </a:cubicBezTo>
                <a:cubicBezTo>
                  <a:pt x="2526791" y="113886"/>
                  <a:pt x="2526274" y="103849"/>
                  <a:pt x="2525241" y="96624"/>
                </a:cubicBezTo>
                <a:cubicBezTo>
                  <a:pt x="2524208" y="89400"/>
                  <a:pt x="2523733" y="85471"/>
                  <a:pt x="2523816" y="84837"/>
                </a:cubicBezTo>
                <a:cubicBezTo>
                  <a:pt x="2513983" y="88987"/>
                  <a:pt x="2503917" y="91591"/>
                  <a:pt x="2493618" y="92649"/>
                </a:cubicBezTo>
                <a:cubicBezTo>
                  <a:pt x="2483318" y="93708"/>
                  <a:pt x="2485981" y="88629"/>
                  <a:pt x="2501605" y="77413"/>
                </a:cubicBezTo>
                <a:cubicBezTo>
                  <a:pt x="2517229" y="66197"/>
                  <a:pt x="2529545" y="56589"/>
                  <a:pt x="2538553" y="48590"/>
                </a:cubicBezTo>
                <a:cubicBezTo>
                  <a:pt x="2547560" y="40590"/>
                  <a:pt x="2552765" y="33882"/>
                  <a:pt x="2554164" y="28466"/>
                </a:cubicBezTo>
                <a:cubicBezTo>
                  <a:pt x="2554864" y="25758"/>
                  <a:pt x="2556643" y="24282"/>
                  <a:pt x="2559501" y="24038"/>
                </a:cubicBezTo>
                <a:close/>
                <a:moveTo>
                  <a:pt x="4694886" y="18851"/>
                </a:moveTo>
                <a:cubicBezTo>
                  <a:pt x="4697971" y="18603"/>
                  <a:pt x="4701058" y="18908"/>
                  <a:pt x="4704145" y="19766"/>
                </a:cubicBezTo>
                <a:cubicBezTo>
                  <a:pt x="4710320" y="21483"/>
                  <a:pt x="4718532" y="25649"/>
                  <a:pt x="4728781" y="32266"/>
                </a:cubicBezTo>
                <a:cubicBezTo>
                  <a:pt x="4739031" y="38882"/>
                  <a:pt x="4742193" y="44782"/>
                  <a:pt x="4738268" y="49965"/>
                </a:cubicBezTo>
                <a:cubicBezTo>
                  <a:pt x="4734343" y="55148"/>
                  <a:pt x="4730885" y="61222"/>
                  <a:pt x="4727894" y="68188"/>
                </a:cubicBezTo>
                <a:cubicBezTo>
                  <a:pt x="4724902" y="75155"/>
                  <a:pt x="4720748" y="88475"/>
                  <a:pt x="4715432" y="108148"/>
                </a:cubicBezTo>
                <a:cubicBezTo>
                  <a:pt x="4710116" y="127822"/>
                  <a:pt x="4704616" y="139576"/>
                  <a:pt x="4698933" y="143409"/>
                </a:cubicBezTo>
                <a:cubicBezTo>
                  <a:pt x="4693250" y="147242"/>
                  <a:pt x="4688484" y="145492"/>
                  <a:pt x="4684634" y="138159"/>
                </a:cubicBezTo>
                <a:cubicBezTo>
                  <a:pt x="4673451" y="140259"/>
                  <a:pt x="4654594" y="143200"/>
                  <a:pt x="4628062" y="146984"/>
                </a:cubicBezTo>
                <a:cubicBezTo>
                  <a:pt x="4628062" y="152267"/>
                  <a:pt x="4625413" y="156041"/>
                  <a:pt x="4620113" y="158308"/>
                </a:cubicBezTo>
                <a:cubicBezTo>
                  <a:pt x="4614813" y="160574"/>
                  <a:pt x="4610338" y="153808"/>
                  <a:pt x="4606689" y="138009"/>
                </a:cubicBezTo>
                <a:cubicBezTo>
                  <a:pt x="4603039" y="122210"/>
                  <a:pt x="4598927" y="105565"/>
                  <a:pt x="4594352" y="88075"/>
                </a:cubicBezTo>
                <a:cubicBezTo>
                  <a:pt x="4589777" y="70584"/>
                  <a:pt x="4584811" y="57272"/>
                  <a:pt x="4579453" y="48140"/>
                </a:cubicBezTo>
                <a:cubicBezTo>
                  <a:pt x="4574094" y="39007"/>
                  <a:pt x="4576041" y="34986"/>
                  <a:pt x="4585290" y="36078"/>
                </a:cubicBezTo>
                <a:cubicBezTo>
                  <a:pt x="4594539" y="37169"/>
                  <a:pt x="4601039" y="37694"/>
                  <a:pt x="4604789" y="37653"/>
                </a:cubicBezTo>
                <a:cubicBezTo>
                  <a:pt x="4608539" y="37611"/>
                  <a:pt x="4621408" y="35545"/>
                  <a:pt x="4643399" y="31453"/>
                </a:cubicBezTo>
                <a:cubicBezTo>
                  <a:pt x="4665389" y="27362"/>
                  <a:pt x="4679467" y="23962"/>
                  <a:pt x="4685634" y="21254"/>
                </a:cubicBezTo>
                <a:cubicBezTo>
                  <a:pt x="4688717" y="19900"/>
                  <a:pt x="4691801" y="19099"/>
                  <a:pt x="4694886" y="18851"/>
                </a:cubicBezTo>
                <a:close/>
                <a:moveTo>
                  <a:pt x="7557806" y="18489"/>
                </a:moveTo>
                <a:cubicBezTo>
                  <a:pt x="7560001" y="18422"/>
                  <a:pt x="7562713" y="18868"/>
                  <a:pt x="7565945" y="19829"/>
                </a:cubicBezTo>
                <a:cubicBezTo>
                  <a:pt x="7578869" y="23670"/>
                  <a:pt x="7588572" y="28141"/>
                  <a:pt x="7595055" y="33241"/>
                </a:cubicBezTo>
                <a:cubicBezTo>
                  <a:pt x="7601537" y="38340"/>
                  <a:pt x="7602301" y="43940"/>
                  <a:pt x="7597343" y="50040"/>
                </a:cubicBezTo>
                <a:cubicBezTo>
                  <a:pt x="7592384" y="56139"/>
                  <a:pt x="7586527" y="65939"/>
                  <a:pt x="7579769" y="79438"/>
                </a:cubicBezTo>
                <a:cubicBezTo>
                  <a:pt x="7573011" y="92937"/>
                  <a:pt x="7563049" y="106703"/>
                  <a:pt x="7549883" y="120735"/>
                </a:cubicBezTo>
                <a:cubicBezTo>
                  <a:pt x="7582831" y="119819"/>
                  <a:pt x="7603201" y="116452"/>
                  <a:pt x="7610991" y="110636"/>
                </a:cubicBezTo>
                <a:cubicBezTo>
                  <a:pt x="7618783" y="104819"/>
                  <a:pt x="7627811" y="104153"/>
                  <a:pt x="7638078" y="108636"/>
                </a:cubicBezTo>
                <a:cubicBezTo>
                  <a:pt x="7648343" y="113119"/>
                  <a:pt x="7656605" y="118723"/>
                  <a:pt x="7662863" y="125447"/>
                </a:cubicBezTo>
                <a:cubicBezTo>
                  <a:pt x="7669121" y="132172"/>
                  <a:pt x="7669592" y="138430"/>
                  <a:pt x="7664276" y="144221"/>
                </a:cubicBezTo>
                <a:cubicBezTo>
                  <a:pt x="7658959" y="150013"/>
                  <a:pt x="7655272" y="163745"/>
                  <a:pt x="7653214" y="185419"/>
                </a:cubicBezTo>
                <a:cubicBezTo>
                  <a:pt x="7651155" y="207092"/>
                  <a:pt x="7649343" y="228891"/>
                  <a:pt x="7647777" y="250815"/>
                </a:cubicBezTo>
                <a:cubicBezTo>
                  <a:pt x="7646210" y="272738"/>
                  <a:pt x="7641585" y="291650"/>
                  <a:pt x="7633903" y="307549"/>
                </a:cubicBezTo>
                <a:cubicBezTo>
                  <a:pt x="7626220" y="323448"/>
                  <a:pt x="7614299" y="335535"/>
                  <a:pt x="7598143" y="343809"/>
                </a:cubicBezTo>
                <a:cubicBezTo>
                  <a:pt x="7581985" y="352084"/>
                  <a:pt x="7573294" y="350005"/>
                  <a:pt x="7572069" y="337572"/>
                </a:cubicBezTo>
                <a:cubicBezTo>
                  <a:pt x="7570844" y="325139"/>
                  <a:pt x="7564195" y="310990"/>
                  <a:pt x="7552121" y="295125"/>
                </a:cubicBezTo>
                <a:cubicBezTo>
                  <a:pt x="7540046" y="279259"/>
                  <a:pt x="7541679" y="275042"/>
                  <a:pt x="7557020" y="282475"/>
                </a:cubicBezTo>
                <a:cubicBezTo>
                  <a:pt x="7572361" y="289908"/>
                  <a:pt x="7583073" y="294091"/>
                  <a:pt x="7589156" y="295025"/>
                </a:cubicBezTo>
                <a:cubicBezTo>
                  <a:pt x="7595238" y="295958"/>
                  <a:pt x="7600901" y="290371"/>
                  <a:pt x="7606142" y="278263"/>
                </a:cubicBezTo>
                <a:cubicBezTo>
                  <a:pt x="7611383" y="266156"/>
                  <a:pt x="7615049" y="247819"/>
                  <a:pt x="7617141" y="223254"/>
                </a:cubicBezTo>
                <a:cubicBezTo>
                  <a:pt x="7619233" y="198689"/>
                  <a:pt x="7620279" y="178140"/>
                  <a:pt x="7620279" y="161608"/>
                </a:cubicBezTo>
                <a:cubicBezTo>
                  <a:pt x="7620279" y="146692"/>
                  <a:pt x="7618841" y="138272"/>
                  <a:pt x="7615967" y="136347"/>
                </a:cubicBezTo>
                <a:cubicBezTo>
                  <a:pt x="7613091" y="134422"/>
                  <a:pt x="7605946" y="134893"/>
                  <a:pt x="7594531" y="137759"/>
                </a:cubicBezTo>
                <a:lnTo>
                  <a:pt x="7561833" y="145959"/>
                </a:lnTo>
                <a:cubicBezTo>
                  <a:pt x="7553899" y="147042"/>
                  <a:pt x="7546849" y="144442"/>
                  <a:pt x="7540684" y="138159"/>
                </a:cubicBezTo>
                <a:cubicBezTo>
                  <a:pt x="7524735" y="156275"/>
                  <a:pt x="7508131" y="170216"/>
                  <a:pt x="7490874" y="179982"/>
                </a:cubicBezTo>
                <a:cubicBezTo>
                  <a:pt x="7486559" y="182423"/>
                  <a:pt x="7483311" y="183909"/>
                  <a:pt x="7481129" y="184439"/>
                </a:cubicBezTo>
                <a:lnTo>
                  <a:pt x="7479198" y="183703"/>
                </a:lnTo>
                <a:lnTo>
                  <a:pt x="7478827" y="190168"/>
                </a:lnTo>
                <a:cubicBezTo>
                  <a:pt x="7478588" y="198689"/>
                  <a:pt x="7478729" y="209221"/>
                  <a:pt x="7479249" y="221767"/>
                </a:cubicBezTo>
                <a:cubicBezTo>
                  <a:pt x="7480291" y="246857"/>
                  <a:pt x="7479466" y="265856"/>
                  <a:pt x="7476775" y="278763"/>
                </a:cubicBezTo>
                <a:cubicBezTo>
                  <a:pt x="7474083" y="291671"/>
                  <a:pt x="7470467" y="302053"/>
                  <a:pt x="7465925" y="309911"/>
                </a:cubicBezTo>
                <a:cubicBezTo>
                  <a:pt x="7461384" y="317769"/>
                  <a:pt x="7456521" y="317886"/>
                  <a:pt x="7451339" y="310261"/>
                </a:cubicBezTo>
                <a:cubicBezTo>
                  <a:pt x="7446156" y="302637"/>
                  <a:pt x="7442190" y="296304"/>
                  <a:pt x="7439440" y="291262"/>
                </a:cubicBezTo>
                <a:cubicBezTo>
                  <a:pt x="7436690" y="286221"/>
                  <a:pt x="7434003" y="283496"/>
                  <a:pt x="7431377" y="283088"/>
                </a:cubicBezTo>
                <a:cubicBezTo>
                  <a:pt x="7428753" y="282679"/>
                  <a:pt x="7415707" y="284392"/>
                  <a:pt x="7392243" y="288225"/>
                </a:cubicBezTo>
                <a:cubicBezTo>
                  <a:pt x="7386775" y="311590"/>
                  <a:pt x="7380539" y="317982"/>
                  <a:pt x="7373531" y="307399"/>
                </a:cubicBezTo>
                <a:cubicBezTo>
                  <a:pt x="7366523" y="296816"/>
                  <a:pt x="7363019" y="282725"/>
                  <a:pt x="7363019" y="265126"/>
                </a:cubicBezTo>
                <a:cubicBezTo>
                  <a:pt x="7363019" y="248544"/>
                  <a:pt x="7362507" y="227941"/>
                  <a:pt x="7361482" y="203318"/>
                </a:cubicBezTo>
                <a:cubicBezTo>
                  <a:pt x="7360457" y="178694"/>
                  <a:pt x="7356799" y="160870"/>
                  <a:pt x="7350507" y="149846"/>
                </a:cubicBezTo>
                <a:cubicBezTo>
                  <a:pt x="7344216" y="138822"/>
                  <a:pt x="7345287" y="133309"/>
                  <a:pt x="7353720" y="133309"/>
                </a:cubicBezTo>
                <a:cubicBezTo>
                  <a:pt x="7359286" y="133309"/>
                  <a:pt x="7365795" y="133818"/>
                  <a:pt x="7373244" y="134834"/>
                </a:cubicBezTo>
                <a:cubicBezTo>
                  <a:pt x="7381243" y="124785"/>
                  <a:pt x="7390168" y="109244"/>
                  <a:pt x="7400017" y="88212"/>
                </a:cubicBezTo>
                <a:cubicBezTo>
                  <a:pt x="7409867" y="67180"/>
                  <a:pt x="7412962" y="50610"/>
                  <a:pt x="7409304" y="38503"/>
                </a:cubicBezTo>
                <a:cubicBezTo>
                  <a:pt x="7405645" y="26395"/>
                  <a:pt x="7414857" y="25133"/>
                  <a:pt x="7436940" y="34715"/>
                </a:cubicBezTo>
                <a:cubicBezTo>
                  <a:pt x="7455771" y="43815"/>
                  <a:pt x="7461592" y="51827"/>
                  <a:pt x="7454401" y="58751"/>
                </a:cubicBezTo>
                <a:cubicBezTo>
                  <a:pt x="7447210" y="65676"/>
                  <a:pt x="7439465" y="75363"/>
                  <a:pt x="7431165" y="87812"/>
                </a:cubicBezTo>
                <a:cubicBezTo>
                  <a:pt x="7422866" y="100261"/>
                  <a:pt x="7410149" y="115935"/>
                  <a:pt x="7393018" y="134834"/>
                </a:cubicBezTo>
                <a:cubicBezTo>
                  <a:pt x="7413183" y="131935"/>
                  <a:pt x="7427199" y="127026"/>
                  <a:pt x="7435065" y="120110"/>
                </a:cubicBezTo>
                <a:cubicBezTo>
                  <a:pt x="7442931" y="113194"/>
                  <a:pt x="7451447" y="111969"/>
                  <a:pt x="7460613" y="116435"/>
                </a:cubicBezTo>
                <a:cubicBezTo>
                  <a:pt x="7469779" y="120902"/>
                  <a:pt x="7477800" y="125552"/>
                  <a:pt x="7484675" y="130385"/>
                </a:cubicBezTo>
                <a:cubicBezTo>
                  <a:pt x="7491549" y="135218"/>
                  <a:pt x="7493103" y="140888"/>
                  <a:pt x="7489337" y="147396"/>
                </a:cubicBezTo>
                <a:cubicBezTo>
                  <a:pt x="7485569" y="153904"/>
                  <a:pt x="7482687" y="161654"/>
                  <a:pt x="7480687" y="170645"/>
                </a:cubicBezTo>
                <a:cubicBezTo>
                  <a:pt x="7480187" y="172892"/>
                  <a:pt x="7479783" y="175643"/>
                  <a:pt x="7479473" y="178897"/>
                </a:cubicBezTo>
                <a:lnTo>
                  <a:pt x="7479448" y="179328"/>
                </a:lnTo>
                <a:lnTo>
                  <a:pt x="7480829" y="176152"/>
                </a:lnTo>
                <a:cubicBezTo>
                  <a:pt x="7482911" y="172860"/>
                  <a:pt x="7486060" y="168611"/>
                  <a:pt x="7490274" y="163408"/>
                </a:cubicBezTo>
                <a:cubicBezTo>
                  <a:pt x="7507131" y="142592"/>
                  <a:pt x="7522555" y="118798"/>
                  <a:pt x="7536546" y="92024"/>
                </a:cubicBezTo>
                <a:cubicBezTo>
                  <a:pt x="7550537" y="65251"/>
                  <a:pt x="7555703" y="45565"/>
                  <a:pt x="7552045" y="32966"/>
                </a:cubicBezTo>
                <a:cubicBezTo>
                  <a:pt x="7549301" y="23516"/>
                  <a:pt x="7551221" y="18691"/>
                  <a:pt x="7557806" y="18489"/>
                </a:cubicBezTo>
                <a:close/>
                <a:moveTo>
                  <a:pt x="1842806" y="18489"/>
                </a:moveTo>
                <a:cubicBezTo>
                  <a:pt x="1845001" y="18422"/>
                  <a:pt x="1847714" y="18868"/>
                  <a:pt x="1850945" y="19829"/>
                </a:cubicBezTo>
                <a:cubicBezTo>
                  <a:pt x="1863869" y="23670"/>
                  <a:pt x="1873573" y="28141"/>
                  <a:pt x="1880055" y="33241"/>
                </a:cubicBezTo>
                <a:cubicBezTo>
                  <a:pt x="1886539" y="38340"/>
                  <a:pt x="1887301" y="43940"/>
                  <a:pt x="1882343" y="50040"/>
                </a:cubicBezTo>
                <a:cubicBezTo>
                  <a:pt x="1877385" y="56139"/>
                  <a:pt x="1871527" y="65939"/>
                  <a:pt x="1864769" y="79438"/>
                </a:cubicBezTo>
                <a:cubicBezTo>
                  <a:pt x="1858011" y="92937"/>
                  <a:pt x="1848049" y="106703"/>
                  <a:pt x="1834883" y="120735"/>
                </a:cubicBezTo>
                <a:cubicBezTo>
                  <a:pt x="1867831" y="119819"/>
                  <a:pt x="1888201" y="116452"/>
                  <a:pt x="1895992" y="110636"/>
                </a:cubicBezTo>
                <a:cubicBezTo>
                  <a:pt x="1903783" y="104819"/>
                  <a:pt x="1912812" y="104153"/>
                  <a:pt x="1923078" y="108636"/>
                </a:cubicBezTo>
                <a:cubicBezTo>
                  <a:pt x="1933344" y="113119"/>
                  <a:pt x="1941606" y="118723"/>
                  <a:pt x="1947864" y="125447"/>
                </a:cubicBezTo>
                <a:cubicBezTo>
                  <a:pt x="1954122" y="132172"/>
                  <a:pt x="1954592" y="138430"/>
                  <a:pt x="1949276" y="144221"/>
                </a:cubicBezTo>
                <a:cubicBezTo>
                  <a:pt x="1943960" y="150013"/>
                  <a:pt x="1940273" y="163745"/>
                  <a:pt x="1938214" y="185419"/>
                </a:cubicBezTo>
                <a:cubicBezTo>
                  <a:pt x="1936156" y="207092"/>
                  <a:pt x="1934344" y="228891"/>
                  <a:pt x="1932777" y="250815"/>
                </a:cubicBezTo>
                <a:cubicBezTo>
                  <a:pt x="1931211" y="272738"/>
                  <a:pt x="1926586" y="291650"/>
                  <a:pt x="1918903" y="307549"/>
                </a:cubicBezTo>
                <a:cubicBezTo>
                  <a:pt x="1911220" y="323448"/>
                  <a:pt x="1899300" y="335535"/>
                  <a:pt x="1883143" y="343809"/>
                </a:cubicBezTo>
                <a:cubicBezTo>
                  <a:pt x="1866985" y="352084"/>
                  <a:pt x="1858294" y="350005"/>
                  <a:pt x="1857070" y="337572"/>
                </a:cubicBezTo>
                <a:cubicBezTo>
                  <a:pt x="1855844" y="325139"/>
                  <a:pt x="1849195" y="310990"/>
                  <a:pt x="1837121" y="295125"/>
                </a:cubicBezTo>
                <a:cubicBezTo>
                  <a:pt x="1825046" y="279259"/>
                  <a:pt x="1826680" y="275042"/>
                  <a:pt x="1842020" y="282475"/>
                </a:cubicBezTo>
                <a:cubicBezTo>
                  <a:pt x="1857361" y="289908"/>
                  <a:pt x="1868073" y="294091"/>
                  <a:pt x="1874156" y="295025"/>
                </a:cubicBezTo>
                <a:cubicBezTo>
                  <a:pt x="1880239" y="295958"/>
                  <a:pt x="1885901" y="290371"/>
                  <a:pt x="1891142" y="278263"/>
                </a:cubicBezTo>
                <a:cubicBezTo>
                  <a:pt x="1896384" y="266156"/>
                  <a:pt x="1900050" y="247819"/>
                  <a:pt x="1902142" y="223254"/>
                </a:cubicBezTo>
                <a:cubicBezTo>
                  <a:pt x="1904233" y="198689"/>
                  <a:pt x="1905279" y="178140"/>
                  <a:pt x="1905279" y="161608"/>
                </a:cubicBezTo>
                <a:cubicBezTo>
                  <a:pt x="1905279" y="146692"/>
                  <a:pt x="1903842" y="138272"/>
                  <a:pt x="1900967" y="136347"/>
                </a:cubicBezTo>
                <a:cubicBezTo>
                  <a:pt x="1898092" y="134422"/>
                  <a:pt x="1890947" y="134893"/>
                  <a:pt x="1879531" y="137759"/>
                </a:cubicBezTo>
                <a:lnTo>
                  <a:pt x="1846833" y="145959"/>
                </a:lnTo>
                <a:cubicBezTo>
                  <a:pt x="1838900" y="147042"/>
                  <a:pt x="1831850" y="144442"/>
                  <a:pt x="1825684" y="138159"/>
                </a:cubicBezTo>
                <a:cubicBezTo>
                  <a:pt x="1809735" y="156275"/>
                  <a:pt x="1793132" y="170216"/>
                  <a:pt x="1775874" y="179982"/>
                </a:cubicBezTo>
                <a:cubicBezTo>
                  <a:pt x="1771560" y="182423"/>
                  <a:pt x="1768312" y="183909"/>
                  <a:pt x="1766130" y="184439"/>
                </a:cubicBezTo>
                <a:lnTo>
                  <a:pt x="1764198" y="183703"/>
                </a:lnTo>
                <a:lnTo>
                  <a:pt x="1763828" y="190168"/>
                </a:lnTo>
                <a:cubicBezTo>
                  <a:pt x="1763589" y="198689"/>
                  <a:pt x="1763729" y="209221"/>
                  <a:pt x="1764250" y="221767"/>
                </a:cubicBezTo>
                <a:cubicBezTo>
                  <a:pt x="1765292" y="246857"/>
                  <a:pt x="1764467" y="265856"/>
                  <a:pt x="1761775" y="278763"/>
                </a:cubicBezTo>
                <a:cubicBezTo>
                  <a:pt x="1759084" y="291671"/>
                  <a:pt x="1755467" y="302053"/>
                  <a:pt x="1750926" y="309911"/>
                </a:cubicBezTo>
                <a:cubicBezTo>
                  <a:pt x="1746385" y="317769"/>
                  <a:pt x="1741523" y="317886"/>
                  <a:pt x="1736339" y="310261"/>
                </a:cubicBezTo>
                <a:cubicBezTo>
                  <a:pt x="1731156" y="302637"/>
                  <a:pt x="1727190" y="296304"/>
                  <a:pt x="1724440" y="291262"/>
                </a:cubicBezTo>
                <a:cubicBezTo>
                  <a:pt x="1721690" y="286221"/>
                  <a:pt x="1719003" y="283496"/>
                  <a:pt x="1716378" y="283088"/>
                </a:cubicBezTo>
                <a:cubicBezTo>
                  <a:pt x="1713753" y="282679"/>
                  <a:pt x="1700708" y="284392"/>
                  <a:pt x="1677243" y="288225"/>
                </a:cubicBezTo>
                <a:cubicBezTo>
                  <a:pt x="1671777" y="311590"/>
                  <a:pt x="1665540" y="317982"/>
                  <a:pt x="1658532" y="307399"/>
                </a:cubicBezTo>
                <a:cubicBezTo>
                  <a:pt x="1651524" y="296816"/>
                  <a:pt x="1648020" y="282725"/>
                  <a:pt x="1648020" y="265126"/>
                </a:cubicBezTo>
                <a:cubicBezTo>
                  <a:pt x="1648020" y="248544"/>
                  <a:pt x="1647507" y="227941"/>
                  <a:pt x="1646482" y="203318"/>
                </a:cubicBezTo>
                <a:cubicBezTo>
                  <a:pt x="1645457" y="178694"/>
                  <a:pt x="1641799" y="160870"/>
                  <a:pt x="1635508" y="149846"/>
                </a:cubicBezTo>
                <a:cubicBezTo>
                  <a:pt x="1629217" y="138822"/>
                  <a:pt x="1630287" y="133309"/>
                  <a:pt x="1638720" y="133309"/>
                </a:cubicBezTo>
                <a:cubicBezTo>
                  <a:pt x="1644287" y="133309"/>
                  <a:pt x="1650795" y="133818"/>
                  <a:pt x="1658244" y="134834"/>
                </a:cubicBezTo>
                <a:cubicBezTo>
                  <a:pt x="1666244" y="124785"/>
                  <a:pt x="1675168" y="109244"/>
                  <a:pt x="1685018" y="88212"/>
                </a:cubicBezTo>
                <a:cubicBezTo>
                  <a:pt x="1694867" y="67180"/>
                  <a:pt x="1697963" y="50610"/>
                  <a:pt x="1694304" y="38503"/>
                </a:cubicBezTo>
                <a:cubicBezTo>
                  <a:pt x="1690646" y="26395"/>
                  <a:pt x="1699858" y="25133"/>
                  <a:pt x="1721940" y="34715"/>
                </a:cubicBezTo>
                <a:cubicBezTo>
                  <a:pt x="1740773" y="43815"/>
                  <a:pt x="1746593" y="51827"/>
                  <a:pt x="1739402" y="58751"/>
                </a:cubicBezTo>
                <a:cubicBezTo>
                  <a:pt x="1732211" y="65676"/>
                  <a:pt x="1724465" y="75363"/>
                  <a:pt x="1716165" y="87812"/>
                </a:cubicBezTo>
                <a:cubicBezTo>
                  <a:pt x="1707866" y="100261"/>
                  <a:pt x="1695150" y="115935"/>
                  <a:pt x="1678018" y="134834"/>
                </a:cubicBezTo>
                <a:cubicBezTo>
                  <a:pt x="1698183" y="131935"/>
                  <a:pt x="1712199" y="127026"/>
                  <a:pt x="1720065" y="120110"/>
                </a:cubicBezTo>
                <a:cubicBezTo>
                  <a:pt x="1727931" y="113194"/>
                  <a:pt x="1736448" y="111969"/>
                  <a:pt x="1745614" y="116435"/>
                </a:cubicBezTo>
                <a:cubicBezTo>
                  <a:pt x="1754780" y="120902"/>
                  <a:pt x="1762800" y="125552"/>
                  <a:pt x="1769675" y="130385"/>
                </a:cubicBezTo>
                <a:cubicBezTo>
                  <a:pt x="1776549" y="135218"/>
                  <a:pt x="1778103" y="140888"/>
                  <a:pt x="1774337" y="147396"/>
                </a:cubicBezTo>
                <a:cubicBezTo>
                  <a:pt x="1770571" y="153904"/>
                  <a:pt x="1767687" y="161654"/>
                  <a:pt x="1765688" y="170645"/>
                </a:cubicBezTo>
                <a:cubicBezTo>
                  <a:pt x="1765188" y="172892"/>
                  <a:pt x="1764783" y="175643"/>
                  <a:pt x="1764473" y="178897"/>
                </a:cubicBezTo>
                <a:lnTo>
                  <a:pt x="1764448" y="179329"/>
                </a:lnTo>
                <a:lnTo>
                  <a:pt x="1765829" y="176152"/>
                </a:lnTo>
                <a:cubicBezTo>
                  <a:pt x="1767912" y="172860"/>
                  <a:pt x="1771060" y="168611"/>
                  <a:pt x="1775275" y="163408"/>
                </a:cubicBezTo>
                <a:cubicBezTo>
                  <a:pt x="1792132" y="142592"/>
                  <a:pt x="1807556" y="118798"/>
                  <a:pt x="1821547" y="92024"/>
                </a:cubicBezTo>
                <a:cubicBezTo>
                  <a:pt x="1835537" y="65251"/>
                  <a:pt x="1840704" y="45565"/>
                  <a:pt x="1837046" y="32966"/>
                </a:cubicBezTo>
                <a:cubicBezTo>
                  <a:pt x="1834302" y="23516"/>
                  <a:pt x="1836222" y="18691"/>
                  <a:pt x="1842806" y="18489"/>
                </a:cubicBezTo>
                <a:close/>
                <a:moveTo>
                  <a:pt x="4211608" y="16663"/>
                </a:moveTo>
                <a:cubicBezTo>
                  <a:pt x="4214421" y="16594"/>
                  <a:pt x="4217994" y="16837"/>
                  <a:pt x="4222325" y="17392"/>
                </a:cubicBezTo>
                <a:cubicBezTo>
                  <a:pt x="4239649" y="19608"/>
                  <a:pt x="4249614" y="22720"/>
                  <a:pt x="4252223" y="26728"/>
                </a:cubicBezTo>
                <a:cubicBezTo>
                  <a:pt x="4254831" y="30737"/>
                  <a:pt x="4255614" y="34978"/>
                  <a:pt x="4254573" y="39453"/>
                </a:cubicBezTo>
                <a:cubicBezTo>
                  <a:pt x="4253531" y="43927"/>
                  <a:pt x="4253510" y="52756"/>
                  <a:pt x="4254510" y="65939"/>
                </a:cubicBezTo>
                <a:cubicBezTo>
                  <a:pt x="4255510" y="79121"/>
                  <a:pt x="4257776" y="92679"/>
                  <a:pt x="4261310" y="106611"/>
                </a:cubicBezTo>
                <a:cubicBezTo>
                  <a:pt x="4272175" y="103711"/>
                  <a:pt x="4280896" y="100895"/>
                  <a:pt x="4287471" y="98162"/>
                </a:cubicBezTo>
                <a:cubicBezTo>
                  <a:pt x="4294045" y="95428"/>
                  <a:pt x="4302232" y="97441"/>
                  <a:pt x="4312032" y="104199"/>
                </a:cubicBezTo>
                <a:cubicBezTo>
                  <a:pt x="4321831" y="110957"/>
                  <a:pt x="4319610" y="117502"/>
                  <a:pt x="4305370" y="123835"/>
                </a:cubicBezTo>
                <a:cubicBezTo>
                  <a:pt x="4291129" y="130168"/>
                  <a:pt x="4278900" y="134518"/>
                  <a:pt x="4268684" y="136884"/>
                </a:cubicBezTo>
                <a:cubicBezTo>
                  <a:pt x="4281167" y="173932"/>
                  <a:pt x="4292324" y="201251"/>
                  <a:pt x="4302157" y="218842"/>
                </a:cubicBezTo>
                <a:cubicBezTo>
                  <a:pt x="4311990" y="236432"/>
                  <a:pt x="4321531" y="251652"/>
                  <a:pt x="4330781" y="264501"/>
                </a:cubicBezTo>
                <a:cubicBezTo>
                  <a:pt x="4340030" y="277351"/>
                  <a:pt x="4350771" y="289129"/>
                  <a:pt x="4363004" y="299837"/>
                </a:cubicBezTo>
                <a:cubicBezTo>
                  <a:pt x="4375236" y="310544"/>
                  <a:pt x="4382915" y="316311"/>
                  <a:pt x="4386040" y="317136"/>
                </a:cubicBezTo>
                <a:cubicBezTo>
                  <a:pt x="4389164" y="317961"/>
                  <a:pt x="4392056" y="314686"/>
                  <a:pt x="4394714" y="307311"/>
                </a:cubicBezTo>
                <a:cubicBezTo>
                  <a:pt x="4397372" y="299937"/>
                  <a:pt x="4401872" y="289217"/>
                  <a:pt x="4408213" y="275151"/>
                </a:cubicBezTo>
                <a:cubicBezTo>
                  <a:pt x="4414554" y="261085"/>
                  <a:pt x="4417454" y="261885"/>
                  <a:pt x="4416913" y="277551"/>
                </a:cubicBezTo>
                <a:cubicBezTo>
                  <a:pt x="4416371" y="293216"/>
                  <a:pt x="4416879" y="308070"/>
                  <a:pt x="4418438" y="322110"/>
                </a:cubicBezTo>
                <a:cubicBezTo>
                  <a:pt x="4419996" y="336151"/>
                  <a:pt x="4421833" y="347438"/>
                  <a:pt x="4423950" y="355971"/>
                </a:cubicBezTo>
                <a:cubicBezTo>
                  <a:pt x="4426066" y="364504"/>
                  <a:pt x="4418350" y="366608"/>
                  <a:pt x="4400801" y="362283"/>
                </a:cubicBezTo>
                <a:cubicBezTo>
                  <a:pt x="4383252" y="357958"/>
                  <a:pt x="4366420" y="348809"/>
                  <a:pt x="4350304" y="334835"/>
                </a:cubicBezTo>
                <a:cubicBezTo>
                  <a:pt x="4334188" y="320860"/>
                  <a:pt x="4318944" y="302691"/>
                  <a:pt x="4304570" y="280325"/>
                </a:cubicBezTo>
                <a:cubicBezTo>
                  <a:pt x="4290196" y="257960"/>
                  <a:pt x="4278279" y="236532"/>
                  <a:pt x="4268822" y="216042"/>
                </a:cubicBezTo>
                <a:cubicBezTo>
                  <a:pt x="4259364" y="195551"/>
                  <a:pt x="4250810" y="171165"/>
                  <a:pt x="4243161" y="142884"/>
                </a:cubicBezTo>
                <a:cubicBezTo>
                  <a:pt x="4220995" y="148050"/>
                  <a:pt x="4201838" y="152217"/>
                  <a:pt x="4185689" y="155383"/>
                </a:cubicBezTo>
                <a:cubicBezTo>
                  <a:pt x="4169540" y="158550"/>
                  <a:pt x="4154729" y="157108"/>
                  <a:pt x="4141255" y="151058"/>
                </a:cubicBezTo>
                <a:cubicBezTo>
                  <a:pt x="4127780" y="145009"/>
                  <a:pt x="4130747" y="140301"/>
                  <a:pt x="4150154" y="136934"/>
                </a:cubicBezTo>
                <a:cubicBezTo>
                  <a:pt x="4169561" y="133568"/>
                  <a:pt x="4198030" y="126018"/>
                  <a:pt x="4235561" y="114286"/>
                </a:cubicBezTo>
                <a:cubicBezTo>
                  <a:pt x="4232645" y="102353"/>
                  <a:pt x="4228857" y="86537"/>
                  <a:pt x="4224200" y="66838"/>
                </a:cubicBezTo>
                <a:cubicBezTo>
                  <a:pt x="4219541" y="47140"/>
                  <a:pt x="4213733" y="33420"/>
                  <a:pt x="4206776" y="25678"/>
                </a:cubicBezTo>
                <a:cubicBezTo>
                  <a:pt x="4201557" y="19873"/>
                  <a:pt x="4203168" y="16867"/>
                  <a:pt x="4211608" y="16663"/>
                </a:cubicBezTo>
                <a:close/>
                <a:moveTo>
                  <a:pt x="5892600" y="15357"/>
                </a:moveTo>
                <a:cubicBezTo>
                  <a:pt x="5896797" y="15055"/>
                  <a:pt x="5903617" y="16233"/>
                  <a:pt x="5913058" y="18891"/>
                </a:cubicBezTo>
                <a:cubicBezTo>
                  <a:pt x="5931940" y="24208"/>
                  <a:pt x="5938635" y="30682"/>
                  <a:pt x="5933144" y="38315"/>
                </a:cubicBezTo>
                <a:cubicBezTo>
                  <a:pt x="5927653" y="45948"/>
                  <a:pt x="5922274" y="54239"/>
                  <a:pt x="5917008" y="63189"/>
                </a:cubicBezTo>
                <a:cubicBezTo>
                  <a:pt x="5911741" y="72138"/>
                  <a:pt x="5905100" y="82229"/>
                  <a:pt x="5897084" y="93462"/>
                </a:cubicBezTo>
                <a:cubicBezTo>
                  <a:pt x="5889067" y="104694"/>
                  <a:pt x="5883968" y="111786"/>
                  <a:pt x="5881785" y="114736"/>
                </a:cubicBezTo>
                <a:cubicBezTo>
                  <a:pt x="5891184" y="126735"/>
                  <a:pt x="5895613" y="137855"/>
                  <a:pt x="5895071" y="148096"/>
                </a:cubicBezTo>
                <a:cubicBezTo>
                  <a:pt x="5894530" y="158337"/>
                  <a:pt x="5894534" y="174090"/>
                  <a:pt x="5895084" y="195356"/>
                </a:cubicBezTo>
                <a:cubicBezTo>
                  <a:pt x="5895634" y="216621"/>
                  <a:pt x="5895909" y="242986"/>
                  <a:pt x="5895909" y="274451"/>
                </a:cubicBezTo>
                <a:cubicBezTo>
                  <a:pt x="5912708" y="273534"/>
                  <a:pt x="5930424" y="270743"/>
                  <a:pt x="5949056" y="266076"/>
                </a:cubicBezTo>
                <a:lnTo>
                  <a:pt x="5949056" y="241703"/>
                </a:lnTo>
                <a:cubicBezTo>
                  <a:pt x="5936056" y="244836"/>
                  <a:pt x="5925224" y="243615"/>
                  <a:pt x="5916558" y="238041"/>
                </a:cubicBezTo>
                <a:cubicBezTo>
                  <a:pt x="5907891" y="232466"/>
                  <a:pt x="5906941" y="228820"/>
                  <a:pt x="5913708" y="227104"/>
                </a:cubicBezTo>
                <a:cubicBezTo>
                  <a:pt x="5920474" y="225387"/>
                  <a:pt x="5932257" y="221737"/>
                  <a:pt x="5949056" y="216154"/>
                </a:cubicBezTo>
                <a:lnTo>
                  <a:pt x="5949056" y="194631"/>
                </a:lnTo>
                <a:cubicBezTo>
                  <a:pt x="5937589" y="198814"/>
                  <a:pt x="5929769" y="200347"/>
                  <a:pt x="5925594" y="199230"/>
                </a:cubicBezTo>
                <a:cubicBezTo>
                  <a:pt x="5921419" y="198114"/>
                  <a:pt x="5916179" y="195785"/>
                  <a:pt x="5909870" y="192243"/>
                </a:cubicBezTo>
                <a:cubicBezTo>
                  <a:pt x="5903562" y="188702"/>
                  <a:pt x="5905420" y="185077"/>
                  <a:pt x="5915445" y="181369"/>
                </a:cubicBezTo>
                <a:cubicBezTo>
                  <a:pt x="5925469" y="177661"/>
                  <a:pt x="5936673" y="174040"/>
                  <a:pt x="5949056" y="170507"/>
                </a:cubicBezTo>
                <a:cubicBezTo>
                  <a:pt x="5949056" y="162808"/>
                  <a:pt x="5948297" y="154641"/>
                  <a:pt x="5946781" y="146009"/>
                </a:cubicBezTo>
                <a:lnTo>
                  <a:pt x="5924457" y="149158"/>
                </a:lnTo>
                <a:cubicBezTo>
                  <a:pt x="5918241" y="149158"/>
                  <a:pt x="5910850" y="146667"/>
                  <a:pt x="5902283" y="141684"/>
                </a:cubicBezTo>
                <a:cubicBezTo>
                  <a:pt x="5893717" y="136701"/>
                  <a:pt x="5895688" y="132793"/>
                  <a:pt x="5908195" y="129960"/>
                </a:cubicBezTo>
                <a:cubicBezTo>
                  <a:pt x="5920703" y="127126"/>
                  <a:pt x="5935111" y="122818"/>
                  <a:pt x="5951418" y="117035"/>
                </a:cubicBezTo>
                <a:cubicBezTo>
                  <a:pt x="5967725" y="111252"/>
                  <a:pt x="5981087" y="106499"/>
                  <a:pt x="5991503" y="102774"/>
                </a:cubicBezTo>
                <a:cubicBezTo>
                  <a:pt x="6001919" y="99049"/>
                  <a:pt x="6012119" y="99282"/>
                  <a:pt x="6022101" y="103474"/>
                </a:cubicBezTo>
                <a:cubicBezTo>
                  <a:pt x="6032084" y="107665"/>
                  <a:pt x="6032992" y="112315"/>
                  <a:pt x="6024826" y="117423"/>
                </a:cubicBezTo>
                <a:cubicBezTo>
                  <a:pt x="6016660" y="122531"/>
                  <a:pt x="6000877" y="129476"/>
                  <a:pt x="5977479" y="138259"/>
                </a:cubicBezTo>
                <a:lnTo>
                  <a:pt x="5977479" y="159933"/>
                </a:lnTo>
                <a:cubicBezTo>
                  <a:pt x="5979612" y="159016"/>
                  <a:pt x="5984999" y="157741"/>
                  <a:pt x="5993640" y="156108"/>
                </a:cubicBezTo>
                <a:cubicBezTo>
                  <a:pt x="6002281" y="154475"/>
                  <a:pt x="6008544" y="156925"/>
                  <a:pt x="6012427" y="163458"/>
                </a:cubicBezTo>
                <a:cubicBezTo>
                  <a:pt x="6016310" y="169991"/>
                  <a:pt x="6014018" y="175228"/>
                  <a:pt x="6005552" y="179169"/>
                </a:cubicBezTo>
                <a:cubicBezTo>
                  <a:pt x="5997086" y="183111"/>
                  <a:pt x="5987203" y="186823"/>
                  <a:pt x="5975904" y="190306"/>
                </a:cubicBezTo>
                <a:lnTo>
                  <a:pt x="5975904" y="208580"/>
                </a:lnTo>
                <a:cubicBezTo>
                  <a:pt x="5982304" y="207647"/>
                  <a:pt x="5988886" y="206105"/>
                  <a:pt x="5995653" y="203955"/>
                </a:cubicBezTo>
                <a:cubicBezTo>
                  <a:pt x="6002419" y="201805"/>
                  <a:pt x="6008402" y="203980"/>
                  <a:pt x="6013602" y="210480"/>
                </a:cubicBezTo>
                <a:cubicBezTo>
                  <a:pt x="6018801" y="216979"/>
                  <a:pt x="6015281" y="222754"/>
                  <a:pt x="6003040" y="227804"/>
                </a:cubicBezTo>
                <a:cubicBezTo>
                  <a:pt x="5990799" y="232853"/>
                  <a:pt x="5981754" y="235745"/>
                  <a:pt x="5975904" y="236478"/>
                </a:cubicBezTo>
                <a:lnTo>
                  <a:pt x="5975904" y="261902"/>
                </a:lnTo>
                <a:cubicBezTo>
                  <a:pt x="5980054" y="262035"/>
                  <a:pt x="5990828" y="260502"/>
                  <a:pt x="6008227" y="257302"/>
                </a:cubicBezTo>
                <a:cubicBezTo>
                  <a:pt x="6025626" y="254102"/>
                  <a:pt x="6039229" y="258806"/>
                  <a:pt x="6049037" y="271414"/>
                </a:cubicBezTo>
                <a:cubicBezTo>
                  <a:pt x="6058845" y="284021"/>
                  <a:pt x="6056524" y="289800"/>
                  <a:pt x="6042075" y="288750"/>
                </a:cubicBezTo>
                <a:cubicBezTo>
                  <a:pt x="6027626" y="287700"/>
                  <a:pt x="6014843" y="286917"/>
                  <a:pt x="6003727" y="286400"/>
                </a:cubicBezTo>
                <a:cubicBezTo>
                  <a:pt x="5992611" y="285883"/>
                  <a:pt x="5977262" y="286658"/>
                  <a:pt x="5957680" y="288725"/>
                </a:cubicBezTo>
                <a:cubicBezTo>
                  <a:pt x="5938098" y="290791"/>
                  <a:pt x="5925632" y="292883"/>
                  <a:pt x="5920282" y="295000"/>
                </a:cubicBezTo>
                <a:cubicBezTo>
                  <a:pt x="5914933" y="297116"/>
                  <a:pt x="5906683" y="297649"/>
                  <a:pt x="5895534" y="296599"/>
                </a:cubicBezTo>
                <a:cubicBezTo>
                  <a:pt x="5893584" y="329764"/>
                  <a:pt x="5889963" y="351650"/>
                  <a:pt x="5884672" y="362258"/>
                </a:cubicBezTo>
                <a:cubicBezTo>
                  <a:pt x="5879381" y="372866"/>
                  <a:pt x="5873102" y="369316"/>
                  <a:pt x="5865836" y="351609"/>
                </a:cubicBezTo>
                <a:cubicBezTo>
                  <a:pt x="5858569" y="333901"/>
                  <a:pt x="5856769" y="320219"/>
                  <a:pt x="5860436" y="310561"/>
                </a:cubicBezTo>
                <a:cubicBezTo>
                  <a:pt x="5864103" y="300903"/>
                  <a:pt x="5866715" y="287475"/>
                  <a:pt x="5868273" y="270276"/>
                </a:cubicBezTo>
                <a:cubicBezTo>
                  <a:pt x="5869831" y="253077"/>
                  <a:pt x="5870610" y="227837"/>
                  <a:pt x="5870610" y="194556"/>
                </a:cubicBezTo>
                <a:cubicBezTo>
                  <a:pt x="5870610" y="160774"/>
                  <a:pt x="5869602" y="140409"/>
                  <a:pt x="5867586" y="133459"/>
                </a:cubicBezTo>
                <a:cubicBezTo>
                  <a:pt x="5857119" y="146309"/>
                  <a:pt x="5846379" y="156058"/>
                  <a:pt x="5835363" y="162708"/>
                </a:cubicBezTo>
                <a:cubicBezTo>
                  <a:pt x="5824346" y="169357"/>
                  <a:pt x="5822092" y="166632"/>
                  <a:pt x="5828600" y="154533"/>
                </a:cubicBezTo>
                <a:cubicBezTo>
                  <a:pt x="5835108" y="142434"/>
                  <a:pt x="5842445" y="130018"/>
                  <a:pt x="5850612" y="117285"/>
                </a:cubicBezTo>
                <a:cubicBezTo>
                  <a:pt x="5858778" y="104553"/>
                  <a:pt x="5866782" y="90345"/>
                  <a:pt x="5874622" y="74663"/>
                </a:cubicBezTo>
                <a:cubicBezTo>
                  <a:pt x="5882464" y="58981"/>
                  <a:pt x="5887155" y="47698"/>
                  <a:pt x="5888696" y="40815"/>
                </a:cubicBezTo>
                <a:cubicBezTo>
                  <a:pt x="5890238" y="33932"/>
                  <a:pt x="5889963" y="27228"/>
                  <a:pt x="5887872" y="20704"/>
                </a:cubicBezTo>
                <a:cubicBezTo>
                  <a:pt x="5886826" y="17442"/>
                  <a:pt x="5888402" y="15659"/>
                  <a:pt x="5892600" y="15357"/>
                </a:cubicBezTo>
                <a:close/>
                <a:moveTo>
                  <a:pt x="3343509" y="14820"/>
                </a:moveTo>
                <a:cubicBezTo>
                  <a:pt x="3345630" y="14089"/>
                  <a:pt x="3349073" y="14133"/>
                  <a:pt x="3353840" y="14954"/>
                </a:cubicBezTo>
                <a:cubicBezTo>
                  <a:pt x="3363373" y="16596"/>
                  <a:pt x="3371247" y="19133"/>
                  <a:pt x="3377464" y="22566"/>
                </a:cubicBezTo>
                <a:cubicBezTo>
                  <a:pt x="3383679" y="25999"/>
                  <a:pt x="3385359" y="29816"/>
                  <a:pt x="3382501" y="34015"/>
                </a:cubicBezTo>
                <a:cubicBezTo>
                  <a:pt x="3379642" y="38215"/>
                  <a:pt x="3376372" y="42557"/>
                  <a:pt x="3372689" y="47040"/>
                </a:cubicBezTo>
                <a:cubicBezTo>
                  <a:pt x="3376089" y="47040"/>
                  <a:pt x="3384234" y="44682"/>
                  <a:pt x="3397125" y="39965"/>
                </a:cubicBezTo>
                <a:cubicBezTo>
                  <a:pt x="3410016" y="35249"/>
                  <a:pt x="3419624" y="36740"/>
                  <a:pt x="3425948" y="44440"/>
                </a:cubicBezTo>
                <a:cubicBezTo>
                  <a:pt x="3432273" y="52139"/>
                  <a:pt x="3430373" y="57647"/>
                  <a:pt x="3420248" y="60964"/>
                </a:cubicBezTo>
                <a:cubicBezTo>
                  <a:pt x="3410124" y="64280"/>
                  <a:pt x="3399566" y="66472"/>
                  <a:pt x="3388575" y="67538"/>
                </a:cubicBezTo>
                <a:cubicBezTo>
                  <a:pt x="3377584" y="68605"/>
                  <a:pt x="3369272" y="68097"/>
                  <a:pt x="3363639" y="66014"/>
                </a:cubicBezTo>
                <a:cubicBezTo>
                  <a:pt x="3352040" y="83946"/>
                  <a:pt x="3336237" y="98624"/>
                  <a:pt x="3316230" y="110048"/>
                </a:cubicBezTo>
                <a:cubicBezTo>
                  <a:pt x="3296222" y="121473"/>
                  <a:pt x="3290748" y="121460"/>
                  <a:pt x="3299806" y="110011"/>
                </a:cubicBezTo>
                <a:cubicBezTo>
                  <a:pt x="3308863" y="98562"/>
                  <a:pt x="3316230" y="88708"/>
                  <a:pt x="3321904" y="80450"/>
                </a:cubicBezTo>
                <a:cubicBezTo>
                  <a:pt x="3327579" y="72192"/>
                  <a:pt x="3332462" y="63722"/>
                  <a:pt x="3336554" y="55039"/>
                </a:cubicBezTo>
                <a:cubicBezTo>
                  <a:pt x="3340645" y="46356"/>
                  <a:pt x="3342691" y="39523"/>
                  <a:pt x="3342691" y="34540"/>
                </a:cubicBezTo>
                <a:cubicBezTo>
                  <a:pt x="3342691" y="28974"/>
                  <a:pt x="3342166" y="23908"/>
                  <a:pt x="3341116" y="19341"/>
                </a:cubicBezTo>
                <a:cubicBezTo>
                  <a:pt x="3340591" y="17058"/>
                  <a:pt x="3341389" y="15551"/>
                  <a:pt x="3343509" y="14820"/>
                </a:cubicBezTo>
                <a:close/>
                <a:moveTo>
                  <a:pt x="5361917" y="12104"/>
                </a:moveTo>
                <a:cubicBezTo>
                  <a:pt x="5363523" y="11931"/>
                  <a:pt x="5365594" y="12123"/>
                  <a:pt x="5368129" y="12679"/>
                </a:cubicBezTo>
                <a:cubicBezTo>
                  <a:pt x="5378270" y="14904"/>
                  <a:pt x="5387453" y="18150"/>
                  <a:pt x="5395678" y="22416"/>
                </a:cubicBezTo>
                <a:cubicBezTo>
                  <a:pt x="5403902" y="26683"/>
                  <a:pt x="5405922" y="33599"/>
                  <a:pt x="5401740" y="43165"/>
                </a:cubicBezTo>
                <a:cubicBezTo>
                  <a:pt x="5397557" y="52731"/>
                  <a:pt x="5395465" y="74405"/>
                  <a:pt x="5395465" y="108186"/>
                </a:cubicBezTo>
                <a:cubicBezTo>
                  <a:pt x="5399682" y="107253"/>
                  <a:pt x="5404727" y="105711"/>
                  <a:pt x="5410602" y="103561"/>
                </a:cubicBezTo>
                <a:cubicBezTo>
                  <a:pt x="5416476" y="101411"/>
                  <a:pt x="5422742" y="102286"/>
                  <a:pt x="5429401" y="106186"/>
                </a:cubicBezTo>
                <a:cubicBezTo>
                  <a:pt x="5436058" y="110086"/>
                  <a:pt x="5438366" y="114415"/>
                  <a:pt x="5436325" y="119173"/>
                </a:cubicBezTo>
                <a:cubicBezTo>
                  <a:pt x="5434284" y="123931"/>
                  <a:pt x="5420555" y="130893"/>
                  <a:pt x="5395140" y="140059"/>
                </a:cubicBezTo>
                <a:cubicBezTo>
                  <a:pt x="5394307" y="150042"/>
                  <a:pt x="5393890" y="159941"/>
                  <a:pt x="5393890" y="169757"/>
                </a:cubicBezTo>
                <a:cubicBezTo>
                  <a:pt x="5406339" y="170657"/>
                  <a:pt x="5417293" y="173178"/>
                  <a:pt x="5426751" y="177319"/>
                </a:cubicBezTo>
                <a:cubicBezTo>
                  <a:pt x="5436208" y="181461"/>
                  <a:pt x="5440595" y="189044"/>
                  <a:pt x="5439912" y="200068"/>
                </a:cubicBezTo>
                <a:cubicBezTo>
                  <a:pt x="5439229" y="211092"/>
                  <a:pt x="5432442" y="213580"/>
                  <a:pt x="5419551" y="207530"/>
                </a:cubicBezTo>
                <a:cubicBezTo>
                  <a:pt x="5406660" y="201480"/>
                  <a:pt x="5398107" y="194047"/>
                  <a:pt x="5393890" y="185231"/>
                </a:cubicBezTo>
                <a:cubicBezTo>
                  <a:pt x="5393890" y="218596"/>
                  <a:pt x="5394144" y="245815"/>
                  <a:pt x="5394653" y="266889"/>
                </a:cubicBezTo>
                <a:cubicBezTo>
                  <a:pt x="5395161" y="287962"/>
                  <a:pt x="5394586" y="305953"/>
                  <a:pt x="5392928" y="320860"/>
                </a:cubicBezTo>
                <a:cubicBezTo>
                  <a:pt x="5391269" y="335768"/>
                  <a:pt x="5387740" y="344601"/>
                  <a:pt x="5382341" y="347359"/>
                </a:cubicBezTo>
                <a:cubicBezTo>
                  <a:pt x="5376941" y="350117"/>
                  <a:pt x="5372329" y="347138"/>
                  <a:pt x="5368504" y="338422"/>
                </a:cubicBezTo>
                <a:cubicBezTo>
                  <a:pt x="5364680" y="329706"/>
                  <a:pt x="5361646" y="322985"/>
                  <a:pt x="5359405" y="318261"/>
                </a:cubicBezTo>
                <a:cubicBezTo>
                  <a:pt x="5357163" y="313536"/>
                  <a:pt x="5357880" y="306020"/>
                  <a:pt x="5361555" y="295712"/>
                </a:cubicBezTo>
                <a:cubicBezTo>
                  <a:pt x="5365230" y="285404"/>
                  <a:pt x="5367321" y="271197"/>
                  <a:pt x="5367829" y="253090"/>
                </a:cubicBezTo>
                <a:cubicBezTo>
                  <a:pt x="5368338" y="234982"/>
                  <a:pt x="5368592" y="211838"/>
                  <a:pt x="5368592" y="183656"/>
                </a:cubicBezTo>
                <a:cubicBezTo>
                  <a:pt x="5359725" y="207522"/>
                  <a:pt x="5349722" y="226087"/>
                  <a:pt x="5338581" y="239353"/>
                </a:cubicBezTo>
                <a:cubicBezTo>
                  <a:pt x="5327440" y="252619"/>
                  <a:pt x="5313187" y="264168"/>
                  <a:pt x="5295821" y="274001"/>
                </a:cubicBezTo>
                <a:cubicBezTo>
                  <a:pt x="5278455" y="283834"/>
                  <a:pt x="5276397" y="280917"/>
                  <a:pt x="5289646" y="265251"/>
                </a:cubicBezTo>
                <a:cubicBezTo>
                  <a:pt x="5302896" y="249586"/>
                  <a:pt x="5316774" y="228804"/>
                  <a:pt x="5331282" y="202905"/>
                </a:cubicBezTo>
                <a:cubicBezTo>
                  <a:pt x="5345789" y="177007"/>
                  <a:pt x="5356134" y="158041"/>
                  <a:pt x="5362317" y="146009"/>
                </a:cubicBezTo>
                <a:cubicBezTo>
                  <a:pt x="5356567" y="148109"/>
                  <a:pt x="5349285" y="149158"/>
                  <a:pt x="5340468" y="149158"/>
                </a:cubicBezTo>
                <a:cubicBezTo>
                  <a:pt x="5331552" y="149158"/>
                  <a:pt x="5322769" y="147334"/>
                  <a:pt x="5314120" y="143684"/>
                </a:cubicBezTo>
                <a:cubicBezTo>
                  <a:pt x="5305470" y="140034"/>
                  <a:pt x="5308145" y="136397"/>
                  <a:pt x="5322144" y="132772"/>
                </a:cubicBezTo>
                <a:cubicBezTo>
                  <a:pt x="5336144" y="129147"/>
                  <a:pt x="5351626" y="123560"/>
                  <a:pt x="5368592" y="116010"/>
                </a:cubicBezTo>
                <a:cubicBezTo>
                  <a:pt x="5368592" y="90079"/>
                  <a:pt x="5368342" y="70538"/>
                  <a:pt x="5367842" y="57389"/>
                </a:cubicBezTo>
                <a:cubicBezTo>
                  <a:pt x="5367342" y="44240"/>
                  <a:pt x="5364730" y="32945"/>
                  <a:pt x="5360005" y="23504"/>
                </a:cubicBezTo>
                <a:cubicBezTo>
                  <a:pt x="5356462" y="16423"/>
                  <a:pt x="5357099" y="12623"/>
                  <a:pt x="5361917" y="12104"/>
                </a:cubicBezTo>
                <a:close/>
                <a:moveTo>
                  <a:pt x="6659680" y="10192"/>
                </a:moveTo>
                <a:cubicBezTo>
                  <a:pt x="6662189" y="10029"/>
                  <a:pt x="6665399" y="10363"/>
                  <a:pt x="6669312" y="11192"/>
                </a:cubicBezTo>
                <a:cubicBezTo>
                  <a:pt x="6684961" y="14508"/>
                  <a:pt x="6695973" y="19450"/>
                  <a:pt x="6702347" y="26016"/>
                </a:cubicBezTo>
                <a:cubicBezTo>
                  <a:pt x="6708722" y="32582"/>
                  <a:pt x="6710575" y="39015"/>
                  <a:pt x="6707909" y="45315"/>
                </a:cubicBezTo>
                <a:cubicBezTo>
                  <a:pt x="6705243" y="51614"/>
                  <a:pt x="6703139" y="63518"/>
                  <a:pt x="6701597" y="81025"/>
                </a:cubicBezTo>
                <a:cubicBezTo>
                  <a:pt x="6700055" y="98532"/>
                  <a:pt x="6698785" y="124318"/>
                  <a:pt x="6697785" y="158383"/>
                </a:cubicBezTo>
                <a:cubicBezTo>
                  <a:pt x="6734933" y="153200"/>
                  <a:pt x="6760089" y="149733"/>
                  <a:pt x="6773255" y="147984"/>
                </a:cubicBezTo>
                <a:cubicBezTo>
                  <a:pt x="6776155" y="130285"/>
                  <a:pt x="6775513" y="115302"/>
                  <a:pt x="6771331" y="103036"/>
                </a:cubicBezTo>
                <a:cubicBezTo>
                  <a:pt x="6767147" y="90770"/>
                  <a:pt x="6771589" y="86587"/>
                  <a:pt x="6784655" y="90487"/>
                </a:cubicBezTo>
                <a:cubicBezTo>
                  <a:pt x="6797721" y="94387"/>
                  <a:pt x="6807424" y="99420"/>
                  <a:pt x="6813765" y="105586"/>
                </a:cubicBezTo>
                <a:cubicBezTo>
                  <a:pt x="6820106" y="111752"/>
                  <a:pt x="6821140" y="117490"/>
                  <a:pt x="6816865" y="122798"/>
                </a:cubicBezTo>
                <a:cubicBezTo>
                  <a:pt x="6812591" y="128106"/>
                  <a:pt x="6809432" y="137138"/>
                  <a:pt x="6807391" y="149896"/>
                </a:cubicBezTo>
                <a:cubicBezTo>
                  <a:pt x="6805349" y="162653"/>
                  <a:pt x="6801429" y="176178"/>
                  <a:pt x="6795629" y="190468"/>
                </a:cubicBezTo>
                <a:cubicBezTo>
                  <a:pt x="6789829" y="204759"/>
                  <a:pt x="6783283" y="207617"/>
                  <a:pt x="6775993" y="199043"/>
                </a:cubicBezTo>
                <a:cubicBezTo>
                  <a:pt x="6768701" y="190468"/>
                  <a:pt x="6767147" y="181157"/>
                  <a:pt x="6771331" y="171107"/>
                </a:cubicBezTo>
                <a:cubicBezTo>
                  <a:pt x="6737449" y="175274"/>
                  <a:pt x="6712885" y="179148"/>
                  <a:pt x="6697635" y="182731"/>
                </a:cubicBezTo>
                <a:cubicBezTo>
                  <a:pt x="6696651" y="228412"/>
                  <a:pt x="6695661" y="262127"/>
                  <a:pt x="6694661" y="283875"/>
                </a:cubicBezTo>
                <a:cubicBezTo>
                  <a:pt x="6729241" y="279809"/>
                  <a:pt x="6755398" y="276834"/>
                  <a:pt x="6773131" y="274951"/>
                </a:cubicBezTo>
                <a:cubicBezTo>
                  <a:pt x="6775063" y="254369"/>
                  <a:pt x="6773938" y="238682"/>
                  <a:pt x="6769756" y="227891"/>
                </a:cubicBezTo>
                <a:cubicBezTo>
                  <a:pt x="6765573" y="217100"/>
                  <a:pt x="6770572" y="214196"/>
                  <a:pt x="6784755" y="219179"/>
                </a:cubicBezTo>
                <a:cubicBezTo>
                  <a:pt x="6798937" y="224162"/>
                  <a:pt x="6808120" y="228854"/>
                  <a:pt x="6812303" y="233253"/>
                </a:cubicBezTo>
                <a:cubicBezTo>
                  <a:pt x="6816485" y="237653"/>
                  <a:pt x="6817240" y="242740"/>
                  <a:pt x="6814565" y="248515"/>
                </a:cubicBezTo>
                <a:cubicBezTo>
                  <a:pt x="6811891" y="254290"/>
                  <a:pt x="6809519" y="265956"/>
                  <a:pt x="6807453" y="283513"/>
                </a:cubicBezTo>
                <a:cubicBezTo>
                  <a:pt x="6805386" y="301070"/>
                  <a:pt x="6803529" y="313711"/>
                  <a:pt x="6801879" y="321435"/>
                </a:cubicBezTo>
                <a:cubicBezTo>
                  <a:pt x="6800229" y="329160"/>
                  <a:pt x="6796761" y="336101"/>
                  <a:pt x="6791479" y="342259"/>
                </a:cubicBezTo>
                <a:cubicBezTo>
                  <a:pt x="6786196" y="348417"/>
                  <a:pt x="6780997" y="347763"/>
                  <a:pt x="6775881" y="340297"/>
                </a:cubicBezTo>
                <a:cubicBezTo>
                  <a:pt x="6770763" y="332831"/>
                  <a:pt x="6768472" y="325881"/>
                  <a:pt x="6769006" y="319448"/>
                </a:cubicBezTo>
                <a:cubicBezTo>
                  <a:pt x="6769539" y="313015"/>
                  <a:pt x="6770839" y="305399"/>
                  <a:pt x="6772905" y="296599"/>
                </a:cubicBezTo>
                <a:cubicBezTo>
                  <a:pt x="6726559" y="303916"/>
                  <a:pt x="6690848" y="309911"/>
                  <a:pt x="6665775" y="314586"/>
                </a:cubicBezTo>
                <a:cubicBezTo>
                  <a:pt x="6640701" y="319261"/>
                  <a:pt x="6621840" y="323623"/>
                  <a:pt x="6609191" y="327673"/>
                </a:cubicBezTo>
                <a:cubicBezTo>
                  <a:pt x="6596541" y="331722"/>
                  <a:pt x="6585837" y="336447"/>
                  <a:pt x="6577080" y="341847"/>
                </a:cubicBezTo>
                <a:cubicBezTo>
                  <a:pt x="6568321" y="347246"/>
                  <a:pt x="6561385" y="344392"/>
                  <a:pt x="6556269" y="333285"/>
                </a:cubicBezTo>
                <a:cubicBezTo>
                  <a:pt x="6551151" y="322177"/>
                  <a:pt x="6551001" y="314107"/>
                  <a:pt x="6555819" y="309074"/>
                </a:cubicBezTo>
                <a:cubicBezTo>
                  <a:pt x="6560635" y="304041"/>
                  <a:pt x="6565339" y="295545"/>
                  <a:pt x="6569930" y="283588"/>
                </a:cubicBezTo>
                <a:cubicBezTo>
                  <a:pt x="6574521" y="271630"/>
                  <a:pt x="6573943" y="258752"/>
                  <a:pt x="6568193" y="244953"/>
                </a:cubicBezTo>
                <a:cubicBezTo>
                  <a:pt x="6562443" y="231153"/>
                  <a:pt x="6565563" y="225654"/>
                  <a:pt x="6577555" y="228454"/>
                </a:cubicBezTo>
                <a:cubicBezTo>
                  <a:pt x="6589545" y="231253"/>
                  <a:pt x="6598203" y="235424"/>
                  <a:pt x="6603528" y="240965"/>
                </a:cubicBezTo>
                <a:cubicBezTo>
                  <a:pt x="6608853" y="246507"/>
                  <a:pt x="6610157" y="252210"/>
                  <a:pt x="6607441" y="258077"/>
                </a:cubicBezTo>
                <a:cubicBezTo>
                  <a:pt x="6604723" y="263943"/>
                  <a:pt x="6602369" y="271613"/>
                  <a:pt x="6600379" y="281088"/>
                </a:cubicBezTo>
                <a:cubicBezTo>
                  <a:pt x="6598387" y="290562"/>
                  <a:pt x="6597391" y="296749"/>
                  <a:pt x="6597391" y="299649"/>
                </a:cubicBezTo>
                <a:cubicBezTo>
                  <a:pt x="6597391" y="298533"/>
                  <a:pt x="6604223" y="296958"/>
                  <a:pt x="6617890" y="294925"/>
                </a:cubicBezTo>
                <a:cubicBezTo>
                  <a:pt x="6631555" y="292891"/>
                  <a:pt x="6647671" y="290941"/>
                  <a:pt x="6666237" y="289075"/>
                </a:cubicBezTo>
                <a:lnTo>
                  <a:pt x="6666237" y="186806"/>
                </a:lnTo>
                <a:cubicBezTo>
                  <a:pt x="6622706" y="196006"/>
                  <a:pt x="6596095" y="204055"/>
                  <a:pt x="6586404" y="210955"/>
                </a:cubicBezTo>
                <a:cubicBezTo>
                  <a:pt x="6576713" y="217854"/>
                  <a:pt x="6569293" y="215800"/>
                  <a:pt x="6564143" y="204793"/>
                </a:cubicBezTo>
                <a:cubicBezTo>
                  <a:pt x="6558993" y="193785"/>
                  <a:pt x="6559035" y="184769"/>
                  <a:pt x="6564269" y="177744"/>
                </a:cubicBezTo>
                <a:cubicBezTo>
                  <a:pt x="6569501" y="170720"/>
                  <a:pt x="6572118" y="160633"/>
                  <a:pt x="6572118" y="147484"/>
                </a:cubicBezTo>
                <a:cubicBezTo>
                  <a:pt x="6572118" y="134601"/>
                  <a:pt x="6570547" y="123523"/>
                  <a:pt x="6567405" y="114248"/>
                </a:cubicBezTo>
                <a:cubicBezTo>
                  <a:pt x="6564263" y="104974"/>
                  <a:pt x="6567555" y="101453"/>
                  <a:pt x="6577280" y="103686"/>
                </a:cubicBezTo>
                <a:cubicBezTo>
                  <a:pt x="6587004" y="105919"/>
                  <a:pt x="6595403" y="109490"/>
                  <a:pt x="6602478" y="114398"/>
                </a:cubicBezTo>
                <a:cubicBezTo>
                  <a:pt x="6609553" y="119306"/>
                  <a:pt x="6611491" y="125252"/>
                  <a:pt x="6608291" y="132234"/>
                </a:cubicBezTo>
                <a:cubicBezTo>
                  <a:pt x="6605091" y="139217"/>
                  <a:pt x="6602987" y="146488"/>
                  <a:pt x="6601979" y="154046"/>
                </a:cubicBezTo>
                <a:cubicBezTo>
                  <a:pt x="6600969" y="161604"/>
                  <a:pt x="6600216" y="166566"/>
                  <a:pt x="6599716" y="168932"/>
                </a:cubicBezTo>
                <a:cubicBezTo>
                  <a:pt x="6599216" y="171299"/>
                  <a:pt x="6600291" y="172515"/>
                  <a:pt x="6602941" y="172582"/>
                </a:cubicBezTo>
                <a:cubicBezTo>
                  <a:pt x="6605591" y="172649"/>
                  <a:pt x="6626689" y="169707"/>
                  <a:pt x="6666237" y="163758"/>
                </a:cubicBezTo>
                <a:lnTo>
                  <a:pt x="6666237" y="75338"/>
                </a:lnTo>
                <a:cubicBezTo>
                  <a:pt x="6666237" y="54356"/>
                  <a:pt x="6662837" y="37590"/>
                  <a:pt x="6656038" y="25041"/>
                </a:cubicBezTo>
                <a:cubicBezTo>
                  <a:pt x="6650938" y="15629"/>
                  <a:pt x="6652152" y="10679"/>
                  <a:pt x="6659680" y="10192"/>
                </a:cubicBezTo>
                <a:close/>
                <a:moveTo>
                  <a:pt x="3058217" y="10189"/>
                </a:moveTo>
                <a:cubicBezTo>
                  <a:pt x="3060109" y="10028"/>
                  <a:pt x="3062535" y="10363"/>
                  <a:pt x="3065496" y="11192"/>
                </a:cubicBezTo>
                <a:cubicBezTo>
                  <a:pt x="3077336" y="14508"/>
                  <a:pt x="3088086" y="19129"/>
                  <a:pt x="3097744" y="25054"/>
                </a:cubicBezTo>
                <a:cubicBezTo>
                  <a:pt x="3107402" y="30978"/>
                  <a:pt x="3109347" y="38724"/>
                  <a:pt x="3103581" y="48290"/>
                </a:cubicBezTo>
                <a:cubicBezTo>
                  <a:pt x="3097814" y="57856"/>
                  <a:pt x="3095423" y="88279"/>
                  <a:pt x="3096406" y="139559"/>
                </a:cubicBezTo>
                <a:cubicBezTo>
                  <a:pt x="3119788" y="136509"/>
                  <a:pt x="3136470" y="133655"/>
                  <a:pt x="3146453" y="130997"/>
                </a:cubicBezTo>
                <a:cubicBezTo>
                  <a:pt x="3156436" y="128339"/>
                  <a:pt x="3167348" y="130451"/>
                  <a:pt x="3179188" y="137334"/>
                </a:cubicBezTo>
                <a:cubicBezTo>
                  <a:pt x="3191029" y="144217"/>
                  <a:pt x="3191317" y="149467"/>
                  <a:pt x="3180051" y="153083"/>
                </a:cubicBezTo>
                <a:cubicBezTo>
                  <a:pt x="3168785" y="156700"/>
                  <a:pt x="3140953" y="160483"/>
                  <a:pt x="3096556" y="164433"/>
                </a:cubicBezTo>
                <a:cubicBezTo>
                  <a:pt x="3096556" y="224729"/>
                  <a:pt x="3095998" y="274059"/>
                  <a:pt x="3094881" y="312423"/>
                </a:cubicBezTo>
                <a:cubicBezTo>
                  <a:pt x="3093765" y="350788"/>
                  <a:pt x="3088502" y="370291"/>
                  <a:pt x="3079095" y="370932"/>
                </a:cubicBezTo>
                <a:cubicBezTo>
                  <a:pt x="3069687" y="371574"/>
                  <a:pt x="3064983" y="352521"/>
                  <a:pt x="3064983" y="313773"/>
                </a:cubicBezTo>
                <a:lnTo>
                  <a:pt x="3064983" y="167982"/>
                </a:lnTo>
                <a:cubicBezTo>
                  <a:pt x="3042068" y="173065"/>
                  <a:pt x="3024689" y="176948"/>
                  <a:pt x="3012849" y="179632"/>
                </a:cubicBezTo>
                <a:cubicBezTo>
                  <a:pt x="3001008" y="182315"/>
                  <a:pt x="2989483" y="179032"/>
                  <a:pt x="2978276" y="169782"/>
                </a:cubicBezTo>
                <a:cubicBezTo>
                  <a:pt x="2967068" y="160533"/>
                  <a:pt x="2967418" y="155550"/>
                  <a:pt x="2979326" y="154833"/>
                </a:cubicBezTo>
                <a:cubicBezTo>
                  <a:pt x="2991234" y="154117"/>
                  <a:pt x="3002820" y="153242"/>
                  <a:pt x="3014086" y="152208"/>
                </a:cubicBezTo>
                <a:cubicBezTo>
                  <a:pt x="3025352" y="151175"/>
                  <a:pt x="3042318" y="148767"/>
                  <a:pt x="3064983" y="144984"/>
                </a:cubicBezTo>
                <a:cubicBezTo>
                  <a:pt x="3064983" y="108103"/>
                  <a:pt x="3064733" y="82013"/>
                  <a:pt x="3064233" y="66713"/>
                </a:cubicBezTo>
                <a:cubicBezTo>
                  <a:pt x="3063733" y="51414"/>
                  <a:pt x="3060858" y="37507"/>
                  <a:pt x="3055609" y="24991"/>
                </a:cubicBezTo>
                <a:cubicBezTo>
                  <a:pt x="3051672" y="15604"/>
                  <a:pt x="3052541" y="10670"/>
                  <a:pt x="3058217" y="10189"/>
                </a:cubicBezTo>
                <a:close/>
                <a:moveTo>
                  <a:pt x="5563205" y="9392"/>
                </a:moveTo>
                <a:cubicBezTo>
                  <a:pt x="5569304" y="9392"/>
                  <a:pt x="5578321" y="12100"/>
                  <a:pt x="5590253" y="17517"/>
                </a:cubicBezTo>
                <a:cubicBezTo>
                  <a:pt x="5603652" y="24916"/>
                  <a:pt x="5606398" y="31282"/>
                  <a:pt x="5598490" y="36615"/>
                </a:cubicBezTo>
                <a:cubicBezTo>
                  <a:pt x="5590582" y="41948"/>
                  <a:pt x="5582749" y="48494"/>
                  <a:pt x="5574992" y="56252"/>
                </a:cubicBezTo>
                <a:cubicBezTo>
                  <a:pt x="5567234" y="64009"/>
                  <a:pt x="5555734" y="73067"/>
                  <a:pt x="5540494" y="83425"/>
                </a:cubicBezTo>
                <a:cubicBezTo>
                  <a:pt x="5525253" y="93783"/>
                  <a:pt x="5521595" y="92758"/>
                  <a:pt x="5529520" y="80350"/>
                </a:cubicBezTo>
                <a:cubicBezTo>
                  <a:pt x="5537444" y="67943"/>
                  <a:pt x="5543977" y="56177"/>
                  <a:pt x="5549118" y="45052"/>
                </a:cubicBezTo>
                <a:cubicBezTo>
                  <a:pt x="5554259" y="33928"/>
                  <a:pt x="5556047" y="25204"/>
                  <a:pt x="5554480" y="18879"/>
                </a:cubicBezTo>
                <a:cubicBezTo>
                  <a:pt x="5552913" y="12554"/>
                  <a:pt x="5555822" y="9392"/>
                  <a:pt x="5563205" y="9392"/>
                </a:cubicBezTo>
                <a:close/>
                <a:moveTo>
                  <a:pt x="6308434" y="8492"/>
                </a:moveTo>
                <a:cubicBezTo>
                  <a:pt x="6311821" y="8371"/>
                  <a:pt x="6315316" y="9009"/>
                  <a:pt x="6318920" y="10404"/>
                </a:cubicBezTo>
                <a:cubicBezTo>
                  <a:pt x="6326129" y="13196"/>
                  <a:pt x="6334840" y="17475"/>
                  <a:pt x="6345056" y="23241"/>
                </a:cubicBezTo>
                <a:cubicBezTo>
                  <a:pt x="6355273" y="29007"/>
                  <a:pt x="6355693" y="35028"/>
                  <a:pt x="6346319" y="41303"/>
                </a:cubicBezTo>
                <a:cubicBezTo>
                  <a:pt x="6336944" y="47577"/>
                  <a:pt x="6328032" y="57414"/>
                  <a:pt x="6319583" y="70813"/>
                </a:cubicBezTo>
                <a:cubicBezTo>
                  <a:pt x="6327949" y="83729"/>
                  <a:pt x="6326991" y="90862"/>
                  <a:pt x="6316708" y="92212"/>
                </a:cubicBezTo>
                <a:cubicBezTo>
                  <a:pt x="6306426" y="93562"/>
                  <a:pt x="6274353" y="97737"/>
                  <a:pt x="6220489" y="104736"/>
                </a:cubicBezTo>
                <a:cubicBezTo>
                  <a:pt x="6219622" y="121335"/>
                  <a:pt x="6223735" y="130768"/>
                  <a:pt x="6232825" y="133034"/>
                </a:cubicBezTo>
                <a:cubicBezTo>
                  <a:pt x="6241917" y="135301"/>
                  <a:pt x="6255120" y="136434"/>
                  <a:pt x="6272436" y="136434"/>
                </a:cubicBezTo>
                <a:cubicBezTo>
                  <a:pt x="6289968" y="136434"/>
                  <a:pt x="6307780" y="134722"/>
                  <a:pt x="6325870" y="131297"/>
                </a:cubicBezTo>
                <a:cubicBezTo>
                  <a:pt x="6343961" y="127872"/>
                  <a:pt x="6353943" y="123110"/>
                  <a:pt x="6355817" y="117010"/>
                </a:cubicBezTo>
                <a:cubicBezTo>
                  <a:pt x="6357693" y="110911"/>
                  <a:pt x="6360997" y="101378"/>
                  <a:pt x="6365730" y="88412"/>
                </a:cubicBezTo>
                <a:cubicBezTo>
                  <a:pt x="6370463" y="75446"/>
                  <a:pt x="6374129" y="76667"/>
                  <a:pt x="6376729" y="92074"/>
                </a:cubicBezTo>
                <a:cubicBezTo>
                  <a:pt x="6379329" y="107482"/>
                  <a:pt x="6383791" y="119119"/>
                  <a:pt x="6390115" y="126985"/>
                </a:cubicBezTo>
                <a:cubicBezTo>
                  <a:pt x="6396440" y="134851"/>
                  <a:pt x="6389795" y="142601"/>
                  <a:pt x="6370179" y="150233"/>
                </a:cubicBezTo>
                <a:cubicBezTo>
                  <a:pt x="6360371" y="154050"/>
                  <a:pt x="6348477" y="157043"/>
                  <a:pt x="6334494" y="159214"/>
                </a:cubicBezTo>
                <a:lnTo>
                  <a:pt x="6301627" y="161971"/>
                </a:lnTo>
                <a:lnTo>
                  <a:pt x="6308609" y="164108"/>
                </a:lnTo>
                <a:cubicBezTo>
                  <a:pt x="6318025" y="167741"/>
                  <a:pt x="6321929" y="172070"/>
                  <a:pt x="6320320" y="177094"/>
                </a:cubicBezTo>
                <a:cubicBezTo>
                  <a:pt x="6318712" y="182119"/>
                  <a:pt x="6317425" y="188431"/>
                  <a:pt x="6316458" y="196031"/>
                </a:cubicBezTo>
                <a:cubicBezTo>
                  <a:pt x="6343689" y="194047"/>
                  <a:pt x="6367384" y="191460"/>
                  <a:pt x="6387541" y="188269"/>
                </a:cubicBezTo>
                <a:cubicBezTo>
                  <a:pt x="6407699" y="185077"/>
                  <a:pt x="6423601" y="186623"/>
                  <a:pt x="6435251" y="192906"/>
                </a:cubicBezTo>
                <a:cubicBezTo>
                  <a:pt x="6446900" y="199189"/>
                  <a:pt x="6453021" y="206017"/>
                  <a:pt x="6453612" y="213392"/>
                </a:cubicBezTo>
                <a:cubicBezTo>
                  <a:pt x="6454203" y="220767"/>
                  <a:pt x="6447058" y="223666"/>
                  <a:pt x="6432176" y="222092"/>
                </a:cubicBezTo>
                <a:cubicBezTo>
                  <a:pt x="6417293" y="220517"/>
                  <a:pt x="6401169" y="219729"/>
                  <a:pt x="6383804" y="219729"/>
                </a:cubicBezTo>
                <a:cubicBezTo>
                  <a:pt x="6367271" y="219729"/>
                  <a:pt x="6344823" y="220679"/>
                  <a:pt x="6316458" y="222579"/>
                </a:cubicBezTo>
                <a:cubicBezTo>
                  <a:pt x="6316458" y="270293"/>
                  <a:pt x="6316979" y="300999"/>
                  <a:pt x="6318020" y="314698"/>
                </a:cubicBezTo>
                <a:cubicBezTo>
                  <a:pt x="6319062" y="328398"/>
                  <a:pt x="6317066" y="340297"/>
                  <a:pt x="6312033" y="350396"/>
                </a:cubicBezTo>
                <a:cubicBezTo>
                  <a:pt x="6307001" y="360496"/>
                  <a:pt x="6299867" y="368695"/>
                  <a:pt x="6290635" y="374995"/>
                </a:cubicBezTo>
                <a:cubicBezTo>
                  <a:pt x="6281402" y="381294"/>
                  <a:pt x="6274382" y="379507"/>
                  <a:pt x="6269573" y="369633"/>
                </a:cubicBezTo>
                <a:cubicBezTo>
                  <a:pt x="6264765" y="359758"/>
                  <a:pt x="6254874" y="349271"/>
                  <a:pt x="6239900" y="338172"/>
                </a:cubicBezTo>
                <a:cubicBezTo>
                  <a:pt x="6224926" y="327073"/>
                  <a:pt x="6225893" y="323094"/>
                  <a:pt x="6242800" y="326235"/>
                </a:cubicBezTo>
                <a:cubicBezTo>
                  <a:pt x="6259708" y="329377"/>
                  <a:pt x="6270636" y="330947"/>
                  <a:pt x="6275586" y="330947"/>
                </a:cubicBezTo>
                <a:cubicBezTo>
                  <a:pt x="6277836" y="330947"/>
                  <a:pt x="6279689" y="325139"/>
                  <a:pt x="6281148" y="313523"/>
                </a:cubicBezTo>
                <a:cubicBezTo>
                  <a:pt x="6282606" y="301907"/>
                  <a:pt x="6283335" y="272218"/>
                  <a:pt x="6283335" y="224454"/>
                </a:cubicBezTo>
                <a:cubicBezTo>
                  <a:pt x="6257604" y="227587"/>
                  <a:pt x="6234017" y="230462"/>
                  <a:pt x="6212577" y="233078"/>
                </a:cubicBezTo>
                <a:cubicBezTo>
                  <a:pt x="6191137" y="235695"/>
                  <a:pt x="6173317" y="237786"/>
                  <a:pt x="6159118" y="239353"/>
                </a:cubicBezTo>
                <a:cubicBezTo>
                  <a:pt x="6144919" y="240920"/>
                  <a:pt x="6131744" y="236441"/>
                  <a:pt x="6119595" y="225916"/>
                </a:cubicBezTo>
                <a:cubicBezTo>
                  <a:pt x="6107446" y="215392"/>
                  <a:pt x="6109175" y="210663"/>
                  <a:pt x="6124782" y="211730"/>
                </a:cubicBezTo>
                <a:cubicBezTo>
                  <a:pt x="6140390" y="212796"/>
                  <a:pt x="6162005" y="212025"/>
                  <a:pt x="6189628" y="209417"/>
                </a:cubicBezTo>
                <a:cubicBezTo>
                  <a:pt x="6217251" y="206809"/>
                  <a:pt x="6248487" y="203572"/>
                  <a:pt x="6283335" y="199705"/>
                </a:cubicBezTo>
                <a:cubicBezTo>
                  <a:pt x="6283335" y="186773"/>
                  <a:pt x="6281243" y="175865"/>
                  <a:pt x="6277061" y="166982"/>
                </a:cubicBezTo>
                <a:lnTo>
                  <a:pt x="6275611" y="162880"/>
                </a:lnTo>
                <a:lnTo>
                  <a:pt x="6240928" y="161651"/>
                </a:lnTo>
                <a:cubicBezTo>
                  <a:pt x="6228848" y="160056"/>
                  <a:pt x="6219806" y="157400"/>
                  <a:pt x="6213802" y="153683"/>
                </a:cubicBezTo>
                <a:cubicBezTo>
                  <a:pt x="6201794" y="146250"/>
                  <a:pt x="6194953" y="136134"/>
                  <a:pt x="6193278" y="123335"/>
                </a:cubicBezTo>
                <a:cubicBezTo>
                  <a:pt x="6191603" y="110536"/>
                  <a:pt x="6191028" y="95362"/>
                  <a:pt x="6191553" y="77813"/>
                </a:cubicBezTo>
                <a:cubicBezTo>
                  <a:pt x="6192078" y="60264"/>
                  <a:pt x="6189987" y="46298"/>
                  <a:pt x="6185278" y="35915"/>
                </a:cubicBezTo>
                <a:cubicBezTo>
                  <a:pt x="6180571" y="25533"/>
                  <a:pt x="6182158" y="21166"/>
                  <a:pt x="6190041" y="22816"/>
                </a:cubicBezTo>
                <a:cubicBezTo>
                  <a:pt x="6197924" y="24466"/>
                  <a:pt x="6206182" y="25733"/>
                  <a:pt x="6214814" y="26616"/>
                </a:cubicBezTo>
                <a:cubicBezTo>
                  <a:pt x="6247046" y="24633"/>
                  <a:pt x="6267482" y="22375"/>
                  <a:pt x="6276123" y="19841"/>
                </a:cubicBezTo>
                <a:cubicBezTo>
                  <a:pt x="6284764" y="17308"/>
                  <a:pt x="6292256" y="14404"/>
                  <a:pt x="6298596" y="11129"/>
                </a:cubicBezTo>
                <a:cubicBezTo>
                  <a:pt x="6301767" y="9492"/>
                  <a:pt x="6305046" y="8613"/>
                  <a:pt x="6308434" y="8492"/>
                </a:cubicBezTo>
                <a:close/>
                <a:moveTo>
                  <a:pt x="478484" y="8469"/>
                </a:moveTo>
                <a:cubicBezTo>
                  <a:pt x="479782" y="8187"/>
                  <a:pt x="481472" y="8248"/>
                  <a:pt x="483553" y="8655"/>
                </a:cubicBezTo>
                <a:cubicBezTo>
                  <a:pt x="491878" y="10279"/>
                  <a:pt x="500535" y="12650"/>
                  <a:pt x="509527" y="15767"/>
                </a:cubicBezTo>
                <a:cubicBezTo>
                  <a:pt x="518518" y="18883"/>
                  <a:pt x="521168" y="25074"/>
                  <a:pt x="517476" y="34340"/>
                </a:cubicBezTo>
                <a:cubicBezTo>
                  <a:pt x="513785" y="43607"/>
                  <a:pt x="511447" y="61947"/>
                  <a:pt x="510464" y="89362"/>
                </a:cubicBezTo>
                <a:cubicBezTo>
                  <a:pt x="514730" y="89479"/>
                  <a:pt x="520547" y="88462"/>
                  <a:pt x="527913" y="86312"/>
                </a:cubicBezTo>
                <a:cubicBezTo>
                  <a:pt x="535279" y="84162"/>
                  <a:pt x="543104" y="85275"/>
                  <a:pt x="551387" y="89650"/>
                </a:cubicBezTo>
                <a:cubicBezTo>
                  <a:pt x="559669" y="94024"/>
                  <a:pt x="560403" y="98203"/>
                  <a:pt x="553587" y="102186"/>
                </a:cubicBezTo>
                <a:cubicBezTo>
                  <a:pt x="546770" y="106169"/>
                  <a:pt x="532396" y="110544"/>
                  <a:pt x="510464" y="115311"/>
                </a:cubicBezTo>
                <a:lnTo>
                  <a:pt x="510464" y="137034"/>
                </a:lnTo>
                <a:cubicBezTo>
                  <a:pt x="524046" y="138867"/>
                  <a:pt x="535025" y="141601"/>
                  <a:pt x="543399" y="145234"/>
                </a:cubicBezTo>
                <a:cubicBezTo>
                  <a:pt x="551774" y="148867"/>
                  <a:pt x="554915" y="155916"/>
                  <a:pt x="552824" y="166382"/>
                </a:cubicBezTo>
                <a:cubicBezTo>
                  <a:pt x="550733" y="176848"/>
                  <a:pt x="545341" y="179369"/>
                  <a:pt x="536650" y="173944"/>
                </a:cubicBezTo>
                <a:cubicBezTo>
                  <a:pt x="527959" y="168520"/>
                  <a:pt x="519230" y="161299"/>
                  <a:pt x="510464" y="152283"/>
                </a:cubicBezTo>
                <a:cubicBezTo>
                  <a:pt x="511464" y="194631"/>
                  <a:pt x="509860" y="221687"/>
                  <a:pt x="505652" y="233453"/>
                </a:cubicBezTo>
                <a:cubicBezTo>
                  <a:pt x="501444" y="245219"/>
                  <a:pt x="495411" y="245736"/>
                  <a:pt x="487553" y="235003"/>
                </a:cubicBezTo>
                <a:cubicBezTo>
                  <a:pt x="479695" y="224271"/>
                  <a:pt x="476554" y="216363"/>
                  <a:pt x="478128" y="211280"/>
                </a:cubicBezTo>
                <a:cubicBezTo>
                  <a:pt x="479704" y="206197"/>
                  <a:pt x="481016" y="198368"/>
                  <a:pt x="482066" y="187794"/>
                </a:cubicBezTo>
                <a:cubicBezTo>
                  <a:pt x="483116" y="177219"/>
                  <a:pt x="484157" y="163291"/>
                  <a:pt x="485191" y="146009"/>
                </a:cubicBezTo>
                <a:cubicBezTo>
                  <a:pt x="482641" y="159308"/>
                  <a:pt x="476525" y="171874"/>
                  <a:pt x="466842" y="183706"/>
                </a:cubicBezTo>
                <a:cubicBezTo>
                  <a:pt x="457159" y="195539"/>
                  <a:pt x="443156" y="206592"/>
                  <a:pt x="424832" y="216867"/>
                </a:cubicBezTo>
                <a:cubicBezTo>
                  <a:pt x="406508" y="227141"/>
                  <a:pt x="404758" y="223658"/>
                  <a:pt x="419582" y="206417"/>
                </a:cubicBezTo>
                <a:cubicBezTo>
                  <a:pt x="434406" y="189177"/>
                  <a:pt x="446706" y="172582"/>
                  <a:pt x="456480" y="156633"/>
                </a:cubicBezTo>
                <a:cubicBezTo>
                  <a:pt x="466254" y="140684"/>
                  <a:pt x="472683" y="129301"/>
                  <a:pt x="475766" y="122485"/>
                </a:cubicBezTo>
                <a:cubicBezTo>
                  <a:pt x="467983" y="124552"/>
                  <a:pt x="460754" y="126114"/>
                  <a:pt x="454080" y="127172"/>
                </a:cubicBezTo>
                <a:cubicBezTo>
                  <a:pt x="447405" y="128231"/>
                  <a:pt x="438373" y="126314"/>
                  <a:pt x="426982" y="121423"/>
                </a:cubicBezTo>
                <a:cubicBezTo>
                  <a:pt x="415591" y="116531"/>
                  <a:pt x="416995" y="112607"/>
                  <a:pt x="431194" y="109648"/>
                </a:cubicBezTo>
                <a:cubicBezTo>
                  <a:pt x="445393" y="106690"/>
                  <a:pt x="463392" y="101895"/>
                  <a:pt x="485191" y="95262"/>
                </a:cubicBezTo>
                <a:cubicBezTo>
                  <a:pt x="485191" y="76896"/>
                  <a:pt x="484937" y="62164"/>
                  <a:pt x="484428" y="51064"/>
                </a:cubicBezTo>
                <a:cubicBezTo>
                  <a:pt x="483920" y="39965"/>
                  <a:pt x="481566" y="29716"/>
                  <a:pt x="477366" y="20316"/>
                </a:cubicBezTo>
                <a:cubicBezTo>
                  <a:pt x="474216" y="13267"/>
                  <a:pt x="474589" y="9318"/>
                  <a:pt x="478484" y="8469"/>
                </a:cubicBezTo>
                <a:close/>
                <a:moveTo>
                  <a:pt x="7063641" y="4819"/>
                </a:moveTo>
                <a:cubicBezTo>
                  <a:pt x="7065641" y="4674"/>
                  <a:pt x="7068235" y="4944"/>
                  <a:pt x="7071425" y="5630"/>
                </a:cubicBezTo>
                <a:cubicBezTo>
                  <a:pt x="7084182" y="8371"/>
                  <a:pt x="7094148" y="11646"/>
                  <a:pt x="7101323" y="15454"/>
                </a:cubicBezTo>
                <a:cubicBezTo>
                  <a:pt x="7108497" y="19262"/>
                  <a:pt x="7110747" y="23670"/>
                  <a:pt x="7108073" y="28678"/>
                </a:cubicBezTo>
                <a:cubicBezTo>
                  <a:pt x="7105397" y="33686"/>
                  <a:pt x="7103068" y="46590"/>
                  <a:pt x="7101085" y="67388"/>
                </a:cubicBezTo>
                <a:cubicBezTo>
                  <a:pt x="7111185" y="66372"/>
                  <a:pt x="7124451" y="64026"/>
                  <a:pt x="7140883" y="60351"/>
                </a:cubicBezTo>
                <a:cubicBezTo>
                  <a:pt x="7157315" y="56677"/>
                  <a:pt x="7168910" y="58706"/>
                  <a:pt x="7175669" y="66439"/>
                </a:cubicBezTo>
                <a:cubicBezTo>
                  <a:pt x="7182426" y="74171"/>
                  <a:pt x="7175897" y="80738"/>
                  <a:pt x="7156082" y="86137"/>
                </a:cubicBezTo>
                <a:cubicBezTo>
                  <a:pt x="7136266" y="91537"/>
                  <a:pt x="7117885" y="95612"/>
                  <a:pt x="7100935" y="98362"/>
                </a:cubicBezTo>
                <a:lnTo>
                  <a:pt x="7099535" y="163083"/>
                </a:lnTo>
                <a:cubicBezTo>
                  <a:pt x="7116335" y="162149"/>
                  <a:pt x="7130550" y="160891"/>
                  <a:pt x="7142183" y="159308"/>
                </a:cubicBezTo>
                <a:cubicBezTo>
                  <a:pt x="7153815" y="157725"/>
                  <a:pt x="7167902" y="155083"/>
                  <a:pt x="7184443" y="151383"/>
                </a:cubicBezTo>
                <a:cubicBezTo>
                  <a:pt x="7200983" y="147684"/>
                  <a:pt x="7215279" y="151875"/>
                  <a:pt x="7227328" y="163958"/>
                </a:cubicBezTo>
                <a:cubicBezTo>
                  <a:pt x="7239377" y="176040"/>
                  <a:pt x="7237010" y="182081"/>
                  <a:pt x="7220229" y="182081"/>
                </a:cubicBezTo>
                <a:cubicBezTo>
                  <a:pt x="7207779" y="182081"/>
                  <a:pt x="7190087" y="182606"/>
                  <a:pt x="7167157" y="183656"/>
                </a:cubicBezTo>
                <a:lnTo>
                  <a:pt x="7100191" y="187939"/>
                </a:lnTo>
                <a:lnTo>
                  <a:pt x="7161394" y="237691"/>
                </a:lnTo>
                <a:cubicBezTo>
                  <a:pt x="7183734" y="254315"/>
                  <a:pt x="7202849" y="265706"/>
                  <a:pt x="7218741" y="271863"/>
                </a:cubicBezTo>
                <a:cubicBezTo>
                  <a:pt x="7234631" y="278021"/>
                  <a:pt x="7251413" y="284325"/>
                  <a:pt x="7269087" y="290775"/>
                </a:cubicBezTo>
                <a:cubicBezTo>
                  <a:pt x="7286761" y="297224"/>
                  <a:pt x="7286295" y="301895"/>
                  <a:pt x="7267687" y="304786"/>
                </a:cubicBezTo>
                <a:cubicBezTo>
                  <a:pt x="7249080" y="307678"/>
                  <a:pt x="7231469" y="309390"/>
                  <a:pt x="7214853" y="309924"/>
                </a:cubicBezTo>
                <a:cubicBezTo>
                  <a:pt x="7198237" y="310457"/>
                  <a:pt x="7181855" y="302120"/>
                  <a:pt x="7165707" y="284913"/>
                </a:cubicBezTo>
                <a:cubicBezTo>
                  <a:pt x="7149557" y="267705"/>
                  <a:pt x="7127501" y="242319"/>
                  <a:pt x="7099535" y="208755"/>
                </a:cubicBezTo>
                <a:lnTo>
                  <a:pt x="7099535" y="288675"/>
                </a:lnTo>
                <a:cubicBezTo>
                  <a:pt x="7099535" y="308724"/>
                  <a:pt x="7097561" y="329435"/>
                  <a:pt x="7093611" y="350809"/>
                </a:cubicBezTo>
                <a:cubicBezTo>
                  <a:pt x="7089661" y="372182"/>
                  <a:pt x="7082832" y="374882"/>
                  <a:pt x="7073125" y="358908"/>
                </a:cubicBezTo>
                <a:cubicBezTo>
                  <a:pt x="7063417" y="342934"/>
                  <a:pt x="7059609" y="329789"/>
                  <a:pt x="7061700" y="319473"/>
                </a:cubicBezTo>
                <a:cubicBezTo>
                  <a:pt x="7063791" y="309157"/>
                  <a:pt x="7065883" y="294837"/>
                  <a:pt x="7067975" y="276513"/>
                </a:cubicBezTo>
                <a:cubicBezTo>
                  <a:pt x="7070066" y="258189"/>
                  <a:pt x="7071113" y="236653"/>
                  <a:pt x="7071113" y="211905"/>
                </a:cubicBezTo>
                <a:cubicBezTo>
                  <a:pt x="7069545" y="224254"/>
                  <a:pt x="7056805" y="242924"/>
                  <a:pt x="7032890" y="267914"/>
                </a:cubicBezTo>
                <a:cubicBezTo>
                  <a:pt x="7008974" y="292904"/>
                  <a:pt x="6982697" y="309945"/>
                  <a:pt x="6954057" y="319036"/>
                </a:cubicBezTo>
                <a:cubicBezTo>
                  <a:pt x="6925417" y="328127"/>
                  <a:pt x="6920471" y="326539"/>
                  <a:pt x="6939221" y="314273"/>
                </a:cubicBezTo>
                <a:cubicBezTo>
                  <a:pt x="6957969" y="302007"/>
                  <a:pt x="6980505" y="282459"/>
                  <a:pt x="7006829" y="255627"/>
                </a:cubicBezTo>
                <a:cubicBezTo>
                  <a:pt x="7033152" y="228795"/>
                  <a:pt x="7050397" y="207947"/>
                  <a:pt x="7058563" y="193081"/>
                </a:cubicBezTo>
                <a:cubicBezTo>
                  <a:pt x="7027165" y="198297"/>
                  <a:pt x="7004783" y="202214"/>
                  <a:pt x="6991417" y="204830"/>
                </a:cubicBezTo>
                <a:cubicBezTo>
                  <a:pt x="6978051" y="207447"/>
                  <a:pt x="6965506" y="204022"/>
                  <a:pt x="6953782" y="194556"/>
                </a:cubicBezTo>
                <a:cubicBezTo>
                  <a:pt x="6942057" y="185090"/>
                  <a:pt x="6943545" y="180357"/>
                  <a:pt x="6958245" y="180357"/>
                </a:cubicBezTo>
                <a:cubicBezTo>
                  <a:pt x="6969860" y="180357"/>
                  <a:pt x="6984859" y="179590"/>
                  <a:pt x="7003241" y="178057"/>
                </a:cubicBezTo>
                <a:cubicBezTo>
                  <a:pt x="7021623" y="176523"/>
                  <a:pt x="7044247" y="173840"/>
                  <a:pt x="7071113" y="170007"/>
                </a:cubicBezTo>
                <a:lnTo>
                  <a:pt x="7071113" y="102086"/>
                </a:lnTo>
                <a:cubicBezTo>
                  <a:pt x="7058196" y="104153"/>
                  <a:pt x="7046709" y="105453"/>
                  <a:pt x="7036651" y="105986"/>
                </a:cubicBezTo>
                <a:cubicBezTo>
                  <a:pt x="7026593" y="106519"/>
                  <a:pt x="7016486" y="103657"/>
                  <a:pt x="7006329" y="97399"/>
                </a:cubicBezTo>
                <a:cubicBezTo>
                  <a:pt x="6996171" y="91141"/>
                  <a:pt x="6998087" y="86937"/>
                  <a:pt x="7012078" y="84787"/>
                </a:cubicBezTo>
                <a:cubicBezTo>
                  <a:pt x="7026069" y="82638"/>
                  <a:pt x="7045747" y="79213"/>
                  <a:pt x="7071113" y="74513"/>
                </a:cubicBezTo>
                <a:cubicBezTo>
                  <a:pt x="7071113" y="46931"/>
                  <a:pt x="7067975" y="27870"/>
                  <a:pt x="7061700" y="17329"/>
                </a:cubicBezTo>
                <a:cubicBezTo>
                  <a:pt x="7056994" y="9423"/>
                  <a:pt x="7057641" y="5253"/>
                  <a:pt x="7063641" y="4819"/>
                </a:cubicBezTo>
                <a:close/>
                <a:moveTo>
                  <a:pt x="5782813" y="4556"/>
                </a:moveTo>
                <a:cubicBezTo>
                  <a:pt x="5784521" y="4193"/>
                  <a:pt x="5786709" y="4288"/>
                  <a:pt x="5789378" y="4842"/>
                </a:cubicBezTo>
                <a:cubicBezTo>
                  <a:pt x="5800052" y="7059"/>
                  <a:pt x="5809493" y="10584"/>
                  <a:pt x="5817701" y="15417"/>
                </a:cubicBezTo>
                <a:cubicBezTo>
                  <a:pt x="5825909" y="20250"/>
                  <a:pt x="5827642" y="28499"/>
                  <a:pt x="5822901" y="40165"/>
                </a:cubicBezTo>
                <a:cubicBezTo>
                  <a:pt x="5818160" y="51831"/>
                  <a:pt x="5815306" y="75021"/>
                  <a:pt x="5814339" y="109736"/>
                </a:cubicBezTo>
                <a:cubicBezTo>
                  <a:pt x="5832438" y="106603"/>
                  <a:pt x="5842449" y="109269"/>
                  <a:pt x="5844374" y="117735"/>
                </a:cubicBezTo>
                <a:cubicBezTo>
                  <a:pt x="5846299" y="126202"/>
                  <a:pt x="5836804" y="133668"/>
                  <a:pt x="5815889" y="140134"/>
                </a:cubicBezTo>
                <a:lnTo>
                  <a:pt x="5815889" y="183481"/>
                </a:lnTo>
                <a:cubicBezTo>
                  <a:pt x="5832621" y="177198"/>
                  <a:pt x="5839220" y="177482"/>
                  <a:pt x="5835688" y="184331"/>
                </a:cubicBezTo>
                <a:cubicBezTo>
                  <a:pt x="5832155" y="191181"/>
                  <a:pt x="5825546" y="198472"/>
                  <a:pt x="5815864" y="206205"/>
                </a:cubicBezTo>
                <a:cubicBezTo>
                  <a:pt x="5816897" y="245469"/>
                  <a:pt x="5817430" y="268776"/>
                  <a:pt x="5817464" y="276126"/>
                </a:cubicBezTo>
                <a:cubicBezTo>
                  <a:pt x="5817464" y="282609"/>
                  <a:pt x="5817989" y="290642"/>
                  <a:pt x="5819039" y="300224"/>
                </a:cubicBezTo>
                <a:cubicBezTo>
                  <a:pt x="5820088" y="309807"/>
                  <a:pt x="5817072" y="322319"/>
                  <a:pt x="5809989" y="337759"/>
                </a:cubicBezTo>
                <a:cubicBezTo>
                  <a:pt x="5802906" y="353200"/>
                  <a:pt x="5795490" y="355450"/>
                  <a:pt x="5787740" y="344509"/>
                </a:cubicBezTo>
                <a:cubicBezTo>
                  <a:pt x="5779991" y="333568"/>
                  <a:pt x="5770167" y="322294"/>
                  <a:pt x="5758267" y="310686"/>
                </a:cubicBezTo>
                <a:cubicBezTo>
                  <a:pt x="5746368" y="299078"/>
                  <a:pt x="5746210" y="294583"/>
                  <a:pt x="5757792" y="297199"/>
                </a:cubicBezTo>
                <a:cubicBezTo>
                  <a:pt x="5769375" y="299816"/>
                  <a:pt x="5776970" y="301008"/>
                  <a:pt x="5780578" y="300774"/>
                </a:cubicBezTo>
                <a:cubicBezTo>
                  <a:pt x="5784187" y="300541"/>
                  <a:pt x="5786236" y="291929"/>
                  <a:pt x="5786728" y="274938"/>
                </a:cubicBezTo>
                <a:cubicBezTo>
                  <a:pt x="5787220" y="257948"/>
                  <a:pt x="5787465" y="240595"/>
                  <a:pt x="5787465" y="222879"/>
                </a:cubicBezTo>
                <a:cubicBezTo>
                  <a:pt x="5762084" y="240178"/>
                  <a:pt x="5743347" y="253652"/>
                  <a:pt x="5731256" y="263301"/>
                </a:cubicBezTo>
                <a:cubicBezTo>
                  <a:pt x="5719166" y="272951"/>
                  <a:pt x="5708520" y="271751"/>
                  <a:pt x="5699321" y="259702"/>
                </a:cubicBezTo>
                <a:cubicBezTo>
                  <a:pt x="5690121" y="247652"/>
                  <a:pt x="5688176" y="240853"/>
                  <a:pt x="5693483" y="239303"/>
                </a:cubicBezTo>
                <a:cubicBezTo>
                  <a:pt x="5698792" y="237753"/>
                  <a:pt x="5705741" y="235716"/>
                  <a:pt x="5714332" y="233191"/>
                </a:cubicBezTo>
                <a:cubicBezTo>
                  <a:pt x="5722923" y="230666"/>
                  <a:pt x="5731806" y="227112"/>
                  <a:pt x="5740981" y="222529"/>
                </a:cubicBezTo>
                <a:cubicBezTo>
                  <a:pt x="5750155" y="217946"/>
                  <a:pt x="5765650" y="209205"/>
                  <a:pt x="5787465" y="196306"/>
                </a:cubicBezTo>
                <a:lnTo>
                  <a:pt x="5787465" y="144434"/>
                </a:lnTo>
                <a:cubicBezTo>
                  <a:pt x="5781783" y="146517"/>
                  <a:pt x="5772408" y="148346"/>
                  <a:pt x="5759342" y="149921"/>
                </a:cubicBezTo>
                <a:cubicBezTo>
                  <a:pt x="5746276" y="151496"/>
                  <a:pt x="5735935" y="150183"/>
                  <a:pt x="5728319" y="145984"/>
                </a:cubicBezTo>
                <a:cubicBezTo>
                  <a:pt x="5720703" y="141784"/>
                  <a:pt x="5721940" y="137930"/>
                  <a:pt x="5732031" y="134422"/>
                </a:cubicBezTo>
                <a:cubicBezTo>
                  <a:pt x="5742122" y="130914"/>
                  <a:pt x="5760600" y="125177"/>
                  <a:pt x="5787465" y="117210"/>
                </a:cubicBezTo>
                <a:lnTo>
                  <a:pt x="5787465" y="64339"/>
                </a:lnTo>
                <a:cubicBezTo>
                  <a:pt x="5787465" y="47373"/>
                  <a:pt x="5785116" y="32661"/>
                  <a:pt x="5780416" y="20204"/>
                </a:cubicBezTo>
                <a:cubicBezTo>
                  <a:pt x="5776891" y="10861"/>
                  <a:pt x="5777690" y="5645"/>
                  <a:pt x="5782813" y="4556"/>
                </a:cubicBezTo>
                <a:close/>
                <a:moveTo>
                  <a:pt x="3458528" y="2011"/>
                </a:moveTo>
                <a:cubicBezTo>
                  <a:pt x="3462465" y="1990"/>
                  <a:pt x="3468183" y="3184"/>
                  <a:pt x="3475683" y="5592"/>
                </a:cubicBezTo>
                <a:cubicBezTo>
                  <a:pt x="3490682" y="10409"/>
                  <a:pt x="3496089" y="16583"/>
                  <a:pt x="3491907" y="24116"/>
                </a:cubicBezTo>
                <a:lnTo>
                  <a:pt x="3482482" y="31316"/>
                </a:lnTo>
                <a:cubicBezTo>
                  <a:pt x="3490082" y="31399"/>
                  <a:pt x="3501431" y="29591"/>
                  <a:pt x="3516530" y="25891"/>
                </a:cubicBezTo>
                <a:cubicBezTo>
                  <a:pt x="3531629" y="22191"/>
                  <a:pt x="3542541" y="24595"/>
                  <a:pt x="3549266" y="33103"/>
                </a:cubicBezTo>
                <a:cubicBezTo>
                  <a:pt x="3555990" y="41611"/>
                  <a:pt x="3548612" y="47652"/>
                  <a:pt x="3527129" y="51227"/>
                </a:cubicBezTo>
                <a:cubicBezTo>
                  <a:pt x="3505647" y="54802"/>
                  <a:pt x="3488882" y="55547"/>
                  <a:pt x="3476833" y="53464"/>
                </a:cubicBezTo>
                <a:cubicBezTo>
                  <a:pt x="3468183" y="67213"/>
                  <a:pt x="3456475" y="78754"/>
                  <a:pt x="3441710" y="88087"/>
                </a:cubicBezTo>
                <a:lnTo>
                  <a:pt x="3435432" y="91451"/>
                </a:lnTo>
                <a:lnTo>
                  <a:pt x="3450647" y="87950"/>
                </a:lnTo>
                <a:cubicBezTo>
                  <a:pt x="3456972" y="84708"/>
                  <a:pt x="3464050" y="84775"/>
                  <a:pt x="3471883" y="88150"/>
                </a:cubicBezTo>
                <a:cubicBezTo>
                  <a:pt x="3479715" y="91524"/>
                  <a:pt x="3487361" y="95641"/>
                  <a:pt x="3494819" y="100499"/>
                </a:cubicBezTo>
                <a:cubicBezTo>
                  <a:pt x="3502277" y="105357"/>
                  <a:pt x="3503877" y="111302"/>
                  <a:pt x="3499619" y="118335"/>
                </a:cubicBezTo>
                <a:cubicBezTo>
                  <a:pt x="3495360" y="125368"/>
                  <a:pt x="3491678" y="139505"/>
                  <a:pt x="3488569" y="160745"/>
                </a:cubicBezTo>
                <a:cubicBezTo>
                  <a:pt x="3485461" y="181986"/>
                  <a:pt x="3481182" y="198435"/>
                  <a:pt x="3475733" y="210092"/>
                </a:cubicBezTo>
                <a:cubicBezTo>
                  <a:pt x="3474370" y="213007"/>
                  <a:pt x="3472912" y="215230"/>
                  <a:pt x="3471356" y="216763"/>
                </a:cubicBezTo>
                <a:lnTo>
                  <a:pt x="3468632" y="218152"/>
                </a:lnTo>
                <a:lnTo>
                  <a:pt x="3471595" y="219042"/>
                </a:lnTo>
                <a:cubicBezTo>
                  <a:pt x="3477803" y="221617"/>
                  <a:pt x="3480611" y="224154"/>
                  <a:pt x="3480020" y="226654"/>
                </a:cubicBezTo>
                <a:cubicBezTo>
                  <a:pt x="3479428" y="229154"/>
                  <a:pt x="3478157" y="232012"/>
                  <a:pt x="3476208" y="235228"/>
                </a:cubicBezTo>
                <a:cubicBezTo>
                  <a:pt x="3508522" y="232228"/>
                  <a:pt x="3532487" y="229387"/>
                  <a:pt x="3548103" y="226704"/>
                </a:cubicBezTo>
                <a:cubicBezTo>
                  <a:pt x="3563719" y="224021"/>
                  <a:pt x="3576293" y="225962"/>
                  <a:pt x="3585826" y="232528"/>
                </a:cubicBezTo>
                <a:cubicBezTo>
                  <a:pt x="3595358" y="239095"/>
                  <a:pt x="3599054" y="245140"/>
                  <a:pt x="3596913" y="250665"/>
                </a:cubicBezTo>
                <a:cubicBezTo>
                  <a:pt x="3594771" y="256189"/>
                  <a:pt x="3586651" y="258689"/>
                  <a:pt x="3572552" y="258164"/>
                </a:cubicBezTo>
                <a:cubicBezTo>
                  <a:pt x="3558453" y="257639"/>
                  <a:pt x="3546178" y="257377"/>
                  <a:pt x="3535729" y="257377"/>
                </a:cubicBezTo>
                <a:cubicBezTo>
                  <a:pt x="3526513" y="257377"/>
                  <a:pt x="3506672" y="258335"/>
                  <a:pt x="3476208" y="260252"/>
                </a:cubicBezTo>
                <a:cubicBezTo>
                  <a:pt x="3476208" y="306382"/>
                  <a:pt x="3475924" y="331710"/>
                  <a:pt x="3475358" y="336235"/>
                </a:cubicBezTo>
                <a:cubicBezTo>
                  <a:pt x="3474791" y="340759"/>
                  <a:pt x="3472774" y="348359"/>
                  <a:pt x="3469308" y="359033"/>
                </a:cubicBezTo>
                <a:cubicBezTo>
                  <a:pt x="3465841" y="369708"/>
                  <a:pt x="3461942" y="373257"/>
                  <a:pt x="3457609" y="369683"/>
                </a:cubicBezTo>
                <a:cubicBezTo>
                  <a:pt x="3453276" y="366108"/>
                  <a:pt x="3450559" y="360746"/>
                  <a:pt x="3449459" y="353596"/>
                </a:cubicBezTo>
                <a:cubicBezTo>
                  <a:pt x="3448360" y="346446"/>
                  <a:pt x="3447543" y="335930"/>
                  <a:pt x="3447009" y="322048"/>
                </a:cubicBezTo>
                <a:cubicBezTo>
                  <a:pt x="3446476" y="308165"/>
                  <a:pt x="3446209" y="288183"/>
                  <a:pt x="3446209" y="262102"/>
                </a:cubicBezTo>
                <a:lnTo>
                  <a:pt x="3379689" y="271051"/>
                </a:lnTo>
                <a:cubicBezTo>
                  <a:pt x="3375772" y="290600"/>
                  <a:pt x="3366431" y="308307"/>
                  <a:pt x="3351665" y="324173"/>
                </a:cubicBezTo>
                <a:cubicBezTo>
                  <a:pt x="3336899" y="340038"/>
                  <a:pt x="3318638" y="350392"/>
                  <a:pt x="3296881" y="355233"/>
                </a:cubicBezTo>
                <a:cubicBezTo>
                  <a:pt x="3275124" y="360075"/>
                  <a:pt x="3272003" y="357179"/>
                  <a:pt x="3287519" y="346546"/>
                </a:cubicBezTo>
                <a:cubicBezTo>
                  <a:pt x="3303034" y="335914"/>
                  <a:pt x="3316134" y="324494"/>
                  <a:pt x="3326817" y="312286"/>
                </a:cubicBezTo>
                <a:cubicBezTo>
                  <a:pt x="3337499" y="300078"/>
                  <a:pt x="3344882" y="287008"/>
                  <a:pt x="3348965" y="273076"/>
                </a:cubicBezTo>
                <a:cubicBezTo>
                  <a:pt x="3313201" y="279342"/>
                  <a:pt x="3289944" y="283521"/>
                  <a:pt x="3279195" y="285613"/>
                </a:cubicBezTo>
                <a:cubicBezTo>
                  <a:pt x="3268446" y="287704"/>
                  <a:pt x="3257779" y="283492"/>
                  <a:pt x="3247197" y="272976"/>
                </a:cubicBezTo>
                <a:cubicBezTo>
                  <a:pt x="3236614" y="262460"/>
                  <a:pt x="3239914" y="257989"/>
                  <a:pt x="3257096" y="259564"/>
                </a:cubicBezTo>
                <a:cubicBezTo>
                  <a:pt x="3274278" y="261139"/>
                  <a:pt x="3305426" y="258985"/>
                  <a:pt x="3350540" y="253102"/>
                </a:cubicBezTo>
                <a:cubicBezTo>
                  <a:pt x="3350540" y="245369"/>
                  <a:pt x="3349232" y="238366"/>
                  <a:pt x="3346616" y="232091"/>
                </a:cubicBezTo>
                <a:cubicBezTo>
                  <a:pt x="3343999" y="225816"/>
                  <a:pt x="3346599" y="223229"/>
                  <a:pt x="3354415" y="224329"/>
                </a:cubicBezTo>
                <a:lnTo>
                  <a:pt x="3358262" y="225312"/>
                </a:lnTo>
                <a:lnTo>
                  <a:pt x="3353203" y="215014"/>
                </a:lnTo>
                <a:cubicBezTo>
                  <a:pt x="3351740" y="210879"/>
                  <a:pt x="3350607" y="206255"/>
                  <a:pt x="3349803" y="201143"/>
                </a:cubicBezTo>
                <a:cubicBezTo>
                  <a:pt x="3348194" y="190918"/>
                  <a:pt x="3346107" y="176319"/>
                  <a:pt x="3343541" y="157345"/>
                </a:cubicBezTo>
                <a:cubicBezTo>
                  <a:pt x="3340974" y="138372"/>
                  <a:pt x="3337316" y="124656"/>
                  <a:pt x="3332566" y="116198"/>
                </a:cubicBezTo>
                <a:cubicBezTo>
                  <a:pt x="3327817" y="107740"/>
                  <a:pt x="3330175" y="103511"/>
                  <a:pt x="3339641" y="103511"/>
                </a:cubicBezTo>
                <a:cubicBezTo>
                  <a:pt x="3346191" y="103511"/>
                  <a:pt x="3352015" y="103765"/>
                  <a:pt x="3357115" y="104274"/>
                </a:cubicBezTo>
                <a:cubicBezTo>
                  <a:pt x="3359665" y="104528"/>
                  <a:pt x="3364760" y="104209"/>
                  <a:pt x="3372401" y="103318"/>
                </a:cubicBezTo>
                <a:lnTo>
                  <a:pt x="3372950" y="103239"/>
                </a:lnTo>
                <a:lnTo>
                  <a:pt x="3366064" y="99187"/>
                </a:lnTo>
                <a:cubicBezTo>
                  <a:pt x="3355715" y="86371"/>
                  <a:pt x="3352749" y="78129"/>
                  <a:pt x="3357165" y="74463"/>
                </a:cubicBezTo>
                <a:cubicBezTo>
                  <a:pt x="3361581" y="70797"/>
                  <a:pt x="3369456" y="71051"/>
                  <a:pt x="3380788" y="75225"/>
                </a:cubicBezTo>
                <a:cubicBezTo>
                  <a:pt x="3392121" y="79400"/>
                  <a:pt x="3396083" y="87012"/>
                  <a:pt x="3392675" y="98062"/>
                </a:cubicBezTo>
                <a:lnTo>
                  <a:pt x="3391223" y="100612"/>
                </a:lnTo>
                <a:lnTo>
                  <a:pt x="3402962" y="98924"/>
                </a:lnTo>
                <a:lnTo>
                  <a:pt x="3428261" y="93102"/>
                </a:lnTo>
                <a:lnTo>
                  <a:pt x="3428067" y="89006"/>
                </a:lnTo>
                <a:cubicBezTo>
                  <a:pt x="3428727" y="86877"/>
                  <a:pt x="3430112" y="84004"/>
                  <a:pt x="3432223" y="80388"/>
                </a:cubicBezTo>
                <a:cubicBezTo>
                  <a:pt x="3440664" y="65922"/>
                  <a:pt x="3446676" y="53164"/>
                  <a:pt x="3450259" y="42115"/>
                </a:cubicBezTo>
                <a:cubicBezTo>
                  <a:pt x="3453842" y="31066"/>
                  <a:pt x="3454850" y="23462"/>
                  <a:pt x="3453284" y="19304"/>
                </a:cubicBezTo>
                <a:cubicBezTo>
                  <a:pt x="3451717" y="15146"/>
                  <a:pt x="3451309" y="10617"/>
                  <a:pt x="3452059" y="5717"/>
                </a:cubicBezTo>
                <a:cubicBezTo>
                  <a:pt x="3452434" y="3267"/>
                  <a:pt x="3454590" y="2032"/>
                  <a:pt x="3458528" y="2011"/>
                </a:cubicBezTo>
                <a:close/>
                <a:moveTo>
                  <a:pt x="5013639" y="1"/>
                </a:moveTo>
                <a:cubicBezTo>
                  <a:pt x="5015186" y="-19"/>
                  <a:pt x="5017057" y="324"/>
                  <a:pt x="5019251" y="1030"/>
                </a:cubicBezTo>
                <a:cubicBezTo>
                  <a:pt x="5028025" y="3855"/>
                  <a:pt x="5036162" y="8180"/>
                  <a:pt x="5043661" y="14004"/>
                </a:cubicBezTo>
                <a:cubicBezTo>
                  <a:pt x="5051161" y="19829"/>
                  <a:pt x="5052299" y="24791"/>
                  <a:pt x="5047074" y="28891"/>
                </a:cubicBezTo>
                <a:cubicBezTo>
                  <a:pt x="5041849" y="32991"/>
                  <a:pt x="5035362" y="39953"/>
                  <a:pt x="5027612" y="49777"/>
                </a:cubicBezTo>
                <a:cubicBezTo>
                  <a:pt x="5019863" y="59601"/>
                  <a:pt x="5010655" y="68088"/>
                  <a:pt x="4999989" y="75238"/>
                </a:cubicBezTo>
                <a:cubicBezTo>
                  <a:pt x="5019155" y="73238"/>
                  <a:pt x="5041645" y="69655"/>
                  <a:pt x="5067460" y="64489"/>
                </a:cubicBezTo>
                <a:cubicBezTo>
                  <a:pt x="5093275" y="59322"/>
                  <a:pt x="5110536" y="55114"/>
                  <a:pt x="5119245" y="51864"/>
                </a:cubicBezTo>
                <a:cubicBezTo>
                  <a:pt x="5127952" y="48615"/>
                  <a:pt x="5136494" y="47548"/>
                  <a:pt x="5144868" y="48665"/>
                </a:cubicBezTo>
                <a:cubicBezTo>
                  <a:pt x="5153243" y="49781"/>
                  <a:pt x="5160996" y="53702"/>
                  <a:pt x="5168129" y="60426"/>
                </a:cubicBezTo>
                <a:cubicBezTo>
                  <a:pt x="5175262" y="67151"/>
                  <a:pt x="5164971" y="73163"/>
                  <a:pt x="5137256" y="78463"/>
                </a:cubicBezTo>
                <a:cubicBezTo>
                  <a:pt x="5109541" y="83762"/>
                  <a:pt x="5080001" y="88329"/>
                  <a:pt x="5048636" y="92162"/>
                </a:cubicBezTo>
                <a:lnTo>
                  <a:pt x="5048636" y="120735"/>
                </a:lnTo>
                <a:cubicBezTo>
                  <a:pt x="5066235" y="116735"/>
                  <a:pt x="5080930" y="112336"/>
                  <a:pt x="5092721" y="107536"/>
                </a:cubicBezTo>
                <a:cubicBezTo>
                  <a:pt x="5104512" y="102736"/>
                  <a:pt x="5116057" y="104732"/>
                  <a:pt x="5127356" y="113523"/>
                </a:cubicBezTo>
                <a:cubicBezTo>
                  <a:pt x="5138656" y="122314"/>
                  <a:pt x="5132627" y="129139"/>
                  <a:pt x="5109270" y="133997"/>
                </a:cubicBezTo>
                <a:cubicBezTo>
                  <a:pt x="5085913" y="138855"/>
                  <a:pt x="5065560" y="141742"/>
                  <a:pt x="5048211" y="142659"/>
                </a:cubicBezTo>
                <a:cubicBezTo>
                  <a:pt x="5047411" y="152175"/>
                  <a:pt x="5047403" y="161074"/>
                  <a:pt x="5048186" y="169357"/>
                </a:cubicBezTo>
                <a:cubicBezTo>
                  <a:pt x="5061069" y="166341"/>
                  <a:pt x="5075414" y="162187"/>
                  <a:pt x="5091221" y="156895"/>
                </a:cubicBezTo>
                <a:cubicBezTo>
                  <a:pt x="5107028" y="151604"/>
                  <a:pt x="5121136" y="153042"/>
                  <a:pt x="5133544" y="161208"/>
                </a:cubicBezTo>
                <a:cubicBezTo>
                  <a:pt x="5145951" y="169374"/>
                  <a:pt x="5136964" y="176728"/>
                  <a:pt x="5106583" y="183269"/>
                </a:cubicBezTo>
                <a:cubicBezTo>
                  <a:pt x="5076201" y="189810"/>
                  <a:pt x="5056361" y="192031"/>
                  <a:pt x="5047061" y="189931"/>
                </a:cubicBezTo>
                <a:cubicBezTo>
                  <a:pt x="5047061" y="194656"/>
                  <a:pt x="5046304" y="202312"/>
                  <a:pt x="5044790" y="212901"/>
                </a:cubicBezTo>
                <a:lnTo>
                  <a:pt x="5043624" y="220537"/>
                </a:lnTo>
                <a:lnTo>
                  <a:pt x="5046036" y="220429"/>
                </a:lnTo>
                <a:cubicBezTo>
                  <a:pt x="5056986" y="222062"/>
                  <a:pt x="5065635" y="223937"/>
                  <a:pt x="5071985" y="226054"/>
                </a:cubicBezTo>
                <a:cubicBezTo>
                  <a:pt x="5079384" y="228520"/>
                  <a:pt x="5085709" y="232374"/>
                  <a:pt x="5090959" y="237616"/>
                </a:cubicBezTo>
                <a:cubicBezTo>
                  <a:pt x="5096208" y="242857"/>
                  <a:pt x="5098483" y="250861"/>
                  <a:pt x="5097783" y="261627"/>
                </a:cubicBezTo>
                <a:cubicBezTo>
                  <a:pt x="5097083" y="272393"/>
                  <a:pt x="5090796" y="275001"/>
                  <a:pt x="5078922" y="269451"/>
                </a:cubicBezTo>
                <a:cubicBezTo>
                  <a:pt x="5067048" y="263901"/>
                  <a:pt x="5055861" y="253935"/>
                  <a:pt x="5045361" y="239553"/>
                </a:cubicBezTo>
                <a:lnTo>
                  <a:pt x="5040846" y="232403"/>
                </a:lnTo>
                <a:lnTo>
                  <a:pt x="5040327" y="234294"/>
                </a:lnTo>
                <a:cubicBezTo>
                  <a:pt x="5036953" y="241406"/>
                  <a:pt x="5031544" y="240372"/>
                  <a:pt x="5024100" y="231191"/>
                </a:cubicBezTo>
                <a:cubicBezTo>
                  <a:pt x="5014176" y="218950"/>
                  <a:pt x="5011305" y="204251"/>
                  <a:pt x="5015488" y="187094"/>
                </a:cubicBezTo>
                <a:cubicBezTo>
                  <a:pt x="5019671" y="169936"/>
                  <a:pt x="5020305" y="139509"/>
                  <a:pt x="5017388" y="95812"/>
                </a:cubicBezTo>
                <a:cubicBezTo>
                  <a:pt x="5010472" y="96862"/>
                  <a:pt x="5002414" y="95295"/>
                  <a:pt x="4993215" y="91112"/>
                </a:cubicBezTo>
                <a:cubicBezTo>
                  <a:pt x="4984182" y="100711"/>
                  <a:pt x="4971904" y="111673"/>
                  <a:pt x="4956380" y="123997"/>
                </a:cubicBezTo>
                <a:cubicBezTo>
                  <a:pt x="4940856" y="136322"/>
                  <a:pt x="4927744" y="143855"/>
                  <a:pt x="4917044" y="146596"/>
                </a:cubicBezTo>
                <a:cubicBezTo>
                  <a:pt x="4906345" y="149338"/>
                  <a:pt x="4905178" y="146188"/>
                  <a:pt x="4913544" y="137147"/>
                </a:cubicBezTo>
                <a:cubicBezTo>
                  <a:pt x="4921911" y="128106"/>
                  <a:pt x="4932472" y="117115"/>
                  <a:pt x="4945230" y="104174"/>
                </a:cubicBezTo>
                <a:cubicBezTo>
                  <a:pt x="4957988" y="91233"/>
                  <a:pt x="4972104" y="74501"/>
                  <a:pt x="4987578" y="53977"/>
                </a:cubicBezTo>
                <a:cubicBezTo>
                  <a:pt x="5003052" y="33453"/>
                  <a:pt x="5010005" y="18791"/>
                  <a:pt x="5008439" y="9992"/>
                </a:cubicBezTo>
                <a:cubicBezTo>
                  <a:pt x="5007264" y="3392"/>
                  <a:pt x="5008997" y="62"/>
                  <a:pt x="50136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27" name="Group 4"/>
          <p:cNvGrpSpPr/>
          <p:nvPr/>
        </p:nvGrpSpPr>
        <p:grpSpPr>
          <a:xfrm>
            <a:off x="5851403" y="3803705"/>
            <a:ext cx="2715152" cy="326230"/>
            <a:chOff x="0" y="0"/>
            <a:chExt cx="2586" cy="226"/>
          </a:xfrm>
        </p:grpSpPr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0" y="0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586" y="0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0" y="90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>
              <a:off x="1815" y="90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609673" y="3225434"/>
            <a:ext cx="861257" cy="258389"/>
          </a:xfrm>
          <a:prstGeom prst="rightArrow">
            <a:avLst>
              <a:gd name="adj1" fmla="val 50000"/>
              <a:gd name="adj2" fmla="val 93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772239" y="3812634"/>
            <a:ext cx="9926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πr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967411" y="3020471"/>
            <a:ext cx="4627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r</a:t>
            </a: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H="1">
            <a:off x="8853892" y="2881398"/>
            <a:ext cx="0" cy="85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8666989" y="2857272"/>
            <a:ext cx="331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8609238" y="3758460"/>
            <a:ext cx="39705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38" name="Picture 20" descr="%]W%%IJU2~_NE`A_`HX0HQ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97363" y="2497232"/>
            <a:ext cx="1921043" cy="189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1" descr="D24}0UEF]J0ZMMWSB0RP`J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827" y="2741976"/>
            <a:ext cx="2907840" cy="11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518430" y="5064252"/>
            <a:ext cx="190499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S=πr</a:t>
            </a:r>
            <a:r>
              <a:rPr kumimoji="0" lang="en-US" altLang="zh-CN" sz="3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93569" y="3412721"/>
            <a:ext cx="6984776" cy="19566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小组讨论：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你准备把圆柱转化成什么立体图形？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你是怎样转化成这个立体图形的？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" name="圆柱体 1"/>
          <p:cNvSpPr/>
          <p:nvPr/>
        </p:nvSpPr>
        <p:spPr>
          <a:xfrm>
            <a:off x="1679577" y="2177427"/>
            <a:ext cx="2042829" cy="3191920"/>
          </a:xfrm>
          <a:prstGeom prst="can">
            <a:avLst>
              <a:gd name="adj" fmla="val 3538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093569" y="2065637"/>
            <a:ext cx="4896544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圆柱体积怎么计算？</a:t>
            </a:r>
          </a:p>
        </p:txBody>
      </p: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6" name="Group 3320"/>
          <p:cNvGrpSpPr/>
          <p:nvPr/>
        </p:nvGrpSpPr>
        <p:grpSpPr>
          <a:xfrm>
            <a:off x="6190297" y="2089976"/>
            <a:ext cx="2544128" cy="2607945"/>
            <a:chOff x="3072" y="705"/>
            <a:chExt cx="2676" cy="2950"/>
          </a:xfrm>
        </p:grpSpPr>
        <p:grpSp>
          <p:nvGrpSpPr>
            <p:cNvPr id="7417" name="Group 3321"/>
            <p:cNvGrpSpPr/>
            <p:nvPr/>
          </p:nvGrpSpPr>
          <p:grpSpPr>
            <a:xfrm>
              <a:off x="3072" y="720"/>
              <a:ext cx="336" cy="2934"/>
              <a:chOff x="3989" y="368"/>
              <a:chExt cx="427" cy="3212"/>
            </a:xfrm>
          </p:grpSpPr>
          <p:sp>
            <p:nvSpPr>
              <p:cNvPr id="7418" name="Freeform 3322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solidFill>
                      <a:srgbClr val="0000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19" name="Freeform 3323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20" name="Group 3324"/>
            <p:cNvGrpSpPr/>
            <p:nvPr/>
          </p:nvGrpSpPr>
          <p:grpSpPr>
            <a:xfrm>
              <a:off x="3408" y="720"/>
              <a:ext cx="336" cy="2934"/>
              <a:chOff x="3989" y="368"/>
              <a:chExt cx="427" cy="3212"/>
            </a:xfrm>
          </p:grpSpPr>
          <p:sp>
            <p:nvSpPr>
              <p:cNvPr id="7421" name="Freeform 3325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22" name="Freeform 3326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23" name="Group 3327"/>
            <p:cNvGrpSpPr/>
            <p:nvPr/>
          </p:nvGrpSpPr>
          <p:grpSpPr>
            <a:xfrm>
              <a:off x="3731" y="705"/>
              <a:ext cx="342" cy="2950"/>
              <a:chOff x="3982" y="351"/>
              <a:chExt cx="434" cy="3229"/>
            </a:xfrm>
          </p:grpSpPr>
          <p:sp>
            <p:nvSpPr>
              <p:cNvPr id="7424" name="Freeform 3328"/>
              <p:cNvSpPr/>
              <p:nvPr/>
            </p:nvSpPr>
            <p:spPr bwMode="auto">
              <a:xfrm>
                <a:off x="3982" y="351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25" name="Freeform 3329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26" name="Group 3330"/>
            <p:cNvGrpSpPr/>
            <p:nvPr/>
          </p:nvGrpSpPr>
          <p:grpSpPr>
            <a:xfrm>
              <a:off x="4068" y="720"/>
              <a:ext cx="336" cy="2934"/>
              <a:chOff x="3989" y="368"/>
              <a:chExt cx="427" cy="3212"/>
            </a:xfrm>
          </p:grpSpPr>
          <p:sp>
            <p:nvSpPr>
              <p:cNvPr id="7427" name="Freeform 3331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28" name="Freeform 3332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29" name="Group 3333"/>
            <p:cNvGrpSpPr/>
            <p:nvPr/>
          </p:nvGrpSpPr>
          <p:grpSpPr>
            <a:xfrm>
              <a:off x="4392" y="705"/>
              <a:ext cx="346" cy="2950"/>
              <a:chOff x="3976" y="351"/>
              <a:chExt cx="440" cy="3229"/>
            </a:xfrm>
          </p:grpSpPr>
          <p:sp>
            <p:nvSpPr>
              <p:cNvPr id="7430" name="Freeform 3334"/>
              <p:cNvSpPr/>
              <p:nvPr/>
            </p:nvSpPr>
            <p:spPr bwMode="auto">
              <a:xfrm>
                <a:off x="3976" y="351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31" name="Freeform 3335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32" name="Group 3336"/>
            <p:cNvGrpSpPr/>
            <p:nvPr/>
          </p:nvGrpSpPr>
          <p:grpSpPr>
            <a:xfrm>
              <a:off x="4740" y="720"/>
              <a:ext cx="336" cy="2934"/>
              <a:chOff x="3989" y="368"/>
              <a:chExt cx="427" cy="3212"/>
            </a:xfrm>
          </p:grpSpPr>
          <p:sp>
            <p:nvSpPr>
              <p:cNvPr id="7433" name="Freeform 3337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34" name="Freeform 3338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35" name="Group 3339"/>
            <p:cNvGrpSpPr/>
            <p:nvPr/>
          </p:nvGrpSpPr>
          <p:grpSpPr>
            <a:xfrm>
              <a:off x="5076" y="720"/>
              <a:ext cx="336" cy="2934"/>
              <a:chOff x="3989" y="368"/>
              <a:chExt cx="427" cy="3212"/>
            </a:xfrm>
          </p:grpSpPr>
          <p:sp>
            <p:nvSpPr>
              <p:cNvPr id="7436" name="Freeform 3340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37" name="Freeform 3341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38" name="Group 3342"/>
            <p:cNvGrpSpPr/>
            <p:nvPr/>
          </p:nvGrpSpPr>
          <p:grpSpPr>
            <a:xfrm>
              <a:off x="5412" y="720"/>
              <a:ext cx="336" cy="2934"/>
              <a:chOff x="3989" y="368"/>
              <a:chExt cx="427" cy="3212"/>
            </a:xfrm>
          </p:grpSpPr>
          <p:sp>
            <p:nvSpPr>
              <p:cNvPr id="7439" name="Freeform 3343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40" name="Freeform 3344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sp>
        <p:nvSpPr>
          <p:cNvPr id="7374" name="AutoShape 3278"/>
          <p:cNvSpPr>
            <a:spLocks noChangeArrowheads="1"/>
          </p:cNvSpPr>
          <p:nvPr/>
        </p:nvSpPr>
        <p:spPr bwMode="auto">
          <a:xfrm>
            <a:off x="3511217" y="2274731"/>
            <a:ext cx="1940719" cy="3049429"/>
          </a:xfrm>
          <a:prstGeom prst="can">
            <a:avLst>
              <a:gd name="adj" fmla="val 4077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7370" name="Group 3274"/>
          <p:cNvGrpSpPr/>
          <p:nvPr/>
        </p:nvGrpSpPr>
        <p:grpSpPr>
          <a:xfrm>
            <a:off x="5885500" y="2158555"/>
            <a:ext cx="2519839" cy="2618423"/>
            <a:chOff x="2568" y="1386"/>
            <a:chExt cx="2688" cy="2934"/>
          </a:xfrm>
        </p:grpSpPr>
        <p:grpSp>
          <p:nvGrpSpPr>
            <p:cNvPr id="7342" name="Group 3246"/>
            <p:cNvGrpSpPr/>
            <p:nvPr/>
          </p:nvGrpSpPr>
          <p:grpSpPr>
            <a:xfrm>
              <a:off x="2568" y="1386"/>
              <a:ext cx="336" cy="2934"/>
              <a:chOff x="1344" y="672"/>
              <a:chExt cx="418" cy="2710"/>
            </a:xfrm>
          </p:grpSpPr>
          <p:sp>
            <p:nvSpPr>
              <p:cNvPr id="7343" name="Freeform 3247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44" name="Freeform 3248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45" name="Group 3249"/>
            <p:cNvGrpSpPr/>
            <p:nvPr/>
          </p:nvGrpSpPr>
          <p:grpSpPr>
            <a:xfrm>
              <a:off x="2904" y="1386"/>
              <a:ext cx="336" cy="2934"/>
              <a:chOff x="1344" y="672"/>
              <a:chExt cx="418" cy="2710"/>
            </a:xfrm>
          </p:grpSpPr>
          <p:sp>
            <p:nvSpPr>
              <p:cNvPr id="7346" name="Freeform 3250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47" name="Freeform 3251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48" name="Group 3252"/>
            <p:cNvGrpSpPr/>
            <p:nvPr/>
          </p:nvGrpSpPr>
          <p:grpSpPr>
            <a:xfrm>
              <a:off x="3240" y="1386"/>
              <a:ext cx="336" cy="2934"/>
              <a:chOff x="1344" y="672"/>
              <a:chExt cx="418" cy="2710"/>
            </a:xfrm>
          </p:grpSpPr>
          <p:sp>
            <p:nvSpPr>
              <p:cNvPr id="7349" name="Freeform 3253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50" name="Freeform 3254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51" name="Group 3255"/>
            <p:cNvGrpSpPr/>
            <p:nvPr/>
          </p:nvGrpSpPr>
          <p:grpSpPr>
            <a:xfrm>
              <a:off x="3576" y="1386"/>
              <a:ext cx="336" cy="2934"/>
              <a:chOff x="1344" y="672"/>
              <a:chExt cx="418" cy="2710"/>
            </a:xfrm>
          </p:grpSpPr>
          <p:sp>
            <p:nvSpPr>
              <p:cNvPr id="7352" name="Freeform 3256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53" name="Freeform 3257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54" name="Group 3258"/>
            <p:cNvGrpSpPr/>
            <p:nvPr/>
          </p:nvGrpSpPr>
          <p:grpSpPr>
            <a:xfrm>
              <a:off x="4248" y="1386"/>
              <a:ext cx="336" cy="2934"/>
              <a:chOff x="1344" y="672"/>
              <a:chExt cx="418" cy="2710"/>
            </a:xfrm>
          </p:grpSpPr>
          <p:sp>
            <p:nvSpPr>
              <p:cNvPr id="7355" name="Freeform 3259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56" name="Freeform 3260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57" name="Group 3261"/>
            <p:cNvGrpSpPr/>
            <p:nvPr/>
          </p:nvGrpSpPr>
          <p:grpSpPr>
            <a:xfrm>
              <a:off x="3912" y="1386"/>
              <a:ext cx="336" cy="2934"/>
              <a:chOff x="1344" y="672"/>
              <a:chExt cx="418" cy="2710"/>
            </a:xfrm>
          </p:grpSpPr>
          <p:sp>
            <p:nvSpPr>
              <p:cNvPr id="7358" name="Freeform 3262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59" name="Freeform 3263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60" name="Group 3264"/>
            <p:cNvGrpSpPr/>
            <p:nvPr/>
          </p:nvGrpSpPr>
          <p:grpSpPr>
            <a:xfrm>
              <a:off x="4584" y="1386"/>
              <a:ext cx="336" cy="2934"/>
              <a:chOff x="1344" y="672"/>
              <a:chExt cx="418" cy="2710"/>
            </a:xfrm>
          </p:grpSpPr>
          <p:sp>
            <p:nvSpPr>
              <p:cNvPr id="7361" name="Freeform 3265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62" name="Freeform 3266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63" name="Group 3267"/>
            <p:cNvGrpSpPr/>
            <p:nvPr/>
          </p:nvGrpSpPr>
          <p:grpSpPr>
            <a:xfrm>
              <a:off x="4920" y="1386"/>
              <a:ext cx="336" cy="2934"/>
              <a:chOff x="1344" y="672"/>
              <a:chExt cx="418" cy="2710"/>
            </a:xfrm>
          </p:grpSpPr>
          <p:sp>
            <p:nvSpPr>
              <p:cNvPr id="7364" name="Freeform 3268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65" name="Freeform 3269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grpSp>
        <p:nvGrpSpPr>
          <p:cNvPr id="7415" name="Group 3319"/>
          <p:cNvGrpSpPr/>
          <p:nvPr/>
        </p:nvGrpSpPr>
        <p:grpSpPr>
          <a:xfrm>
            <a:off x="3484545" y="2713836"/>
            <a:ext cx="1983581" cy="2659380"/>
            <a:chOff x="-2496" y="1200"/>
            <a:chExt cx="2039" cy="2556"/>
          </a:xfrm>
        </p:grpSpPr>
        <p:sp>
          <p:nvSpPr>
            <p:cNvPr id="7404" name="Freeform 3308"/>
            <p:cNvSpPr/>
            <p:nvPr/>
          </p:nvSpPr>
          <p:spPr bwMode="auto">
            <a:xfrm>
              <a:off x="-2496" y="1200"/>
              <a:ext cx="2039" cy="2556"/>
            </a:xfrm>
            <a:custGeom>
              <a:avLst/>
              <a:gdLst>
                <a:gd name="T0" fmla="*/ 0 w 2039"/>
                <a:gd name="T1" fmla="*/ 0 h 2556"/>
                <a:gd name="T2" fmla="*/ 2036 w 2039"/>
                <a:gd name="T3" fmla="*/ 5 h 2556"/>
                <a:gd name="T4" fmla="*/ 2039 w 2039"/>
                <a:gd name="T5" fmla="*/ 2180 h 2556"/>
                <a:gd name="T6" fmla="*/ 1968 w 2039"/>
                <a:gd name="T7" fmla="*/ 2290 h 2556"/>
                <a:gd name="T8" fmla="*/ 1841 w 2039"/>
                <a:gd name="T9" fmla="*/ 2382 h 2556"/>
                <a:gd name="T10" fmla="*/ 1714 w 2039"/>
                <a:gd name="T11" fmla="*/ 2423 h 2556"/>
                <a:gd name="T12" fmla="*/ 1619 w 2039"/>
                <a:gd name="T13" fmla="*/ 2464 h 2556"/>
                <a:gd name="T14" fmla="*/ 1516 w 2039"/>
                <a:gd name="T15" fmla="*/ 2486 h 2556"/>
                <a:gd name="T16" fmla="*/ 1365 w 2039"/>
                <a:gd name="T17" fmla="*/ 2522 h 2556"/>
                <a:gd name="T18" fmla="*/ 1203 w 2039"/>
                <a:gd name="T19" fmla="*/ 2545 h 2556"/>
                <a:gd name="T20" fmla="*/ 1030 w 2039"/>
                <a:gd name="T21" fmla="*/ 2556 h 2556"/>
                <a:gd name="T22" fmla="*/ 857 w 2039"/>
                <a:gd name="T23" fmla="*/ 2556 h 2556"/>
                <a:gd name="T24" fmla="*/ 710 w 2039"/>
                <a:gd name="T25" fmla="*/ 2544 h 2556"/>
                <a:gd name="T26" fmla="*/ 525 w 2039"/>
                <a:gd name="T27" fmla="*/ 2509 h 2556"/>
                <a:gd name="T28" fmla="*/ 387 w 2039"/>
                <a:gd name="T29" fmla="*/ 2463 h 2556"/>
                <a:gd name="T30" fmla="*/ 271 w 2039"/>
                <a:gd name="T31" fmla="*/ 2394 h 2556"/>
                <a:gd name="T32" fmla="*/ 167 w 2039"/>
                <a:gd name="T33" fmla="*/ 2348 h 2556"/>
                <a:gd name="T34" fmla="*/ 87 w 2039"/>
                <a:gd name="T35" fmla="*/ 2278 h 2556"/>
                <a:gd name="T36" fmla="*/ 1 w 2039"/>
                <a:gd name="T37" fmla="*/ 2174 h 2556"/>
                <a:gd name="T38" fmla="*/ 0 w 2039"/>
                <a:gd name="T3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9" h="2556">
                  <a:moveTo>
                    <a:pt x="0" y="0"/>
                  </a:moveTo>
                  <a:lnTo>
                    <a:pt x="2036" y="5"/>
                  </a:lnTo>
                  <a:lnTo>
                    <a:pt x="2039" y="2180"/>
                  </a:lnTo>
                  <a:lnTo>
                    <a:pt x="1968" y="2290"/>
                  </a:lnTo>
                  <a:lnTo>
                    <a:pt x="1841" y="2382"/>
                  </a:lnTo>
                  <a:lnTo>
                    <a:pt x="1714" y="2423"/>
                  </a:lnTo>
                  <a:lnTo>
                    <a:pt x="1619" y="2464"/>
                  </a:lnTo>
                  <a:lnTo>
                    <a:pt x="1516" y="2486"/>
                  </a:lnTo>
                  <a:lnTo>
                    <a:pt x="1365" y="2522"/>
                  </a:lnTo>
                  <a:lnTo>
                    <a:pt x="1203" y="2545"/>
                  </a:lnTo>
                  <a:lnTo>
                    <a:pt x="1030" y="2556"/>
                  </a:lnTo>
                  <a:lnTo>
                    <a:pt x="857" y="2556"/>
                  </a:lnTo>
                  <a:lnTo>
                    <a:pt x="710" y="2544"/>
                  </a:lnTo>
                  <a:lnTo>
                    <a:pt x="525" y="2509"/>
                  </a:lnTo>
                  <a:lnTo>
                    <a:pt x="387" y="2463"/>
                  </a:lnTo>
                  <a:lnTo>
                    <a:pt x="271" y="2394"/>
                  </a:lnTo>
                  <a:lnTo>
                    <a:pt x="167" y="2348"/>
                  </a:lnTo>
                  <a:lnTo>
                    <a:pt x="87" y="2278"/>
                  </a:lnTo>
                  <a:lnTo>
                    <a:pt x="1" y="2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 cap="flat" cmpd="sng">
              <a:solidFill>
                <a:schemeClr val="tx2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405" name="Freeform 3309"/>
            <p:cNvSpPr/>
            <p:nvPr/>
          </p:nvSpPr>
          <p:spPr bwMode="auto">
            <a:xfrm>
              <a:off x="-2492" y="1200"/>
              <a:ext cx="2030" cy="429"/>
            </a:xfrm>
            <a:custGeom>
              <a:avLst/>
              <a:gdLst>
                <a:gd name="T0" fmla="*/ 0 w 2030"/>
                <a:gd name="T1" fmla="*/ 0 h 429"/>
                <a:gd name="T2" fmla="*/ 2030 w 2030"/>
                <a:gd name="T3" fmla="*/ 0 h 429"/>
                <a:gd name="T4" fmla="*/ 1962 w 2030"/>
                <a:gd name="T5" fmla="*/ 159 h 429"/>
                <a:gd name="T6" fmla="*/ 1858 w 2030"/>
                <a:gd name="T7" fmla="*/ 251 h 429"/>
                <a:gd name="T8" fmla="*/ 1708 w 2030"/>
                <a:gd name="T9" fmla="*/ 321 h 429"/>
                <a:gd name="T10" fmla="*/ 1581 w 2030"/>
                <a:gd name="T11" fmla="*/ 367 h 429"/>
                <a:gd name="T12" fmla="*/ 1350 w 2030"/>
                <a:gd name="T13" fmla="*/ 406 h 429"/>
                <a:gd name="T14" fmla="*/ 1177 w 2030"/>
                <a:gd name="T15" fmla="*/ 418 h 429"/>
                <a:gd name="T16" fmla="*/ 1027 w 2030"/>
                <a:gd name="T17" fmla="*/ 429 h 429"/>
                <a:gd name="T18" fmla="*/ 889 w 2030"/>
                <a:gd name="T19" fmla="*/ 429 h 429"/>
                <a:gd name="T20" fmla="*/ 739 w 2030"/>
                <a:gd name="T21" fmla="*/ 418 h 429"/>
                <a:gd name="T22" fmla="*/ 508 w 2030"/>
                <a:gd name="T23" fmla="*/ 378 h 429"/>
                <a:gd name="T24" fmla="*/ 254 w 2030"/>
                <a:gd name="T25" fmla="*/ 286 h 429"/>
                <a:gd name="T26" fmla="*/ 92 w 2030"/>
                <a:gd name="T27" fmla="*/ 180 h 429"/>
                <a:gd name="T28" fmla="*/ 57 w 2030"/>
                <a:gd name="T29" fmla="*/ 127 h 429"/>
                <a:gd name="T30" fmla="*/ 23 w 2030"/>
                <a:gd name="T31" fmla="*/ 69 h 429"/>
                <a:gd name="T32" fmla="*/ 0 w 2030"/>
                <a:gd name="T3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0" h="429">
                  <a:moveTo>
                    <a:pt x="0" y="0"/>
                  </a:moveTo>
                  <a:lnTo>
                    <a:pt x="2030" y="0"/>
                  </a:lnTo>
                  <a:lnTo>
                    <a:pt x="1962" y="159"/>
                  </a:lnTo>
                  <a:lnTo>
                    <a:pt x="1858" y="251"/>
                  </a:lnTo>
                  <a:lnTo>
                    <a:pt x="1708" y="321"/>
                  </a:lnTo>
                  <a:lnTo>
                    <a:pt x="1581" y="367"/>
                  </a:lnTo>
                  <a:lnTo>
                    <a:pt x="1350" y="406"/>
                  </a:lnTo>
                  <a:lnTo>
                    <a:pt x="1177" y="418"/>
                  </a:lnTo>
                  <a:lnTo>
                    <a:pt x="1027" y="429"/>
                  </a:lnTo>
                  <a:lnTo>
                    <a:pt x="889" y="429"/>
                  </a:lnTo>
                  <a:lnTo>
                    <a:pt x="739" y="418"/>
                  </a:lnTo>
                  <a:lnTo>
                    <a:pt x="508" y="378"/>
                  </a:lnTo>
                  <a:lnTo>
                    <a:pt x="254" y="286"/>
                  </a:lnTo>
                  <a:lnTo>
                    <a:pt x="92" y="180"/>
                  </a:lnTo>
                  <a:lnTo>
                    <a:pt x="57" y="127"/>
                  </a:lnTo>
                  <a:lnTo>
                    <a:pt x="23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38100" cap="flat" cmpd="sng">
              <a:solidFill>
                <a:schemeClr val="tx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7406" name="Freeform 3310"/>
          <p:cNvSpPr/>
          <p:nvPr/>
        </p:nvSpPr>
        <p:spPr bwMode="auto">
          <a:xfrm>
            <a:off x="3490468" y="2230357"/>
            <a:ext cx="1952625" cy="471011"/>
          </a:xfrm>
          <a:custGeom>
            <a:avLst/>
            <a:gdLst>
              <a:gd name="T0" fmla="*/ 0 w 2031"/>
              <a:gd name="T1" fmla="*/ 427 h 427"/>
              <a:gd name="T2" fmla="*/ 2031 w 2031"/>
              <a:gd name="T3" fmla="*/ 427 h 427"/>
              <a:gd name="T4" fmla="*/ 1973 w 2031"/>
              <a:gd name="T5" fmla="*/ 288 h 427"/>
              <a:gd name="T6" fmla="*/ 1857 w 2031"/>
              <a:gd name="T7" fmla="*/ 196 h 427"/>
              <a:gd name="T8" fmla="*/ 1768 w 2031"/>
              <a:gd name="T9" fmla="*/ 146 h 427"/>
              <a:gd name="T10" fmla="*/ 1653 w 2031"/>
              <a:gd name="T11" fmla="*/ 100 h 427"/>
              <a:gd name="T12" fmla="*/ 1514 w 2031"/>
              <a:gd name="T13" fmla="*/ 54 h 427"/>
              <a:gd name="T14" fmla="*/ 1361 w 2031"/>
              <a:gd name="T15" fmla="*/ 23 h 427"/>
              <a:gd name="T16" fmla="*/ 1188 w 2031"/>
              <a:gd name="T17" fmla="*/ 11 h 427"/>
              <a:gd name="T18" fmla="*/ 1038 w 2031"/>
              <a:gd name="T19" fmla="*/ 0 h 427"/>
              <a:gd name="T20" fmla="*/ 900 w 2031"/>
              <a:gd name="T21" fmla="*/ 0 h 427"/>
              <a:gd name="T22" fmla="*/ 795 w 2031"/>
              <a:gd name="T23" fmla="*/ 3 h 427"/>
              <a:gd name="T24" fmla="*/ 691 w 2031"/>
              <a:gd name="T25" fmla="*/ 15 h 427"/>
              <a:gd name="T26" fmla="*/ 553 w 2031"/>
              <a:gd name="T27" fmla="*/ 38 h 427"/>
              <a:gd name="T28" fmla="*/ 414 w 2031"/>
              <a:gd name="T29" fmla="*/ 72 h 427"/>
              <a:gd name="T30" fmla="*/ 310 w 2031"/>
              <a:gd name="T31" fmla="*/ 118 h 427"/>
              <a:gd name="T32" fmla="*/ 181 w 2031"/>
              <a:gd name="T33" fmla="*/ 187 h 427"/>
              <a:gd name="T34" fmla="*/ 126 w 2031"/>
              <a:gd name="T35" fmla="*/ 245 h 427"/>
              <a:gd name="T36" fmla="*/ 91 w 2031"/>
              <a:gd name="T37" fmla="*/ 268 h 427"/>
              <a:gd name="T38" fmla="*/ 57 w 2031"/>
              <a:gd name="T39" fmla="*/ 315 h 427"/>
              <a:gd name="T40" fmla="*/ 22 w 2031"/>
              <a:gd name="T41" fmla="*/ 361 h 427"/>
              <a:gd name="T42" fmla="*/ 0 w 2031"/>
              <a:gd name="T43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0" h="427">
                <a:moveTo>
                  <a:pt x="0" y="427"/>
                </a:moveTo>
                <a:lnTo>
                  <a:pt x="2031" y="427"/>
                </a:lnTo>
                <a:lnTo>
                  <a:pt x="1973" y="288"/>
                </a:lnTo>
                <a:lnTo>
                  <a:pt x="1857" y="196"/>
                </a:lnTo>
                <a:lnTo>
                  <a:pt x="1768" y="146"/>
                </a:lnTo>
                <a:lnTo>
                  <a:pt x="1653" y="100"/>
                </a:lnTo>
                <a:lnTo>
                  <a:pt x="1514" y="54"/>
                </a:lnTo>
                <a:lnTo>
                  <a:pt x="1361" y="23"/>
                </a:lnTo>
                <a:lnTo>
                  <a:pt x="1188" y="11"/>
                </a:lnTo>
                <a:lnTo>
                  <a:pt x="1038" y="0"/>
                </a:lnTo>
                <a:lnTo>
                  <a:pt x="900" y="0"/>
                </a:lnTo>
                <a:lnTo>
                  <a:pt x="795" y="3"/>
                </a:lnTo>
                <a:lnTo>
                  <a:pt x="691" y="15"/>
                </a:lnTo>
                <a:lnTo>
                  <a:pt x="553" y="38"/>
                </a:lnTo>
                <a:lnTo>
                  <a:pt x="414" y="72"/>
                </a:lnTo>
                <a:lnTo>
                  <a:pt x="310" y="118"/>
                </a:lnTo>
                <a:lnTo>
                  <a:pt x="181" y="187"/>
                </a:lnTo>
                <a:lnTo>
                  <a:pt x="126" y="245"/>
                </a:lnTo>
                <a:lnTo>
                  <a:pt x="91" y="268"/>
                </a:lnTo>
                <a:lnTo>
                  <a:pt x="57" y="315"/>
                </a:lnTo>
                <a:lnTo>
                  <a:pt x="22" y="361"/>
                </a:lnTo>
                <a:lnTo>
                  <a:pt x="0" y="427"/>
                </a:lnTo>
                <a:close/>
              </a:path>
            </a:pathLst>
          </a:custGeom>
          <a:solidFill>
            <a:srgbClr val="0000FF"/>
          </a:solidFill>
          <a:ln w="38100" cap="flat" cmpd="sng">
            <a:solidFill>
              <a:schemeClr val="tx1"/>
            </a:solidFill>
            <a:prstDash val="solid"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7380" name="Group 3284"/>
          <p:cNvGrpSpPr/>
          <p:nvPr/>
        </p:nvGrpSpPr>
        <p:grpSpPr>
          <a:xfrm>
            <a:off x="4427271" y="2259818"/>
            <a:ext cx="57602" cy="3106173"/>
            <a:chOff x="1787" y="1361"/>
            <a:chExt cx="1" cy="2892"/>
          </a:xfrm>
        </p:grpSpPr>
        <p:sp>
          <p:nvSpPr>
            <p:cNvPr id="7381" name="Line 3285"/>
            <p:cNvSpPr>
              <a:spLocks noChangeShapeType="1"/>
            </p:cNvSpPr>
            <p:nvPr/>
          </p:nvSpPr>
          <p:spPr bwMode="auto">
            <a:xfrm>
              <a:off x="1787" y="1361"/>
              <a:ext cx="1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382" name="Line 3286"/>
            <p:cNvSpPr>
              <a:spLocks noChangeShapeType="1"/>
            </p:cNvSpPr>
            <p:nvPr/>
          </p:nvSpPr>
          <p:spPr bwMode="auto">
            <a:xfrm flipH="1">
              <a:off x="1788" y="2141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7383" name="Line 3287"/>
          <p:cNvSpPr>
            <a:spLocks noChangeShapeType="1"/>
          </p:cNvSpPr>
          <p:nvPr/>
        </p:nvSpPr>
        <p:spPr bwMode="auto">
          <a:xfrm flipV="1">
            <a:off x="3500736" y="2698195"/>
            <a:ext cx="1940243" cy="36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7387" name="Group 3291"/>
          <p:cNvGrpSpPr/>
          <p:nvPr/>
        </p:nvGrpSpPr>
        <p:grpSpPr>
          <a:xfrm>
            <a:off x="3573630" y="2533948"/>
            <a:ext cx="1795939" cy="2619206"/>
            <a:chOff x="2230" y="1398"/>
            <a:chExt cx="1917" cy="2452"/>
          </a:xfrm>
        </p:grpSpPr>
        <p:sp>
          <p:nvSpPr>
            <p:cNvPr id="7388" name="Line 3292"/>
            <p:cNvSpPr>
              <a:spLocks noChangeShapeType="1"/>
            </p:cNvSpPr>
            <p:nvPr/>
          </p:nvSpPr>
          <p:spPr bwMode="auto">
            <a:xfrm rot="102027">
              <a:off x="2230" y="1398"/>
              <a:ext cx="1917" cy="3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389" name="Line 3293"/>
            <p:cNvSpPr>
              <a:spLocks noChangeShapeType="1"/>
            </p:cNvSpPr>
            <p:nvPr/>
          </p:nvSpPr>
          <p:spPr bwMode="auto">
            <a:xfrm>
              <a:off x="4137" y="1761"/>
              <a:ext cx="9" cy="2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7390" name="Group 3294"/>
          <p:cNvGrpSpPr/>
          <p:nvPr/>
        </p:nvGrpSpPr>
        <p:grpSpPr>
          <a:xfrm>
            <a:off x="3806624" y="2328050"/>
            <a:ext cx="1282541" cy="2937034"/>
            <a:chOff x="4368" y="1104"/>
            <a:chExt cx="1248" cy="2820"/>
          </a:xfrm>
        </p:grpSpPr>
        <p:sp>
          <p:nvSpPr>
            <p:cNvPr id="7391" name="Line 3295"/>
            <p:cNvSpPr>
              <a:spLocks noChangeShapeType="1"/>
            </p:cNvSpPr>
            <p:nvPr/>
          </p:nvSpPr>
          <p:spPr bwMode="auto">
            <a:xfrm rot="358124" flipH="1">
              <a:off x="4416" y="1104"/>
              <a:ext cx="120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392" name="Line 3296"/>
            <p:cNvSpPr>
              <a:spLocks noChangeShapeType="1"/>
            </p:cNvSpPr>
            <p:nvPr/>
          </p:nvSpPr>
          <p:spPr bwMode="auto">
            <a:xfrm flipH="1">
              <a:off x="4368" y="1812"/>
              <a:ext cx="0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7393" name="Group 3297"/>
          <p:cNvGrpSpPr/>
          <p:nvPr/>
        </p:nvGrpSpPr>
        <p:grpSpPr>
          <a:xfrm>
            <a:off x="4114310" y="2259818"/>
            <a:ext cx="644209" cy="3095297"/>
            <a:chOff x="3841" y="1153"/>
            <a:chExt cx="622" cy="2868"/>
          </a:xfrm>
        </p:grpSpPr>
        <p:sp>
          <p:nvSpPr>
            <p:cNvPr id="7394" name="Line 3298"/>
            <p:cNvSpPr>
              <a:spLocks noChangeShapeType="1"/>
            </p:cNvSpPr>
            <p:nvPr/>
          </p:nvSpPr>
          <p:spPr bwMode="auto">
            <a:xfrm rot="354789" flipH="1">
              <a:off x="3901" y="1153"/>
              <a:ext cx="562" cy="8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395" name="Line 3299"/>
            <p:cNvSpPr>
              <a:spLocks noChangeShapeType="1"/>
            </p:cNvSpPr>
            <p:nvPr/>
          </p:nvSpPr>
          <p:spPr bwMode="auto">
            <a:xfrm flipH="1">
              <a:off x="3841" y="1944"/>
              <a:ext cx="7" cy="20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7396" name="Group 3300"/>
          <p:cNvGrpSpPr/>
          <p:nvPr/>
        </p:nvGrpSpPr>
        <p:grpSpPr>
          <a:xfrm>
            <a:off x="3608410" y="2458073"/>
            <a:ext cx="1705451" cy="2656523"/>
            <a:chOff x="4224" y="1455"/>
            <a:chExt cx="1809" cy="2485"/>
          </a:xfrm>
        </p:grpSpPr>
        <p:sp>
          <p:nvSpPr>
            <p:cNvPr id="7397" name="Line 3301"/>
            <p:cNvSpPr>
              <a:spLocks noChangeShapeType="1"/>
            </p:cNvSpPr>
            <p:nvPr/>
          </p:nvSpPr>
          <p:spPr bwMode="auto">
            <a:xfrm rot="248953" flipV="1">
              <a:off x="4233" y="1455"/>
              <a:ext cx="1800" cy="4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398" name="Line 3302"/>
            <p:cNvSpPr>
              <a:spLocks noChangeShapeType="1"/>
            </p:cNvSpPr>
            <p:nvPr/>
          </p:nvSpPr>
          <p:spPr bwMode="auto">
            <a:xfrm flipH="1">
              <a:off x="4224" y="1848"/>
              <a:ext cx="0" cy="20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7399" name="Group 3303"/>
          <p:cNvGrpSpPr/>
          <p:nvPr/>
        </p:nvGrpSpPr>
        <p:grpSpPr>
          <a:xfrm>
            <a:off x="4152625" y="2253696"/>
            <a:ext cx="641509" cy="3112294"/>
            <a:chOff x="3698" y="528"/>
            <a:chExt cx="684" cy="2930"/>
          </a:xfrm>
        </p:grpSpPr>
        <p:sp>
          <p:nvSpPr>
            <p:cNvPr id="7400" name="Line 3304"/>
            <p:cNvSpPr>
              <a:spLocks noChangeShapeType="1"/>
            </p:cNvSpPr>
            <p:nvPr/>
          </p:nvSpPr>
          <p:spPr bwMode="auto">
            <a:xfrm rot="-168139" flipH="1" flipV="1">
              <a:off x="3698" y="528"/>
              <a:ext cx="675" cy="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401" name="Line 3305"/>
            <p:cNvSpPr>
              <a:spLocks noChangeShapeType="1"/>
            </p:cNvSpPr>
            <p:nvPr/>
          </p:nvSpPr>
          <p:spPr bwMode="auto">
            <a:xfrm>
              <a:off x="4381" y="1361"/>
              <a:ext cx="1" cy="20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7407" name="Group 3311"/>
          <p:cNvGrpSpPr/>
          <p:nvPr/>
        </p:nvGrpSpPr>
        <p:grpSpPr>
          <a:xfrm>
            <a:off x="3844549" y="2364500"/>
            <a:ext cx="1233488" cy="2927509"/>
            <a:chOff x="3571" y="713"/>
            <a:chExt cx="1258" cy="2837"/>
          </a:xfrm>
        </p:grpSpPr>
        <p:sp>
          <p:nvSpPr>
            <p:cNvPr id="7408" name="Line 3312"/>
            <p:cNvSpPr>
              <a:spLocks noChangeShapeType="1"/>
            </p:cNvSpPr>
            <p:nvPr/>
          </p:nvSpPr>
          <p:spPr bwMode="auto">
            <a:xfrm rot="111123">
              <a:off x="3571" y="713"/>
              <a:ext cx="1255" cy="7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409" name="Line 3313"/>
            <p:cNvSpPr>
              <a:spLocks noChangeShapeType="1"/>
            </p:cNvSpPr>
            <p:nvPr/>
          </p:nvSpPr>
          <p:spPr bwMode="auto">
            <a:xfrm>
              <a:off x="4792" y="1419"/>
              <a:ext cx="37" cy="2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7521" name="Rectangle 3425"/>
          <p:cNvSpPr>
            <a:spLocks noChangeArrowheads="1"/>
          </p:cNvSpPr>
          <p:nvPr/>
        </p:nvSpPr>
        <p:spPr bwMode="auto">
          <a:xfrm>
            <a:off x="5689965" y="1288281"/>
            <a:ext cx="3829050" cy="4400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7466" name="Group 3370"/>
          <p:cNvGrpSpPr/>
          <p:nvPr/>
        </p:nvGrpSpPr>
        <p:grpSpPr>
          <a:xfrm>
            <a:off x="6227624" y="2242991"/>
            <a:ext cx="2473643" cy="3073718"/>
            <a:chOff x="1608" y="394"/>
            <a:chExt cx="2676" cy="2948"/>
          </a:xfrm>
        </p:grpSpPr>
        <p:grpSp>
          <p:nvGrpSpPr>
            <p:cNvPr id="7467" name="Group 3371"/>
            <p:cNvGrpSpPr/>
            <p:nvPr/>
          </p:nvGrpSpPr>
          <p:grpSpPr>
            <a:xfrm>
              <a:off x="1608" y="408"/>
              <a:ext cx="336" cy="2934"/>
              <a:chOff x="3989" y="368"/>
              <a:chExt cx="427" cy="3212"/>
            </a:xfrm>
          </p:grpSpPr>
          <p:sp>
            <p:nvSpPr>
              <p:cNvPr id="7468" name="Freeform 3372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69" name="Freeform 3373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70" name="Group 3374"/>
            <p:cNvGrpSpPr/>
            <p:nvPr/>
          </p:nvGrpSpPr>
          <p:grpSpPr>
            <a:xfrm>
              <a:off x="1932" y="408"/>
              <a:ext cx="336" cy="2934"/>
              <a:chOff x="3989" y="368"/>
              <a:chExt cx="427" cy="3212"/>
            </a:xfrm>
          </p:grpSpPr>
          <p:sp>
            <p:nvSpPr>
              <p:cNvPr id="7471" name="Freeform 3375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72" name="Freeform 3376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73" name="Group 3377"/>
            <p:cNvGrpSpPr/>
            <p:nvPr/>
          </p:nvGrpSpPr>
          <p:grpSpPr>
            <a:xfrm>
              <a:off x="2268" y="408"/>
              <a:ext cx="336" cy="2934"/>
              <a:chOff x="3989" y="368"/>
              <a:chExt cx="427" cy="3212"/>
            </a:xfrm>
          </p:grpSpPr>
          <p:sp>
            <p:nvSpPr>
              <p:cNvPr id="7474" name="Freeform 3378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75" name="Freeform 3379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76" name="Group 3380"/>
            <p:cNvGrpSpPr/>
            <p:nvPr/>
          </p:nvGrpSpPr>
          <p:grpSpPr>
            <a:xfrm>
              <a:off x="2602" y="394"/>
              <a:ext cx="342" cy="2948"/>
              <a:chOff x="3990" y="353"/>
              <a:chExt cx="435" cy="3227"/>
            </a:xfrm>
          </p:grpSpPr>
          <p:sp>
            <p:nvSpPr>
              <p:cNvPr id="7477" name="Freeform 3381"/>
              <p:cNvSpPr/>
              <p:nvPr/>
            </p:nvSpPr>
            <p:spPr bwMode="auto">
              <a:xfrm>
                <a:off x="3998" y="353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78" name="Freeform 3382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79" name="Group 3383"/>
            <p:cNvGrpSpPr/>
            <p:nvPr/>
          </p:nvGrpSpPr>
          <p:grpSpPr>
            <a:xfrm>
              <a:off x="2940" y="408"/>
              <a:ext cx="336" cy="2934"/>
              <a:chOff x="3989" y="368"/>
              <a:chExt cx="427" cy="3212"/>
            </a:xfrm>
          </p:grpSpPr>
          <p:sp>
            <p:nvSpPr>
              <p:cNvPr id="7480" name="Freeform 3384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81" name="Freeform 3385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82" name="Group 3386"/>
            <p:cNvGrpSpPr/>
            <p:nvPr/>
          </p:nvGrpSpPr>
          <p:grpSpPr>
            <a:xfrm>
              <a:off x="3276" y="408"/>
              <a:ext cx="336" cy="2934"/>
              <a:chOff x="3989" y="368"/>
              <a:chExt cx="427" cy="3212"/>
            </a:xfrm>
          </p:grpSpPr>
          <p:sp>
            <p:nvSpPr>
              <p:cNvPr id="7483" name="Freeform 3387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84" name="Freeform 3388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85" name="Group 3389"/>
            <p:cNvGrpSpPr/>
            <p:nvPr/>
          </p:nvGrpSpPr>
          <p:grpSpPr>
            <a:xfrm>
              <a:off x="3612" y="408"/>
              <a:ext cx="336" cy="2934"/>
              <a:chOff x="3989" y="368"/>
              <a:chExt cx="427" cy="3212"/>
            </a:xfrm>
          </p:grpSpPr>
          <p:sp>
            <p:nvSpPr>
              <p:cNvPr id="7486" name="Freeform 3390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87" name="Freeform 3391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88" name="Group 3392"/>
            <p:cNvGrpSpPr/>
            <p:nvPr/>
          </p:nvGrpSpPr>
          <p:grpSpPr>
            <a:xfrm>
              <a:off x="3948" y="408"/>
              <a:ext cx="336" cy="2934"/>
              <a:chOff x="3989" y="368"/>
              <a:chExt cx="427" cy="3212"/>
            </a:xfrm>
          </p:grpSpPr>
          <p:sp>
            <p:nvSpPr>
              <p:cNvPr id="7489" name="Freeform 3393"/>
              <p:cNvSpPr/>
              <p:nvPr/>
            </p:nvSpPr>
            <p:spPr bwMode="auto">
              <a:xfrm>
                <a:off x="3989" y="368"/>
                <a:ext cx="427" cy="766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0000FF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90" name="Freeform 3394"/>
              <p:cNvSpPr/>
              <p:nvPr/>
            </p:nvSpPr>
            <p:spPr bwMode="auto">
              <a:xfrm>
                <a:off x="3990" y="408"/>
                <a:ext cx="426" cy="3172"/>
              </a:xfrm>
              <a:custGeom>
                <a:avLst/>
                <a:gdLst>
                  <a:gd name="T0" fmla="*/ 0 w 432"/>
                  <a:gd name="T1" fmla="*/ 720 h 3168"/>
                  <a:gd name="T2" fmla="*/ 0 w 432"/>
                  <a:gd name="T3" fmla="*/ 3168 h 3168"/>
                  <a:gd name="T4" fmla="*/ 432 w 432"/>
                  <a:gd name="T5" fmla="*/ 2448 h 3168"/>
                  <a:gd name="T6" fmla="*/ 432 w 432"/>
                  <a:gd name="T7" fmla="*/ 0 h 3168"/>
                  <a:gd name="T8" fmla="*/ 0 w 432"/>
                  <a:gd name="T9" fmla="*/ 720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168">
                    <a:moveTo>
                      <a:pt x="0" y="720"/>
                    </a:moveTo>
                    <a:lnTo>
                      <a:pt x="0" y="3168"/>
                    </a:lnTo>
                    <a:lnTo>
                      <a:pt x="432" y="2448"/>
                    </a:lnTo>
                    <a:lnTo>
                      <a:pt x="432" y="0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rgbClr val="CC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grpSp>
        <p:nvGrpSpPr>
          <p:cNvPr id="7522" name="Group 3426"/>
          <p:cNvGrpSpPr/>
          <p:nvPr/>
        </p:nvGrpSpPr>
        <p:grpSpPr>
          <a:xfrm>
            <a:off x="6218392" y="2295381"/>
            <a:ext cx="2488406" cy="3050381"/>
            <a:chOff x="2556" y="1026"/>
            <a:chExt cx="2689" cy="2934"/>
          </a:xfrm>
        </p:grpSpPr>
        <p:grpSp>
          <p:nvGrpSpPr>
            <p:cNvPr id="7492" name="Group 3396"/>
            <p:cNvGrpSpPr/>
            <p:nvPr/>
          </p:nvGrpSpPr>
          <p:grpSpPr>
            <a:xfrm>
              <a:off x="2556" y="1026"/>
              <a:ext cx="338" cy="2934"/>
              <a:chOff x="1344" y="672"/>
              <a:chExt cx="418" cy="2710"/>
            </a:xfrm>
          </p:grpSpPr>
          <p:sp>
            <p:nvSpPr>
              <p:cNvPr id="7493" name="Freeform 3397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94" name="Freeform 3398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95" name="Group 3399"/>
            <p:cNvGrpSpPr/>
            <p:nvPr/>
          </p:nvGrpSpPr>
          <p:grpSpPr>
            <a:xfrm>
              <a:off x="2894" y="1026"/>
              <a:ext cx="337" cy="2934"/>
              <a:chOff x="1344" y="672"/>
              <a:chExt cx="418" cy="2710"/>
            </a:xfrm>
          </p:grpSpPr>
          <p:sp>
            <p:nvSpPr>
              <p:cNvPr id="7496" name="Freeform 3400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97" name="Freeform 3401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98" name="Group 3402"/>
            <p:cNvGrpSpPr/>
            <p:nvPr/>
          </p:nvGrpSpPr>
          <p:grpSpPr>
            <a:xfrm>
              <a:off x="3231" y="1026"/>
              <a:ext cx="338" cy="2934"/>
              <a:chOff x="1344" y="672"/>
              <a:chExt cx="418" cy="2710"/>
            </a:xfrm>
          </p:grpSpPr>
          <p:sp>
            <p:nvSpPr>
              <p:cNvPr id="7499" name="Freeform 3403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00" name="Freeform 3404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501" name="Group 3405"/>
            <p:cNvGrpSpPr/>
            <p:nvPr/>
          </p:nvGrpSpPr>
          <p:grpSpPr>
            <a:xfrm>
              <a:off x="3557" y="1026"/>
              <a:ext cx="337" cy="2934"/>
              <a:chOff x="1344" y="672"/>
              <a:chExt cx="418" cy="2710"/>
            </a:xfrm>
          </p:grpSpPr>
          <p:sp>
            <p:nvSpPr>
              <p:cNvPr id="7502" name="Freeform 3406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03" name="Freeform 3407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504" name="Group 3408"/>
            <p:cNvGrpSpPr/>
            <p:nvPr/>
          </p:nvGrpSpPr>
          <p:grpSpPr>
            <a:xfrm>
              <a:off x="4232" y="1026"/>
              <a:ext cx="338" cy="2934"/>
              <a:chOff x="1344" y="672"/>
              <a:chExt cx="418" cy="2710"/>
            </a:xfrm>
          </p:grpSpPr>
          <p:sp>
            <p:nvSpPr>
              <p:cNvPr id="7505" name="Freeform 3409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06" name="Freeform 3410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507" name="Group 3411"/>
            <p:cNvGrpSpPr/>
            <p:nvPr/>
          </p:nvGrpSpPr>
          <p:grpSpPr>
            <a:xfrm>
              <a:off x="3894" y="1026"/>
              <a:ext cx="338" cy="2934"/>
              <a:chOff x="1344" y="672"/>
              <a:chExt cx="418" cy="2710"/>
            </a:xfrm>
          </p:grpSpPr>
          <p:sp>
            <p:nvSpPr>
              <p:cNvPr id="7508" name="Freeform 3412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09" name="Freeform 3413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510" name="Group 3414"/>
            <p:cNvGrpSpPr/>
            <p:nvPr/>
          </p:nvGrpSpPr>
          <p:grpSpPr>
            <a:xfrm>
              <a:off x="4570" y="1026"/>
              <a:ext cx="337" cy="2934"/>
              <a:chOff x="1344" y="672"/>
              <a:chExt cx="418" cy="2710"/>
            </a:xfrm>
          </p:grpSpPr>
          <p:sp>
            <p:nvSpPr>
              <p:cNvPr id="7511" name="Freeform 3415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12" name="Freeform 3416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513" name="Group 3417"/>
            <p:cNvGrpSpPr/>
            <p:nvPr/>
          </p:nvGrpSpPr>
          <p:grpSpPr>
            <a:xfrm>
              <a:off x="4907" y="1026"/>
              <a:ext cx="338" cy="2934"/>
              <a:chOff x="1344" y="672"/>
              <a:chExt cx="418" cy="2710"/>
            </a:xfrm>
          </p:grpSpPr>
          <p:sp>
            <p:nvSpPr>
              <p:cNvPr id="7514" name="Freeform 3418"/>
              <p:cNvSpPr/>
              <p:nvPr/>
            </p:nvSpPr>
            <p:spPr bwMode="auto">
              <a:xfrm>
                <a:off x="1344" y="1318"/>
                <a:ext cx="417" cy="2064"/>
              </a:xfrm>
              <a:custGeom>
                <a:avLst/>
                <a:gdLst>
                  <a:gd name="T0" fmla="*/ 384 w 384"/>
                  <a:gd name="T1" fmla="*/ 0 h 2064"/>
                  <a:gd name="T2" fmla="*/ 0 w 384"/>
                  <a:gd name="T3" fmla="*/ 0 h 2064"/>
                  <a:gd name="T4" fmla="*/ 0 w 384"/>
                  <a:gd name="T5" fmla="*/ 2016 h 2064"/>
                  <a:gd name="T6" fmla="*/ 192 w 384"/>
                  <a:gd name="T7" fmla="*/ 2064 h 2064"/>
                  <a:gd name="T8" fmla="*/ 384 w 384"/>
                  <a:gd name="T9" fmla="*/ 2016 h 2064"/>
                  <a:gd name="T10" fmla="*/ 384 w 384"/>
                  <a:gd name="T11" fmla="*/ 0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064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6"/>
                    </a:lnTo>
                    <a:lnTo>
                      <a:pt x="192" y="2064"/>
                    </a:lnTo>
                    <a:lnTo>
                      <a:pt x="384" y="2016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515" name="Freeform 3419"/>
              <p:cNvSpPr/>
              <p:nvPr/>
            </p:nvSpPr>
            <p:spPr bwMode="auto">
              <a:xfrm rot="-10800000">
                <a:off x="1344" y="672"/>
                <a:ext cx="418" cy="690"/>
              </a:xfrm>
              <a:custGeom>
                <a:avLst/>
                <a:gdLst>
                  <a:gd name="T0" fmla="*/ 0 w 418"/>
                  <a:gd name="T1" fmla="*/ 690 h 690"/>
                  <a:gd name="T2" fmla="*/ 0 w 418"/>
                  <a:gd name="T3" fmla="*/ 39 h 690"/>
                  <a:gd name="T4" fmla="*/ 191 w 418"/>
                  <a:gd name="T5" fmla="*/ 0 h 690"/>
                  <a:gd name="T6" fmla="*/ 418 w 418"/>
                  <a:gd name="T7" fmla="*/ 50 h 690"/>
                  <a:gd name="T8" fmla="*/ 0 w 418"/>
                  <a:gd name="T9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8" h="690">
                    <a:moveTo>
                      <a:pt x="0" y="690"/>
                    </a:moveTo>
                    <a:lnTo>
                      <a:pt x="0" y="39"/>
                    </a:lnTo>
                    <a:lnTo>
                      <a:pt x="191" y="0"/>
                    </a:lnTo>
                    <a:lnTo>
                      <a:pt x="418" y="50"/>
                    </a:lnTo>
                    <a:lnTo>
                      <a:pt x="0" y="69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sp>
        <p:nvSpPr>
          <p:cNvPr id="7516" name="AutoShape 3420"/>
          <p:cNvSpPr>
            <a:spLocks noChangeArrowheads="1"/>
          </p:cNvSpPr>
          <p:nvPr/>
        </p:nvSpPr>
        <p:spPr bwMode="auto">
          <a:xfrm>
            <a:off x="5657314" y="3456543"/>
            <a:ext cx="228600" cy="342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3" name="文本框 132"/>
          <p:cNvSpPr txBox="1">
            <a:spLocks noChangeArrowheads="1"/>
          </p:cNvSpPr>
          <p:nvPr/>
        </p:nvSpPr>
        <p:spPr bwMode="auto">
          <a:xfrm>
            <a:off x="2800620" y="1406937"/>
            <a:ext cx="6188760" cy="337150"/>
          </a:xfrm>
          <a:custGeom>
            <a:avLst/>
            <a:gdLst/>
            <a:ahLst/>
            <a:cxnLst/>
            <a:rect l="l" t="t" r="r" b="b"/>
            <a:pathLst>
              <a:path w="6188760" h="337150">
                <a:moveTo>
                  <a:pt x="3267503" y="238470"/>
                </a:moveTo>
                <a:cubicBezTo>
                  <a:pt x="3271486" y="237827"/>
                  <a:pt x="3275888" y="238125"/>
                  <a:pt x="3280710" y="239365"/>
                </a:cubicBezTo>
                <a:cubicBezTo>
                  <a:pt x="3290354" y="241846"/>
                  <a:pt x="3296653" y="247063"/>
                  <a:pt x="3299606" y="255014"/>
                </a:cubicBezTo>
                <a:cubicBezTo>
                  <a:pt x="3302561" y="262966"/>
                  <a:pt x="3302145" y="272914"/>
                  <a:pt x="3298359" y="284860"/>
                </a:cubicBezTo>
                <a:cubicBezTo>
                  <a:pt x="3294573" y="296805"/>
                  <a:pt x="3287697" y="308231"/>
                  <a:pt x="3277730" y="319136"/>
                </a:cubicBezTo>
                <a:cubicBezTo>
                  <a:pt x="3267764" y="330042"/>
                  <a:pt x="3258156" y="335979"/>
                  <a:pt x="3248907" y="336947"/>
                </a:cubicBezTo>
                <a:cubicBezTo>
                  <a:pt x="3239657" y="337915"/>
                  <a:pt x="3237850" y="335430"/>
                  <a:pt x="3243486" y="329494"/>
                </a:cubicBezTo>
                <a:cubicBezTo>
                  <a:pt x="3249122" y="323557"/>
                  <a:pt x="3254317" y="317566"/>
                  <a:pt x="3259070" y="311522"/>
                </a:cubicBezTo>
                <a:cubicBezTo>
                  <a:pt x="3263824" y="305477"/>
                  <a:pt x="3267958" y="298239"/>
                  <a:pt x="3271471" y="289807"/>
                </a:cubicBezTo>
                <a:cubicBezTo>
                  <a:pt x="3265147" y="289807"/>
                  <a:pt x="3259831" y="288190"/>
                  <a:pt x="3255521" y="284956"/>
                </a:cubicBezTo>
                <a:cubicBezTo>
                  <a:pt x="3251212" y="281723"/>
                  <a:pt x="3248294" y="277492"/>
                  <a:pt x="3246766" y="272265"/>
                </a:cubicBezTo>
                <a:cubicBezTo>
                  <a:pt x="3245239" y="267038"/>
                  <a:pt x="3244960" y="262156"/>
                  <a:pt x="3245927" y="257617"/>
                </a:cubicBezTo>
                <a:cubicBezTo>
                  <a:pt x="3246895" y="253078"/>
                  <a:pt x="3250524" y="248281"/>
                  <a:pt x="3256812" y="243226"/>
                </a:cubicBezTo>
                <a:cubicBezTo>
                  <a:pt x="3259956" y="240699"/>
                  <a:pt x="3263520" y="239114"/>
                  <a:pt x="3267503" y="238470"/>
                </a:cubicBezTo>
                <a:close/>
                <a:moveTo>
                  <a:pt x="6143144" y="228288"/>
                </a:moveTo>
                <a:cubicBezTo>
                  <a:pt x="6139772" y="228478"/>
                  <a:pt x="6136492" y="229757"/>
                  <a:pt x="6133306" y="232127"/>
                </a:cubicBezTo>
                <a:cubicBezTo>
                  <a:pt x="6126931" y="236867"/>
                  <a:pt x="6123744" y="243183"/>
                  <a:pt x="6123744" y="251078"/>
                </a:cubicBezTo>
                <a:cubicBezTo>
                  <a:pt x="6123744" y="258972"/>
                  <a:pt x="6127294" y="264898"/>
                  <a:pt x="6134392" y="268856"/>
                </a:cubicBezTo>
                <a:cubicBezTo>
                  <a:pt x="6141490" y="272814"/>
                  <a:pt x="6148438" y="272613"/>
                  <a:pt x="6155236" y="268254"/>
                </a:cubicBezTo>
                <a:cubicBezTo>
                  <a:pt x="6162033" y="263880"/>
                  <a:pt x="6165227" y="257570"/>
                  <a:pt x="6164818" y="249325"/>
                </a:cubicBezTo>
                <a:cubicBezTo>
                  <a:pt x="6164410" y="241079"/>
                  <a:pt x="6160648" y="234967"/>
                  <a:pt x="6153536" y="230987"/>
                </a:cubicBezTo>
                <a:cubicBezTo>
                  <a:pt x="6149980" y="228997"/>
                  <a:pt x="6146515" y="228098"/>
                  <a:pt x="6143144" y="228288"/>
                </a:cubicBezTo>
                <a:close/>
                <a:moveTo>
                  <a:pt x="2644821" y="216750"/>
                </a:moveTo>
                <a:cubicBezTo>
                  <a:pt x="2646753" y="217046"/>
                  <a:pt x="2646379" y="218687"/>
                  <a:pt x="2643697" y="221673"/>
                </a:cubicBezTo>
                <a:cubicBezTo>
                  <a:pt x="2638333" y="227646"/>
                  <a:pt x="2630321" y="235519"/>
                  <a:pt x="2619659" y="245291"/>
                </a:cubicBezTo>
                <a:cubicBezTo>
                  <a:pt x="2608997" y="255064"/>
                  <a:pt x="2602390" y="262001"/>
                  <a:pt x="2599837" y="266103"/>
                </a:cubicBezTo>
                <a:cubicBezTo>
                  <a:pt x="2597285" y="270204"/>
                  <a:pt x="2591323" y="267146"/>
                  <a:pt x="2581951" y="256929"/>
                </a:cubicBezTo>
                <a:cubicBezTo>
                  <a:pt x="2572580" y="246711"/>
                  <a:pt x="2571931" y="241312"/>
                  <a:pt x="2580005" y="240731"/>
                </a:cubicBezTo>
                <a:cubicBezTo>
                  <a:pt x="2588078" y="240151"/>
                  <a:pt x="2596722" y="237447"/>
                  <a:pt x="2605935" y="232622"/>
                </a:cubicBezTo>
                <a:cubicBezTo>
                  <a:pt x="2615149" y="227796"/>
                  <a:pt x="2623872" y="223555"/>
                  <a:pt x="2632103" y="219899"/>
                </a:cubicBezTo>
                <a:cubicBezTo>
                  <a:pt x="2638649" y="217504"/>
                  <a:pt x="2642888" y="216454"/>
                  <a:pt x="2644821" y="216750"/>
                </a:cubicBezTo>
                <a:close/>
                <a:moveTo>
                  <a:pt x="6145625" y="205368"/>
                </a:moveTo>
                <a:cubicBezTo>
                  <a:pt x="6151146" y="205490"/>
                  <a:pt x="6156792" y="206763"/>
                  <a:pt x="6162560" y="209186"/>
                </a:cubicBezTo>
                <a:cubicBezTo>
                  <a:pt x="6174096" y="214033"/>
                  <a:pt x="6181758" y="221713"/>
                  <a:pt x="6185544" y="232224"/>
                </a:cubicBezTo>
                <a:cubicBezTo>
                  <a:pt x="6189330" y="242735"/>
                  <a:pt x="6189774" y="253132"/>
                  <a:pt x="6186877" y="263414"/>
                </a:cubicBezTo>
                <a:cubicBezTo>
                  <a:pt x="6183980" y="273696"/>
                  <a:pt x="6178559" y="281565"/>
                  <a:pt x="6170616" y="287021"/>
                </a:cubicBezTo>
                <a:cubicBezTo>
                  <a:pt x="6162670" y="292478"/>
                  <a:pt x="6153231" y="295206"/>
                  <a:pt x="6142297" y="295206"/>
                </a:cubicBezTo>
                <a:cubicBezTo>
                  <a:pt x="6131362" y="295206"/>
                  <a:pt x="6121460" y="290768"/>
                  <a:pt x="6112591" y="281891"/>
                </a:cubicBezTo>
                <a:cubicBezTo>
                  <a:pt x="6103721" y="273015"/>
                  <a:pt x="6099287" y="263471"/>
                  <a:pt x="6099287" y="253261"/>
                </a:cubicBezTo>
                <a:cubicBezTo>
                  <a:pt x="6099287" y="243051"/>
                  <a:pt x="6101675" y="234120"/>
                  <a:pt x="6106450" y="226470"/>
                </a:cubicBezTo>
                <a:cubicBezTo>
                  <a:pt x="6111226" y="218819"/>
                  <a:pt x="6118886" y="212814"/>
                  <a:pt x="6129434" y="208455"/>
                </a:cubicBezTo>
                <a:cubicBezTo>
                  <a:pt x="6134707" y="206275"/>
                  <a:pt x="6140104" y="205246"/>
                  <a:pt x="6145625" y="205368"/>
                </a:cubicBezTo>
                <a:close/>
                <a:moveTo>
                  <a:pt x="2749936" y="204672"/>
                </a:moveTo>
                <a:cubicBezTo>
                  <a:pt x="2751528" y="205362"/>
                  <a:pt x="2750754" y="207874"/>
                  <a:pt x="2747613" y="212209"/>
                </a:cubicBezTo>
                <a:cubicBezTo>
                  <a:pt x="2741332" y="220877"/>
                  <a:pt x="2733531" y="229431"/>
                  <a:pt x="2724210" y="237870"/>
                </a:cubicBezTo>
                <a:cubicBezTo>
                  <a:pt x="2714889" y="246310"/>
                  <a:pt x="2708013" y="253924"/>
                  <a:pt x="2703582" y="260714"/>
                </a:cubicBezTo>
                <a:cubicBezTo>
                  <a:pt x="2699150" y="267504"/>
                  <a:pt x="2691851" y="264801"/>
                  <a:pt x="2681684" y="252605"/>
                </a:cubicBezTo>
                <a:cubicBezTo>
                  <a:pt x="2671517" y="240409"/>
                  <a:pt x="2670918" y="234533"/>
                  <a:pt x="2679888" y="234977"/>
                </a:cubicBezTo>
                <a:cubicBezTo>
                  <a:pt x="2688858" y="235422"/>
                  <a:pt x="2699068" y="232127"/>
                  <a:pt x="2710519" y="225093"/>
                </a:cubicBezTo>
                <a:cubicBezTo>
                  <a:pt x="2721969" y="218059"/>
                  <a:pt x="2731151" y="212384"/>
                  <a:pt x="2738063" y="208068"/>
                </a:cubicBezTo>
                <a:cubicBezTo>
                  <a:pt x="2744387" y="205114"/>
                  <a:pt x="2748344" y="203982"/>
                  <a:pt x="2749936" y="204672"/>
                </a:cubicBezTo>
                <a:close/>
                <a:moveTo>
                  <a:pt x="2700602" y="171662"/>
                </a:moveTo>
                <a:cubicBezTo>
                  <a:pt x="2712584" y="173089"/>
                  <a:pt x="2720933" y="175921"/>
                  <a:pt x="2725651" y="180158"/>
                </a:cubicBezTo>
                <a:cubicBezTo>
                  <a:pt x="2730369" y="184396"/>
                  <a:pt x="2731828" y="190680"/>
                  <a:pt x="2730028" y="199012"/>
                </a:cubicBezTo>
                <a:cubicBezTo>
                  <a:pt x="2728229" y="207344"/>
                  <a:pt x="2723468" y="209315"/>
                  <a:pt x="2715746" y="204927"/>
                </a:cubicBezTo>
                <a:cubicBezTo>
                  <a:pt x="2708023" y="200539"/>
                  <a:pt x="2700456" y="194638"/>
                  <a:pt x="2693041" y="187224"/>
                </a:cubicBezTo>
                <a:cubicBezTo>
                  <a:pt x="2686101" y="175422"/>
                  <a:pt x="2688621" y="170235"/>
                  <a:pt x="2700602" y="171662"/>
                </a:cubicBezTo>
                <a:close/>
                <a:moveTo>
                  <a:pt x="3114203" y="170866"/>
                </a:moveTo>
                <a:cubicBezTo>
                  <a:pt x="3118368" y="171289"/>
                  <a:pt x="3124617" y="174863"/>
                  <a:pt x="3132949" y="181589"/>
                </a:cubicBezTo>
                <a:cubicBezTo>
                  <a:pt x="3145181" y="194724"/>
                  <a:pt x="3148368" y="202432"/>
                  <a:pt x="3142511" y="204712"/>
                </a:cubicBezTo>
                <a:cubicBezTo>
                  <a:pt x="3136652" y="206992"/>
                  <a:pt x="3129296" y="215887"/>
                  <a:pt x="3120441" y="231396"/>
                </a:cubicBezTo>
                <a:cubicBezTo>
                  <a:pt x="3111586" y="246905"/>
                  <a:pt x="3099167" y="261962"/>
                  <a:pt x="3083185" y="276567"/>
                </a:cubicBezTo>
                <a:cubicBezTo>
                  <a:pt x="3067203" y="291173"/>
                  <a:pt x="3053870" y="301265"/>
                  <a:pt x="3043186" y="306843"/>
                </a:cubicBezTo>
                <a:cubicBezTo>
                  <a:pt x="3032503" y="312422"/>
                  <a:pt x="3020604" y="316824"/>
                  <a:pt x="3007490" y="320051"/>
                </a:cubicBezTo>
                <a:cubicBezTo>
                  <a:pt x="2994376" y="323277"/>
                  <a:pt x="2994978" y="319846"/>
                  <a:pt x="3009297" y="309758"/>
                </a:cubicBezTo>
                <a:cubicBezTo>
                  <a:pt x="3023615" y="299670"/>
                  <a:pt x="3039422" y="285760"/>
                  <a:pt x="3056716" y="268028"/>
                </a:cubicBezTo>
                <a:cubicBezTo>
                  <a:pt x="3074011" y="250296"/>
                  <a:pt x="3086874" y="233217"/>
                  <a:pt x="3095306" y="216790"/>
                </a:cubicBezTo>
                <a:cubicBezTo>
                  <a:pt x="3103738" y="200364"/>
                  <a:pt x="3107954" y="187784"/>
                  <a:pt x="3107954" y="179050"/>
                </a:cubicBezTo>
                <a:cubicBezTo>
                  <a:pt x="3107954" y="173171"/>
                  <a:pt x="3110037" y="170443"/>
                  <a:pt x="3114203" y="170866"/>
                </a:cubicBezTo>
                <a:close/>
                <a:moveTo>
                  <a:pt x="2309061" y="157173"/>
                </a:moveTo>
                <a:cubicBezTo>
                  <a:pt x="2311380" y="157484"/>
                  <a:pt x="2314185" y="158119"/>
                  <a:pt x="2317476" y="159078"/>
                </a:cubicBezTo>
                <a:cubicBezTo>
                  <a:pt x="2330640" y="162914"/>
                  <a:pt x="2340115" y="168726"/>
                  <a:pt x="2345901" y="176512"/>
                </a:cubicBezTo>
                <a:cubicBezTo>
                  <a:pt x="2351688" y="184299"/>
                  <a:pt x="2353115" y="193878"/>
                  <a:pt x="2350182" y="205250"/>
                </a:cubicBezTo>
                <a:cubicBezTo>
                  <a:pt x="2347249" y="216622"/>
                  <a:pt x="2338003" y="213940"/>
                  <a:pt x="2322444" y="197205"/>
                </a:cubicBezTo>
                <a:cubicBezTo>
                  <a:pt x="2310757" y="181015"/>
                  <a:pt x="2303716" y="169654"/>
                  <a:pt x="2301321" y="163122"/>
                </a:cubicBezTo>
                <a:cubicBezTo>
                  <a:pt x="2299525" y="158223"/>
                  <a:pt x="2302105" y="156240"/>
                  <a:pt x="2309061" y="157173"/>
                </a:cubicBezTo>
                <a:close/>
                <a:moveTo>
                  <a:pt x="184997" y="142386"/>
                </a:moveTo>
                <a:cubicBezTo>
                  <a:pt x="192275" y="141547"/>
                  <a:pt x="202163" y="145129"/>
                  <a:pt x="214661" y="153131"/>
                </a:cubicBezTo>
                <a:cubicBezTo>
                  <a:pt x="228729" y="163326"/>
                  <a:pt x="232733" y="171500"/>
                  <a:pt x="226674" y="177652"/>
                </a:cubicBezTo>
                <a:cubicBezTo>
                  <a:pt x="220616" y="183804"/>
                  <a:pt x="215951" y="191376"/>
                  <a:pt x="212682" y="200367"/>
                </a:cubicBezTo>
                <a:cubicBezTo>
                  <a:pt x="209986" y="235558"/>
                  <a:pt x="204408" y="261137"/>
                  <a:pt x="195947" y="277105"/>
                </a:cubicBezTo>
                <a:cubicBezTo>
                  <a:pt x="187486" y="293073"/>
                  <a:pt x="175831" y="304129"/>
                  <a:pt x="160982" y="310274"/>
                </a:cubicBezTo>
                <a:cubicBezTo>
                  <a:pt x="146133" y="316419"/>
                  <a:pt x="138446" y="314562"/>
                  <a:pt x="137923" y="304703"/>
                </a:cubicBezTo>
                <a:cubicBezTo>
                  <a:pt x="137399" y="294844"/>
                  <a:pt x="133750" y="284247"/>
                  <a:pt x="126974" y="272911"/>
                </a:cubicBezTo>
                <a:cubicBezTo>
                  <a:pt x="120198" y="261575"/>
                  <a:pt x="120765" y="257556"/>
                  <a:pt x="128673" y="260854"/>
                </a:cubicBezTo>
                <a:cubicBezTo>
                  <a:pt x="136582" y="264152"/>
                  <a:pt x="145598" y="267910"/>
                  <a:pt x="155723" y="272126"/>
                </a:cubicBezTo>
                <a:cubicBezTo>
                  <a:pt x="162735" y="272126"/>
                  <a:pt x="169030" y="264195"/>
                  <a:pt x="174609" y="248335"/>
                </a:cubicBezTo>
                <a:cubicBezTo>
                  <a:pt x="180187" y="232475"/>
                  <a:pt x="183424" y="217708"/>
                  <a:pt x="184321" y="204035"/>
                </a:cubicBezTo>
                <a:cubicBezTo>
                  <a:pt x="185217" y="190361"/>
                  <a:pt x="185303" y="180990"/>
                  <a:pt x="184579" y="175921"/>
                </a:cubicBezTo>
                <a:cubicBezTo>
                  <a:pt x="183854" y="170851"/>
                  <a:pt x="180775" y="168543"/>
                  <a:pt x="175340" y="168994"/>
                </a:cubicBezTo>
                <a:cubicBezTo>
                  <a:pt x="169905" y="169446"/>
                  <a:pt x="153600" y="171694"/>
                  <a:pt x="126426" y="175738"/>
                </a:cubicBezTo>
                <a:cubicBezTo>
                  <a:pt x="138127" y="179352"/>
                  <a:pt x="141644" y="184303"/>
                  <a:pt x="136976" y="190591"/>
                </a:cubicBezTo>
                <a:cubicBezTo>
                  <a:pt x="132309" y="196879"/>
                  <a:pt x="128863" y="203142"/>
                  <a:pt x="126641" y="209380"/>
                </a:cubicBezTo>
                <a:cubicBezTo>
                  <a:pt x="124418" y="215618"/>
                  <a:pt x="118022" y="226316"/>
                  <a:pt x="107454" y="241473"/>
                </a:cubicBezTo>
                <a:cubicBezTo>
                  <a:pt x="96885" y="256631"/>
                  <a:pt x="84602" y="269580"/>
                  <a:pt x="70606" y="280321"/>
                </a:cubicBezTo>
                <a:cubicBezTo>
                  <a:pt x="56610" y="291062"/>
                  <a:pt x="43715" y="297128"/>
                  <a:pt x="31920" y="298519"/>
                </a:cubicBezTo>
                <a:cubicBezTo>
                  <a:pt x="20125" y="299910"/>
                  <a:pt x="18236" y="297357"/>
                  <a:pt x="26252" y="290861"/>
                </a:cubicBezTo>
                <a:cubicBezTo>
                  <a:pt x="34268" y="284365"/>
                  <a:pt x="44016" y="275822"/>
                  <a:pt x="55495" y="265232"/>
                </a:cubicBezTo>
                <a:cubicBezTo>
                  <a:pt x="66975" y="254641"/>
                  <a:pt x="78042" y="240287"/>
                  <a:pt x="88697" y="222168"/>
                </a:cubicBezTo>
                <a:cubicBezTo>
                  <a:pt x="99351" y="204049"/>
                  <a:pt x="104005" y="190601"/>
                  <a:pt x="102657" y="181825"/>
                </a:cubicBezTo>
                <a:cubicBezTo>
                  <a:pt x="97824" y="183489"/>
                  <a:pt x="91425" y="185478"/>
                  <a:pt x="83459" y="187794"/>
                </a:cubicBezTo>
                <a:cubicBezTo>
                  <a:pt x="75493" y="190110"/>
                  <a:pt x="66892" y="187855"/>
                  <a:pt x="57657" y="181029"/>
                </a:cubicBezTo>
                <a:cubicBezTo>
                  <a:pt x="49411" y="171823"/>
                  <a:pt x="52140" y="166944"/>
                  <a:pt x="65842" y="166392"/>
                </a:cubicBezTo>
                <a:cubicBezTo>
                  <a:pt x="79544" y="165840"/>
                  <a:pt x="100828" y="163305"/>
                  <a:pt x="129695" y="158788"/>
                </a:cubicBezTo>
                <a:cubicBezTo>
                  <a:pt x="154905" y="154443"/>
                  <a:pt x="171203" y="149746"/>
                  <a:pt x="178588" y="144698"/>
                </a:cubicBezTo>
                <a:cubicBezTo>
                  <a:pt x="180434" y="143437"/>
                  <a:pt x="182571" y="142666"/>
                  <a:pt x="184997" y="142386"/>
                </a:cubicBezTo>
                <a:close/>
                <a:moveTo>
                  <a:pt x="2650279" y="139641"/>
                </a:moveTo>
                <a:cubicBezTo>
                  <a:pt x="2652867" y="139442"/>
                  <a:pt x="2655850" y="140081"/>
                  <a:pt x="2659227" y="141558"/>
                </a:cubicBezTo>
                <a:cubicBezTo>
                  <a:pt x="2665981" y="144512"/>
                  <a:pt x="2671245" y="147875"/>
                  <a:pt x="2675016" y="151646"/>
                </a:cubicBezTo>
                <a:cubicBezTo>
                  <a:pt x="2680207" y="155647"/>
                  <a:pt x="2681587" y="158910"/>
                  <a:pt x="2679157" y="161434"/>
                </a:cubicBezTo>
                <a:cubicBezTo>
                  <a:pt x="2676726" y="163957"/>
                  <a:pt x="2674693" y="167869"/>
                  <a:pt x="2673058" y="173167"/>
                </a:cubicBezTo>
                <a:cubicBezTo>
                  <a:pt x="2671424" y="178466"/>
                  <a:pt x="2670829" y="189071"/>
                  <a:pt x="2671273" y="204981"/>
                </a:cubicBezTo>
                <a:cubicBezTo>
                  <a:pt x="2671718" y="220892"/>
                  <a:pt x="2672399" y="237143"/>
                  <a:pt x="2673317" y="253734"/>
                </a:cubicBezTo>
                <a:cubicBezTo>
                  <a:pt x="2674234" y="270326"/>
                  <a:pt x="2670646" y="284759"/>
                  <a:pt x="2662551" y="297035"/>
                </a:cubicBezTo>
                <a:cubicBezTo>
                  <a:pt x="2654455" y="309310"/>
                  <a:pt x="2647407" y="311418"/>
                  <a:pt x="2641406" y="303359"/>
                </a:cubicBezTo>
                <a:cubicBezTo>
                  <a:pt x="2635405" y="295299"/>
                  <a:pt x="2627951" y="286950"/>
                  <a:pt x="2619046" y="278310"/>
                </a:cubicBezTo>
                <a:cubicBezTo>
                  <a:pt x="2610141" y="269670"/>
                  <a:pt x="2610664" y="266476"/>
                  <a:pt x="2620616" y="268727"/>
                </a:cubicBezTo>
                <a:cubicBezTo>
                  <a:pt x="2630568" y="270978"/>
                  <a:pt x="2636932" y="272004"/>
                  <a:pt x="2639707" y="271803"/>
                </a:cubicBezTo>
                <a:cubicBezTo>
                  <a:pt x="2642481" y="271602"/>
                  <a:pt x="2644256" y="269759"/>
                  <a:pt x="2645030" y="266275"/>
                </a:cubicBezTo>
                <a:cubicBezTo>
                  <a:pt x="2645805" y="262790"/>
                  <a:pt x="2646418" y="254602"/>
                  <a:pt x="2646870" y="241710"/>
                </a:cubicBezTo>
                <a:cubicBezTo>
                  <a:pt x="2647321" y="228818"/>
                  <a:pt x="2647325" y="215062"/>
                  <a:pt x="2646880" y="200442"/>
                </a:cubicBezTo>
                <a:cubicBezTo>
                  <a:pt x="2646436" y="185823"/>
                  <a:pt x="2645869" y="176139"/>
                  <a:pt x="2645181" y="171393"/>
                </a:cubicBezTo>
                <a:cubicBezTo>
                  <a:pt x="2644493" y="166646"/>
                  <a:pt x="2643837" y="164466"/>
                  <a:pt x="2643213" y="164854"/>
                </a:cubicBezTo>
                <a:cubicBezTo>
                  <a:pt x="2642589" y="165241"/>
                  <a:pt x="2638061" y="166592"/>
                  <a:pt x="2629629" y="168908"/>
                </a:cubicBezTo>
                <a:cubicBezTo>
                  <a:pt x="2621197" y="171224"/>
                  <a:pt x="2613977" y="169328"/>
                  <a:pt x="2607968" y="163219"/>
                </a:cubicBezTo>
                <a:cubicBezTo>
                  <a:pt x="2601960" y="157110"/>
                  <a:pt x="2602426" y="153726"/>
                  <a:pt x="2609366" y="153066"/>
                </a:cubicBezTo>
                <a:cubicBezTo>
                  <a:pt x="2616307" y="152406"/>
                  <a:pt x="2622864" y="151460"/>
                  <a:pt x="2629038" y="150227"/>
                </a:cubicBezTo>
                <a:cubicBezTo>
                  <a:pt x="2635211" y="148993"/>
                  <a:pt x="2640097" y="146502"/>
                  <a:pt x="2643697" y="142752"/>
                </a:cubicBezTo>
                <a:cubicBezTo>
                  <a:pt x="2645497" y="140877"/>
                  <a:pt x="2647691" y="139840"/>
                  <a:pt x="2650279" y="139641"/>
                </a:cubicBezTo>
                <a:close/>
                <a:moveTo>
                  <a:pt x="4536308" y="130869"/>
                </a:moveTo>
                <a:cubicBezTo>
                  <a:pt x="4552488" y="129785"/>
                  <a:pt x="4566060" y="132158"/>
                  <a:pt x="4577025" y="137987"/>
                </a:cubicBezTo>
                <a:cubicBezTo>
                  <a:pt x="4591645" y="145760"/>
                  <a:pt x="4598084" y="152758"/>
                  <a:pt x="4596341" y="158981"/>
                </a:cubicBezTo>
                <a:cubicBezTo>
                  <a:pt x="4594599" y="165205"/>
                  <a:pt x="4587565" y="167869"/>
                  <a:pt x="4575240" y="166972"/>
                </a:cubicBezTo>
                <a:cubicBezTo>
                  <a:pt x="4562914" y="166076"/>
                  <a:pt x="4545595" y="165628"/>
                  <a:pt x="4523282" y="165628"/>
                </a:cubicBezTo>
                <a:cubicBezTo>
                  <a:pt x="4500997" y="165628"/>
                  <a:pt x="4477056" y="166750"/>
                  <a:pt x="4451459" y="168994"/>
                </a:cubicBezTo>
                <a:cubicBezTo>
                  <a:pt x="4425861" y="171239"/>
                  <a:pt x="4404437" y="173909"/>
                  <a:pt x="4387186" y="177007"/>
                </a:cubicBezTo>
                <a:cubicBezTo>
                  <a:pt x="4369935" y="180104"/>
                  <a:pt x="4354877" y="183030"/>
                  <a:pt x="4342014" y="185783"/>
                </a:cubicBezTo>
                <a:cubicBezTo>
                  <a:pt x="4329151" y="188537"/>
                  <a:pt x="4315764" y="185547"/>
                  <a:pt x="4301854" y="176813"/>
                </a:cubicBezTo>
                <a:cubicBezTo>
                  <a:pt x="4289249" y="162946"/>
                  <a:pt x="4288353" y="156698"/>
                  <a:pt x="4299166" y="158067"/>
                </a:cubicBezTo>
                <a:cubicBezTo>
                  <a:pt x="4309978" y="159437"/>
                  <a:pt x="4328502" y="159006"/>
                  <a:pt x="4354738" y="156777"/>
                </a:cubicBezTo>
                <a:cubicBezTo>
                  <a:pt x="4380973" y="154547"/>
                  <a:pt x="4408979" y="151173"/>
                  <a:pt x="4438757" y="146656"/>
                </a:cubicBezTo>
                <a:cubicBezTo>
                  <a:pt x="4468534" y="142139"/>
                  <a:pt x="4495369" y="137622"/>
                  <a:pt x="4519259" y="133104"/>
                </a:cubicBezTo>
                <a:cubicBezTo>
                  <a:pt x="4525232" y="131975"/>
                  <a:pt x="4530915" y="131230"/>
                  <a:pt x="4536308" y="130869"/>
                </a:cubicBezTo>
                <a:close/>
                <a:moveTo>
                  <a:pt x="2232929" y="129846"/>
                </a:moveTo>
                <a:cubicBezTo>
                  <a:pt x="2228003" y="130283"/>
                  <a:pt x="2215467" y="132509"/>
                  <a:pt x="2195319" y="136525"/>
                </a:cubicBezTo>
                <a:lnTo>
                  <a:pt x="2196502" y="174920"/>
                </a:lnTo>
                <a:cubicBezTo>
                  <a:pt x="2204432" y="174175"/>
                  <a:pt x="2211032" y="172411"/>
                  <a:pt x="2216302" y="169629"/>
                </a:cubicBezTo>
                <a:cubicBezTo>
                  <a:pt x="2221572" y="166847"/>
                  <a:pt x="2227265" y="168464"/>
                  <a:pt x="2233381" y="174480"/>
                </a:cubicBezTo>
                <a:cubicBezTo>
                  <a:pt x="2239497" y="180495"/>
                  <a:pt x="2237740" y="185471"/>
                  <a:pt x="2228111" y="189408"/>
                </a:cubicBezTo>
                <a:cubicBezTo>
                  <a:pt x="2218481" y="193344"/>
                  <a:pt x="2208002" y="195312"/>
                  <a:pt x="2196674" y="195312"/>
                </a:cubicBezTo>
                <a:lnTo>
                  <a:pt x="2197835" y="230245"/>
                </a:lnTo>
                <a:cubicBezTo>
                  <a:pt x="2202367" y="230374"/>
                  <a:pt x="2209121" y="228607"/>
                  <a:pt x="2218098" y="224943"/>
                </a:cubicBezTo>
                <a:cubicBezTo>
                  <a:pt x="2227075" y="221279"/>
                  <a:pt x="2233094" y="221472"/>
                  <a:pt x="2236156" y="225523"/>
                </a:cubicBezTo>
                <a:cubicBezTo>
                  <a:pt x="2239217" y="229575"/>
                  <a:pt x="2241473" y="229316"/>
                  <a:pt x="2242921" y="224749"/>
                </a:cubicBezTo>
                <a:cubicBezTo>
                  <a:pt x="2244369" y="220182"/>
                  <a:pt x="2245319" y="204666"/>
                  <a:pt x="2245771" y="178201"/>
                </a:cubicBezTo>
                <a:cubicBezTo>
                  <a:pt x="2246223" y="151736"/>
                  <a:pt x="2245427" y="136951"/>
                  <a:pt x="2243383" y="133847"/>
                </a:cubicBezTo>
                <a:cubicBezTo>
                  <a:pt x="2241340" y="130742"/>
                  <a:pt x="2237855" y="129408"/>
                  <a:pt x="2232929" y="129846"/>
                </a:cubicBezTo>
                <a:close/>
                <a:moveTo>
                  <a:pt x="3782427" y="129190"/>
                </a:moveTo>
                <a:cubicBezTo>
                  <a:pt x="3768130" y="131871"/>
                  <a:pt x="3757188" y="133649"/>
                  <a:pt x="3749602" y="134524"/>
                </a:cubicBezTo>
                <a:cubicBezTo>
                  <a:pt x="3757690" y="139486"/>
                  <a:pt x="3761286" y="144813"/>
                  <a:pt x="3760390" y="150506"/>
                </a:cubicBezTo>
                <a:cubicBezTo>
                  <a:pt x="3759494" y="156199"/>
                  <a:pt x="3759045" y="163886"/>
                  <a:pt x="3759045" y="173565"/>
                </a:cubicBezTo>
                <a:cubicBezTo>
                  <a:pt x="3771091" y="171816"/>
                  <a:pt x="3781388" y="170231"/>
                  <a:pt x="3789934" y="168812"/>
                </a:cubicBezTo>
                <a:cubicBezTo>
                  <a:pt x="3789934" y="160623"/>
                  <a:pt x="3789289" y="153109"/>
                  <a:pt x="3787998" y="146269"/>
                </a:cubicBezTo>
                <a:cubicBezTo>
                  <a:pt x="3786708" y="139428"/>
                  <a:pt x="3784851" y="133735"/>
                  <a:pt x="3782427" y="129190"/>
                </a:cubicBezTo>
                <a:close/>
                <a:moveTo>
                  <a:pt x="2746713" y="123242"/>
                </a:moveTo>
                <a:cubicBezTo>
                  <a:pt x="2749798" y="123124"/>
                  <a:pt x="2753407" y="123776"/>
                  <a:pt x="2757540" y="125199"/>
                </a:cubicBezTo>
                <a:cubicBezTo>
                  <a:pt x="2765807" y="128046"/>
                  <a:pt x="2772666" y="131283"/>
                  <a:pt x="2778115" y="134911"/>
                </a:cubicBezTo>
                <a:cubicBezTo>
                  <a:pt x="2784754" y="140160"/>
                  <a:pt x="2786049" y="144856"/>
                  <a:pt x="2781997" y="149001"/>
                </a:cubicBezTo>
                <a:cubicBezTo>
                  <a:pt x="2777946" y="153145"/>
                  <a:pt x="2776372" y="166890"/>
                  <a:pt x="2777276" y="190236"/>
                </a:cubicBezTo>
                <a:cubicBezTo>
                  <a:pt x="2778179" y="213582"/>
                  <a:pt x="2778631" y="235494"/>
                  <a:pt x="2778631" y="255971"/>
                </a:cubicBezTo>
                <a:cubicBezTo>
                  <a:pt x="2778631" y="278428"/>
                  <a:pt x="2773705" y="295755"/>
                  <a:pt x="2763853" y="307951"/>
                </a:cubicBezTo>
                <a:cubicBezTo>
                  <a:pt x="2754002" y="320147"/>
                  <a:pt x="2746670" y="320832"/>
                  <a:pt x="2741859" y="310005"/>
                </a:cubicBezTo>
                <a:cubicBezTo>
                  <a:pt x="2737048" y="299178"/>
                  <a:pt x="2729125" y="288803"/>
                  <a:pt x="2718090" y="278880"/>
                </a:cubicBezTo>
                <a:cubicBezTo>
                  <a:pt x="2707055" y="268956"/>
                  <a:pt x="2707332" y="265368"/>
                  <a:pt x="2718918" y="268114"/>
                </a:cubicBezTo>
                <a:cubicBezTo>
                  <a:pt x="2730505" y="270860"/>
                  <a:pt x="2738124" y="272212"/>
                  <a:pt x="2741773" y="272169"/>
                </a:cubicBezTo>
                <a:cubicBezTo>
                  <a:pt x="2745423" y="272126"/>
                  <a:pt x="2747950" y="270710"/>
                  <a:pt x="2749355" y="267920"/>
                </a:cubicBezTo>
                <a:cubicBezTo>
                  <a:pt x="2750761" y="265131"/>
                  <a:pt x="2751689" y="255075"/>
                  <a:pt x="2752141" y="237752"/>
                </a:cubicBezTo>
                <a:cubicBezTo>
                  <a:pt x="2752593" y="220429"/>
                  <a:pt x="2752173" y="202056"/>
                  <a:pt x="2750883" y="182632"/>
                </a:cubicBezTo>
                <a:cubicBezTo>
                  <a:pt x="2749592" y="163208"/>
                  <a:pt x="2747090" y="152593"/>
                  <a:pt x="2743376" y="150786"/>
                </a:cubicBezTo>
                <a:cubicBezTo>
                  <a:pt x="2739662" y="148979"/>
                  <a:pt x="2732743" y="149875"/>
                  <a:pt x="2722618" y="153475"/>
                </a:cubicBezTo>
                <a:cubicBezTo>
                  <a:pt x="2712494" y="157074"/>
                  <a:pt x="2705263" y="158623"/>
                  <a:pt x="2700925" y="158121"/>
                </a:cubicBezTo>
                <a:cubicBezTo>
                  <a:pt x="2696587" y="157619"/>
                  <a:pt x="2692005" y="154532"/>
                  <a:pt x="2687180" y="148861"/>
                </a:cubicBezTo>
                <a:cubicBezTo>
                  <a:pt x="2682355" y="143189"/>
                  <a:pt x="2684502" y="140059"/>
                  <a:pt x="2693622" y="139471"/>
                </a:cubicBezTo>
                <a:cubicBezTo>
                  <a:pt x="2702743" y="138884"/>
                  <a:pt x="2711573" y="137306"/>
                  <a:pt x="2720112" y="134739"/>
                </a:cubicBezTo>
                <a:cubicBezTo>
                  <a:pt x="2728652" y="132172"/>
                  <a:pt x="2734958" y="129229"/>
                  <a:pt x="2739031" y="125909"/>
                </a:cubicBezTo>
                <a:cubicBezTo>
                  <a:pt x="2741067" y="124249"/>
                  <a:pt x="2743628" y="123360"/>
                  <a:pt x="2746713" y="123242"/>
                </a:cubicBezTo>
                <a:close/>
                <a:moveTo>
                  <a:pt x="4780724" y="120349"/>
                </a:moveTo>
                <a:cubicBezTo>
                  <a:pt x="4791199" y="121768"/>
                  <a:pt x="4799764" y="124386"/>
                  <a:pt x="4806418" y="128200"/>
                </a:cubicBezTo>
                <a:cubicBezTo>
                  <a:pt x="4814922" y="131699"/>
                  <a:pt x="4817592" y="136525"/>
                  <a:pt x="4814430" y="142677"/>
                </a:cubicBezTo>
                <a:cubicBezTo>
                  <a:pt x="4811268" y="148828"/>
                  <a:pt x="4810135" y="173838"/>
                  <a:pt x="4811032" y="217704"/>
                </a:cubicBezTo>
                <a:cubicBezTo>
                  <a:pt x="4811928" y="261571"/>
                  <a:pt x="4810383" y="291302"/>
                  <a:pt x="4806396" y="306897"/>
                </a:cubicBezTo>
                <a:cubicBezTo>
                  <a:pt x="4802410" y="322492"/>
                  <a:pt x="4796541" y="324098"/>
                  <a:pt x="4788790" y="311715"/>
                </a:cubicBezTo>
                <a:cubicBezTo>
                  <a:pt x="4781039" y="299333"/>
                  <a:pt x="4777838" y="289610"/>
                  <a:pt x="4779185" y="282547"/>
                </a:cubicBezTo>
                <a:cubicBezTo>
                  <a:pt x="4780534" y="275485"/>
                  <a:pt x="4782107" y="261209"/>
                  <a:pt x="4783907" y="239720"/>
                </a:cubicBezTo>
                <a:cubicBezTo>
                  <a:pt x="4785707" y="218231"/>
                  <a:pt x="4785503" y="196506"/>
                  <a:pt x="4783294" y="174544"/>
                </a:cubicBezTo>
                <a:cubicBezTo>
                  <a:pt x="4781086" y="152582"/>
                  <a:pt x="4777486" y="137704"/>
                  <a:pt x="4772496" y="129910"/>
                </a:cubicBezTo>
                <a:cubicBezTo>
                  <a:pt x="4767505" y="122116"/>
                  <a:pt x="4770248" y="118929"/>
                  <a:pt x="4780724" y="120349"/>
                </a:cubicBezTo>
                <a:close/>
                <a:moveTo>
                  <a:pt x="3107524" y="100258"/>
                </a:moveTo>
                <a:cubicBezTo>
                  <a:pt x="3113217" y="101778"/>
                  <a:pt x="3119813" y="106761"/>
                  <a:pt x="3127313" y="115208"/>
                </a:cubicBezTo>
                <a:cubicBezTo>
                  <a:pt x="3135200" y="124414"/>
                  <a:pt x="3136187" y="130932"/>
                  <a:pt x="3130271" y="134761"/>
                </a:cubicBezTo>
                <a:cubicBezTo>
                  <a:pt x="3124356" y="138590"/>
                  <a:pt x="3117845" y="144946"/>
                  <a:pt x="3110740" y="153830"/>
                </a:cubicBezTo>
                <a:cubicBezTo>
                  <a:pt x="3103634" y="162713"/>
                  <a:pt x="3095675" y="171099"/>
                  <a:pt x="3086863" y="178986"/>
                </a:cubicBezTo>
                <a:cubicBezTo>
                  <a:pt x="3078051" y="186873"/>
                  <a:pt x="3067887" y="192466"/>
                  <a:pt x="3056372" y="195764"/>
                </a:cubicBezTo>
                <a:cubicBezTo>
                  <a:pt x="3044857" y="199062"/>
                  <a:pt x="3043477" y="195979"/>
                  <a:pt x="3052232" y="186515"/>
                </a:cubicBezTo>
                <a:cubicBezTo>
                  <a:pt x="3060986" y="177050"/>
                  <a:pt x="3069555" y="166578"/>
                  <a:pt x="3077937" y="155099"/>
                </a:cubicBezTo>
                <a:cubicBezTo>
                  <a:pt x="3086318" y="143619"/>
                  <a:pt x="3091391" y="135001"/>
                  <a:pt x="3093155" y="129243"/>
                </a:cubicBezTo>
                <a:cubicBezTo>
                  <a:pt x="3094919" y="123486"/>
                  <a:pt x="3096331" y="116835"/>
                  <a:pt x="3097392" y="109293"/>
                </a:cubicBezTo>
                <a:cubicBezTo>
                  <a:pt x="3098454" y="101750"/>
                  <a:pt x="3101831" y="98738"/>
                  <a:pt x="3107524" y="100258"/>
                </a:cubicBezTo>
                <a:close/>
                <a:moveTo>
                  <a:pt x="794880" y="98746"/>
                </a:moveTo>
                <a:cubicBezTo>
                  <a:pt x="796557" y="99141"/>
                  <a:pt x="798589" y="99939"/>
                  <a:pt x="800974" y="101140"/>
                </a:cubicBezTo>
                <a:cubicBezTo>
                  <a:pt x="810518" y="105944"/>
                  <a:pt x="818193" y="110838"/>
                  <a:pt x="824001" y="115821"/>
                </a:cubicBezTo>
                <a:cubicBezTo>
                  <a:pt x="829809" y="120804"/>
                  <a:pt x="829357" y="125454"/>
                  <a:pt x="822646" y="129770"/>
                </a:cubicBezTo>
                <a:cubicBezTo>
                  <a:pt x="815935" y="134087"/>
                  <a:pt x="805789" y="146111"/>
                  <a:pt x="792209" y="165843"/>
                </a:cubicBezTo>
                <a:cubicBezTo>
                  <a:pt x="798504" y="173400"/>
                  <a:pt x="801652" y="184098"/>
                  <a:pt x="801652" y="197937"/>
                </a:cubicBezTo>
                <a:lnTo>
                  <a:pt x="801652" y="249239"/>
                </a:lnTo>
                <a:cubicBezTo>
                  <a:pt x="801652" y="270405"/>
                  <a:pt x="799447" y="285605"/>
                  <a:pt x="795037" y="294841"/>
                </a:cubicBezTo>
                <a:cubicBezTo>
                  <a:pt x="790628" y="304076"/>
                  <a:pt x="785429" y="303412"/>
                  <a:pt x="779442" y="292851"/>
                </a:cubicBezTo>
                <a:cubicBezTo>
                  <a:pt x="773456" y="282289"/>
                  <a:pt x="770688" y="274782"/>
                  <a:pt x="771139" y="270329"/>
                </a:cubicBezTo>
                <a:cubicBezTo>
                  <a:pt x="771591" y="265877"/>
                  <a:pt x="772717" y="259829"/>
                  <a:pt x="774516" y="252186"/>
                </a:cubicBezTo>
                <a:cubicBezTo>
                  <a:pt x="776316" y="244542"/>
                  <a:pt x="777438" y="234931"/>
                  <a:pt x="777883" y="223351"/>
                </a:cubicBezTo>
                <a:cubicBezTo>
                  <a:pt x="778328" y="211771"/>
                  <a:pt x="778277" y="197478"/>
                  <a:pt x="777732" y="180470"/>
                </a:cubicBezTo>
                <a:cubicBezTo>
                  <a:pt x="771380" y="193993"/>
                  <a:pt x="762051" y="206680"/>
                  <a:pt x="749747" y="218533"/>
                </a:cubicBezTo>
                <a:cubicBezTo>
                  <a:pt x="737443" y="230385"/>
                  <a:pt x="725444" y="239154"/>
                  <a:pt x="713750" y="244840"/>
                </a:cubicBezTo>
                <a:cubicBezTo>
                  <a:pt x="702055" y="250526"/>
                  <a:pt x="701496" y="247041"/>
                  <a:pt x="712072" y="234386"/>
                </a:cubicBezTo>
                <a:cubicBezTo>
                  <a:pt x="722648" y="221731"/>
                  <a:pt x="733937" y="207616"/>
                  <a:pt x="745940" y="192043"/>
                </a:cubicBezTo>
                <a:cubicBezTo>
                  <a:pt x="757943" y="176469"/>
                  <a:pt x="768630" y="160268"/>
                  <a:pt x="778001" y="143440"/>
                </a:cubicBezTo>
                <a:cubicBezTo>
                  <a:pt x="787372" y="126612"/>
                  <a:pt x="791158" y="114154"/>
                  <a:pt x="789359" y="106066"/>
                </a:cubicBezTo>
                <a:cubicBezTo>
                  <a:pt x="788009" y="100000"/>
                  <a:pt x="789849" y="97560"/>
                  <a:pt x="794880" y="98746"/>
                </a:cubicBezTo>
                <a:close/>
                <a:moveTo>
                  <a:pt x="1677677" y="93402"/>
                </a:moveTo>
                <a:cubicBezTo>
                  <a:pt x="1674941" y="92739"/>
                  <a:pt x="1671453" y="92744"/>
                  <a:pt x="1667212" y="93418"/>
                </a:cubicBezTo>
                <a:cubicBezTo>
                  <a:pt x="1658730" y="94766"/>
                  <a:pt x="1643884" y="97462"/>
                  <a:pt x="1622675" y="101506"/>
                </a:cubicBezTo>
                <a:lnTo>
                  <a:pt x="1622675" y="135772"/>
                </a:lnTo>
                <a:cubicBezTo>
                  <a:pt x="1635208" y="134094"/>
                  <a:pt x="1645218" y="131649"/>
                  <a:pt x="1652703" y="128437"/>
                </a:cubicBezTo>
                <a:cubicBezTo>
                  <a:pt x="1660189" y="125224"/>
                  <a:pt x="1666954" y="126723"/>
                  <a:pt x="1672998" y="132932"/>
                </a:cubicBezTo>
                <a:cubicBezTo>
                  <a:pt x="1679043" y="139142"/>
                  <a:pt x="1675856" y="143892"/>
                  <a:pt x="1663437" y="147183"/>
                </a:cubicBezTo>
                <a:cubicBezTo>
                  <a:pt x="1651019" y="150474"/>
                  <a:pt x="1637431" y="152120"/>
                  <a:pt x="1622675" y="152120"/>
                </a:cubicBezTo>
                <a:lnTo>
                  <a:pt x="1622675" y="181653"/>
                </a:lnTo>
                <a:cubicBezTo>
                  <a:pt x="1636069" y="179990"/>
                  <a:pt x="1646311" y="177774"/>
                  <a:pt x="1653403" y="175007"/>
                </a:cubicBezTo>
                <a:cubicBezTo>
                  <a:pt x="1660494" y="172239"/>
                  <a:pt x="1667266" y="174304"/>
                  <a:pt x="1673719" y="181201"/>
                </a:cubicBezTo>
                <a:cubicBezTo>
                  <a:pt x="1680172" y="188099"/>
                  <a:pt x="1674106" y="192853"/>
                  <a:pt x="1655521" y="195463"/>
                </a:cubicBezTo>
                <a:cubicBezTo>
                  <a:pt x="1636936" y="198073"/>
                  <a:pt x="1625880" y="198474"/>
                  <a:pt x="1622352" y="196667"/>
                </a:cubicBezTo>
                <a:cubicBezTo>
                  <a:pt x="1621621" y="212083"/>
                  <a:pt x="1620825" y="225979"/>
                  <a:pt x="1619965" y="238354"/>
                </a:cubicBezTo>
                <a:cubicBezTo>
                  <a:pt x="1636198" y="236662"/>
                  <a:pt x="1648172" y="234665"/>
                  <a:pt x="1655887" y="232364"/>
                </a:cubicBezTo>
                <a:cubicBezTo>
                  <a:pt x="1663602" y="230062"/>
                  <a:pt x="1670188" y="230191"/>
                  <a:pt x="1675644" y="232751"/>
                </a:cubicBezTo>
                <a:cubicBezTo>
                  <a:pt x="1681101" y="235311"/>
                  <a:pt x="1684030" y="237333"/>
                  <a:pt x="1684431" y="238817"/>
                </a:cubicBezTo>
                <a:cubicBezTo>
                  <a:pt x="1684833" y="240301"/>
                  <a:pt x="1685636" y="239831"/>
                  <a:pt x="1686840" y="237408"/>
                </a:cubicBezTo>
                <a:cubicBezTo>
                  <a:pt x="1688045" y="234984"/>
                  <a:pt x="1688647" y="223627"/>
                  <a:pt x="1688647" y="203336"/>
                </a:cubicBezTo>
                <a:cubicBezTo>
                  <a:pt x="1688647" y="181825"/>
                  <a:pt x="1688425" y="159792"/>
                  <a:pt x="1687980" y="137234"/>
                </a:cubicBezTo>
                <a:cubicBezTo>
                  <a:pt x="1687536" y="114677"/>
                  <a:pt x="1686084" y="101398"/>
                  <a:pt x="1683624" y="97397"/>
                </a:cubicBezTo>
                <a:cubicBezTo>
                  <a:pt x="1682395" y="95397"/>
                  <a:pt x="1680412" y="94065"/>
                  <a:pt x="1677677" y="93402"/>
                </a:cubicBezTo>
                <a:close/>
                <a:moveTo>
                  <a:pt x="1930666" y="82566"/>
                </a:moveTo>
                <a:cubicBezTo>
                  <a:pt x="1939794" y="83993"/>
                  <a:pt x="1946792" y="86133"/>
                  <a:pt x="1951660" y="88987"/>
                </a:cubicBezTo>
                <a:cubicBezTo>
                  <a:pt x="1956529" y="91840"/>
                  <a:pt x="1958472" y="94533"/>
                  <a:pt x="1957490" y="97064"/>
                </a:cubicBezTo>
                <a:cubicBezTo>
                  <a:pt x="1956507" y="99595"/>
                  <a:pt x="1955199" y="103047"/>
                  <a:pt x="1953564" y="107421"/>
                </a:cubicBezTo>
                <a:cubicBezTo>
                  <a:pt x="1958354" y="107493"/>
                  <a:pt x="1967722" y="105937"/>
                  <a:pt x="1981667" y="102753"/>
                </a:cubicBezTo>
                <a:cubicBezTo>
                  <a:pt x="1995613" y="99570"/>
                  <a:pt x="2005666" y="102445"/>
                  <a:pt x="2011825" y="111379"/>
                </a:cubicBezTo>
                <a:cubicBezTo>
                  <a:pt x="2017984" y="120313"/>
                  <a:pt x="2015546" y="125056"/>
                  <a:pt x="2004511" y="125608"/>
                </a:cubicBezTo>
                <a:cubicBezTo>
                  <a:pt x="1993476" y="126160"/>
                  <a:pt x="1976415" y="127677"/>
                  <a:pt x="1953327" y="130158"/>
                </a:cubicBezTo>
                <a:lnTo>
                  <a:pt x="1952231" y="147925"/>
                </a:lnTo>
                <a:cubicBezTo>
                  <a:pt x="1973511" y="147065"/>
                  <a:pt x="1991437" y="145975"/>
                  <a:pt x="2006006" y="144655"/>
                </a:cubicBezTo>
                <a:cubicBezTo>
                  <a:pt x="2020576" y="143336"/>
                  <a:pt x="2035812" y="141526"/>
                  <a:pt x="2051715" y="139224"/>
                </a:cubicBezTo>
                <a:cubicBezTo>
                  <a:pt x="2067619" y="136923"/>
                  <a:pt x="2079532" y="141196"/>
                  <a:pt x="2087455" y="152044"/>
                </a:cubicBezTo>
                <a:cubicBezTo>
                  <a:pt x="2095378" y="162893"/>
                  <a:pt x="2088943" y="167417"/>
                  <a:pt x="2068150" y="165617"/>
                </a:cubicBezTo>
                <a:cubicBezTo>
                  <a:pt x="2047356" y="163818"/>
                  <a:pt x="2016360" y="163907"/>
                  <a:pt x="1975160" y="165886"/>
                </a:cubicBezTo>
                <a:cubicBezTo>
                  <a:pt x="1988669" y="167464"/>
                  <a:pt x="1994746" y="170185"/>
                  <a:pt x="1993390" y="174049"/>
                </a:cubicBezTo>
                <a:cubicBezTo>
                  <a:pt x="1992035" y="177914"/>
                  <a:pt x="1991358" y="181811"/>
                  <a:pt x="1991358" y="185740"/>
                </a:cubicBezTo>
                <a:cubicBezTo>
                  <a:pt x="1997151" y="185740"/>
                  <a:pt x="2004855" y="184385"/>
                  <a:pt x="2014471" y="181675"/>
                </a:cubicBezTo>
                <a:cubicBezTo>
                  <a:pt x="2024086" y="178964"/>
                  <a:pt x="2033661" y="182359"/>
                  <a:pt x="2043198" y="191860"/>
                </a:cubicBezTo>
                <a:cubicBezTo>
                  <a:pt x="2052734" y="201360"/>
                  <a:pt x="2050945" y="205888"/>
                  <a:pt x="2037831" y="205444"/>
                </a:cubicBezTo>
                <a:cubicBezTo>
                  <a:pt x="2024716" y="204999"/>
                  <a:pt x="2009226" y="205164"/>
                  <a:pt x="1991358" y="205938"/>
                </a:cubicBezTo>
                <a:cubicBezTo>
                  <a:pt x="1991358" y="241789"/>
                  <a:pt x="1991580" y="263711"/>
                  <a:pt x="1992025" y="271706"/>
                </a:cubicBezTo>
                <a:cubicBezTo>
                  <a:pt x="1992469" y="279701"/>
                  <a:pt x="1991243" y="287803"/>
                  <a:pt x="1988346" y="296013"/>
                </a:cubicBezTo>
                <a:cubicBezTo>
                  <a:pt x="1985449" y="304223"/>
                  <a:pt x="1979717" y="311540"/>
                  <a:pt x="1971149" y="317964"/>
                </a:cubicBezTo>
                <a:cubicBezTo>
                  <a:pt x="1962581" y="324389"/>
                  <a:pt x="1956687" y="323525"/>
                  <a:pt x="1953467" y="315372"/>
                </a:cubicBezTo>
                <a:cubicBezTo>
                  <a:pt x="1950248" y="307220"/>
                  <a:pt x="1942461" y="297519"/>
                  <a:pt x="1930107" y="286269"/>
                </a:cubicBezTo>
                <a:cubicBezTo>
                  <a:pt x="1917753" y="275019"/>
                  <a:pt x="1918631" y="271193"/>
                  <a:pt x="1932742" y="274793"/>
                </a:cubicBezTo>
                <a:cubicBezTo>
                  <a:pt x="1946853" y="278392"/>
                  <a:pt x="1955253" y="280260"/>
                  <a:pt x="1957941" y="280396"/>
                </a:cubicBezTo>
                <a:cubicBezTo>
                  <a:pt x="1960630" y="280533"/>
                  <a:pt x="1962796" y="277112"/>
                  <a:pt x="1964437" y="270136"/>
                </a:cubicBezTo>
                <a:cubicBezTo>
                  <a:pt x="1966080" y="263159"/>
                  <a:pt x="1966901" y="242269"/>
                  <a:pt x="1966901" y="207466"/>
                </a:cubicBezTo>
                <a:cubicBezTo>
                  <a:pt x="1942924" y="210162"/>
                  <a:pt x="1924676" y="212184"/>
                  <a:pt x="1912157" y="213531"/>
                </a:cubicBezTo>
                <a:lnTo>
                  <a:pt x="1892665" y="216379"/>
                </a:lnTo>
                <a:lnTo>
                  <a:pt x="1895615" y="217156"/>
                </a:lnTo>
                <a:cubicBezTo>
                  <a:pt x="1906571" y="221021"/>
                  <a:pt x="1913795" y="225731"/>
                  <a:pt x="1917287" y="231288"/>
                </a:cubicBezTo>
                <a:cubicBezTo>
                  <a:pt x="1920779" y="236845"/>
                  <a:pt x="1921342" y="244162"/>
                  <a:pt x="1918976" y="253240"/>
                </a:cubicBezTo>
                <a:cubicBezTo>
                  <a:pt x="1916609" y="262317"/>
                  <a:pt x="1912447" y="264805"/>
                  <a:pt x="1906489" y="260704"/>
                </a:cubicBezTo>
                <a:cubicBezTo>
                  <a:pt x="1900530" y="256602"/>
                  <a:pt x="1895221" y="251289"/>
                  <a:pt x="1890560" y="244764"/>
                </a:cubicBezTo>
                <a:cubicBezTo>
                  <a:pt x="1886789" y="237207"/>
                  <a:pt x="1883950" y="229750"/>
                  <a:pt x="1882042" y="222394"/>
                </a:cubicBezTo>
                <a:lnTo>
                  <a:pt x="1881820" y="217963"/>
                </a:lnTo>
                <a:lnTo>
                  <a:pt x="1879762" y="218264"/>
                </a:lnTo>
                <a:cubicBezTo>
                  <a:pt x="1870685" y="220071"/>
                  <a:pt x="1861342" y="216676"/>
                  <a:pt x="1851734" y="208079"/>
                </a:cubicBezTo>
                <a:cubicBezTo>
                  <a:pt x="1842126" y="199482"/>
                  <a:pt x="1843653" y="195183"/>
                  <a:pt x="1856316" y="195183"/>
                </a:cubicBezTo>
                <a:cubicBezTo>
                  <a:pt x="1867186" y="195183"/>
                  <a:pt x="1880616" y="194965"/>
                  <a:pt x="1896605" y="194527"/>
                </a:cubicBezTo>
                <a:cubicBezTo>
                  <a:pt x="1912594" y="194090"/>
                  <a:pt x="1935582" y="192215"/>
                  <a:pt x="1965567" y="188902"/>
                </a:cubicBezTo>
                <a:cubicBezTo>
                  <a:pt x="1964735" y="177401"/>
                  <a:pt x="1962971" y="170540"/>
                  <a:pt x="1960275" y="168317"/>
                </a:cubicBezTo>
                <a:cubicBezTo>
                  <a:pt x="1924511" y="171027"/>
                  <a:pt x="1897243" y="173279"/>
                  <a:pt x="1878472" y="175071"/>
                </a:cubicBezTo>
                <a:cubicBezTo>
                  <a:pt x="1859700" y="176864"/>
                  <a:pt x="1845339" y="178886"/>
                  <a:pt x="1835386" y="181137"/>
                </a:cubicBezTo>
                <a:cubicBezTo>
                  <a:pt x="1825434" y="183388"/>
                  <a:pt x="1814496" y="179764"/>
                  <a:pt x="1802572" y="170263"/>
                </a:cubicBezTo>
                <a:cubicBezTo>
                  <a:pt x="1790649" y="160763"/>
                  <a:pt x="1794546" y="156698"/>
                  <a:pt x="1814263" y="158067"/>
                </a:cubicBezTo>
                <a:cubicBezTo>
                  <a:pt x="1833981" y="159437"/>
                  <a:pt x="1872262" y="157103"/>
                  <a:pt x="1929107" y="151066"/>
                </a:cubicBezTo>
                <a:lnTo>
                  <a:pt x="1929107" y="133233"/>
                </a:lnTo>
                <a:cubicBezTo>
                  <a:pt x="1908643" y="135026"/>
                  <a:pt x="1894830" y="136148"/>
                  <a:pt x="1887667" y="136600"/>
                </a:cubicBezTo>
                <a:cubicBezTo>
                  <a:pt x="1880504" y="137052"/>
                  <a:pt x="1872348" y="133882"/>
                  <a:pt x="1863199" y="127092"/>
                </a:cubicBezTo>
                <a:cubicBezTo>
                  <a:pt x="1854050" y="120302"/>
                  <a:pt x="1857155" y="116907"/>
                  <a:pt x="1872513" y="116907"/>
                </a:cubicBezTo>
                <a:cubicBezTo>
                  <a:pt x="1885835" y="116907"/>
                  <a:pt x="1904700" y="115280"/>
                  <a:pt x="1929107" y="112024"/>
                </a:cubicBezTo>
                <a:cubicBezTo>
                  <a:pt x="1929107" y="103807"/>
                  <a:pt x="1927085" y="96487"/>
                  <a:pt x="1923041" y="90062"/>
                </a:cubicBezTo>
                <a:cubicBezTo>
                  <a:pt x="1918997" y="83638"/>
                  <a:pt x="1921539" y="81139"/>
                  <a:pt x="1930666" y="82566"/>
                </a:cubicBezTo>
                <a:close/>
                <a:moveTo>
                  <a:pt x="5633589" y="73003"/>
                </a:moveTo>
                <a:cubicBezTo>
                  <a:pt x="5646046" y="72251"/>
                  <a:pt x="5656716" y="75478"/>
                  <a:pt x="5665600" y="82684"/>
                </a:cubicBezTo>
                <a:cubicBezTo>
                  <a:pt x="5677445" y="92292"/>
                  <a:pt x="5676233" y="97942"/>
                  <a:pt x="5661965" y="99634"/>
                </a:cubicBezTo>
                <a:cubicBezTo>
                  <a:pt x="5647696" y="101327"/>
                  <a:pt x="5629373" y="102621"/>
                  <a:pt x="5606994" y="103517"/>
                </a:cubicBezTo>
                <a:cubicBezTo>
                  <a:pt x="5584617" y="104413"/>
                  <a:pt x="5558335" y="106998"/>
                  <a:pt x="5528149" y="111271"/>
                </a:cubicBezTo>
                <a:cubicBezTo>
                  <a:pt x="5539851" y="115660"/>
                  <a:pt x="5544038" y="120302"/>
                  <a:pt x="5540711" y="125199"/>
                </a:cubicBezTo>
                <a:cubicBezTo>
                  <a:pt x="5537384" y="130097"/>
                  <a:pt x="5533649" y="136804"/>
                  <a:pt x="5529504" y="145322"/>
                </a:cubicBezTo>
                <a:cubicBezTo>
                  <a:pt x="5532530" y="145251"/>
                  <a:pt x="5537972" y="145021"/>
                  <a:pt x="5545831" y="144634"/>
                </a:cubicBezTo>
                <a:cubicBezTo>
                  <a:pt x="5553689" y="144247"/>
                  <a:pt x="5560551" y="142673"/>
                  <a:pt x="5566416" y="139912"/>
                </a:cubicBezTo>
                <a:cubicBezTo>
                  <a:pt x="5572281" y="137152"/>
                  <a:pt x="5578985" y="137439"/>
                  <a:pt x="5586528" y="140773"/>
                </a:cubicBezTo>
                <a:cubicBezTo>
                  <a:pt x="5594071" y="144107"/>
                  <a:pt x="5601298" y="148154"/>
                  <a:pt x="5608210" y="152915"/>
                </a:cubicBezTo>
                <a:cubicBezTo>
                  <a:pt x="5615122" y="157676"/>
                  <a:pt x="5616477" y="162663"/>
                  <a:pt x="5612276" y="167876"/>
                </a:cubicBezTo>
                <a:cubicBezTo>
                  <a:pt x="5608074" y="173089"/>
                  <a:pt x="5603521" y="184844"/>
                  <a:pt x="5598616" y="203142"/>
                </a:cubicBezTo>
                <a:cubicBezTo>
                  <a:pt x="5593712" y="221440"/>
                  <a:pt x="5588984" y="236064"/>
                  <a:pt x="5584431" y="247012"/>
                </a:cubicBezTo>
                <a:cubicBezTo>
                  <a:pt x="5579878" y="257961"/>
                  <a:pt x="5574038" y="268178"/>
                  <a:pt x="5566911" y="277664"/>
                </a:cubicBezTo>
                <a:cubicBezTo>
                  <a:pt x="5559784" y="287151"/>
                  <a:pt x="5550972" y="293571"/>
                  <a:pt x="5540474" y="296927"/>
                </a:cubicBezTo>
                <a:cubicBezTo>
                  <a:pt x="5529977" y="300283"/>
                  <a:pt x="5523962" y="297343"/>
                  <a:pt x="5522427" y="288108"/>
                </a:cubicBezTo>
                <a:cubicBezTo>
                  <a:pt x="5520893" y="278873"/>
                  <a:pt x="5514013" y="267820"/>
                  <a:pt x="5501788" y="254950"/>
                </a:cubicBezTo>
                <a:cubicBezTo>
                  <a:pt x="5489563" y="242079"/>
                  <a:pt x="5491520" y="239251"/>
                  <a:pt x="5507660" y="246464"/>
                </a:cubicBezTo>
                <a:cubicBezTo>
                  <a:pt x="5523800" y="253677"/>
                  <a:pt x="5534200" y="257283"/>
                  <a:pt x="5538861" y="257283"/>
                </a:cubicBezTo>
                <a:cubicBezTo>
                  <a:pt x="5543235" y="257283"/>
                  <a:pt x="5547691" y="252967"/>
                  <a:pt x="5552230" y="244334"/>
                </a:cubicBezTo>
                <a:cubicBezTo>
                  <a:pt x="5556768" y="235701"/>
                  <a:pt x="5561512" y="223494"/>
                  <a:pt x="5566459" y="207713"/>
                </a:cubicBezTo>
                <a:cubicBezTo>
                  <a:pt x="5571406" y="191932"/>
                  <a:pt x="5573880" y="180578"/>
                  <a:pt x="5573880" y="173651"/>
                </a:cubicBezTo>
                <a:cubicBezTo>
                  <a:pt x="5573880" y="168102"/>
                  <a:pt x="5572385" y="164477"/>
                  <a:pt x="5569395" y="162778"/>
                </a:cubicBezTo>
                <a:cubicBezTo>
                  <a:pt x="5566405" y="161079"/>
                  <a:pt x="5562412" y="160455"/>
                  <a:pt x="5557414" y="160907"/>
                </a:cubicBezTo>
                <a:cubicBezTo>
                  <a:pt x="5552416" y="161358"/>
                  <a:pt x="5546684" y="161584"/>
                  <a:pt x="5540216" y="161584"/>
                </a:cubicBezTo>
                <a:cubicBezTo>
                  <a:pt x="5534280" y="161584"/>
                  <a:pt x="5528715" y="160229"/>
                  <a:pt x="5523524" y="157519"/>
                </a:cubicBezTo>
                <a:cubicBezTo>
                  <a:pt x="5516354" y="175014"/>
                  <a:pt x="5507044" y="191552"/>
                  <a:pt x="5495593" y="207132"/>
                </a:cubicBezTo>
                <a:cubicBezTo>
                  <a:pt x="5484142" y="222713"/>
                  <a:pt x="5470634" y="237139"/>
                  <a:pt x="5455067" y="250411"/>
                </a:cubicBezTo>
                <a:cubicBezTo>
                  <a:pt x="5439502" y="263683"/>
                  <a:pt x="5420992" y="274692"/>
                  <a:pt x="5399539" y="283440"/>
                </a:cubicBezTo>
                <a:cubicBezTo>
                  <a:pt x="5378086" y="292188"/>
                  <a:pt x="5376021" y="289334"/>
                  <a:pt x="5393344" y="274879"/>
                </a:cubicBezTo>
                <a:cubicBezTo>
                  <a:pt x="5410667" y="260424"/>
                  <a:pt x="5425362" y="247159"/>
                  <a:pt x="5437429" y="235085"/>
                </a:cubicBezTo>
                <a:cubicBezTo>
                  <a:pt x="5449496" y="223010"/>
                  <a:pt x="5461126" y="209143"/>
                  <a:pt x="5472319" y="193484"/>
                </a:cubicBezTo>
                <a:cubicBezTo>
                  <a:pt x="5483512" y="177824"/>
                  <a:pt x="5491987" y="162459"/>
                  <a:pt x="5497744" y="147387"/>
                </a:cubicBezTo>
                <a:cubicBezTo>
                  <a:pt x="5503502" y="132316"/>
                  <a:pt x="5506832" y="121295"/>
                  <a:pt x="5507736" y="114326"/>
                </a:cubicBezTo>
                <a:cubicBezTo>
                  <a:pt x="5485724" y="117022"/>
                  <a:pt x="5466393" y="120170"/>
                  <a:pt x="5449744" y="123769"/>
                </a:cubicBezTo>
                <a:cubicBezTo>
                  <a:pt x="5433095" y="127368"/>
                  <a:pt x="5421820" y="129394"/>
                  <a:pt x="5415919" y="129846"/>
                </a:cubicBezTo>
                <a:cubicBezTo>
                  <a:pt x="5410018" y="130297"/>
                  <a:pt x="5401349" y="126676"/>
                  <a:pt x="5389913" y="118983"/>
                </a:cubicBezTo>
                <a:cubicBezTo>
                  <a:pt x="5378477" y="111289"/>
                  <a:pt x="5379986" y="107443"/>
                  <a:pt x="5394441" y="107443"/>
                </a:cubicBezTo>
                <a:cubicBezTo>
                  <a:pt x="5406788" y="107443"/>
                  <a:pt x="5421701" y="106102"/>
                  <a:pt x="5439182" y="103420"/>
                </a:cubicBezTo>
                <a:cubicBezTo>
                  <a:pt x="5456663" y="100739"/>
                  <a:pt x="5486709" y="96480"/>
                  <a:pt x="5529321" y="90643"/>
                </a:cubicBezTo>
                <a:cubicBezTo>
                  <a:pt x="5571933" y="84807"/>
                  <a:pt x="5602338" y="79619"/>
                  <a:pt x="5620536" y="75080"/>
                </a:cubicBezTo>
                <a:cubicBezTo>
                  <a:pt x="5625086" y="73946"/>
                  <a:pt x="5629436" y="73253"/>
                  <a:pt x="5633589" y="73003"/>
                </a:cubicBezTo>
                <a:close/>
                <a:moveTo>
                  <a:pt x="2965448" y="71133"/>
                </a:moveTo>
                <a:cubicBezTo>
                  <a:pt x="2948140" y="74733"/>
                  <a:pt x="2936753" y="76582"/>
                  <a:pt x="2931290" y="76683"/>
                </a:cubicBezTo>
                <a:cubicBezTo>
                  <a:pt x="2943881" y="81257"/>
                  <a:pt x="2949714" y="86076"/>
                  <a:pt x="2948789" y="91138"/>
                </a:cubicBezTo>
                <a:cubicBezTo>
                  <a:pt x="2947864" y="96200"/>
                  <a:pt x="2946526" y="110189"/>
                  <a:pt x="2944777" y="133104"/>
                </a:cubicBezTo>
                <a:cubicBezTo>
                  <a:pt x="2947043" y="133104"/>
                  <a:pt x="2956887" y="131118"/>
                  <a:pt x="2974310" y="127146"/>
                </a:cubicBezTo>
                <a:cubicBezTo>
                  <a:pt x="2974310" y="108991"/>
                  <a:pt x="2973665" y="96698"/>
                  <a:pt x="2972374" y="90267"/>
                </a:cubicBezTo>
                <a:cubicBezTo>
                  <a:pt x="2971084" y="83835"/>
                  <a:pt x="2968775" y="77457"/>
                  <a:pt x="2965448" y="71133"/>
                </a:cubicBezTo>
                <a:close/>
                <a:moveTo>
                  <a:pt x="1681030" y="67926"/>
                </a:moveTo>
                <a:cubicBezTo>
                  <a:pt x="1683498" y="68031"/>
                  <a:pt x="1686776" y="68918"/>
                  <a:pt x="1690863" y="70585"/>
                </a:cubicBezTo>
                <a:cubicBezTo>
                  <a:pt x="1699037" y="73919"/>
                  <a:pt x="1707035" y="77898"/>
                  <a:pt x="1714857" y="82523"/>
                </a:cubicBezTo>
                <a:cubicBezTo>
                  <a:pt x="1722680" y="87148"/>
                  <a:pt x="1724118" y="93346"/>
                  <a:pt x="1719170" y="101119"/>
                </a:cubicBezTo>
                <a:cubicBezTo>
                  <a:pt x="1714223" y="108891"/>
                  <a:pt x="1712412" y="122450"/>
                  <a:pt x="1713739" y="141795"/>
                </a:cubicBezTo>
                <a:cubicBezTo>
                  <a:pt x="1715065" y="161140"/>
                  <a:pt x="1716413" y="183317"/>
                  <a:pt x="1717783" y="208326"/>
                </a:cubicBezTo>
                <a:cubicBezTo>
                  <a:pt x="1719152" y="233335"/>
                  <a:pt x="1717715" y="251970"/>
                  <a:pt x="1713470" y="264231"/>
                </a:cubicBezTo>
                <a:cubicBezTo>
                  <a:pt x="1709225" y="276492"/>
                  <a:pt x="1703618" y="285394"/>
                  <a:pt x="1696649" y="290936"/>
                </a:cubicBezTo>
                <a:cubicBezTo>
                  <a:pt x="1689680" y="296479"/>
                  <a:pt x="1684467" y="291338"/>
                  <a:pt x="1681011" y="275513"/>
                </a:cubicBezTo>
                <a:cubicBezTo>
                  <a:pt x="1677555" y="259689"/>
                  <a:pt x="1673529" y="251590"/>
                  <a:pt x="1668933" y="251218"/>
                </a:cubicBezTo>
                <a:cubicBezTo>
                  <a:pt x="1664337" y="250845"/>
                  <a:pt x="1647849" y="252759"/>
                  <a:pt x="1619470" y="256961"/>
                </a:cubicBezTo>
                <a:cubicBezTo>
                  <a:pt x="1614910" y="282458"/>
                  <a:pt x="1608650" y="288778"/>
                  <a:pt x="1600691" y="275922"/>
                </a:cubicBezTo>
                <a:cubicBezTo>
                  <a:pt x="1592733" y="263066"/>
                  <a:pt x="1590331" y="250418"/>
                  <a:pt x="1593485" y="237978"/>
                </a:cubicBezTo>
                <a:cubicBezTo>
                  <a:pt x="1596640" y="225538"/>
                  <a:pt x="1598666" y="201084"/>
                  <a:pt x="1599562" y="164617"/>
                </a:cubicBezTo>
                <a:cubicBezTo>
                  <a:pt x="1600459" y="128150"/>
                  <a:pt x="1598659" y="104553"/>
                  <a:pt x="1594163" y="93827"/>
                </a:cubicBezTo>
                <a:cubicBezTo>
                  <a:pt x="1589667" y="83100"/>
                  <a:pt x="1592206" y="79311"/>
                  <a:pt x="1601778" y="82458"/>
                </a:cubicBezTo>
                <a:cubicBezTo>
                  <a:pt x="1611350" y="85606"/>
                  <a:pt x="1625697" y="85036"/>
                  <a:pt x="1644820" y="80748"/>
                </a:cubicBezTo>
                <a:cubicBezTo>
                  <a:pt x="1663943" y="76461"/>
                  <a:pt x="1674353" y="72861"/>
                  <a:pt x="1676053" y="69950"/>
                </a:cubicBezTo>
                <a:cubicBezTo>
                  <a:pt x="1676903" y="68495"/>
                  <a:pt x="1678561" y="67820"/>
                  <a:pt x="1681030" y="67926"/>
                </a:cubicBezTo>
                <a:close/>
                <a:moveTo>
                  <a:pt x="2700269" y="67089"/>
                </a:moveTo>
                <a:cubicBezTo>
                  <a:pt x="2698032" y="67089"/>
                  <a:pt x="2689768" y="68878"/>
                  <a:pt x="2675478" y="72456"/>
                </a:cubicBezTo>
                <a:cubicBezTo>
                  <a:pt x="2661188" y="76034"/>
                  <a:pt x="2640492" y="79945"/>
                  <a:pt x="2613389" y="84190"/>
                </a:cubicBezTo>
                <a:cubicBezTo>
                  <a:pt x="2611869" y="93368"/>
                  <a:pt x="2610256" y="102911"/>
                  <a:pt x="2608549" y="112820"/>
                </a:cubicBezTo>
                <a:cubicBezTo>
                  <a:pt x="2619634" y="112003"/>
                  <a:pt x="2631658" y="110250"/>
                  <a:pt x="2644622" y="107561"/>
                </a:cubicBezTo>
                <a:cubicBezTo>
                  <a:pt x="2657585" y="104872"/>
                  <a:pt x="2674873" y="100617"/>
                  <a:pt x="2696483" y="94795"/>
                </a:cubicBezTo>
                <a:cubicBezTo>
                  <a:pt x="2698950" y="83265"/>
                  <a:pt x="2700183" y="75356"/>
                  <a:pt x="2700183" y="71069"/>
                </a:cubicBezTo>
                <a:cubicBezTo>
                  <a:pt x="2700183" y="68416"/>
                  <a:pt x="2700212" y="67089"/>
                  <a:pt x="2700269" y="67089"/>
                </a:cubicBezTo>
                <a:close/>
                <a:moveTo>
                  <a:pt x="1885581" y="66379"/>
                </a:moveTo>
                <a:cubicBezTo>
                  <a:pt x="1895253" y="67813"/>
                  <a:pt x="1902929" y="70624"/>
                  <a:pt x="1908607" y="74811"/>
                </a:cubicBezTo>
                <a:cubicBezTo>
                  <a:pt x="1914286" y="78999"/>
                  <a:pt x="1916251" y="85283"/>
                  <a:pt x="1914501" y="93665"/>
                </a:cubicBezTo>
                <a:cubicBezTo>
                  <a:pt x="1912752" y="102047"/>
                  <a:pt x="1907528" y="104284"/>
                  <a:pt x="1898831" y="100376"/>
                </a:cubicBezTo>
                <a:cubicBezTo>
                  <a:pt x="1890134" y="96469"/>
                  <a:pt x="1883362" y="90636"/>
                  <a:pt x="1878515" y="82878"/>
                </a:cubicBezTo>
                <a:cubicBezTo>
                  <a:pt x="1873553" y="70445"/>
                  <a:pt x="1875908" y="64945"/>
                  <a:pt x="1885581" y="66379"/>
                </a:cubicBezTo>
                <a:close/>
                <a:moveTo>
                  <a:pt x="92611" y="52118"/>
                </a:moveTo>
                <a:cubicBezTo>
                  <a:pt x="97716" y="52118"/>
                  <a:pt x="105980" y="54513"/>
                  <a:pt x="117402" y="59303"/>
                </a:cubicBezTo>
                <a:cubicBezTo>
                  <a:pt x="128824" y="64092"/>
                  <a:pt x="131699" y="69481"/>
                  <a:pt x="126028" y="75468"/>
                </a:cubicBezTo>
                <a:cubicBezTo>
                  <a:pt x="120356" y="81455"/>
                  <a:pt x="115785" y="87918"/>
                  <a:pt x="112315" y="94859"/>
                </a:cubicBezTo>
                <a:cubicBezTo>
                  <a:pt x="99466" y="114104"/>
                  <a:pt x="86427" y="130111"/>
                  <a:pt x="73198" y="142881"/>
                </a:cubicBezTo>
                <a:cubicBezTo>
                  <a:pt x="59969" y="155651"/>
                  <a:pt x="47343" y="165972"/>
                  <a:pt x="35319" y="173845"/>
                </a:cubicBezTo>
                <a:cubicBezTo>
                  <a:pt x="23295" y="181718"/>
                  <a:pt x="13625" y="186364"/>
                  <a:pt x="6312" y="187784"/>
                </a:cubicBezTo>
                <a:cubicBezTo>
                  <a:pt x="-1001" y="189203"/>
                  <a:pt x="-1959" y="186712"/>
                  <a:pt x="3440" y="180309"/>
                </a:cubicBezTo>
                <a:cubicBezTo>
                  <a:pt x="8839" y="173906"/>
                  <a:pt x="17472" y="165359"/>
                  <a:pt x="29339" y="154669"/>
                </a:cubicBezTo>
                <a:cubicBezTo>
                  <a:pt x="41205" y="143978"/>
                  <a:pt x="52921" y="130405"/>
                  <a:pt x="64487" y="113949"/>
                </a:cubicBezTo>
                <a:cubicBezTo>
                  <a:pt x="76052" y="97494"/>
                  <a:pt x="82491" y="85853"/>
                  <a:pt x="83803" y="79027"/>
                </a:cubicBezTo>
                <a:cubicBezTo>
                  <a:pt x="85115" y="72202"/>
                  <a:pt x="85097" y="66010"/>
                  <a:pt x="83749" y="60453"/>
                </a:cubicBezTo>
                <a:cubicBezTo>
                  <a:pt x="82401" y="54897"/>
                  <a:pt x="85355" y="52118"/>
                  <a:pt x="92611" y="52118"/>
                </a:cubicBezTo>
                <a:close/>
                <a:moveTo>
                  <a:pt x="913366" y="51537"/>
                </a:moveTo>
                <a:cubicBezTo>
                  <a:pt x="910562" y="51968"/>
                  <a:pt x="898076" y="55467"/>
                  <a:pt x="875905" y="62034"/>
                </a:cubicBezTo>
                <a:lnTo>
                  <a:pt x="875905" y="89869"/>
                </a:lnTo>
                <a:cubicBezTo>
                  <a:pt x="878587" y="89998"/>
                  <a:pt x="883922" y="88456"/>
                  <a:pt x="891909" y="85244"/>
                </a:cubicBezTo>
                <a:cubicBezTo>
                  <a:pt x="899897" y="82032"/>
                  <a:pt x="906199" y="82964"/>
                  <a:pt x="910817" y="88040"/>
                </a:cubicBezTo>
                <a:cubicBezTo>
                  <a:pt x="915434" y="93117"/>
                  <a:pt x="912168" y="98093"/>
                  <a:pt x="901019" y="102968"/>
                </a:cubicBezTo>
                <a:cubicBezTo>
                  <a:pt x="889869" y="107844"/>
                  <a:pt x="881498" y="109386"/>
                  <a:pt x="875905" y="107593"/>
                </a:cubicBezTo>
                <a:lnTo>
                  <a:pt x="875905" y="141171"/>
                </a:lnTo>
                <a:cubicBezTo>
                  <a:pt x="893587" y="135994"/>
                  <a:pt x="906178" y="131900"/>
                  <a:pt x="913678" y="128888"/>
                </a:cubicBezTo>
                <a:cubicBezTo>
                  <a:pt x="916273" y="106288"/>
                  <a:pt x="917571" y="87015"/>
                  <a:pt x="917571" y="71069"/>
                </a:cubicBezTo>
                <a:cubicBezTo>
                  <a:pt x="917571" y="57618"/>
                  <a:pt x="916169" y="51107"/>
                  <a:pt x="913366" y="51537"/>
                </a:cubicBezTo>
                <a:close/>
                <a:moveTo>
                  <a:pt x="3713472" y="50269"/>
                </a:moveTo>
                <a:cubicBezTo>
                  <a:pt x="3715321" y="50009"/>
                  <a:pt x="3717807" y="50234"/>
                  <a:pt x="3720929" y="50946"/>
                </a:cubicBezTo>
                <a:cubicBezTo>
                  <a:pt x="3733420" y="53792"/>
                  <a:pt x="3743569" y="58467"/>
                  <a:pt x="3751377" y="64971"/>
                </a:cubicBezTo>
                <a:cubicBezTo>
                  <a:pt x="3759185" y="71474"/>
                  <a:pt x="3760497" y="79752"/>
                  <a:pt x="3755313" y="89804"/>
                </a:cubicBezTo>
                <a:cubicBezTo>
                  <a:pt x="3750129" y="99857"/>
                  <a:pt x="3743730" y="100359"/>
                  <a:pt x="3736115" y="91310"/>
                </a:cubicBezTo>
                <a:cubicBezTo>
                  <a:pt x="3728501" y="82261"/>
                  <a:pt x="3721137" y="73736"/>
                  <a:pt x="3714024" y="65734"/>
                </a:cubicBezTo>
                <a:cubicBezTo>
                  <a:pt x="3708109" y="56205"/>
                  <a:pt x="3707925" y="51050"/>
                  <a:pt x="3713472" y="50269"/>
                </a:cubicBezTo>
                <a:close/>
                <a:moveTo>
                  <a:pt x="1230155" y="46848"/>
                </a:moveTo>
                <a:cubicBezTo>
                  <a:pt x="1226262" y="50677"/>
                  <a:pt x="1221467" y="54967"/>
                  <a:pt x="1215773" y="59719"/>
                </a:cubicBezTo>
                <a:lnTo>
                  <a:pt x="1199191" y="72826"/>
                </a:lnTo>
                <a:lnTo>
                  <a:pt x="1209236" y="72499"/>
                </a:lnTo>
                <a:cubicBezTo>
                  <a:pt x="1219970" y="74414"/>
                  <a:pt x="1227871" y="77934"/>
                  <a:pt x="1232940" y="83061"/>
                </a:cubicBezTo>
                <a:cubicBezTo>
                  <a:pt x="1238010" y="88187"/>
                  <a:pt x="1240093" y="92256"/>
                  <a:pt x="1239189" y="95268"/>
                </a:cubicBezTo>
                <a:cubicBezTo>
                  <a:pt x="1241412" y="91582"/>
                  <a:pt x="1246929" y="84889"/>
                  <a:pt x="1255741" y="75188"/>
                </a:cubicBezTo>
                <a:cubicBezTo>
                  <a:pt x="1264553" y="65487"/>
                  <a:pt x="1269820" y="58786"/>
                  <a:pt x="1271541" y="55087"/>
                </a:cubicBezTo>
                <a:cubicBezTo>
                  <a:pt x="1273261" y="51387"/>
                  <a:pt x="1271899" y="49537"/>
                  <a:pt x="1267454" y="49537"/>
                </a:cubicBezTo>
                <a:cubicBezTo>
                  <a:pt x="1261545" y="49537"/>
                  <a:pt x="1255214" y="49989"/>
                  <a:pt x="1248460" y="50892"/>
                </a:cubicBezTo>
                <a:cubicBezTo>
                  <a:pt x="1241706" y="51795"/>
                  <a:pt x="1235604" y="50447"/>
                  <a:pt x="1230155" y="46848"/>
                </a:cubicBezTo>
                <a:close/>
                <a:moveTo>
                  <a:pt x="2712041" y="40215"/>
                </a:moveTo>
                <a:cubicBezTo>
                  <a:pt x="2715217" y="39880"/>
                  <a:pt x="2718495" y="40538"/>
                  <a:pt x="2721876" y="42191"/>
                </a:cubicBezTo>
                <a:cubicBezTo>
                  <a:pt x="2728638" y="45497"/>
                  <a:pt x="2735736" y="49673"/>
                  <a:pt x="2743171" y="54721"/>
                </a:cubicBezTo>
                <a:cubicBezTo>
                  <a:pt x="2750607" y="59769"/>
                  <a:pt x="2749872" y="65160"/>
                  <a:pt x="2740966" y="70897"/>
                </a:cubicBezTo>
                <a:cubicBezTo>
                  <a:pt x="2732061" y="76633"/>
                  <a:pt x="2725271" y="83351"/>
                  <a:pt x="2720596" y="91052"/>
                </a:cubicBezTo>
                <a:cubicBezTo>
                  <a:pt x="2730491" y="101018"/>
                  <a:pt x="2729491" y="107378"/>
                  <a:pt x="2717595" y="110131"/>
                </a:cubicBezTo>
                <a:cubicBezTo>
                  <a:pt x="2705700" y="112885"/>
                  <a:pt x="2691088" y="116072"/>
                  <a:pt x="2673757" y="119693"/>
                </a:cubicBezTo>
                <a:cubicBezTo>
                  <a:pt x="2656427" y="123314"/>
                  <a:pt x="2642327" y="126024"/>
                  <a:pt x="2631457" y="127824"/>
                </a:cubicBezTo>
                <a:cubicBezTo>
                  <a:pt x="2620587" y="129623"/>
                  <a:pt x="2612206" y="129627"/>
                  <a:pt x="2606312" y="127834"/>
                </a:cubicBezTo>
                <a:cubicBezTo>
                  <a:pt x="2602949" y="146642"/>
                  <a:pt x="2599571" y="163028"/>
                  <a:pt x="2596178" y="176994"/>
                </a:cubicBezTo>
                <a:lnTo>
                  <a:pt x="2594489" y="183327"/>
                </a:lnTo>
                <a:lnTo>
                  <a:pt x="2601741" y="182438"/>
                </a:lnTo>
                <a:cubicBezTo>
                  <a:pt x="2609908" y="183851"/>
                  <a:pt x="2616909" y="185887"/>
                  <a:pt x="2622746" y="188547"/>
                </a:cubicBezTo>
                <a:cubicBezTo>
                  <a:pt x="2628582" y="191207"/>
                  <a:pt x="2631192" y="196825"/>
                  <a:pt x="2630576" y="205401"/>
                </a:cubicBezTo>
                <a:cubicBezTo>
                  <a:pt x="2629959" y="213976"/>
                  <a:pt x="2626137" y="216783"/>
                  <a:pt x="2619111" y="213822"/>
                </a:cubicBezTo>
                <a:cubicBezTo>
                  <a:pt x="2612084" y="210861"/>
                  <a:pt x="2607100" y="207903"/>
                  <a:pt x="2604161" y="204949"/>
                </a:cubicBezTo>
                <a:cubicBezTo>
                  <a:pt x="2601365" y="202153"/>
                  <a:pt x="2598221" y="197349"/>
                  <a:pt x="2594729" y="190537"/>
                </a:cubicBezTo>
                <a:lnTo>
                  <a:pt x="2594052" y="184965"/>
                </a:lnTo>
                <a:lnTo>
                  <a:pt x="2591077" y="196126"/>
                </a:lnTo>
                <a:cubicBezTo>
                  <a:pt x="2589373" y="201899"/>
                  <a:pt x="2587664" y="207066"/>
                  <a:pt x="2585952" y="211628"/>
                </a:cubicBezTo>
                <a:cubicBezTo>
                  <a:pt x="2579105" y="229876"/>
                  <a:pt x="2570641" y="247253"/>
                  <a:pt x="2560559" y="263758"/>
                </a:cubicBezTo>
                <a:cubicBezTo>
                  <a:pt x="2550478" y="280264"/>
                  <a:pt x="2537482" y="293679"/>
                  <a:pt x="2521572" y="304004"/>
                </a:cubicBezTo>
                <a:cubicBezTo>
                  <a:pt x="2505662" y="314329"/>
                  <a:pt x="2502223" y="313070"/>
                  <a:pt x="2511258" y="300229"/>
                </a:cubicBezTo>
                <a:cubicBezTo>
                  <a:pt x="2520292" y="287387"/>
                  <a:pt x="2528660" y="274395"/>
                  <a:pt x="2536360" y="261252"/>
                </a:cubicBezTo>
                <a:cubicBezTo>
                  <a:pt x="2544061" y="248109"/>
                  <a:pt x="2551245" y="233762"/>
                  <a:pt x="2557914" y="218210"/>
                </a:cubicBezTo>
                <a:cubicBezTo>
                  <a:pt x="2564582" y="202658"/>
                  <a:pt x="2570164" y="184317"/>
                  <a:pt x="2574659" y="163187"/>
                </a:cubicBezTo>
                <a:cubicBezTo>
                  <a:pt x="2579155" y="142056"/>
                  <a:pt x="2582303" y="124034"/>
                  <a:pt x="2584102" y="109120"/>
                </a:cubicBezTo>
                <a:cubicBezTo>
                  <a:pt x="2585902" y="94207"/>
                  <a:pt x="2584551" y="81648"/>
                  <a:pt x="2580048" y="71445"/>
                </a:cubicBezTo>
                <a:cubicBezTo>
                  <a:pt x="2575545" y="61242"/>
                  <a:pt x="2579868" y="57714"/>
                  <a:pt x="2593019" y="60862"/>
                </a:cubicBezTo>
                <a:cubicBezTo>
                  <a:pt x="2606169" y="64010"/>
                  <a:pt x="2619921" y="64712"/>
                  <a:pt x="2634275" y="62970"/>
                </a:cubicBezTo>
                <a:cubicBezTo>
                  <a:pt x="2648630" y="61228"/>
                  <a:pt x="2662156" y="58826"/>
                  <a:pt x="2674854" y="55764"/>
                </a:cubicBezTo>
                <a:cubicBezTo>
                  <a:pt x="2687553" y="52702"/>
                  <a:pt x="2696874" y="48849"/>
                  <a:pt x="2702818" y="44202"/>
                </a:cubicBezTo>
                <a:cubicBezTo>
                  <a:pt x="2705790" y="41879"/>
                  <a:pt x="2708864" y="40550"/>
                  <a:pt x="2712041" y="40215"/>
                </a:cubicBezTo>
                <a:close/>
                <a:moveTo>
                  <a:pt x="3009110" y="35257"/>
                </a:moveTo>
                <a:cubicBezTo>
                  <a:pt x="3015566" y="34861"/>
                  <a:pt x="3021719" y="37491"/>
                  <a:pt x="3027570" y="43148"/>
                </a:cubicBezTo>
                <a:cubicBezTo>
                  <a:pt x="3035371" y="50691"/>
                  <a:pt x="3033360" y="56108"/>
                  <a:pt x="3021537" y="59399"/>
                </a:cubicBezTo>
                <a:cubicBezTo>
                  <a:pt x="3009713" y="62690"/>
                  <a:pt x="2996280" y="65053"/>
                  <a:pt x="2981237" y="66487"/>
                </a:cubicBezTo>
                <a:cubicBezTo>
                  <a:pt x="2996523" y="70531"/>
                  <a:pt x="3003045" y="76027"/>
                  <a:pt x="3000801" y="82975"/>
                </a:cubicBezTo>
                <a:cubicBezTo>
                  <a:pt x="2998556" y="89922"/>
                  <a:pt x="2997434" y="102574"/>
                  <a:pt x="2997434" y="120930"/>
                </a:cubicBezTo>
                <a:cubicBezTo>
                  <a:pt x="3002396" y="120241"/>
                  <a:pt x="3008071" y="118943"/>
                  <a:pt x="3014460" y="117036"/>
                </a:cubicBezTo>
                <a:cubicBezTo>
                  <a:pt x="3020848" y="115129"/>
                  <a:pt x="3027706" y="117560"/>
                  <a:pt x="3035034" y="124328"/>
                </a:cubicBezTo>
                <a:cubicBezTo>
                  <a:pt x="3042362" y="131097"/>
                  <a:pt x="3039465" y="135865"/>
                  <a:pt x="3026344" y="138633"/>
                </a:cubicBezTo>
                <a:lnTo>
                  <a:pt x="2997434" y="143451"/>
                </a:lnTo>
                <a:cubicBezTo>
                  <a:pt x="2997434" y="173967"/>
                  <a:pt x="2997878" y="195463"/>
                  <a:pt x="2998768" y="207939"/>
                </a:cubicBezTo>
                <a:cubicBezTo>
                  <a:pt x="2999657" y="220415"/>
                  <a:pt x="2999187" y="232611"/>
                  <a:pt x="2997359" y="244528"/>
                </a:cubicBezTo>
                <a:cubicBezTo>
                  <a:pt x="2995531" y="256445"/>
                  <a:pt x="2992584" y="266296"/>
                  <a:pt x="2988518" y="274083"/>
                </a:cubicBezTo>
                <a:cubicBezTo>
                  <a:pt x="2984453" y="281870"/>
                  <a:pt x="2979494" y="279274"/>
                  <a:pt x="2973644" y="266296"/>
                </a:cubicBezTo>
                <a:cubicBezTo>
                  <a:pt x="2967793" y="253318"/>
                  <a:pt x="2965997" y="242893"/>
                  <a:pt x="2968255" y="235020"/>
                </a:cubicBezTo>
                <a:cubicBezTo>
                  <a:pt x="2970514" y="227148"/>
                  <a:pt x="2972088" y="216471"/>
                  <a:pt x="2972977" y="202991"/>
                </a:cubicBezTo>
                <a:cubicBezTo>
                  <a:pt x="2973866" y="189512"/>
                  <a:pt x="2974310" y="170755"/>
                  <a:pt x="2974310" y="146720"/>
                </a:cubicBezTo>
                <a:cubicBezTo>
                  <a:pt x="2957202" y="151109"/>
                  <a:pt x="2947258" y="153862"/>
                  <a:pt x="2944476" y="154980"/>
                </a:cubicBezTo>
                <a:cubicBezTo>
                  <a:pt x="2940962" y="191849"/>
                  <a:pt x="2933613" y="218210"/>
                  <a:pt x="2922427" y="234063"/>
                </a:cubicBezTo>
                <a:cubicBezTo>
                  <a:pt x="2911242" y="249916"/>
                  <a:pt x="2898874" y="260919"/>
                  <a:pt x="2885322" y="267071"/>
                </a:cubicBezTo>
                <a:cubicBezTo>
                  <a:pt x="2871771" y="273223"/>
                  <a:pt x="2866429" y="273595"/>
                  <a:pt x="2869297" y="268189"/>
                </a:cubicBezTo>
                <a:cubicBezTo>
                  <a:pt x="2872165" y="262783"/>
                  <a:pt x="2878267" y="254749"/>
                  <a:pt x="2887602" y="244087"/>
                </a:cubicBezTo>
                <a:cubicBezTo>
                  <a:pt x="2896938" y="233425"/>
                  <a:pt x="2904050" y="220096"/>
                  <a:pt x="2908941" y="204099"/>
                </a:cubicBezTo>
                <a:cubicBezTo>
                  <a:pt x="2913831" y="188103"/>
                  <a:pt x="2917623" y="173479"/>
                  <a:pt x="2920319" y="160229"/>
                </a:cubicBezTo>
                <a:cubicBezTo>
                  <a:pt x="2902982" y="164689"/>
                  <a:pt x="2892263" y="167378"/>
                  <a:pt x="2888162" y="168295"/>
                </a:cubicBezTo>
                <a:cubicBezTo>
                  <a:pt x="2884060" y="169213"/>
                  <a:pt x="2876923" y="165961"/>
                  <a:pt x="2866748" y="158540"/>
                </a:cubicBezTo>
                <a:cubicBezTo>
                  <a:pt x="2856574" y="151119"/>
                  <a:pt x="2858323" y="146839"/>
                  <a:pt x="2871997" y="145699"/>
                </a:cubicBezTo>
                <a:cubicBezTo>
                  <a:pt x="2885670" y="144559"/>
                  <a:pt x="2902280" y="141952"/>
                  <a:pt x="2921825" y="137880"/>
                </a:cubicBezTo>
                <a:cubicBezTo>
                  <a:pt x="2922628" y="127540"/>
                  <a:pt x="2922807" y="117334"/>
                  <a:pt x="2922363" y="107260"/>
                </a:cubicBezTo>
                <a:cubicBezTo>
                  <a:pt x="2921918" y="97186"/>
                  <a:pt x="2920162" y="87553"/>
                  <a:pt x="2917093" y="78361"/>
                </a:cubicBezTo>
                <a:cubicBezTo>
                  <a:pt x="2896758" y="68523"/>
                  <a:pt x="2894719" y="62160"/>
                  <a:pt x="2910974" y="59270"/>
                </a:cubicBezTo>
                <a:cubicBezTo>
                  <a:pt x="2927228" y="56381"/>
                  <a:pt x="2944336" y="52695"/>
                  <a:pt x="2962297" y="48214"/>
                </a:cubicBezTo>
                <a:cubicBezTo>
                  <a:pt x="2980258" y="43733"/>
                  <a:pt x="2993677" y="39882"/>
                  <a:pt x="3002553" y="36663"/>
                </a:cubicBezTo>
                <a:cubicBezTo>
                  <a:pt x="3004773" y="35858"/>
                  <a:pt x="3006958" y="35390"/>
                  <a:pt x="3009110" y="35257"/>
                </a:cubicBezTo>
                <a:close/>
                <a:moveTo>
                  <a:pt x="4135752" y="26456"/>
                </a:moveTo>
                <a:cubicBezTo>
                  <a:pt x="4146564" y="26456"/>
                  <a:pt x="4155807" y="28761"/>
                  <a:pt x="4163479" y="33372"/>
                </a:cubicBezTo>
                <a:cubicBezTo>
                  <a:pt x="4171151" y="37982"/>
                  <a:pt x="4174689" y="44754"/>
                  <a:pt x="4174094" y="53688"/>
                </a:cubicBezTo>
                <a:cubicBezTo>
                  <a:pt x="4173499" y="62622"/>
                  <a:pt x="4163142" y="63318"/>
                  <a:pt x="4143022" y="55775"/>
                </a:cubicBezTo>
                <a:cubicBezTo>
                  <a:pt x="4132511" y="47156"/>
                  <a:pt x="4125735" y="40115"/>
                  <a:pt x="4122695" y="34652"/>
                </a:cubicBezTo>
                <a:cubicBezTo>
                  <a:pt x="4119655" y="29188"/>
                  <a:pt x="4124007" y="26456"/>
                  <a:pt x="4135752" y="26456"/>
                </a:cubicBezTo>
                <a:close/>
                <a:moveTo>
                  <a:pt x="563877" y="26456"/>
                </a:moveTo>
                <a:cubicBezTo>
                  <a:pt x="574689" y="26456"/>
                  <a:pt x="583932" y="28761"/>
                  <a:pt x="591604" y="33372"/>
                </a:cubicBezTo>
                <a:cubicBezTo>
                  <a:pt x="599276" y="37982"/>
                  <a:pt x="602814" y="44754"/>
                  <a:pt x="602219" y="53688"/>
                </a:cubicBezTo>
                <a:cubicBezTo>
                  <a:pt x="601624" y="62622"/>
                  <a:pt x="591267" y="63318"/>
                  <a:pt x="571147" y="55775"/>
                </a:cubicBezTo>
                <a:cubicBezTo>
                  <a:pt x="560636" y="47156"/>
                  <a:pt x="553860" y="40115"/>
                  <a:pt x="550820" y="34652"/>
                </a:cubicBezTo>
                <a:cubicBezTo>
                  <a:pt x="547780" y="29188"/>
                  <a:pt x="552132" y="26456"/>
                  <a:pt x="563877" y="26456"/>
                </a:cubicBezTo>
                <a:close/>
                <a:moveTo>
                  <a:pt x="924769" y="23724"/>
                </a:moveTo>
                <a:cubicBezTo>
                  <a:pt x="927782" y="23610"/>
                  <a:pt x="931266" y="24391"/>
                  <a:pt x="935220" y="26069"/>
                </a:cubicBezTo>
                <a:cubicBezTo>
                  <a:pt x="943129" y="29425"/>
                  <a:pt x="950740" y="33745"/>
                  <a:pt x="958053" y="39029"/>
                </a:cubicBezTo>
                <a:cubicBezTo>
                  <a:pt x="965367" y="44313"/>
                  <a:pt x="966460" y="49569"/>
                  <a:pt x="961334" y="54796"/>
                </a:cubicBezTo>
                <a:cubicBezTo>
                  <a:pt x="956207" y="60023"/>
                  <a:pt x="952142" y="67577"/>
                  <a:pt x="949137" y="77457"/>
                </a:cubicBezTo>
                <a:cubicBezTo>
                  <a:pt x="946133" y="87338"/>
                  <a:pt x="944183" y="97867"/>
                  <a:pt x="943286" y="109045"/>
                </a:cubicBezTo>
                <a:cubicBezTo>
                  <a:pt x="942390" y="120223"/>
                  <a:pt x="939974" y="131323"/>
                  <a:pt x="936038" y="142343"/>
                </a:cubicBezTo>
                <a:cubicBezTo>
                  <a:pt x="932101" y="153364"/>
                  <a:pt x="925544" y="154823"/>
                  <a:pt x="916366" y="146720"/>
                </a:cubicBezTo>
                <a:cubicBezTo>
                  <a:pt x="904464" y="151137"/>
                  <a:pt x="891421" y="154902"/>
                  <a:pt x="877239" y="158013"/>
                </a:cubicBezTo>
                <a:cubicBezTo>
                  <a:pt x="881871" y="159132"/>
                  <a:pt x="895580" y="168367"/>
                  <a:pt x="918367" y="185719"/>
                </a:cubicBezTo>
                <a:cubicBezTo>
                  <a:pt x="924390" y="178749"/>
                  <a:pt x="931162" y="169557"/>
                  <a:pt x="938683" y="158142"/>
                </a:cubicBezTo>
                <a:cubicBezTo>
                  <a:pt x="946205" y="146728"/>
                  <a:pt x="949291" y="136546"/>
                  <a:pt x="947943" y="127598"/>
                </a:cubicBezTo>
                <a:cubicBezTo>
                  <a:pt x="946595" y="118649"/>
                  <a:pt x="951030" y="115832"/>
                  <a:pt x="961248" y="119144"/>
                </a:cubicBezTo>
                <a:cubicBezTo>
                  <a:pt x="971465" y="122457"/>
                  <a:pt x="979815" y="126411"/>
                  <a:pt x="986296" y="131007"/>
                </a:cubicBezTo>
                <a:cubicBezTo>
                  <a:pt x="992778" y="135603"/>
                  <a:pt x="993011" y="139941"/>
                  <a:pt x="986996" y="144021"/>
                </a:cubicBezTo>
                <a:cubicBezTo>
                  <a:pt x="980980" y="148101"/>
                  <a:pt x="974649" y="153256"/>
                  <a:pt x="968002" y="159487"/>
                </a:cubicBezTo>
                <a:cubicBezTo>
                  <a:pt x="961355" y="165718"/>
                  <a:pt x="949098" y="177279"/>
                  <a:pt x="931230" y="194172"/>
                </a:cubicBezTo>
                <a:cubicBezTo>
                  <a:pt x="941999" y="201672"/>
                  <a:pt x="954483" y="209860"/>
                  <a:pt x="968679" y="218737"/>
                </a:cubicBezTo>
                <a:cubicBezTo>
                  <a:pt x="982876" y="227614"/>
                  <a:pt x="998858" y="235024"/>
                  <a:pt x="1016626" y="240968"/>
                </a:cubicBezTo>
                <a:cubicBezTo>
                  <a:pt x="1034393" y="246912"/>
                  <a:pt x="1038240" y="251806"/>
                  <a:pt x="1028166" y="255649"/>
                </a:cubicBezTo>
                <a:cubicBezTo>
                  <a:pt x="1018092" y="259492"/>
                  <a:pt x="1005899" y="262320"/>
                  <a:pt x="991588" y="264135"/>
                </a:cubicBezTo>
                <a:cubicBezTo>
                  <a:pt x="977276" y="265949"/>
                  <a:pt x="964714" y="261543"/>
                  <a:pt x="953902" y="250916"/>
                </a:cubicBezTo>
                <a:lnTo>
                  <a:pt x="913269" y="211639"/>
                </a:lnTo>
                <a:cubicBezTo>
                  <a:pt x="896978" y="194445"/>
                  <a:pt x="884524" y="180456"/>
                  <a:pt x="875905" y="169672"/>
                </a:cubicBezTo>
                <a:lnTo>
                  <a:pt x="875905" y="254638"/>
                </a:lnTo>
                <a:cubicBezTo>
                  <a:pt x="875905" y="261779"/>
                  <a:pt x="879555" y="263324"/>
                  <a:pt x="886854" y="259273"/>
                </a:cubicBezTo>
                <a:cubicBezTo>
                  <a:pt x="894153" y="255222"/>
                  <a:pt x="903374" y="250949"/>
                  <a:pt x="914516" y="246453"/>
                </a:cubicBezTo>
                <a:cubicBezTo>
                  <a:pt x="925659" y="241957"/>
                  <a:pt x="928086" y="243832"/>
                  <a:pt x="921798" y="252078"/>
                </a:cubicBezTo>
                <a:cubicBezTo>
                  <a:pt x="915509" y="260324"/>
                  <a:pt x="905417" y="269824"/>
                  <a:pt x="891522" y="280579"/>
                </a:cubicBezTo>
                <a:cubicBezTo>
                  <a:pt x="877626" y="291334"/>
                  <a:pt x="868162" y="299834"/>
                  <a:pt x="863128" y="306080"/>
                </a:cubicBezTo>
                <a:cubicBezTo>
                  <a:pt x="858095" y="312325"/>
                  <a:pt x="852190" y="311038"/>
                  <a:pt x="845415" y="302219"/>
                </a:cubicBezTo>
                <a:cubicBezTo>
                  <a:pt x="838639" y="293399"/>
                  <a:pt x="837728" y="283859"/>
                  <a:pt x="842683" y="273599"/>
                </a:cubicBezTo>
                <a:cubicBezTo>
                  <a:pt x="847637" y="263339"/>
                  <a:pt x="850559" y="249737"/>
                  <a:pt x="851448" y="232794"/>
                </a:cubicBezTo>
                <a:cubicBezTo>
                  <a:pt x="852337" y="215851"/>
                  <a:pt x="853008" y="184654"/>
                  <a:pt x="853459" y="139203"/>
                </a:cubicBezTo>
                <a:cubicBezTo>
                  <a:pt x="853911" y="93751"/>
                  <a:pt x="851437" y="65845"/>
                  <a:pt x="846038" y="55484"/>
                </a:cubicBezTo>
                <a:cubicBezTo>
                  <a:pt x="840639" y="45124"/>
                  <a:pt x="841865" y="40628"/>
                  <a:pt x="849717" y="41997"/>
                </a:cubicBezTo>
                <a:cubicBezTo>
                  <a:pt x="857568" y="43367"/>
                  <a:pt x="863121" y="44041"/>
                  <a:pt x="866376" y="44019"/>
                </a:cubicBezTo>
                <a:cubicBezTo>
                  <a:pt x="869632" y="43998"/>
                  <a:pt x="877870" y="42069"/>
                  <a:pt x="891092" y="38233"/>
                </a:cubicBezTo>
                <a:cubicBezTo>
                  <a:pt x="904313" y="34397"/>
                  <a:pt x="912996" y="30572"/>
                  <a:pt x="917141" y="26757"/>
                </a:cubicBezTo>
                <a:cubicBezTo>
                  <a:pt x="919213" y="24850"/>
                  <a:pt x="921756" y="23839"/>
                  <a:pt x="924769" y="23724"/>
                </a:cubicBezTo>
                <a:close/>
                <a:moveTo>
                  <a:pt x="794317" y="20524"/>
                </a:moveTo>
                <a:cubicBezTo>
                  <a:pt x="795869" y="20670"/>
                  <a:pt x="797755" y="21159"/>
                  <a:pt x="799974" y="21993"/>
                </a:cubicBezTo>
                <a:cubicBezTo>
                  <a:pt x="808851" y="25327"/>
                  <a:pt x="816350" y="28744"/>
                  <a:pt x="822474" y="32243"/>
                </a:cubicBezTo>
                <a:cubicBezTo>
                  <a:pt x="830189" y="37419"/>
                  <a:pt x="831616" y="42503"/>
                  <a:pt x="826754" y="47493"/>
                </a:cubicBezTo>
                <a:cubicBezTo>
                  <a:pt x="821893" y="52484"/>
                  <a:pt x="816275" y="58847"/>
                  <a:pt x="809901" y="66584"/>
                </a:cubicBezTo>
                <a:cubicBezTo>
                  <a:pt x="803527" y="74320"/>
                  <a:pt x="795568" y="83190"/>
                  <a:pt x="786025" y="93192"/>
                </a:cubicBezTo>
                <a:cubicBezTo>
                  <a:pt x="776481" y="103194"/>
                  <a:pt x="765651" y="110795"/>
                  <a:pt x="753533" y="115993"/>
                </a:cubicBezTo>
                <a:cubicBezTo>
                  <a:pt x="741416" y="121191"/>
                  <a:pt x="741054" y="117051"/>
                  <a:pt x="752447" y="103571"/>
                </a:cubicBezTo>
                <a:cubicBezTo>
                  <a:pt x="763840" y="90091"/>
                  <a:pt x="773290" y="76127"/>
                  <a:pt x="780797" y="61679"/>
                </a:cubicBezTo>
                <a:cubicBezTo>
                  <a:pt x="788305" y="47232"/>
                  <a:pt x="791158" y="36172"/>
                  <a:pt x="789359" y="28500"/>
                </a:cubicBezTo>
                <a:cubicBezTo>
                  <a:pt x="788009" y="22746"/>
                  <a:pt x="789662" y="20087"/>
                  <a:pt x="794317" y="20524"/>
                </a:cubicBezTo>
                <a:close/>
                <a:moveTo>
                  <a:pt x="3808457" y="19121"/>
                </a:moveTo>
                <a:cubicBezTo>
                  <a:pt x="3812485" y="19164"/>
                  <a:pt x="3819088" y="21265"/>
                  <a:pt x="3828265" y="25424"/>
                </a:cubicBezTo>
                <a:cubicBezTo>
                  <a:pt x="3844212" y="34200"/>
                  <a:pt x="3849270" y="41352"/>
                  <a:pt x="3843441" y="46880"/>
                </a:cubicBezTo>
                <a:cubicBezTo>
                  <a:pt x="3837612" y="52408"/>
                  <a:pt x="3829502" y="61267"/>
                  <a:pt x="3819113" y="73456"/>
                </a:cubicBezTo>
                <a:cubicBezTo>
                  <a:pt x="3808723" y="85646"/>
                  <a:pt x="3797212" y="95282"/>
                  <a:pt x="3784578" y="102366"/>
                </a:cubicBezTo>
                <a:lnTo>
                  <a:pt x="3778523" y="105320"/>
                </a:lnTo>
                <a:lnTo>
                  <a:pt x="3809433" y="96698"/>
                </a:lnTo>
                <a:cubicBezTo>
                  <a:pt x="3820497" y="93049"/>
                  <a:pt x="3829710" y="94386"/>
                  <a:pt x="3837074" y="100710"/>
                </a:cubicBezTo>
                <a:cubicBezTo>
                  <a:pt x="3844438" y="107034"/>
                  <a:pt x="3844474" y="111988"/>
                  <a:pt x="3837182" y="115574"/>
                </a:cubicBezTo>
                <a:cubicBezTo>
                  <a:pt x="3829890" y="119159"/>
                  <a:pt x="3818693" y="122048"/>
                  <a:pt x="3803593" y="124242"/>
                </a:cubicBezTo>
                <a:cubicBezTo>
                  <a:pt x="3815281" y="127827"/>
                  <a:pt x="3819776" y="132179"/>
                  <a:pt x="3817080" y="137299"/>
                </a:cubicBezTo>
                <a:cubicBezTo>
                  <a:pt x="3814384" y="142418"/>
                  <a:pt x="3813036" y="150908"/>
                  <a:pt x="3813036" y="162767"/>
                </a:cubicBezTo>
                <a:cubicBezTo>
                  <a:pt x="3826918" y="161018"/>
                  <a:pt x="3839616" y="159006"/>
                  <a:pt x="3851131" y="156734"/>
                </a:cubicBezTo>
                <a:cubicBezTo>
                  <a:pt x="3862647" y="154461"/>
                  <a:pt x="3873348" y="158522"/>
                  <a:pt x="3883235" y="168919"/>
                </a:cubicBezTo>
                <a:cubicBezTo>
                  <a:pt x="3893123" y="179316"/>
                  <a:pt x="3889975" y="183840"/>
                  <a:pt x="3873792" y="182492"/>
                </a:cubicBezTo>
                <a:cubicBezTo>
                  <a:pt x="3857609" y="181144"/>
                  <a:pt x="3837357" y="182105"/>
                  <a:pt x="3813036" y="185374"/>
                </a:cubicBezTo>
                <a:cubicBezTo>
                  <a:pt x="3813897" y="217095"/>
                  <a:pt x="3814779" y="243646"/>
                  <a:pt x="3815682" y="265027"/>
                </a:cubicBezTo>
                <a:cubicBezTo>
                  <a:pt x="3816585" y="286408"/>
                  <a:pt x="3814632" y="304144"/>
                  <a:pt x="3809820" y="318233"/>
                </a:cubicBezTo>
                <a:cubicBezTo>
                  <a:pt x="3805010" y="332322"/>
                  <a:pt x="3799366" y="331824"/>
                  <a:pt x="3792892" y="316738"/>
                </a:cubicBezTo>
                <a:cubicBezTo>
                  <a:pt x="3786417" y="301652"/>
                  <a:pt x="3784528" y="289291"/>
                  <a:pt x="3787224" y="279654"/>
                </a:cubicBezTo>
                <a:cubicBezTo>
                  <a:pt x="3789920" y="270018"/>
                  <a:pt x="3790845" y="239659"/>
                  <a:pt x="3789999" y="188580"/>
                </a:cubicBezTo>
                <a:cubicBezTo>
                  <a:pt x="3783244" y="189454"/>
                  <a:pt x="3772783" y="191469"/>
                  <a:pt x="3758615" y="194624"/>
                </a:cubicBezTo>
                <a:cubicBezTo>
                  <a:pt x="3755159" y="222258"/>
                  <a:pt x="3747814" y="243560"/>
                  <a:pt x="3736578" y="258531"/>
                </a:cubicBezTo>
                <a:cubicBezTo>
                  <a:pt x="3725342" y="273502"/>
                  <a:pt x="3710730" y="284032"/>
                  <a:pt x="3692740" y="290119"/>
                </a:cubicBezTo>
                <a:cubicBezTo>
                  <a:pt x="3674750" y="296206"/>
                  <a:pt x="3672578" y="293614"/>
                  <a:pt x="3686222" y="282343"/>
                </a:cubicBezTo>
                <a:cubicBezTo>
                  <a:pt x="3699867" y="271072"/>
                  <a:pt x="3710443" y="257932"/>
                  <a:pt x="3717950" y="242925"/>
                </a:cubicBezTo>
                <a:cubicBezTo>
                  <a:pt x="3725457" y="227918"/>
                  <a:pt x="3730100" y="212951"/>
                  <a:pt x="3731878" y="198023"/>
                </a:cubicBezTo>
                <a:cubicBezTo>
                  <a:pt x="3714196" y="201622"/>
                  <a:pt x="3702628" y="204096"/>
                  <a:pt x="3697171" y="205444"/>
                </a:cubicBezTo>
                <a:cubicBezTo>
                  <a:pt x="3691715" y="206792"/>
                  <a:pt x="3684888" y="202941"/>
                  <a:pt x="3676693" y="193893"/>
                </a:cubicBezTo>
                <a:cubicBezTo>
                  <a:pt x="3668498" y="184844"/>
                  <a:pt x="3669764" y="180768"/>
                  <a:pt x="3680490" y="181664"/>
                </a:cubicBezTo>
                <a:cubicBezTo>
                  <a:pt x="3691216" y="182560"/>
                  <a:pt x="3708833" y="181417"/>
                  <a:pt x="3733340" y="178233"/>
                </a:cubicBezTo>
                <a:cubicBezTo>
                  <a:pt x="3734172" y="163965"/>
                  <a:pt x="3732273" y="150313"/>
                  <a:pt x="3727640" y="137277"/>
                </a:cubicBezTo>
                <a:cubicBezTo>
                  <a:pt x="3719854" y="137277"/>
                  <a:pt x="3712092" y="134481"/>
                  <a:pt x="3704355" y="128888"/>
                </a:cubicBezTo>
                <a:cubicBezTo>
                  <a:pt x="3696619" y="123296"/>
                  <a:pt x="3699566" y="119915"/>
                  <a:pt x="3713196" y="118746"/>
                </a:cubicBezTo>
                <a:cubicBezTo>
                  <a:pt x="3726827" y="117578"/>
                  <a:pt x="3743508" y="114523"/>
                  <a:pt x="3763240" y="109583"/>
                </a:cubicBezTo>
                <a:lnTo>
                  <a:pt x="3774475" y="106449"/>
                </a:lnTo>
                <a:lnTo>
                  <a:pt x="3772922" y="106671"/>
                </a:lnTo>
                <a:cubicBezTo>
                  <a:pt x="3771468" y="105999"/>
                  <a:pt x="3772446" y="103219"/>
                  <a:pt x="3775856" y="98333"/>
                </a:cubicBezTo>
                <a:cubicBezTo>
                  <a:pt x="3782674" y="88560"/>
                  <a:pt x="3789647" y="75959"/>
                  <a:pt x="3796774" y="60529"/>
                </a:cubicBezTo>
                <a:cubicBezTo>
                  <a:pt x="3803902" y="45099"/>
                  <a:pt x="3806343" y="33311"/>
                  <a:pt x="3804099" y="25166"/>
                </a:cubicBezTo>
                <a:cubicBezTo>
                  <a:pt x="3802977" y="21093"/>
                  <a:pt x="3804429" y="19078"/>
                  <a:pt x="3808457" y="19121"/>
                </a:cubicBezTo>
                <a:close/>
                <a:moveTo>
                  <a:pt x="3635576" y="19084"/>
                </a:moveTo>
                <a:cubicBezTo>
                  <a:pt x="3638846" y="18198"/>
                  <a:pt x="3645105" y="19358"/>
                  <a:pt x="3654355" y="22563"/>
                </a:cubicBezTo>
                <a:cubicBezTo>
                  <a:pt x="3672853" y="28973"/>
                  <a:pt x="3679629" y="36376"/>
                  <a:pt x="3674682" y="44772"/>
                </a:cubicBezTo>
                <a:cubicBezTo>
                  <a:pt x="3669734" y="53168"/>
                  <a:pt x="3667261" y="73155"/>
                  <a:pt x="3667261" y="104732"/>
                </a:cubicBezTo>
                <a:cubicBezTo>
                  <a:pt x="3675607" y="102997"/>
                  <a:pt x="3681178" y="101664"/>
                  <a:pt x="3683974" y="100731"/>
                </a:cubicBezTo>
                <a:cubicBezTo>
                  <a:pt x="3686771" y="99799"/>
                  <a:pt x="3690983" y="101154"/>
                  <a:pt x="3696612" y="104797"/>
                </a:cubicBezTo>
                <a:cubicBezTo>
                  <a:pt x="3702240" y="108439"/>
                  <a:pt x="3701978" y="112910"/>
                  <a:pt x="3695826" y="118209"/>
                </a:cubicBezTo>
                <a:cubicBezTo>
                  <a:pt x="3689675" y="123507"/>
                  <a:pt x="3680153" y="128171"/>
                  <a:pt x="3667261" y="132201"/>
                </a:cubicBezTo>
                <a:lnTo>
                  <a:pt x="3667261" y="161412"/>
                </a:lnTo>
                <a:cubicBezTo>
                  <a:pt x="3685258" y="149710"/>
                  <a:pt x="3693726" y="146746"/>
                  <a:pt x="3692664" y="152517"/>
                </a:cubicBezTo>
                <a:cubicBezTo>
                  <a:pt x="3691603" y="158289"/>
                  <a:pt x="3683135" y="167363"/>
                  <a:pt x="3667261" y="179739"/>
                </a:cubicBezTo>
                <a:lnTo>
                  <a:pt x="3667261" y="246528"/>
                </a:lnTo>
                <a:cubicBezTo>
                  <a:pt x="3667261" y="264999"/>
                  <a:pt x="3664945" y="279755"/>
                  <a:pt x="3660313" y="290797"/>
                </a:cubicBezTo>
                <a:cubicBezTo>
                  <a:pt x="3655681" y="301839"/>
                  <a:pt x="3649766" y="302667"/>
                  <a:pt x="3642567" y="293281"/>
                </a:cubicBezTo>
                <a:cubicBezTo>
                  <a:pt x="3635369" y="283895"/>
                  <a:pt x="3627083" y="274642"/>
                  <a:pt x="3617712" y="265522"/>
                </a:cubicBezTo>
                <a:cubicBezTo>
                  <a:pt x="3608341" y="256402"/>
                  <a:pt x="3608836" y="252967"/>
                  <a:pt x="3619196" y="255218"/>
                </a:cubicBezTo>
                <a:cubicBezTo>
                  <a:pt x="3629557" y="257470"/>
                  <a:pt x="3635885" y="258513"/>
                  <a:pt x="3638179" y="258348"/>
                </a:cubicBezTo>
                <a:cubicBezTo>
                  <a:pt x="3640473" y="258183"/>
                  <a:pt x="3642266" y="251411"/>
                  <a:pt x="3643556" y="238032"/>
                </a:cubicBezTo>
                <a:cubicBezTo>
                  <a:pt x="3644847" y="224652"/>
                  <a:pt x="3645492" y="209968"/>
                  <a:pt x="3645492" y="193979"/>
                </a:cubicBezTo>
                <a:cubicBezTo>
                  <a:pt x="3616898" y="216622"/>
                  <a:pt x="3599866" y="231055"/>
                  <a:pt x="3594395" y="237279"/>
                </a:cubicBezTo>
                <a:cubicBezTo>
                  <a:pt x="3588924" y="243503"/>
                  <a:pt x="3581453" y="240064"/>
                  <a:pt x="3571981" y="226965"/>
                </a:cubicBezTo>
                <a:cubicBezTo>
                  <a:pt x="3562509" y="213865"/>
                  <a:pt x="3562097" y="207763"/>
                  <a:pt x="3570744" y="208659"/>
                </a:cubicBezTo>
                <a:cubicBezTo>
                  <a:pt x="3579391" y="209556"/>
                  <a:pt x="3589720" y="206777"/>
                  <a:pt x="3601730" y="200324"/>
                </a:cubicBezTo>
                <a:cubicBezTo>
                  <a:pt x="3613740" y="193871"/>
                  <a:pt x="3628327" y="184643"/>
                  <a:pt x="3645492" y="172640"/>
                </a:cubicBezTo>
                <a:lnTo>
                  <a:pt x="3645492" y="137277"/>
                </a:lnTo>
                <a:cubicBezTo>
                  <a:pt x="3638093" y="139930"/>
                  <a:pt x="3629593" y="141719"/>
                  <a:pt x="3619992" y="142644"/>
                </a:cubicBezTo>
                <a:cubicBezTo>
                  <a:pt x="3610391" y="143569"/>
                  <a:pt x="3601895" y="141590"/>
                  <a:pt x="3594502" y="136707"/>
                </a:cubicBezTo>
                <a:cubicBezTo>
                  <a:pt x="3587110" y="131825"/>
                  <a:pt x="3588386" y="128451"/>
                  <a:pt x="3598331" y="126587"/>
                </a:cubicBezTo>
                <a:cubicBezTo>
                  <a:pt x="3608276" y="124723"/>
                  <a:pt x="3623997" y="119653"/>
                  <a:pt x="3645492" y="111379"/>
                </a:cubicBezTo>
                <a:cubicBezTo>
                  <a:pt x="3645492" y="97268"/>
                  <a:pt x="3645055" y="82311"/>
                  <a:pt x="3644180" y="66508"/>
                </a:cubicBezTo>
                <a:cubicBezTo>
                  <a:pt x="3643306" y="50706"/>
                  <a:pt x="3640158" y="37828"/>
                  <a:pt x="3634737" y="27876"/>
                </a:cubicBezTo>
                <a:cubicBezTo>
                  <a:pt x="3632027" y="22900"/>
                  <a:pt x="3632307" y="19969"/>
                  <a:pt x="3635576" y="19084"/>
                </a:cubicBezTo>
                <a:close/>
                <a:moveTo>
                  <a:pt x="5086391" y="18960"/>
                </a:moveTo>
                <a:cubicBezTo>
                  <a:pt x="5087804" y="18707"/>
                  <a:pt x="5089646" y="18757"/>
                  <a:pt x="5091913" y="19111"/>
                </a:cubicBezTo>
                <a:cubicBezTo>
                  <a:pt x="5100983" y="20523"/>
                  <a:pt x="5110007" y="23319"/>
                  <a:pt x="5118984" y="27500"/>
                </a:cubicBezTo>
                <a:cubicBezTo>
                  <a:pt x="5127961" y="31680"/>
                  <a:pt x="5130876" y="36595"/>
                  <a:pt x="5127728" y="42245"/>
                </a:cubicBezTo>
                <a:cubicBezTo>
                  <a:pt x="5124580" y="47895"/>
                  <a:pt x="5123006" y="72768"/>
                  <a:pt x="5123006" y="116864"/>
                </a:cubicBezTo>
                <a:cubicBezTo>
                  <a:pt x="5137719" y="99785"/>
                  <a:pt x="5151494" y="83079"/>
                  <a:pt x="5164328" y="66745"/>
                </a:cubicBezTo>
                <a:cubicBezTo>
                  <a:pt x="5177162" y="50412"/>
                  <a:pt x="5183131" y="37810"/>
                  <a:pt x="5182235" y="28941"/>
                </a:cubicBezTo>
                <a:cubicBezTo>
                  <a:pt x="5181339" y="20071"/>
                  <a:pt x="5185358" y="17314"/>
                  <a:pt x="5194292" y="20670"/>
                </a:cubicBezTo>
                <a:cubicBezTo>
                  <a:pt x="5203226" y="24026"/>
                  <a:pt x="5212024" y="28987"/>
                  <a:pt x="5220685" y="35555"/>
                </a:cubicBezTo>
                <a:cubicBezTo>
                  <a:pt x="5229346" y="42123"/>
                  <a:pt x="5229547" y="47354"/>
                  <a:pt x="5221287" y="51247"/>
                </a:cubicBezTo>
                <a:cubicBezTo>
                  <a:pt x="5213027" y="55140"/>
                  <a:pt x="5199995" y="65541"/>
                  <a:pt x="5182192" y="82448"/>
                </a:cubicBezTo>
                <a:cubicBezTo>
                  <a:pt x="5164389" y="99355"/>
                  <a:pt x="5144660" y="115609"/>
                  <a:pt x="5123006" y="131212"/>
                </a:cubicBezTo>
                <a:lnTo>
                  <a:pt x="5123006" y="135772"/>
                </a:lnTo>
                <a:cubicBezTo>
                  <a:pt x="5151142" y="131341"/>
                  <a:pt x="5173208" y="127347"/>
                  <a:pt x="5189204" y="123790"/>
                </a:cubicBezTo>
                <a:cubicBezTo>
                  <a:pt x="5205201" y="120234"/>
                  <a:pt x="5218064" y="116843"/>
                  <a:pt x="5227794" y="113616"/>
                </a:cubicBezTo>
                <a:cubicBezTo>
                  <a:pt x="5237524" y="110390"/>
                  <a:pt x="5248135" y="113129"/>
                  <a:pt x="5259629" y="121833"/>
                </a:cubicBezTo>
                <a:cubicBezTo>
                  <a:pt x="5271123" y="130538"/>
                  <a:pt x="5269370" y="135729"/>
                  <a:pt x="5254370" y="137406"/>
                </a:cubicBezTo>
                <a:cubicBezTo>
                  <a:pt x="5239370" y="139084"/>
                  <a:pt x="5224543" y="141031"/>
                  <a:pt x="5209887" y="143247"/>
                </a:cubicBezTo>
                <a:cubicBezTo>
                  <a:pt x="5195231" y="145462"/>
                  <a:pt x="5173470" y="148871"/>
                  <a:pt x="5144603" y="153475"/>
                </a:cubicBezTo>
                <a:cubicBezTo>
                  <a:pt x="5160707" y="164646"/>
                  <a:pt x="5175553" y="176114"/>
                  <a:pt x="5189140" y="187880"/>
                </a:cubicBezTo>
                <a:cubicBezTo>
                  <a:pt x="5202727" y="199647"/>
                  <a:pt x="5215243" y="209054"/>
                  <a:pt x="5226686" y="216102"/>
                </a:cubicBezTo>
                <a:cubicBezTo>
                  <a:pt x="5238130" y="223150"/>
                  <a:pt x="5248910" y="228435"/>
                  <a:pt x="5259027" y="231955"/>
                </a:cubicBezTo>
                <a:cubicBezTo>
                  <a:pt x="5269144" y="235476"/>
                  <a:pt x="5280498" y="239010"/>
                  <a:pt x="5293088" y="242560"/>
                </a:cubicBezTo>
                <a:cubicBezTo>
                  <a:pt x="5305680" y="246109"/>
                  <a:pt x="5308293" y="249690"/>
                  <a:pt x="5300929" y="253304"/>
                </a:cubicBezTo>
                <a:cubicBezTo>
                  <a:pt x="5293565" y="256918"/>
                  <a:pt x="5278677" y="259632"/>
                  <a:pt x="5256263" y="261446"/>
                </a:cubicBezTo>
                <a:cubicBezTo>
                  <a:pt x="5233849" y="263260"/>
                  <a:pt x="5218802" y="260829"/>
                  <a:pt x="5211123" y="254154"/>
                </a:cubicBezTo>
                <a:cubicBezTo>
                  <a:pt x="5203444" y="247478"/>
                  <a:pt x="5193435" y="236372"/>
                  <a:pt x="5181095" y="220834"/>
                </a:cubicBezTo>
                <a:cubicBezTo>
                  <a:pt x="5168755" y="205297"/>
                  <a:pt x="5151042" y="183747"/>
                  <a:pt x="5127954" y="156185"/>
                </a:cubicBezTo>
                <a:lnTo>
                  <a:pt x="5122877" y="157067"/>
                </a:lnTo>
                <a:cubicBezTo>
                  <a:pt x="5122017" y="198926"/>
                  <a:pt x="5121149" y="224964"/>
                  <a:pt x="5120275" y="235182"/>
                </a:cubicBezTo>
                <a:cubicBezTo>
                  <a:pt x="5119400" y="245399"/>
                  <a:pt x="5119482" y="250357"/>
                  <a:pt x="5120522" y="250056"/>
                </a:cubicBezTo>
                <a:cubicBezTo>
                  <a:pt x="5121562" y="249755"/>
                  <a:pt x="5127467" y="246464"/>
                  <a:pt x="5138236" y="240183"/>
                </a:cubicBezTo>
                <a:cubicBezTo>
                  <a:pt x="5149005" y="233902"/>
                  <a:pt x="5158606" y="229327"/>
                  <a:pt x="5167038" y="226459"/>
                </a:cubicBezTo>
                <a:cubicBezTo>
                  <a:pt x="5175470" y="223591"/>
                  <a:pt x="5169845" y="232073"/>
                  <a:pt x="5150163" y="251906"/>
                </a:cubicBezTo>
                <a:cubicBezTo>
                  <a:pt x="5130481" y="271738"/>
                  <a:pt x="5116120" y="286839"/>
                  <a:pt x="5107078" y="297207"/>
                </a:cubicBezTo>
                <a:cubicBezTo>
                  <a:pt x="5098036" y="307575"/>
                  <a:pt x="5090981" y="307360"/>
                  <a:pt x="5085912" y="296561"/>
                </a:cubicBezTo>
                <a:cubicBezTo>
                  <a:pt x="5080843" y="285763"/>
                  <a:pt x="5079893" y="277783"/>
                  <a:pt x="5083062" y="272620"/>
                </a:cubicBezTo>
                <a:cubicBezTo>
                  <a:pt x="5086231" y="267458"/>
                  <a:pt x="5089153" y="257972"/>
                  <a:pt x="5091827" y="244162"/>
                </a:cubicBezTo>
                <a:cubicBezTo>
                  <a:pt x="5094502" y="230353"/>
                  <a:pt x="5097194" y="202375"/>
                  <a:pt x="5099904" y="160229"/>
                </a:cubicBezTo>
                <a:cubicBezTo>
                  <a:pt x="5066434" y="166481"/>
                  <a:pt x="5047093" y="169844"/>
                  <a:pt x="5041880" y="170317"/>
                </a:cubicBezTo>
                <a:cubicBezTo>
                  <a:pt x="5036667" y="170790"/>
                  <a:pt x="5029286" y="167180"/>
                  <a:pt x="5019735" y="159487"/>
                </a:cubicBezTo>
                <a:cubicBezTo>
                  <a:pt x="5010185" y="151793"/>
                  <a:pt x="5013533" y="147947"/>
                  <a:pt x="5029781" y="147947"/>
                </a:cubicBezTo>
                <a:cubicBezTo>
                  <a:pt x="5042931" y="147947"/>
                  <a:pt x="5066305" y="145007"/>
                  <a:pt x="5099904" y="139127"/>
                </a:cubicBezTo>
                <a:cubicBezTo>
                  <a:pt x="5099904" y="117273"/>
                  <a:pt x="5099678" y="101007"/>
                  <a:pt x="5099226" y="90331"/>
                </a:cubicBezTo>
                <a:cubicBezTo>
                  <a:pt x="5098775" y="79655"/>
                  <a:pt x="5097467" y="68903"/>
                  <a:pt x="5095301" y="58076"/>
                </a:cubicBezTo>
                <a:cubicBezTo>
                  <a:pt x="5093136" y="47250"/>
                  <a:pt x="5089762" y="37695"/>
                  <a:pt x="5085180" y="29414"/>
                </a:cubicBezTo>
                <a:cubicBezTo>
                  <a:pt x="5081744" y="23203"/>
                  <a:pt x="5082147" y="19718"/>
                  <a:pt x="5086391" y="18960"/>
                </a:cubicBezTo>
                <a:close/>
                <a:moveTo>
                  <a:pt x="5516620" y="18118"/>
                </a:moveTo>
                <a:cubicBezTo>
                  <a:pt x="5520520" y="18321"/>
                  <a:pt x="5524535" y="18899"/>
                  <a:pt x="5528665" y="19853"/>
                </a:cubicBezTo>
                <a:cubicBezTo>
                  <a:pt x="5536925" y="21760"/>
                  <a:pt x="5544303" y="25481"/>
                  <a:pt x="5550799" y="31016"/>
                </a:cubicBezTo>
                <a:cubicBezTo>
                  <a:pt x="5557296" y="36552"/>
                  <a:pt x="5559708" y="44848"/>
                  <a:pt x="5558037" y="55904"/>
                </a:cubicBezTo>
                <a:cubicBezTo>
                  <a:pt x="5556367" y="66960"/>
                  <a:pt x="5549355" y="68943"/>
                  <a:pt x="5537000" y="61852"/>
                </a:cubicBezTo>
                <a:cubicBezTo>
                  <a:pt x="5524646" y="54760"/>
                  <a:pt x="5514469" y="47207"/>
                  <a:pt x="5506467" y="39190"/>
                </a:cubicBezTo>
                <a:cubicBezTo>
                  <a:pt x="5498321" y="26585"/>
                  <a:pt x="5497920" y="19734"/>
                  <a:pt x="5505262" y="18637"/>
                </a:cubicBezTo>
                <a:cubicBezTo>
                  <a:pt x="5508933" y="18089"/>
                  <a:pt x="5512719" y="17916"/>
                  <a:pt x="5516620" y="18118"/>
                </a:cubicBezTo>
                <a:close/>
                <a:moveTo>
                  <a:pt x="2341157" y="16753"/>
                </a:moveTo>
                <a:cubicBezTo>
                  <a:pt x="2343045" y="16695"/>
                  <a:pt x="2345380" y="17080"/>
                  <a:pt x="2348160" y="17906"/>
                </a:cubicBezTo>
                <a:cubicBezTo>
                  <a:pt x="2359281" y="21211"/>
                  <a:pt x="2367630" y="25058"/>
                  <a:pt x="2373209" y="29446"/>
                </a:cubicBezTo>
                <a:cubicBezTo>
                  <a:pt x="2378787" y="33834"/>
                  <a:pt x="2379443" y="38653"/>
                  <a:pt x="2375177" y="43901"/>
                </a:cubicBezTo>
                <a:cubicBezTo>
                  <a:pt x="2370911" y="49150"/>
                  <a:pt x="2365870" y="57582"/>
                  <a:pt x="2360055" y="69197"/>
                </a:cubicBezTo>
                <a:cubicBezTo>
                  <a:pt x="2354240" y="80813"/>
                  <a:pt x="2345668" y="92658"/>
                  <a:pt x="2334340" y="104732"/>
                </a:cubicBezTo>
                <a:cubicBezTo>
                  <a:pt x="2362690" y="103944"/>
                  <a:pt x="2380218" y="101047"/>
                  <a:pt x="2386921" y="96042"/>
                </a:cubicBezTo>
                <a:cubicBezTo>
                  <a:pt x="2393626" y="91037"/>
                  <a:pt x="2401394" y="90464"/>
                  <a:pt x="2410228" y="94321"/>
                </a:cubicBezTo>
                <a:cubicBezTo>
                  <a:pt x="2419062" y="98179"/>
                  <a:pt x="2426171" y="103001"/>
                  <a:pt x="2431555" y="108787"/>
                </a:cubicBezTo>
                <a:cubicBezTo>
                  <a:pt x="2436940" y="114573"/>
                  <a:pt x="2437345" y="119958"/>
                  <a:pt x="2432771" y="124941"/>
                </a:cubicBezTo>
                <a:cubicBezTo>
                  <a:pt x="2428196" y="129924"/>
                  <a:pt x="2425024" y="141741"/>
                  <a:pt x="2423252" y="160390"/>
                </a:cubicBezTo>
                <a:cubicBezTo>
                  <a:pt x="2421482" y="179040"/>
                  <a:pt x="2419922" y="197797"/>
                  <a:pt x="2418574" y="216661"/>
                </a:cubicBezTo>
                <a:cubicBezTo>
                  <a:pt x="2417226" y="235526"/>
                  <a:pt x="2413246" y="251798"/>
                  <a:pt x="2406636" y="265479"/>
                </a:cubicBezTo>
                <a:cubicBezTo>
                  <a:pt x="2400025" y="279159"/>
                  <a:pt x="2389768" y="289560"/>
                  <a:pt x="2375865" y="296680"/>
                </a:cubicBezTo>
                <a:cubicBezTo>
                  <a:pt x="2361963" y="303800"/>
                  <a:pt x="2354484" y="302011"/>
                  <a:pt x="2353430" y="291313"/>
                </a:cubicBezTo>
                <a:cubicBezTo>
                  <a:pt x="2352376" y="280615"/>
                  <a:pt x="2346654" y="268440"/>
                  <a:pt x="2336265" y="254788"/>
                </a:cubicBezTo>
                <a:cubicBezTo>
                  <a:pt x="2325875" y="241136"/>
                  <a:pt x="2327281" y="237508"/>
                  <a:pt x="2340481" y="243904"/>
                </a:cubicBezTo>
                <a:cubicBezTo>
                  <a:pt x="2353681" y="250300"/>
                  <a:pt x="2362898" y="253899"/>
                  <a:pt x="2368132" y="254702"/>
                </a:cubicBezTo>
                <a:cubicBezTo>
                  <a:pt x="2373367" y="255505"/>
                  <a:pt x="2378239" y="250698"/>
                  <a:pt x="2382748" y="240280"/>
                </a:cubicBezTo>
                <a:cubicBezTo>
                  <a:pt x="2387259" y="229861"/>
                  <a:pt x="2390413" y="214084"/>
                  <a:pt x="2392213" y="192946"/>
                </a:cubicBezTo>
                <a:cubicBezTo>
                  <a:pt x="2394013" y="171809"/>
                  <a:pt x="2394913" y="154127"/>
                  <a:pt x="2394913" y="139902"/>
                </a:cubicBezTo>
                <a:cubicBezTo>
                  <a:pt x="2394913" y="127067"/>
                  <a:pt x="2393676" y="119822"/>
                  <a:pt x="2391202" y="118166"/>
                </a:cubicBezTo>
                <a:cubicBezTo>
                  <a:pt x="2388728" y="116509"/>
                  <a:pt x="2382580" y="116914"/>
                  <a:pt x="2372757" y="119381"/>
                </a:cubicBezTo>
                <a:lnTo>
                  <a:pt x="2344621" y="126436"/>
                </a:lnTo>
                <a:cubicBezTo>
                  <a:pt x="2337796" y="127368"/>
                  <a:pt x="2331730" y="125131"/>
                  <a:pt x="2326424" y="119725"/>
                </a:cubicBezTo>
                <a:cubicBezTo>
                  <a:pt x="2312700" y="135313"/>
                  <a:pt x="2298414" y="147308"/>
                  <a:pt x="2283565" y="155712"/>
                </a:cubicBezTo>
                <a:cubicBezTo>
                  <a:pt x="2279852" y="157813"/>
                  <a:pt x="2277057" y="159091"/>
                  <a:pt x="2275179" y="159547"/>
                </a:cubicBezTo>
                <a:lnTo>
                  <a:pt x="2273517" y="158914"/>
                </a:lnTo>
                <a:lnTo>
                  <a:pt x="2273199" y="164477"/>
                </a:lnTo>
                <a:cubicBezTo>
                  <a:pt x="2272993" y="171809"/>
                  <a:pt x="2273114" y="180872"/>
                  <a:pt x="2273562" y="191666"/>
                </a:cubicBezTo>
                <a:cubicBezTo>
                  <a:pt x="2274459" y="213255"/>
                  <a:pt x="2273749" y="229603"/>
                  <a:pt x="2271433" y="240710"/>
                </a:cubicBezTo>
                <a:cubicBezTo>
                  <a:pt x="2269117" y="251816"/>
                  <a:pt x="2266005" y="260750"/>
                  <a:pt x="2262097" y="267512"/>
                </a:cubicBezTo>
                <a:cubicBezTo>
                  <a:pt x="2258190" y="274273"/>
                  <a:pt x="2254006" y="274373"/>
                  <a:pt x="2249546" y="267813"/>
                </a:cubicBezTo>
                <a:cubicBezTo>
                  <a:pt x="2245086" y="261252"/>
                  <a:pt x="2241673" y="255803"/>
                  <a:pt x="2239307" y="251465"/>
                </a:cubicBezTo>
                <a:cubicBezTo>
                  <a:pt x="2236941" y="247127"/>
                  <a:pt x="2234629" y="244782"/>
                  <a:pt x="2232370" y="244431"/>
                </a:cubicBezTo>
                <a:cubicBezTo>
                  <a:pt x="2230111" y="244080"/>
                  <a:pt x="2218887" y="245553"/>
                  <a:pt x="2198695" y="248851"/>
                </a:cubicBezTo>
                <a:cubicBezTo>
                  <a:pt x="2193992" y="268956"/>
                  <a:pt x="2188625" y="274456"/>
                  <a:pt x="2182595" y="265350"/>
                </a:cubicBezTo>
                <a:cubicBezTo>
                  <a:pt x="2176565" y="256244"/>
                  <a:pt x="2173550" y="244119"/>
                  <a:pt x="2173550" y="228976"/>
                </a:cubicBezTo>
                <a:cubicBezTo>
                  <a:pt x="2173550" y="214707"/>
                  <a:pt x="2173109" y="196979"/>
                  <a:pt x="2172227" y="175792"/>
                </a:cubicBezTo>
                <a:cubicBezTo>
                  <a:pt x="2171345" y="154604"/>
                  <a:pt x="2168197" y="139267"/>
                  <a:pt x="2162784" y="129781"/>
                </a:cubicBezTo>
                <a:cubicBezTo>
                  <a:pt x="2157371" y="120295"/>
                  <a:pt x="2158292" y="115552"/>
                  <a:pt x="2165548" y="115552"/>
                </a:cubicBezTo>
                <a:cubicBezTo>
                  <a:pt x="2170338" y="115552"/>
                  <a:pt x="2175938" y="115989"/>
                  <a:pt x="2182348" y="116864"/>
                </a:cubicBezTo>
                <a:cubicBezTo>
                  <a:pt x="2189231" y="108217"/>
                  <a:pt x="2196910" y="94845"/>
                  <a:pt x="2205385" y="76747"/>
                </a:cubicBezTo>
                <a:cubicBezTo>
                  <a:pt x="2213860" y="58650"/>
                  <a:pt x="2216524" y="44392"/>
                  <a:pt x="2213376" y="33974"/>
                </a:cubicBezTo>
                <a:cubicBezTo>
                  <a:pt x="2210229" y="23556"/>
                  <a:pt x="2218155" y="22470"/>
                  <a:pt x="2237156" y="30715"/>
                </a:cubicBezTo>
                <a:cubicBezTo>
                  <a:pt x="2253360" y="38545"/>
                  <a:pt x="2258369" y="45439"/>
                  <a:pt x="2252181" y="51397"/>
                </a:cubicBezTo>
                <a:cubicBezTo>
                  <a:pt x="2245993" y="57356"/>
                  <a:pt x="2239329" y="65691"/>
                  <a:pt x="2232187" y="76403"/>
                </a:cubicBezTo>
                <a:cubicBezTo>
                  <a:pt x="2225046" y="87115"/>
                  <a:pt x="2214104" y="100602"/>
                  <a:pt x="2199362" y="116864"/>
                </a:cubicBezTo>
                <a:cubicBezTo>
                  <a:pt x="2216714" y="114369"/>
                  <a:pt x="2228774" y="110146"/>
                  <a:pt x="2235543" y="104195"/>
                </a:cubicBezTo>
                <a:cubicBezTo>
                  <a:pt x="2242311" y="98243"/>
                  <a:pt x="2249639" y="97189"/>
                  <a:pt x="2257526" y="101033"/>
                </a:cubicBezTo>
                <a:cubicBezTo>
                  <a:pt x="2265414" y="104876"/>
                  <a:pt x="2272315" y="108877"/>
                  <a:pt x="2278230" y="113035"/>
                </a:cubicBezTo>
                <a:cubicBezTo>
                  <a:pt x="2284145" y="117194"/>
                  <a:pt x="2285483" y="122073"/>
                  <a:pt x="2282242" y="127673"/>
                </a:cubicBezTo>
                <a:cubicBezTo>
                  <a:pt x="2279001" y="133273"/>
                  <a:pt x="2276520" y="139941"/>
                  <a:pt x="2274799" y="147678"/>
                </a:cubicBezTo>
                <a:cubicBezTo>
                  <a:pt x="2274369" y="149612"/>
                  <a:pt x="2274020" y="151979"/>
                  <a:pt x="2273754" y="154779"/>
                </a:cubicBezTo>
                <a:lnTo>
                  <a:pt x="2273732" y="155151"/>
                </a:lnTo>
                <a:lnTo>
                  <a:pt x="2274921" y="152417"/>
                </a:lnTo>
                <a:cubicBezTo>
                  <a:pt x="2276713" y="149584"/>
                  <a:pt x="2279422" y="145928"/>
                  <a:pt x="2283048" y="141450"/>
                </a:cubicBezTo>
                <a:cubicBezTo>
                  <a:pt x="2297553" y="123540"/>
                  <a:pt x="2310825" y="103065"/>
                  <a:pt x="2322864" y="80028"/>
                </a:cubicBezTo>
                <a:cubicBezTo>
                  <a:pt x="2334902" y="56990"/>
                  <a:pt x="2339348" y="40051"/>
                  <a:pt x="2336200" y="29210"/>
                </a:cubicBezTo>
                <a:cubicBezTo>
                  <a:pt x="2333840" y="21079"/>
                  <a:pt x="2335492" y="16927"/>
                  <a:pt x="2341157" y="16753"/>
                </a:cubicBezTo>
                <a:close/>
                <a:moveTo>
                  <a:pt x="3111675" y="16411"/>
                </a:moveTo>
                <a:cubicBezTo>
                  <a:pt x="3115905" y="17659"/>
                  <a:pt x="3122093" y="21416"/>
                  <a:pt x="3130239" y="27682"/>
                </a:cubicBezTo>
                <a:cubicBezTo>
                  <a:pt x="3143374" y="39499"/>
                  <a:pt x="3146285" y="47328"/>
                  <a:pt x="3138972" y="51172"/>
                </a:cubicBezTo>
                <a:cubicBezTo>
                  <a:pt x="3131658" y="55015"/>
                  <a:pt x="3120595" y="64791"/>
                  <a:pt x="3105781" y="80501"/>
                </a:cubicBezTo>
                <a:cubicBezTo>
                  <a:pt x="3090968" y="96211"/>
                  <a:pt x="3077277" y="107353"/>
                  <a:pt x="3064708" y="113928"/>
                </a:cubicBezTo>
                <a:cubicBezTo>
                  <a:pt x="3052138" y="120503"/>
                  <a:pt x="3046348" y="121578"/>
                  <a:pt x="3047338" y="117155"/>
                </a:cubicBezTo>
                <a:cubicBezTo>
                  <a:pt x="3048327" y="112731"/>
                  <a:pt x="3052694" y="106643"/>
                  <a:pt x="3060438" y="98892"/>
                </a:cubicBezTo>
                <a:cubicBezTo>
                  <a:pt x="3068181" y="91141"/>
                  <a:pt x="3076692" y="80641"/>
                  <a:pt x="3085970" y="67390"/>
                </a:cubicBezTo>
                <a:cubicBezTo>
                  <a:pt x="3095249" y="54140"/>
                  <a:pt x="3100558" y="44848"/>
                  <a:pt x="3101899" y="39513"/>
                </a:cubicBezTo>
                <a:cubicBezTo>
                  <a:pt x="3103240" y="34178"/>
                  <a:pt x="3104225" y="27740"/>
                  <a:pt x="3104856" y="20197"/>
                </a:cubicBezTo>
                <a:cubicBezTo>
                  <a:pt x="3105172" y="16425"/>
                  <a:pt x="3107445" y="15163"/>
                  <a:pt x="3111675" y="16411"/>
                </a:cubicBezTo>
                <a:close/>
                <a:moveTo>
                  <a:pt x="1887635" y="11775"/>
                </a:moveTo>
                <a:cubicBezTo>
                  <a:pt x="1895981" y="13704"/>
                  <a:pt x="1902983" y="16712"/>
                  <a:pt x="1908640" y="20799"/>
                </a:cubicBezTo>
                <a:cubicBezTo>
                  <a:pt x="1914297" y="24886"/>
                  <a:pt x="1915107" y="28726"/>
                  <a:pt x="1911070" y="32318"/>
                </a:cubicBezTo>
                <a:cubicBezTo>
                  <a:pt x="1907034" y="35910"/>
                  <a:pt x="1902305" y="39621"/>
                  <a:pt x="1896884" y="43449"/>
                </a:cubicBezTo>
                <a:cubicBezTo>
                  <a:pt x="1901961" y="42905"/>
                  <a:pt x="1911128" y="41058"/>
                  <a:pt x="1924385" y="37911"/>
                </a:cubicBezTo>
                <a:cubicBezTo>
                  <a:pt x="1937643" y="34763"/>
                  <a:pt x="1945372" y="37143"/>
                  <a:pt x="1947574" y="45052"/>
                </a:cubicBezTo>
                <a:cubicBezTo>
                  <a:pt x="1949775" y="52961"/>
                  <a:pt x="1942845" y="58162"/>
                  <a:pt x="1926784" y="60658"/>
                </a:cubicBezTo>
                <a:cubicBezTo>
                  <a:pt x="1910723" y="63153"/>
                  <a:pt x="1897938" y="61246"/>
                  <a:pt x="1888431" y="54936"/>
                </a:cubicBezTo>
                <a:cubicBezTo>
                  <a:pt x="1878708" y="68789"/>
                  <a:pt x="1863486" y="80350"/>
                  <a:pt x="1842765" y="89621"/>
                </a:cubicBezTo>
                <a:cubicBezTo>
                  <a:pt x="1822043" y="98892"/>
                  <a:pt x="1818081" y="97437"/>
                  <a:pt x="1830880" y="85255"/>
                </a:cubicBezTo>
                <a:cubicBezTo>
                  <a:pt x="1843679" y="73073"/>
                  <a:pt x="1854929" y="60858"/>
                  <a:pt x="1864630" y="48612"/>
                </a:cubicBezTo>
                <a:cubicBezTo>
                  <a:pt x="1874331" y="36365"/>
                  <a:pt x="1878504" y="26682"/>
                  <a:pt x="1877149" y="19562"/>
                </a:cubicBezTo>
                <a:cubicBezTo>
                  <a:pt x="1875793" y="12442"/>
                  <a:pt x="1879289" y="9847"/>
                  <a:pt x="1887635" y="11775"/>
                </a:cubicBezTo>
                <a:close/>
                <a:moveTo>
                  <a:pt x="5882424" y="10313"/>
                </a:moveTo>
                <a:cubicBezTo>
                  <a:pt x="5888260" y="11266"/>
                  <a:pt x="5895710" y="13557"/>
                  <a:pt x="5904774" y="17185"/>
                </a:cubicBezTo>
                <a:cubicBezTo>
                  <a:pt x="5913836" y="20813"/>
                  <a:pt x="5917224" y="25703"/>
                  <a:pt x="5914937" y="31855"/>
                </a:cubicBezTo>
                <a:cubicBezTo>
                  <a:pt x="5912649" y="38007"/>
                  <a:pt x="5910645" y="58249"/>
                  <a:pt x="5908924" y="92579"/>
                </a:cubicBezTo>
                <a:cubicBezTo>
                  <a:pt x="5918733" y="90930"/>
                  <a:pt x="5931001" y="87818"/>
                  <a:pt x="5945729" y="83244"/>
                </a:cubicBezTo>
                <a:cubicBezTo>
                  <a:pt x="5960456" y="78669"/>
                  <a:pt x="5972402" y="80415"/>
                  <a:pt x="5981566" y="88481"/>
                </a:cubicBezTo>
                <a:cubicBezTo>
                  <a:pt x="5990728" y="96548"/>
                  <a:pt x="5989918" y="101750"/>
                  <a:pt x="5979134" y="104087"/>
                </a:cubicBezTo>
                <a:cubicBezTo>
                  <a:pt x="5968350" y="106424"/>
                  <a:pt x="5945843" y="109594"/>
                  <a:pt x="5911614" y="113595"/>
                </a:cubicBezTo>
                <a:cubicBezTo>
                  <a:pt x="5928392" y="137528"/>
                  <a:pt x="5946764" y="159035"/>
                  <a:pt x="5966734" y="178115"/>
                </a:cubicBezTo>
                <a:cubicBezTo>
                  <a:pt x="5986702" y="197194"/>
                  <a:pt x="6004556" y="210291"/>
                  <a:pt x="6020294" y="217403"/>
                </a:cubicBezTo>
                <a:cubicBezTo>
                  <a:pt x="6036032" y="224516"/>
                  <a:pt x="6038499" y="229363"/>
                  <a:pt x="6027694" y="231944"/>
                </a:cubicBezTo>
                <a:cubicBezTo>
                  <a:pt x="6016888" y="234526"/>
                  <a:pt x="6004316" y="235110"/>
                  <a:pt x="5989976" y="233697"/>
                </a:cubicBezTo>
                <a:cubicBezTo>
                  <a:pt x="5975635" y="232285"/>
                  <a:pt x="5966035" y="227696"/>
                  <a:pt x="5961174" y="219931"/>
                </a:cubicBezTo>
                <a:cubicBezTo>
                  <a:pt x="5956312" y="212166"/>
                  <a:pt x="5949644" y="201593"/>
                  <a:pt x="5941169" y="188214"/>
                </a:cubicBezTo>
                <a:cubicBezTo>
                  <a:pt x="5932694" y="174834"/>
                  <a:pt x="5921945" y="153360"/>
                  <a:pt x="5908924" y="123790"/>
                </a:cubicBezTo>
                <a:lnTo>
                  <a:pt x="5908924" y="203250"/>
                </a:lnTo>
                <a:cubicBezTo>
                  <a:pt x="5913255" y="202518"/>
                  <a:pt x="5918045" y="201213"/>
                  <a:pt x="5923294" y="199335"/>
                </a:cubicBezTo>
                <a:cubicBezTo>
                  <a:pt x="5928542" y="197456"/>
                  <a:pt x="5934880" y="199392"/>
                  <a:pt x="5942308" y="205142"/>
                </a:cubicBezTo>
                <a:cubicBezTo>
                  <a:pt x="5949736" y="210893"/>
                  <a:pt x="5949826" y="215851"/>
                  <a:pt x="5942578" y="220017"/>
                </a:cubicBezTo>
                <a:cubicBezTo>
                  <a:pt x="5935328" y="224183"/>
                  <a:pt x="5924110" y="227456"/>
                  <a:pt x="5908924" y="229836"/>
                </a:cubicBezTo>
                <a:cubicBezTo>
                  <a:pt x="5909785" y="248364"/>
                  <a:pt x="5909132" y="267490"/>
                  <a:pt x="5906968" y="287215"/>
                </a:cubicBezTo>
                <a:cubicBezTo>
                  <a:pt x="5904802" y="306940"/>
                  <a:pt x="5899385" y="311769"/>
                  <a:pt x="5890716" y="301702"/>
                </a:cubicBezTo>
                <a:cubicBezTo>
                  <a:pt x="5882048" y="291635"/>
                  <a:pt x="5878838" y="281665"/>
                  <a:pt x="5881090" y="271792"/>
                </a:cubicBezTo>
                <a:cubicBezTo>
                  <a:pt x="5883342" y="261919"/>
                  <a:pt x="5884912" y="249024"/>
                  <a:pt x="5885802" y="233106"/>
                </a:cubicBezTo>
                <a:cubicBezTo>
                  <a:pt x="5874687" y="234009"/>
                  <a:pt x="5864036" y="232823"/>
                  <a:pt x="5853848" y="229546"/>
                </a:cubicBezTo>
                <a:cubicBezTo>
                  <a:pt x="5843658" y="226269"/>
                  <a:pt x="5842562" y="222917"/>
                  <a:pt x="5850556" y="219490"/>
                </a:cubicBezTo>
                <a:cubicBezTo>
                  <a:pt x="5858550" y="216063"/>
                  <a:pt x="5870299" y="212721"/>
                  <a:pt x="5885802" y="209466"/>
                </a:cubicBezTo>
                <a:lnTo>
                  <a:pt x="5885802" y="138633"/>
                </a:lnTo>
                <a:cubicBezTo>
                  <a:pt x="5878273" y="160803"/>
                  <a:pt x="5866696" y="180617"/>
                  <a:pt x="5851072" y="198076"/>
                </a:cubicBezTo>
                <a:cubicBezTo>
                  <a:pt x="5835448" y="215536"/>
                  <a:pt x="5820460" y="227316"/>
                  <a:pt x="5806105" y="233418"/>
                </a:cubicBezTo>
                <a:lnTo>
                  <a:pt x="5798134" y="236018"/>
                </a:lnTo>
                <a:lnTo>
                  <a:pt x="5798087" y="237454"/>
                </a:lnTo>
                <a:cubicBezTo>
                  <a:pt x="5796936" y="258563"/>
                  <a:pt x="5794576" y="273228"/>
                  <a:pt x="5791005" y="281450"/>
                </a:cubicBezTo>
                <a:cubicBezTo>
                  <a:pt x="5786244" y="292413"/>
                  <a:pt x="5780382" y="291879"/>
                  <a:pt x="5773420" y="279848"/>
                </a:cubicBezTo>
                <a:cubicBezTo>
                  <a:pt x="5766458" y="267816"/>
                  <a:pt x="5764554" y="258065"/>
                  <a:pt x="5767710" y="250594"/>
                </a:cubicBezTo>
                <a:cubicBezTo>
                  <a:pt x="5770864" y="243123"/>
                  <a:pt x="5773338" y="230643"/>
                  <a:pt x="5775130" y="213155"/>
                </a:cubicBezTo>
                <a:cubicBezTo>
                  <a:pt x="5776922" y="195667"/>
                  <a:pt x="5777820" y="177996"/>
                  <a:pt x="5777820" y="160143"/>
                </a:cubicBezTo>
                <a:cubicBezTo>
                  <a:pt x="5777820" y="143107"/>
                  <a:pt x="5777439" y="133233"/>
                  <a:pt x="5776679" y="130523"/>
                </a:cubicBezTo>
                <a:cubicBezTo>
                  <a:pt x="5768634" y="143257"/>
                  <a:pt x="5758912" y="154869"/>
                  <a:pt x="5747511" y="165359"/>
                </a:cubicBezTo>
                <a:cubicBezTo>
                  <a:pt x="5736110" y="175849"/>
                  <a:pt x="5725040" y="183690"/>
                  <a:pt x="5714299" y="188881"/>
                </a:cubicBezTo>
                <a:cubicBezTo>
                  <a:pt x="5703558" y="194072"/>
                  <a:pt x="5703430" y="190157"/>
                  <a:pt x="5713912" y="177136"/>
                </a:cubicBezTo>
                <a:cubicBezTo>
                  <a:pt x="5724394" y="164115"/>
                  <a:pt x="5735692" y="149090"/>
                  <a:pt x="5747802" y="132061"/>
                </a:cubicBezTo>
                <a:cubicBezTo>
                  <a:pt x="5759912" y="115032"/>
                  <a:pt x="5770420" y="96333"/>
                  <a:pt x="5779326" y="75962"/>
                </a:cubicBezTo>
                <a:cubicBezTo>
                  <a:pt x="5788230" y="55592"/>
                  <a:pt x="5792006" y="40897"/>
                  <a:pt x="5790650" y="31877"/>
                </a:cubicBezTo>
                <a:cubicBezTo>
                  <a:pt x="5789295" y="22857"/>
                  <a:pt x="5794074" y="20519"/>
                  <a:pt x="5804986" y="24865"/>
                </a:cubicBezTo>
                <a:cubicBezTo>
                  <a:pt x="5815900" y="29210"/>
                  <a:pt x="5823126" y="33357"/>
                  <a:pt x="5826669" y="37308"/>
                </a:cubicBezTo>
                <a:cubicBezTo>
                  <a:pt x="5830211" y="41259"/>
                  <a:pt x="5830502" y="44916"/>
                  <a:pt x="5827540" y="48278"/>
                </a:cubicBezTo>
                <a:cubicBezTo>
                  <a:pt x="5824579" y="51641"/>
                  <a:pt x="5820456" y="58607"/>
                  <a:pt x="5815172" y="69176"/>
                </a:cubicBezTo>
                <a:cubicBezTo>
                  <a:pt x="5809888" y="79744"/>
                  <a:pt x="5799745" y="95849"/>
                  <a:pt x="5784746" y="117488"/>
                </a:cubicBezTo>
                <a:cubicBezTo>
                  <a:pt x="5799142" y="123482"/>
                  <a:pt x="5805205" y="132631"/>
                  <a:pt x="5802932" y="144935"/>
                </a:cubicBezTo>
                <a:cubicBezTo>
                  <a:pt x="5800660" y="157239"/>
                  <a:pt x="5799294" y="180327"/>
                  <a:pt x="5798834" y="214198"/>
                </a:cubicBezTo>
                <a:lnTo>
                  <a:pt x="5798366" y="228791"/>
                </a:lnTo>
                <a:lnTo>
                  <a:pt x="5805072" y="220985"/>
                </a:lnTo>
                <a:cubicBezTo>
                  <a:pt x="5818738" y="206594"/>
                  <a:pt x="5832251" y="189153"/>
                  <a:pt x="5845609" y="168661"/>
                </a:cubicBezTo>
                <a:cubicBezTo>
                  <a:pt x="5858967" y="148169"/>
                  <a:pt x="5868320" y="131857"/>
                  <a:pt x="5873670" y="119725"/>
                </a:cubicBezTo>
                <a:cubicBezTo>
                  <a:pt x="5865152" y="122435"/>
                  <a:pt x="5856576" y="124464"/>
                  <a:pt x="5847944" y="125812"/>
                </a:cubicBezTo>
                <a:cubicBezTo>
                  <a:pt x="5839310" y="127160"/>
                  <a:pt x="5831090" y="124604"/>
                  <a:pt x="5823282" y="118144"/>
                </a:cubicBezTo>
                <a:cubicBezTo>
                  <a:pt x="5815473" y="111684"/>
                  <a:pt x="5816592" y="107851"/>
                  <a:pt x="5826637" y="106647"/>
                </a:cubicBezTo>
                <a:cubicBezTo>
                  <a:pt x="5836682" y="105442"/>
                  <a:pt x="5846924" y="103933"/>
                  <a:pt x="5857365" y="102119"/>
                </a:cubicBezTo>
                <a:cubicBezTo>
                  <a:pt x="5867804" y="100305"/>
                  <a:pt x="5877284" y="98688"/>
                  <a:pt x="5885802" y="97268"/>
                </a:cubicBezTo>
                <a:cubicBezTo>
                  <a:pt x="5885802" y="77436"/>
                  <a:pt x="5885138" y="61762"/>
                  <a:pt x="5883812" y="50247"/>
                </a:cubicBezTo>
                <a:cubicBezTo>
                  <a:pt x="5882484" y="38732"/>
                  <a:pt x="5880463" y="28959"/>
                  <a:pt x="5877746" y="20928"/>
                </a:cubicBezTo>
                <a:cubicBezTo>
                  <a:pt x="5875028" y="12898"/>
                  <a:pt x="5876588" y="9359"/>
                  <a:pt x="5882424" y="10313"/>
                </a:cubicBezTo>
                <a:close/>
                <a:moveTo>
                  <a:pt x="2650322" y="10259"/>
                </a:moveTo>
                <a:cubicBezTo>
                  <a:pt x="2661923" y="10259"/>
                  <a:pt x="2672259" y="12539"/>
                  <a:pt x="2681329" y="17099"/>
                </a:cubicBezTo>
                <a:cubicBezTo>
                  <a:pt x="2690399" y="21659"/>
                  <a:pt x="2694368" y="29106"/>
                  <a:pt x="2693235" y="39438"/>
                </a:cubicBezTo>
                <a:cubicBezTo>
                  <a:pt x="2692102" y="49770"/>
                  <a:pt x="2685872" y="52136"/>
                  <a:pt x="2674543" y="46536"/>
                </a:cubicBezTo>
                <a:cubicBezTo>
                  <a:pt x="2663214" y="40936"/>
                  <a:pt x="2654975" y="36079"/>
                  <a:pt x="2649827" y="31963"/>
                </a:cubicBezTo>
                <a:cubicBezTo>
                  <a:pt x="2646113" y="28249"/>
                  <a:pt x="2642105" y="23703"/>
                  <a:pt x="2637803" y="18325"/>
                </a:cubicBezTo>
                <a:cubicBezTo>
                  <a:pt x="2633501" y="12948"/>
                  <a:pt x="2637674" y="10259"/>
                  <a:pt x="2650322" y="10259"/>
                </a:cubicBezTo>
                <a:close/>
                <a:moveTo>
                  <a:pt x="1515134" y="8958"/>
                </a:moveTo>
                <a:cubicBezTo>
                  <a:pt x="1522742" y="9897"/>
                  <a:pt x="1530643" y="11969"/>
                  <a:pt x="1538839" y="15174"/>
                </a:cubicBezTo>
                <a:cubicBezTo>
                  <a:pt x="1547034" y="18379"/>
                  <a:pt x="1550210" y="22176"/>
                  <a:pt x="1548368" y="26564"/>
                </a:cubicBezTo>
                <a:cubicBezTo>
                  <a:pt x="1546525" y="30952"/>
                  <a:pt x="1545173" y="39581"/>
                  <a:pt x="1544313" y="52452"/>
                </a:cubicBezTo>
                <a:cubicBezTo>
                  <a:pt x="1543453" y="65322"/>
                  <a:pt x="1543022" y="81845"/>
                  <a:pt x="1543022" y="102022"/>
                </a:cubicBezTo>
                <a:cubicBezTo>
                  <a:pt x="1544815" y="102137"/>
                  <a:pt x="1549655" y="101040"/>
                  <a:pt x="1557542" y="98731"/>
                </a:cubicBezTo>
                <a:cubicBezTo>
                  <a:pt x="1565429" y="96422"/>
                  <a:pt x="1572631" y="97648"/>
                  <a:pt x="1579149" y="102409"/>
                </a:cubicBezTo>
                <a:cubicBezTo>
                  <a:pt x="1585667" y="107170"/>
                  <a:pt x="1586441" y="111218"/>
                  <a:pt x="1581472" y="114552"/>
                </a:cubicBezTo>
                <a:cubicBezTo>
                  <a:pt x="1576503" y="117886"/>
                  <a:pt x="1571018" y="120248"/>
                  <a:pt x="1565017" y="121639"/>
                </a:cubicBezTo>
                <a:cubicBezTo>
                  <a:pt x="1559015" y="123030"/>
                  <a:pt x="1551684" y="124809"/>
                  <a:pt x="1543022" y="126974"/>
                </a:cubicBezTo>
                <a:lnTo>
                  <a:pt x="1543022" y="156034"/>
                </a:lnTo>
                <a:cubicBezTo>
                  <a:pt x="1549762" y="156034"/>
                  <a:pt x="1557484" y="157318"/>
                  <a:pt x="1566189" y="159885"/>
                </a:cubicBezTo>
                <a:cubicBezTo>
                  <a:pt x="1574893" y="162452"/>
                  <a:pt x="1579733" y="168776"/>
                  <a:pt x="1580708" y="178857"/>
                </a:cubicBezTo>
                <a:cubicBezTo>
                  <a:pt x="1581683" y="188938"/>
                  <a:pt x="1578995" y="193979"/>
                  <a:pt x="1572642" y="193979"/>
                </a:cubicBezTo>
                <a:cubicBezTo>
                  <a:pt x="1568799" y="193979"/>
                  <a:pt x="1564002" y="191336"/>
                  <a:pt x="1558252" y="186052"/>
                </a:cubicBezTo>
                <a:cubicBezTo>
                  <a:pt x="1552501" y="180768"/>
                  <a:pt x="1547425" y="175308"/>
                  <a:pt x="1543022" y="169672"/>
                </a:cubicBezTo>
                <a:lnTo>
                  <a:pt x="1543022" y="247883"/>
                </a:lnTo>
                <a:cubicBezTo>
                  <a:pt x="1543022" y="268777"/>
                  <a:pt x="1541739" y="285035"/>
                  <a:pt x="1539172" y="296658"/>
                </a:cubicBezTo>
                <a:cubicBezTo>
                  <a:pt x="1536605" y="308281"/>
                  <a:pt x="1532981" y="313813"/>
                  <a:pt x="1528299" y="313253"/>
                </a:cubicBezTo>
                <a:cubicBezTo>
                  <a:pt x="1523616" y="312694"/>
                  <a:pt x="1519024" y="307818"/>
                  <a:pt x="1514521" y="298626"/>
                </a:cubicBezTo>
                <a:cubicBezTo>
                  <a:pt x="1510018" y="289434"/>
                  <a:pt x="1509122" y="280396"/>
                  <a:pt x="1511832" y="271513"/>
                </a:cubicBezTo>
                <a:cubicBezTo>
                  <a:pt x="1514543" y="262629"/>
                  <a:pt x="1516342" y="248583"/>
                  <a:pt x="1517231" y="229374"/>
                </a:cubicBezTo>
                <a:cubicBezTo>
                  <a:pt x="1518121" y="210165"/>
                  <a:pt x="1519017" y="187569"/>
                  <a:pt x="1519920" y="161584"/>
                </a:cubicBezTo>
                <a:cubicBezTo>
                  <a:pt x="1513152" y="181245"/>
                  <a:pt x="1502920" y="198611"/>
                  <a:pt x="1489225" y="213682"/>
                </a:cubicBezTo>
                <a:cubicBezTo>
                  <a:pt x="1475530" y="228754"/>
                  <a:pt x="1460799" y="240258"/>
                  <a:pt x="1445032" y="248195"/>
                </a:cubicBezTo>
                <a:cubicBezTo>
                  <a:pt x="1429265" y="256133"/>
                  <a:pt x="1427541" y="253584"/>
                  <a:pt x="1439859" y="240548"/>
                </a:cubicBezTo>
                <a:cubicBezTo>
                  <a:pt x="1452177" y="227513"/>
                  <a:pt x="1465478" y="210732"/>
                  <a:pt x="1479761" y="190204"/>
                </a:cubicBezTo>
                <a:cubicBezTo>
                  <a:pt x="1494043" y="169676"/>
                  <a:pt x="1504734" y="150234"/>
                  <a:pt x="1511832" y="131878"/>
                </a:cubicBezTo>
                <a:cubicBezTo>
                  <a:pt x="1502052" y="134574"/>
                  <a:pt x="1491950" y="136822"/>
                  <a:pt x="1481524" y="138622"/>
                </a:cubicBezTo>
                <a:cubicBezTo>
                  <a:pt x="1471099" y="140422"/>
                  <a:pt x="1460269" y="139242"/>
                  <a:pt x="1449033" y="135083"/>
                </a:cubicBezTo>
                <a:cubicBezTo>
                  <a:pt x="1437798" y="130925"/>
                  <a:pt x="1440153" y="127318"/>
                  <a:pt x="1456099" y="124264"/>
                </a:cubicBezTo>
                <a:cubicBezTo>
                  <a:pt x="1472045" y="121209"/>
                  <a:pt x="1492867" y="116362"/>
                  <a:pt x="1518565" y="109723"/>
                </a:cubicBezTo>
                <a:cubicBezTo>
                  <a:pt x="1518565" y="91324"/>
                  <a:pt x="1518128" y="73757"/>
                  <a:pt x="1517253" y="57022"/>
                </a:cubicBezTo>
                <a:cubicBezTo>
                  <a:pt x="1516378" y="40287"/>
                  <a:pt x="1513904" y="27858"/>
                  <a:pt x="1509832" y="19734"/>
                </a:cubicBezTo>
                <a:cubicBezTo>
                  <a:pt x="1505759" y="11611"/>
                  <a:pt x="1507527" y="8018"/>
                  <a:pt x="1515134" y="8958"/>
                </a:cubicBezTo>
                <a:close/>
                <a:moveTo>
                  <a:pt x="131739" y="8925"/>
                </a:moveTo>
                <a:cubicBezTo>
                  <a:pt x="147025" y="8925"/>
                  <a:pt x="157978" y="14357"/>
                  <a:pt x="164596" y="25219"/>
                </a:cubicBezTo>
                <a:cubicBezTo>
                  <a:pt x="171214" y="36082"/>
                  <a:pt x="182589" y="50028"/>
                  <a:pt x="198722" y="67057"/>
                </a:cubicBezTo>
                <a:cubicBezTo>
                  <a:pt x="214854" y="84086"/>
                  <a:pt x="230431" y="99007"/>
                  <a:pt x="245453" y="111820"/>
                </a:cubicBezTo>
                <a:cubicBezTo>
                  <a:pt x="260474" y="124633"/>
                  <a:pt x="277460" y="135238"/>
                  <a:pt x="296411" y="143634"/>
                </a:cubicBezTo>
                <a:cubicBezTo>
                  <a:pt x="315361" y="152030"/>
                  <a:pt x="320409" y="157569"/>
                  <a:pt x="311554" y="160250"/>
                </a:cubicBezTo>
                <a:cubicBezTo>
                  <a:pt x="302699" y="162932"/>
                  <a:pt x="287907" y="163807"/>
                  <a:pt x="267178" y="162875"/>
                </a:cubicBezTo>
                <a:cubicBezTo>
                  <a:pt x="246450" y="161943"/>
                  <a:pt x="233898" y="158343"/>
                  <a:pt x="229524" y="152077"/>
                </a:cubicBezTo>
                <a:cubicBezTo>
                  <a:pt x="225151" y="145810"/>
                  <a:pt x="217160" y="134391"/>
                  <a:pt x="205551" y="117821"/>
                </a:cubicBezTo>
                <a:cubicBezTo>
                  <a:pt x="193943" y="101251"/>
                  <a:pt x="184256" y="87707"/>
                  <a:pt x="176491" y="77188"/>
                </a:cubicBezTo>
                <a:cubicBezTo>
                  <a:pt x="168726" y="66670"/>
                  <a:pt x="161340" y="56585"/>
                  <a:pt x="154335" y="46934"/>
                </a:cubicBezTo>
                <a:cubicBezTo>
                  <a:pt x="147330" y="37283"/>
                  <a:pt x="141537" y="31210"/>
                  <a:pt x="136955" y="28715"/>
                </a:cubicBezTo>
                <a:cubicBezTo>
                  <a:pt x="132373" y="26220"/>
                  <a:pt x="128265" y="24452"/>
                  <a:pt x="124629" y="23413"/>
                </a:cubicBezTo>
                <a:cubicBezTo>
                  <a:pt x="120994" y="22373"/>
                  <a:pt x="118560" y="19698"/>
                  <a:pt x="117327" y="15389"/>
                </a:cubicBezTo>
                <a:cubicBezTo>
                  <a:pt x="116093" y="11080"/>
                  <a:pt x="120897" y="8925"/>
                  <a:pt x="131739" y="8925"/>
                </a:cubicBezTo>
                <a:close/>
                <a:moveTo>
                  <a:pt x="4778933" y="5780"/>
                </a:moveTo>
                <a:cubicBezTo>
                  <a:pt x="4780639" y="5866"/>
                  <a:pt x="4782724" y="6326"/>
                  <a:pt x="4785187" y="7162"/>
                </a:cubicBezTo>
                <a:cubicBezTo>
                  <a:pt x="4795039" y="10503"/>
                  <a:pt x="4803392" y="15056"/>
                  <a:pt x="4810246" y="20821"/>
                </a:cubicBezTo>
                <a:cubicBezTo>
                  <a:pt x="4817101" y="26585"/>
                  <a:pt x="4818789" y="31454"/>
                  <a:pt x="4815312" y="35426"/>
                </a:cubicBezTo>
                <a:cubicBezTo>
                  <a:pt x="4811835" y="39398"/>
                  <a:pt x="4808619" y="43234"/>
                  <a:pt x="4805665" y="46934"/>
                </a:cubicBezTo>
                <a:cubicBezTo>
                  <a:pt x="4836640" y="79128"/>
                  <a:pt x="4858351" y="100559"/>
                  <a:pt x="4870798" y="111228"/>
                </a:cubicBezTo>
                <a:cubicBezTo>
                  <a:pt x="4883245" y="121898"/>
                  <a:pt x="4896066" y="130975"/>
                  <a:pt x="4909258" y="138460"/>
                </a:cubicBezTo>
                <a:cubicBezTo>
                  <a:pt x="4922452" y="145946"/>
                  <a:pt x="4937505" y="152829"/>
                  <a:pt x="4954419" y="159110"/>
                </a:cubicBezTo>
                <a:cubicBezTo>
                  <a:pt x="4971334" y="165391"/>
                  <a:pt x="4972646" y="170073"/>
                  <a:pt x="4958355" y="173157"/>
                </a:cubicBezTo>
                <a:cubicBezTo>
                  <a:pt x="4944066" y="176240"/>
                  <a:pt x="4928391" y="177312"/>
                  <a:pt x="4911334" y="176372"/>
                </a:cubicBezTo>
                <a:cubicBezTo>
                  <a:pt x="4894276" y="175433"/>
                  <a:pt x="4882273" y="170497"/>
                  <a:pt x="4875326" y="161563"/>
                </a:cubicBezTo>
                <a:cubicBezTo>
                  <a:pt x="4868378" y="152629"/>
                  <a:pt x="4858792" y="140081"/>
                  <a:pt x="4846567" y="123920"/>
                </a:cubicBezTo>
                <a:cubicBezTo>
                  <a:pt x="4834341" y="107758"/>
                  <a:pt x="4817761" y="86119"/>
                  <a:pt x="4796824" y="59001"/>
                </a:cubicBezTo>
                <a:cubicBezTo>
                  <a:pt x="4786972" y="79393"/>
                  <a:pt x="4776386" y="97512"/>
                  <a:pt x="4765064" y="113358"/>
                </a:cubicBezTo>
                <a:cubicBezTo>
                  <a:pt x="4753743" y="129204"/>
                  <a:pt x="4739861" y="145803"/>
                  <a:pt x="4723420" y="163154"/>
                </a:cubicBezTo>
                <a:cubicBezTo>
                  <a:pt x="4706979" y="180506"/>
                  <a:pt x="4687756" y="194255"/>
                  <a:pt x="4665751" y="204400"/>
                </a:cubicBezTo>
                <a:cubicBezTo>
                  <a:pt x="4643746" y="214546"/>
                  <a:pt x="4641176" y="211940"/>
                  <a:pt x="4658040" y="196581"/>
                </a:cubicBezTo>
                <a:cubicBezTo>
                  <a:pt x="4674904" y="181223"/>
                  <a:pt x="4690972" y="164782"/>
                  <a:pt x="4706244" y="147258"/>
                </a:cubicBezTo>
                <a:cubicBezTo>
                  <a:pt x="4721517" y="129735"/>
                  <a:pt x="4734469" y="112777"/>
                  <a:pt x="4745103" y="96386"/>
                </a:cubicBezTo>
                <a:cubicBezTo>
                  <a:pt x="4755736" y="79995"/>
                  <a:pt x="4763738" y="64515"/>
                  <a:pt x="4769108" y="49946"/>
                </a:cubicBezTo>
                <a:cubicBezTo>
                  <a:pt x="4774478" y="35376"/>
                  <a:pt x="4776038" y="23767"/>
                  <a:pt x="4773786" y="15120"/>
                </a:cubicBezTo>
                <a:cubicBezTo>
                  <a:pt x="4772098" y="8635"/>
                  <a:pt x="4773814" y="5521"/>
                  <a:pt x="4778933" y="5780"/>
                </a:cubicBezTo>
                <a:close/>
                <a:moveTo>
                  <a:pt x="4053168" y="5494"/>
                </a:moveTo>
                <a:cubicBezTo>
                  <a:pt x="4054730" y="5208"/>
                  <a:pt x="4056800" y="5240"/>
                  <a:pt x="4059379" y="5591"/>
                </a:cubicBezTo>
                <a:cubicBezTo>
                  <a:pt x="4069697" y="6997"/>
                  <a:pt x="4078946" y="9295"/>
                  <a:pt x="4087128" y="12485"/>
                </a:cubicBezTo>
                <a:cubicBezTo>
                  <a:pt x="4095309" y="15676"/>
                  <a:pt x="4097826" y="20720"/>
                  <a:pt x="4094678" y="27618"/>
                </a:cubicBezTo>
                <a:cubicBezTo>
                  <a:pt x="4091530" y="34515"/>
                  <a:pt x="4094560" y="55266"/>
                  <a:pt x="4103766" y="89869"/>
                </a:cubicBezTo>
                <a:cubicBezTo>
                  <a:pt x="4115869" y="86470"/>
                  <a:pt x="4126312" y="83598"/>
                  <a:pt x="4135096" y="81254"/>
                </a:cubicBezTo>
                <a:cubicBezTo>
                  <a:pt x="4143879" y="78909"/>
                  <a:pt x="4150924" y="81329"/>
                  <a:pt x="4156230" y="88514"/>
                </a:cubicBezTo>
                <a:cubicBezTo>
                  <a:pt x="4161535" y="95698"/>
                  <a:pt x="4157983" y="100896"/>
                  <a:pt x="4145571" y="104109"/>
                </a:cubicBezTo>
                <a:cubicBezTo>
                  <a:pt x="4133160" y="107321"/>
                  <a:pt x="4121820" y="110311"/>
                  <a:pt x="4111553" y="113078"/>
                </a:cubicBezTo>
                <a:cubicBezTo>
                  <a:pt x="4116945" y="129283"/>
                  <a:pt x="4122294" y="144408"/>
                  <a:pt x="4127599" y="158454"/>
                </a:cubicBezTo>
                <a:cubicBezTo>
                  <a:pt x="4132905" y="172501"/>
                  <a:pt x="4137437" y="183833"/>
                  <a:pt x="4141194" y="192451"/>
                </a:cubicBezTo>
                <a:cubicBezTo>
                  <a:pt x="4146543" y="181381"/>
                  <a:pt x="4150562" y="171475"/>
                  <a:pt x="4153250" y="162735"/>
                </a:cubicBezTo>
                <a:cubicBezTo>
                  <a:pt x="4155939" y="153995"/>
                  <a:pt x="4156158" y="145290"/>
                  <a:pt x="4153906" y="136621"/>
                </a:cubicBezTo>
                <a:cubicBezTo>
                  <a:pt x="4151655" y="127953"/>
                  <a:pt x="4154835" y="125328"/>
                  <a:pt x="4163446" y="128749"/>
                </a:cubicBezTo>
                <a:cubicBezTo>
                  <a:pt x="4172058" y="132169"/>
                  <a:pt x="4179507" y="136998"/>
                  <a:pt x="4185796" y="143236"/>
                </a:cubicBezTo>
                <a:cubicBezTo>
                  <a:pt x="4192084" y="149474"/>
                  <a:pt x="4192428" y="155378"/>
                  <a:pt x="4186828" y="160950"/>
                </a:cubicBezTo>
                <a:cubicBezTo>
                  <a:pt x="4181228" y="166521"/>
                  <a:pt x="4176912" y="173648"/>
                  <a:pt x="4173879" y="182331"/>
                </a:cubicBezTo>
                <a:cubicBezTo>
                  <a:pt x="4170846" y="191014"/>
                  <a:pt x="4165364" y="202583"/>
                  <a:pt x="4157434" y="217038"/>
                </a:cubicBezTo>
                <a:cubicBezTo>
                  <a:pt x="4176779" y="245603"/>
                  <a:pt x="4191101" y="263045"/>
                  <a:pt x="4200401" y="269362"/>
                </a:cubicBezTo>
                <a:cubicBezTo>
                  <a:pt x="4209701" y="275678"/>
                  <a:pt x="4215189" y="276306"/>
                  <a:pt x="4216867" y="271244"/>
                </a:cubicBezTo>
                <a:cubicBezTo>
                  <a:pt x="4218545" y="266182"/>
                  <a:pt x="4221987" y="257183"/>
                  <a:pt x="4227192" y="244248"/>
                </a:cubicBezTo>
                <a:cubicBezTo>
                  <a:pt x="4232398" y="231313"/>
                  <a:pt x="4235330" y="236268"/>
                  <a:pt x="4235990" y="259112"/>
                </a:cubicBezTo>
                <a:cubicBezTo>
                  <a:pt x="4236649" y="281956"/>
                  <a:pt x="4238119" y="297956"/>
                  <a:pt x="4240399" y="307112"/>
                </a:cubicBezTo>
                <a:cubicBezTo>
                  <a:pt x="4242680" y="316268"/>
                  <a:pt x="4236933" y="319205"/>
                  <a:pt x="4223159" y="315921"/>
                </a:cubicBezTo>
                <a:cubicBezTo>
                  <a:pt x="4209385" y="312637"/>
                  <a:pt x="4195088" y="304043"/>
                  <a:pt x="4180267" y="290140"/>
                </a:cubicBezTo>
                <a:cubicBezTo>
                  <a:pt x="4165447" y="276238"/>
                  <a:pt x="4151296" y="257678"/>
                  <a:pt x="4137817" y="234461"/>
                </a:cubicBezTo>
                <a:cubicBezTo>
                  <a:pt x="4124480" y="251196"/>
                  <a:pt x="4109993" y="261905"/>
                  <a:pt x="4094355" y="266587"/>
                </a:cubicBezTo>
                <a:cubicBezTo>
                  <a:pt x="4078717" y="271269"/>
                  <a:pt x="4076842" y="268189"/>
                  <a:pt x="4088730" y="257348"/>
                </a:cubicBezTo>
                <a:cubicBezTo>
                  <a:pt x="4100618" y="246507"/>
                  <a:pt x="4113116" y="232145"/>
                  <a:pt x="4126223" y="214263"/>
                </a:cubicBezTo>
                <a:cubicBezTo>
                  <a:pt x="4118350" y="200009"/>
                  <a:pt x="4111262" y="184790"/>
                  <a:pt x="4104960" y="168607"/>
                </a:cubicBezTo>
                <a:cubicBezTo>
                  <a:pt x="4098657" y="152424"/>
                  <a:pt x="4092710" y="135686"/>
                  <a:pt x="4087117" y="118391"/>
                </a:cubicBezTo>
                <a:cubicBezTo>
                  <a:pt x="4070955" y="122765"/>
                  <a:pt x="4055977" y="126332"/>
                  <a:pt x="4042182" y="129093"/>
                </a:cubicBezTo>
                <a:cubicBezTo>
                  <a:pt x="4028386" y="131853"/>
                  <a:pt x="4018664" y="133549"/>
                  <a:pt x="4013014" y="134180"/>
                </a:cubicBezTo>
                <a:lnTo>
                  <a:pt x="4013014" y="184364"/>
                </a:lnTo>
                <a:cubicBezTo>
                  <a:pt x="4028171" y="180277"/>
                  <a:pt x="4038672" y="174756"/>
                  <a:pt x="4044516" y="167801"/>
                </a:cubicBezTo>
                <a:cubicBezTo>
                  <a:pt x="4050359" y="160846"/>
                  <a:pt x="4056153" y="158583"/>
                  <a:pt x="4061896" y="161014"/>
                </a:cubicBezTo>
                <a:cubicBezTo>
                  <a:pt x="4067639" y="163445"/>
                  <a:pt x="4073974" y="166499"/>
                  <a:pt x="4080900" y="170177"/>
                </a:cubicBezTo>
                <a:cubicBezTo>
                  <a:pt x="4087827" y="173856"/>
                  <a:pt x="4089910" y="178086"/>
                  <a:pt x="4087149" y="182869"/>
                </a:cubicBezTo>
                <a:cubicBezTo>
                  <a:pt x="4084389" y="187651"/>
                  <a:pt x="4082571" y="193541"/>
                  <a:pt x="4081696" y="200539"/>
                </a:cubicBezTo>
                <a:cubicBezTo>
                  <a:pt x="4080822" y="207537"/>
                  <a:pt x="4079932" y="218325"/>
                  <a:pt x="4079029" y="232902"/>
                </a:cubicBezTo>
                <a:cubicBezTo>
                  <a:pt x="4078126" y="247478"/>
                  <a:pt x="4074806" y="258825"/>
                  <a:pt x="4069070" y="266942"/>
                </a:cubicBezTo>
                <a:cubicBezTo>
                  <a:pt x="4063334" y="275058"/>
                  <a:pt x="4056855" y="281572"/>
                  <a:pt x="4049635" y="286484"/>
                </a:cubicBezTo>
                <a:cubicBezTo>
                  <a:pt x="4042415" y="291395"/>
                  <a:pt x="4037683" y="289918"/>
                  <a:pt x="4035438" y="282053"/>
                </a:cubicBezTo>
                <a:cubicBezTo>
                  <a:pt x="4033194" y="274187"/>
                  <a:pt x="4027519" y="264712"/>
                  <a:pt x="4018413" y="253627"/>
                </a:cubicBezTo>
                <a:cubicBezTo>
                  <a:pt x="4009307" y="242542"/>
                  <a:pt x="4010580" y="239473"/>
                  <a:pt x="4022231" y="244420"/>
                </a:cubicBezTo>
                <a:cubicBezTo>
                  <a:pt x="4033882" y="249368"/>
                  <a:pt x="4041103" y="251192"/>
                  <a:pt x="4043892" y="249895"/>
                </a:cubicBezTo>
                <a:cubicBezTo>
                  <a:pt x="4046681" y="248597"/>
                  <a:pt x="4049180" y="239627"/>
                  <a:pt x="4051388" y="222985"/>
                </a:cubicBezTo>
                <a:cubicBezTo>
                  <a:pt x="4053597" y="206343"/>
                  <a:pt x="4054410" y="196223"/>
                  <a:pt x="4053830" y="192623"/>
                </a:cubicBezTo>
                <a:cubicBezTo>
                  <a:pt x="4053249" y="189024"/>
                  <a:pt x="4051507" y="188074"/>
                  <a:pt x="4048603" y="189773"/>
                </a:cubicBezTo>
                <a:cubicBezTo>
                  <a:pt x="4045699" y="191473"/>
                  <a:pt x="4040063" y="193713"/>
                  <a:pt x="4031696" y="196495"/>
                </a:cubicBezTo>
                <a:cubicBezTo>
                  <a:pt x="4023328" y="199277"/>
                  <a:pt x="4016943" y="200991"/>
                  <a:pt x="4012541" y="201636"/>
                </a:cubicBezTo>
                <a:cubicBezTo>
                  <a:pt x="4010031" y="220910"/>
                  <a:pt x="4003621" y="238276"/>
                  <a:pt x="3993310" y="253734"/>
                </a:cubicBezTo>
                <a:cubicBezTo>
                  <a:pt x="3983000" y="269193"/>
                  <a:pt x="3969280" y="279970"/>
                  <a:pt x="3952150" y="286064"/>
                </a:cubicBezTo>
                <a:cubicBezTo>
                  <a:pt x="3935021" y="292159"/>
                  <a:pt x="3931490" y="290696"/>
                  <a:pt x="3941557" y="281676"/>
                </a:cubicBezTo>
                <a:cubicBezTo>
                  <a:pt x="3951623" y="272656"/>
                  <a:pt x="3961077" y="260625"/>
                  <a:pt x="3969918" y="245582"/>
                </a:cubicBezTo>
                <a:cubicBezTo>
                  <a:pt x="3978759" y="230539"/>
                  <a:pt x="3983849" y="214159"/>
                  <a:pt x="3985190" y="196442"/>
                </a:cubicBezTo>
                <a:cubicBezTo>
                  <a:pt x="3986531" y="178724"/>
                  <a:pt x="3986545" y="164226"/>
                  <a:pt x="3985233" y="152948"/>
                </a:cubicBezTo>
                <a:cubicBezTo>
                  <a:pt x="3983921" y="141669"/>
                  <a:pt x="3981222" y="132391"/>
                  <a:pt x="3977135" y="125113"/>
                </a:cubicBezTo>
                <a:cubicBezTo>
                  <a:pt x="3973048" y="117836"/>
                  <a:pt x="3974632" y="114197"/>
                  <a:pt x="3981888" y="114197"/>
                </a:cubicBezTo>
                <a:cubicBezTo>
                  <a:pt x="3987567" y="114197"/>
                  <a:pt x="3993464" y="114641"/>
                  <a:pt x="3999581" y="115530"/>
                </a:cubicBezTo>
                <a:cubicBezTo>
                  <a:pt x="4005697" y="116420"/>
                  <a:pt x="4015964" y="115323"/>
                  <a:pt x="4030383" y="112239"/>
                </a:cubicBezTo>
                <a:cubicBezTo>
                  <a:pt x="4044803" y="109156"/>
                  <a:pt x="4061455" y="104395"/>
                  <a:pt x="4080341" y="97957"/>
                </a:cubicBezTo>
                <a:cubicBezTo>
                  <a:pt x="4067994" y="52584"/>
                  <a:pt x="4058834" y="25495"/>
                  <a:pt x="4052862" y="16691"/>
                </a:cubicBezTo>
                <a:cubicBezTo>
                  <a:pt x="4048382" y="10087"/>
                  <a:pt x="4048484" y="6355"/>
                  <a:pt x="4053168" y="5494"/>
                </a:cubicBezTo>
                <a:close/>
                <a:moveTo>
                  <a:pt x="481293" y="5494"/>
                </a:moveTo>
                <a:cubicBezTo>
                  <a:pt x="482855" y="5208"/>
                  <a:pt x="484925" y="5240"/>
                  <a:pt x="487505" y="5591"/>
                </a:cubicBezTo>
                <a:cubicBezTo>
                  <a:pt x="497822" y="6997"/>
                  <a:pt x="507072" y="9295"/>
                  <a:pt x="515253" y="12485"/>
                </a:cubicBezTo>
                <a:cubicBezTo>
                  <a:pt x="523434" y="15676"/>
                  <a:pt x="525951" y="20720"/>
                  <a:pt x="522803" y="27618"/>
                </a:cubicBezTo>
                <a:cubicBezTo>
                  <a:pt x="519655" y="34515"/>
                  <a:pt x="522685" y="55266"/>
                  <a:pt x="531891" y="89869"/>
                </a:cubicBezTo>
                <a:cubicBezTo>
                  <a:pt x="543994" y="86470"/>
                  <a:pt x="554437" y="83598"/>
                  <a:pt x="563221" y="81254"/>
                </a:cubicBezTo>
                <a:cubicBezTo>
                  <a:pt x="572004" y="78909"/>
                  <a:pt x="579049" y="81329"/>
                  <a:pt x="584355" y="88514"/>
                </a:cubicBezTo>
                <a:cubicBezTo>
                  <a:pt x="589661" y="95698"/>
                  <a:pt x="586108" y="100896"/>
                  <a:pt x="573696" y="104109"/>
                </a:cubicBezTo>
                <a:cubicBezTo>
                  <a:pt x="561285" y="107321"/>
                  <a:pt x="549945" y="110311"/>
                  <a:pt x="539678" y="113078"/>
                </a:cubicBezTo>
                <a:cubicBezTo>
                  <a:pt x="545070" y="129283"/>
                  <a:pt x="550418" y="144408"/>
                  <a:pt x="555724" y="158454"/>
                </a:cubicBezTo>
                <a:cubicBezTo>
                  <a:pt x="561030" y="172501"/>
                  <a:pt x="565562" y="183833"/>
                  <a:pt x="569319" y="192451"/>
                </a:cubicBezTo>
                <a:cubicBezTo>
                  <a:pt x="574668" y="181381"/>
                  <a:pt x="578687" y="171475"/>
                  <a:pt x="581375" y="162735"/>
                </a:cubicBezTo>
                <a:cubicBezTo>
                  <a:pt x="584064" y="153995"/>
                  <a:pt x="584283" y="145290"/>
                  <a:pt x="582032" y="136621"/>
                </a:cubicBezTo>
                <a:cubicBezTo>
                  <a:pt x="579780" y="127953"/>
                  <a:pt x="582960" y="125328"/>
                  <a:pt x="591571" y="128749"/>
                </a:cubicBezTo>
                <a:cubicBezTo>
                  <a:pt x="600183" y="132169"/>
                  <a:pt x="607632" y="136998"/>
                  <a:pt x="613920" y="143236"/>
                </a:cubicBezTo>
                <a:cubicBezTo>
                  <a:pt x="620209" y="149474"/>
                  <a:pt x="620553" y="155378"/>
                  <a:pt x="614953" y="160950"/>
                </a:cubicBezTo>
                <a:cubicBezTo>
                  <a:pt x="609353" y="166521"/>
                  <a:pt x="605037" y="173648"/>
                  <a:pt x="602004" y="182331"/>
                </a:cubicBezTo>
                <a:cubicBezTo>
                  <a:pt x="598971" y="191014"/>
                  <a:pt x="593489" y="202583"/>
                  <a:pt x="585559" y="217038"/>
                </a:cubicBezTo>
                <a:cubicBezTo>
                  <a:pt x="604904" y="245603"/>
                  <a:pt x="619226" y="263045"/>
                  <a:pt x="628526" y="269362"/>
                </a:cubicBezTo>
                <a:cubicBezTo>
                  <a:pt x="637826" y="275678"/>
                  <a:pt x="643314" y="276306"/>
                  <a:pt x="644992" y="271244"/>
                </a:cubicBezTo>
                <a:cubicBezTo>
                  <a:pt x="646670" y="266182"/>
                  <a:pt x="650112" y="257183"/>
                  <a:pt x="655317" y="244248"/>
                </a:cubicBezTo>
                <a:cubicBezTo>
                  <a:pt x="660523" y="231313"/>
                  <a:pt x="663455" y="236268"/>
                  <a:pt x="664115" y="259112"/>
                </a:cubicBezTo>
                <a:cubicBezTo>
                  <a:pt x="664774" y="281956"/>
                  <a:pt x="666244" y="297956"/>
                  <a:pt x="668524" y="307112"/>
                </a:cubicBezTo>
                <a:cubicBezTo>
                  <a:pt x="670805" y="316268"/>
                  <a:pt x="665058" y="319205"/>
                  <a:pt x="651284" y="315921"/>
                </a:cubicBezTo>
                <a:cubicBezTo>
                  <a:pt x="637510" y="312637"/>
                  <a:pt x="623213" y="304043"/>
                  <a:pt x="608393" y="290140"/>
                </a:cubicBezTo>
                <a:cubicBezTo>
                  <a:pt x="593572" y="276238"/>
                  <a:pt x="579422" y="257678"/>
                  <a:pt x="565942" y="234461"/>
                </a:cubicBezTo>
                <a:cubicBezTo>
                  <a:pt x="552606" y="251196"/>
                  <a:pt x="538118" y="261905"/>
                  <a:pt x="522480" y="266587"/>
                </a:cubicBezTo>
                <a:cubicBezTo>
                  <a:pt x="506842" y="271269"/>
                  <a:pt x="504967" y="268189"/>
                  <a:pt x="516855" y="257348"/>
                </a:cubicBezTo>
                <a:cubicBezTo>
                  <a:pt x="528743" y="246507"/>
                  <a:pt x="541241" y="232145"/>
                  <a:pt x="554348" y="214263"/>
                </a:cubicBezTo>
                <a:cubicBezTo>
                  <a:pt x="546475" y="200009"/>
                  <a:pt x="539387" y="184790"/>
                  <a:pt x="533085" y="168607"/>
                </a:cubicBezTo>
                <a:cubicBezTo>
                  <a:pt x="526782" y="152424"/>
                  <a:pt x="520835" y="135686"/>
                  <a:pt x="515242" y="118391"/>
                </a:cubicBezTo>
                <a:cubicBezTo>
                  <a:pt x="499081" y="122765"/>
                  <a:pt x="484102" y="126332"/>
                  <a:pt x="470307" y="129093"/>
                </a:cubicBezTo>
                <a:cubicBezTo>
                  <a:pt x="456512" y="131853"/>
                  <a:pt x="446789" y="133549"/>
                  <a:pt x="441139" y="134180"/>
                </a:cubicBezTo>
                <a:lnTo>
                  <a:pt x="441139" y="184364"/>
                </a:lnTo>
                <a:cubicBezTo>
                  <a:pt x="456296" y="180277"/>
                  <a:pt x="466797" y="174756"/>
                  <a:pt x="472641" y="167801"/>
                </a:cubicBezTo>
                <a:cubicBezTo>
                  <a:pt x="478484" y="160846"/>
                  <a:pt x="484278" y="158583"/>
                  <a:pt x="490021" y="161014"/>
                </a:cubicBezTo>
                <a:cubicBezTo>
                  <a:pt x="495764" y="163445"/>
                  <a:pt x="502099" y="166499"/>
                  <a:pt x="509025" y="170177"/>
                </a:cubicBezTo>
                <a:cubicBezTo>
                  <a:pt x="515952" y="173856"/>
                  <a:pt x="518035" y="178086"/>
                  <a:pt x="515274" y="182869"/>
                </a:cubicBezTo>
                <a:cubicBezTo>
                  <a:pt x="512514" y="187651"/>
                  <a:pt x="510696" y="193541"/>
                  <a:pt x="509821" y="200539"/>
                </a:cubicBezTo>
                <a:cubicBezTo>
                  <a:pt x="508947" y="207537"/>
                  <a:pt x="508058" y="218325"/>
                  <a:pt x="507154" y="232902"/>
                </a:cubicBezTo>
                <a:cubicBezTo>
                  <a:pt x="506251" y="247478"/>
                  <a:pt x="502931" y="258825"/>
                  <a:pt x="497195" y="266942"/>
                </a:cubicBezTo>
                <a:cubicBezTo>
                  <a:pt x="491459" y="275058"/>
                  <a:pt x="484980" y="281572"/>
                  <a:pt x="477760" y="286484"/>
                </a:cubicBezTo>
                <a:cubicBezTo>
                  <a:pt x="470540" y="291395"/>
                  <a:pt x="465808" y="289918"/>
                  <a:pt x="463563" y="282053"/>
                </a:cubicBezTo>
                <a:cubicBezTo>
                  <a:pt x="461319" y="274187"/>
                  <a:pt x="455644" y="264712"/>
                  <a:pt x="446538" y="253627"/>
                </a:cubicBezTo>
                <a:cubicBezTo>
                  <a:pt x="437432" y="242542"/>
                  <a:pt x="438705" y="239473"/>
                  <a:pt x="450356" y="244420"/>
                </a:cubicBezTo>
                <a:cubicBezTo>
                  <a:pt x="462007" y="249368"/>
                  <a:pt x="469228" y="251192"/>
                  <a:pt x="472017" y="249895"/>
                </a:cubicBezTo>
                <a:cubicBezTo>
                  <a:pt x="474806" y="248597"/>
                  <a:pt x="477305" y="239627"/>
                  <a:pt x="479513" y="222985"/>
                </a:cubicBezTo>
                <a:cubicBezTo>
                  <a:pt x="481722" y="206343"/>
                  <a:pt x="482535" y="196223"/>
                  <a:pt x="481955" y="192623"/>
                </a:cubicBezTo>
                <a:cubicBezTo>
                  <a:pt x="481374" y="189024"/>
                  <a:pt x="479632" y="188074"/>
                  <a:pt x="476728" y="189773"/>
                </a:cubicBezTo>
                <a:cubicBezTo>
                  <a:pt x="473824" y="191473"/>
                  <a:pt x="468188" y="193713"/>
                  <a:pt x="459821" y="196495"/>
                </a:cubicBezTo>
                <a:cubicBezTo>
                  <a:pt x="451453" y="199277"/>
                  <a:pt x="445068" y="200991"/>
                  <a:pt x="440666" y="201636"/>
                </a:cubicBezTo>
                <a:cubicBezTo>
                  <a:pt x="438156" y="220910"/>
                  <a:pt x="431746" y="238276"/>
                  <a:pt x="421435" y="253734"/>
                </a:cubicBezTo>
                <a:cubicBezTo>
                  <a:pt x="411125" y="269193"/>
                  <a:pt x="397405" y="279970"/>
                  <a:pt x="380275" y="286064"/>
                </a:cubicBezTo>
                <a:cubicBezTo>
                  <a:pt x="363146" y="292159"/>
                  <a:pt x="359615" y="290696"/>
                  <a:pt x="369682" y="281676"/>
                </a:cubicBezTo>
                <a:cubicBezTo>
                  <a:pt x="379748" y="272656"/>
                  <a:pt x="389202" y="260625"/>
                  <a:pt x="398043" y="245582"/>
                </a:cubicBezTo>
                <a:cubicBezTo>
                  <a:pt x="406884" y="230539"/>
                  <a:pt x="411974" y="214159"/>
                  <a:pt x="413315" y="196442"/>
                </a:cubicBezTo>
                <a:cubicBezTo>
                  <a:pt x="414656" y="178724"/>
                  <a:pt x="414670" y="164226"/>
                  <a:pt x="413358" y="152948"/>
                </a:cubicBezTo>
                <a:cubicBezTo>
                  <a:pt x="412046" y="141669"/>
                  <a:pt x="409347" y="132391"/>
                  <a:pt x="405260" y="125113"/>
                </a:cubicBezTo>
                <a:cubicBezTo>
                  <a:pt x="401173" y="117836"/>
                  <a:pt x="402757" y="114197"/>
                  <a:pt x="410013" y="114197"/>
                </a:cubicBezTo>
                <a:cubicBezTo>
                  <a:pt x="415692" y="114197"/>
                  <a:pt x="421590" y="114641"/>
                  <a:pt x="427706" y="115530"/>
                </a:cubicBezTo>
                <a:cubicBezTo>
                  <a:pt x="433822" y="116420"/>
                  <a:pt x="444090" y="115323"/>
                  <a:pt x="458508" y="112239"/>
                </a:cubicBezTo>
                <a:cubicBezTo>
                  <a:pt x="472928" y="109156"/>
                  <a:pt x="489580" y="104395"/>
                  <a:pt x="508466" y="97957"/>
                </a:cubicBezTo>
                <a:cubicBezTo>
                  <a:pt x="496119" y="52584"/>
                  <a:pt x="486959" y="25495"/>
                  <a:pt x="480987" y="16691"/>
                </a:cubicBezTo>
                <a:cubicBezTo>
                  <a:pt x="476507" y="10087"/>
                  <a:pt x="476609" y="6355"/>
                  <a:pt x="481293" y="5494"/>
                </a:cubicBezTo>
                <a:close/>
                <a:moveTo>
                  <a:pt x="1981416" y="2671"/>
                </a:moveTo>
                <a:cubicBezTo>
                  <a:pt x="1982915" y="2678"/>
                  <a:pt x="1984777" y="3042"/>
                  <a:pt x="1987002" y="3763"/>
                </a:cubicBezTo>
                <a:cubicBezTo>
                  <a:pt x="1995900" y="6645"/>
                  <a:pt x="2003350" y="10302"/>
                  <a:pt x="2009351" y="14733"/>
                </a:cubicBezTo>
                <a:cubicBezTo>
                  <a:pt x="2015352" y="19164"/>
                  <a:pt x="2016636" y="23122"/>
                  <a:pt x="2013201" y="26607"/>
                </a:cubicBezTo>
                <a:cubicBezTo>
                  <a:pt x="2009767" y="30092"/>
                  <a:pt x="2006085" y="31841"/>
                  <a:pt x="2002156" y="31855"/>
                </a:cubicBezTo>
                <a:cubicBezTo>
                  <a:pt x="2012294" y="31855"/>
                  <a:pt x="2022867" y="29826"/>
                  <a:pt x="2033873" y="25768"/>
                </a:cubicBezTo>
                <a:cubicBezTo>
                  <a:pt x="2044879" y="21710"/>
                  <a:pt x="2054268" y="23803"/>
                  <a:pt x="2062041" y="32049"/>
                </a:cubicBezTo>
                <a:cubicBezTo>
                  <a:pt x="2069813" y="40295"/>
                  <a:pt x="2062740" y="45948"/>
                  <a:pt x="2040821" y="49010"/>
                </a:cubicBezTo>
                <a:cubicBezTo>
                  <a:pt x="2018902" y="52071"/>
                  <a:pt x="2003955" y="50899"/>
                  <a:pt x="1995982" y="45493"/>
                </a:cubicBezTo>
                <a:lnTo>
                  <a:pt x="1981371" y="58791"/>
                </a:lnTo>
                <a:lnTo>
                  <a:pt x="1990712" y="58259"/>
                </a:lnTo>
                <a:cubicBezTo>
                  <a:pt x="2001181" y="59672"/>
                  <a:pt x="2010204" y="62672"/>
                  <a:pt x="2017783" y="67261"/>
                </a:cubicBezTo>
                <a:cubicBezTo>
                  <a:pt x="2025362" y="71850"/>
                  <a:pt x="2028276" y="78594"/>
                  <a:pt x="2026527" y="87492"/>
                </a:cubicBezTo>
                <a:cubicBezTo>
                  <a:pt x="2024778" y="96390"/>
                  <a:pt x="2019870" y="98925"/>
                  <a:pt x="2011803" y="95096"/>
                </a:cubicBezTo>
                <a:cubicBezTo>
                  <a:pt x="2003737" y="91267"/>
                  <a:pt x="1996807" y="86943"/>
                  <a:pt x="1991014" y="82125"/>
                </a:cubicBezTo>
                <a:cubicBezTo>
                  <a:pt x="1985449" y="76561"/>
                  <a:pt x="1981391" y="70839"/>
                  <a:pt x="1978839" y="64960"/>
                </a:cubicBezTo>
                <a:lnTo>
                  <a:pt x="1979633" y="60373"/>
                </a:lnTo>
                <a:lnTo>
                  <a:pt x="1976325" y="63384"/>
                </a:lnTo>
                <a:cubicBezTo>
                  <a:pt x="1969336" y="68830"/>
                  <a:pt x="1961910" y="73757"/>
                  <a:pt x="1954048" y="78167"/>
                </a:cubicBezTo>
                <a:cubicBezTo>
                  <a:pt x="1938324" y="86986"/>
                  <a:pt x="1935004" y="85377"/>
                  <a:pt x="1944089" y="73338"/>
                </a:cubicBezTo>
                <a:cubicBezTo>
                  <a:pt x="1953173" y="61299"/>
                  <a:pt x="1961724" y="50236"/>
                  <a:pt x="1969740" y="40148"/>
                </a:cubicBezTo>
                <a:cubicBezTo>
                  <a:pt x="1977756" y="30059"/>
                  <a:pt x="1980413" y="20752"/>
                  <a:pt x="1977709" y="12227"/>
                </a:cubicBezTo>
                <a:cubicBezTo>
                  <a:pt x="1975682" y="5833"/>
                  <a:pt x="1976918" y="2648"/>
                  <a:pt x="1981416" y="2671"/>
                </a:cubicBezTo>
                <a:close/>
                <a:moveTo>
                  <a:pt x="1226384" y="3"/>
                </a:moveTo>
                <a:cubicBezTo>
                  <a:pt x="1227751" y="34"/>
                  <a:pt x="1229323" y="416"/>
                  <a:pt x="1231101" y="1149"/>
                </a:cubicBezTo>
                <a:cubicBezTo>
                  <a:pt x="1238214" y="4082"/>
                  <a:pt x="1244717" y="8291"/>
                  <a:pt x="1250611" y="13776"/>
                </a:cubicBezTo>
                <a:cubicBezTo>
                  <a:pt x="1256505" y="19261"/>
                  <a:pt x="1257799" y="23330"/>
                  <a:pt x="1254494" y="25983"/>
                </a:cubicBezTo>
                <a:cubicBezTo>
                  <a:pt x="1251188" y="28636"/>
                  <a:pt x="1246087" y="31045"/>
                  <a:pt x="1239189" y="33211"/>
                </a:cubicBezTo>
                <a:cubicBezTo>
                  <a:pt x="1259007" y="33211"/>
                  <a:pt x="1272483" y="31407"/>
                  <a:pt x="1279618" y="27801"/>
                </a:cubicBezTo>
                <a:cubicBezTo>
                  <a:pt x="1286752" y="24194"/>
                  <a:pt x="1293700" y="24083"/>
                  <a:pt x="1300461" y="27467"/>
                </a:cubicBezTo>
                <a:cubicBezTo>
                  <a:pt x="1307222" y="30852"/>
                  <a:pt x="1313324" y="35189"/>
                  <a:pt x="1318767" y="40481"/>
                </a:cubicBezTo>
                <a:cubicBezTo>
                  <a:pt x="1324209" y="45773"/>
                  <a:pt x="1323732" y="49845"/>
                  <a:pt x="1317336" y="52699"/>
                </a:cubicBezTo>
                <a:cubicBezTo>
                  <a:pt x="1310940" y="55553"/>
                  <a:pt x="1304878" y="60507"/>
                  <a:pt x="1299149" y="67562"/>
                </a:cubicBezTo>
                <a:cubicBezTo>
                  <a:pt x="1293420" y="74618"/>
                  <a:pt x="1285332" y="83136"/>
                  <a:pt x="1274886" y="93117"/>
                </a:cubicBezTo>
                <a:cubicBezTo>
                  <a:pt x="1264439" y="103098"/>
                  <a:pt x="1253745" y="111963"/>
                  <a:pt x="1242803" y="119714"/>
                </a:cubicBezTo>
                <a:lnTo>
                  <a:pt x="1238254" y="122226"/>
                </a:lnTo>
                <a:lnTo>
                  <a:pt x="1242285" y="121797"/>
                </a:lnTo>
                <a:cubicBezTo>
                  <a:pt x="1243905" y="121988"/>
                  <a:pt x="1245795" y="122512"/>
                  <a:pt x="1247954" y="123371"/>
                </a:cubicBezTo>
                <a:cubicBezTo>
                  <a:pt x="1256595" y="126806"/>
                  <a:pt x="1262919" y="131079"/>
                  <a:pt x="1266927" y="136191"/>
                </a:cubicBezTo>
                <a:cubicBezTo>
                  <a:pt x="1270935" y="141303"/>
                  <a:pt x="1270895" y="145308"/>
                  <a:pt x="1266809" y="148205"/>
                </a:cubicBezTo>
                <a:cubicBezTo>
                  <a:pt x="1262721" y="151101"/>
                  <a:pt x="1258469" y="153267"/>
                  <a:pt x="1254053" y="154701"/>
                </a:cubicBezTo>
                <a:cubicBezTo>
                  <a:pt x="1262643" y="154701"/>
                  <a:pt x="1271878" y="153625"/>
                  <a:pt x="1281758" y="151474"/>
                </a:cubicBezTo>
                <a:cubicBezTo>
                  <a:pt x="1291638" y="149323"/>
                  <a:pt x="1299325" y="146617"/>
                  <a:pt x="1304817" y="143354"/>
                </a:cubicBezTo>
                <a:cubicBezTo>
                  <a:pt x="1310309" y="140092"/>
                  <a:pt x="1317153" y="140389"/>
                  <a:pt x="1325349" y="144247"/>
                </a:cubicBezTo>
                <a:cubicBezTo>
                  <a:pt x="1333544" y="148104"/>
                  <a:pt x="1341030" y="153292"/>
                  <a:pt x="1347805" y="159809"/>
                </a:cubicBezTo>
                <a:cubicBezTo>
                  <a:pt x="1354581" y="166327"/>
                  <a:pt x="1354556" y="171500"/>
                  <a:pt x="1347730" y="175329"/>
                </a:cubicBezTo>
                <a:cubicBezTo>
                  <a:pt x="1340904" y="179158"/>
                  <a:pt x="1332580" y="186873"/>
                  <a:pt x="1322757" y="198474"/>
                </a:cubicBezTo>
                <a:cubicBezTo>
                  <a:pt x="1312933" y="210075"/>
                  <a:pt x="1297392" y="225602"/>
                  <a:pt x="1276133" y="245055"/>
                </a:cubicBezTo>
                <a:cubicBezTo>
                  <a:pt x="1254874" y="264507"/>
                  <a:pt x="1230520" y="280862"/>
                  <a:pt x="1203073" y="294120"/>
                </a:cubicBezTo>
                <a:cubicBezTo>
                  <a:pt x="1175626" y="307377"/>
                  <a:pt x="1148663" y="315372"/>
                  <a:pt x="1122184" y="318104"/>
                </a:cubicBezTo>
                <a:cubicBezTo>
                  <a:pt x="1095705" y="320836"/>
                  <a:pt x="1094507" y="317520"/>
                  <a:pt x="1118591" y="308155"/>
                </a:cubicBezTo>
                <a:cubicBezTo>
                  <a:pt x="1142676" y="298791"/>
                  <a:pt x="1166688" y="287455"/>
                  <a:pt x="1190630" y="274148"/>
                </a:cubicBezTo>
                <a:cubicBezTo>
                  <a:pt x="1214571" y="260840"/>
                  <a:pt x="1231603" y="249683"/>
                  <a:pt x="1241727" y="240678"/>
                </a:cubicBezTo>
                <a:cubicBezTo>
                  <a:pt x="1235403" y="236777"/>
                  <a:pt x="1227075" y="228897"/>
                  <a:pt x="1216743" y="217038"/>
                </a:cubicBezTo>
                <a:cubicBezTo>
                  <a:pt x="1206411" y="205178"/>
                  <a:pt x="1204253" y="198342"/>
                  <a:pt x="1210269" y="196528"/>
                </a:cubicBezTo>
                <a:cubicBezTo>
                  <a:pt x="1216284" y="194714"/>
                  <a:pt x="1225509" y="196248"/>
                  <a:pt x="1237942" y="201131"/>
                </a:cubicBezTo>
                <a:cubicBezTo>
                  <a:pt x="1250375" y="206014"/>
                  <a:pt x="1256942" y="215718"/>
                  <a:pt x="1257645" y="230245"/>
                </a:cubicBezTo>
                <a:cubicBezTo>
                  <a:pt x="1267282" y="220350"/>
                  <a:pt x="1277388" y="208570"/>
                  <a:pt x="1287964" y="194904"/>
                </a:cubicBezTo>
                <a:cubicBezTo>
                  <a:pt x="1298540" y="181237"/>
                  <a:pt x="1303828" y="172354"/>
                  <a:pt x="1303828" y="168252"/>
                </a:cubicBezTo>
                <a:cubicBezTo>
                  <a:pt x="1303828" y="166503"/>
                  <a:pt x="1299669" y="166528"/>
                  <a:pt x="1291352" y="168328"/>
                </a:cubicBezTo>
                <a:cubicBezTo>
                  <a:pt x="1283034" y="170127"/>
                  <a:pt x="1274538" y="171701"/>
                  <a:pt x="1265862" y="173049"/>
                </a:cubicBezTo>
                <a:cubicBezTo>
                  <a:pt x="1257186" y="174397"/>
                  <a:pt x="1249744" y="172375"/>
                  <a:pt x="1243534" y="166983"/>
                </a:cubicBezTo>
                <a:cubicBezTo>
                  <a:pt x="1230599" y="180836"/>
                  <a:pt x="1214961" y="192573"/>
                  <a:pt x="1196620" y="202196"/>
                </a:cubicBezTo>
                <a:cubicBezTo>
                  <a:pt x="1178279" y="211818"/>
                  <a:pt x="1161193" y="218475"/>
                  <a:pt x="1145361" y="222168"/>
                </a:cubicBezTo>
                <a:cubicBezTo>
                  <a:pt x="1129529" y="225861"/>
                  <a:pt x="1129486" y="222645"/>
                  <a:pt x="1145232" y="212521"/>
                </a:cubicBezTo>
                <a:cubicBezTo>
                  <a:pt x="1160977" y="202396"/>
                  <a:pt x="1177042" y="191358"/>
                  <a:pt x="1193426" y="179405"/>
                </a:cubicBezTo>
                <a:cubicBezTo>
                  <a:pt x="1209810" y="167453"/>
                  <a:pt x="1220834" y="156898"/>
                  <a:pt x="1226498" y="147742"/>
                </a:cubicBezTo>
                <a:cubicBezTo>
                  <a:pt x="1232162" y="138586"/>
                  <a:pt x="1234995" y="132373"/>
                  <a:pt x="1234995" y="129104"/>
                </a:cubicBezTo>
                <a:cubicBezTo>
                  <a:pt x="1234995" y="127289"/>
                  <a:pt x="1235265" y="125810"/>
                  <a:pt x="1235805" y="124664"/>
                </a:cubicBezTo>
                <a:lnTo>
                  <a:pt x="1238216" y="122247"/>
                </a:lnTo>
                <a:lnTo>
                  <a:pt x="1196857" y="145086"/>
                </a:lnTo>
                <a:cubicBezTo>
                  <a:pt x="1177168" y="154249"/>
                  <a:pt x="1158579" y="159290"/>
                  <a:pt x="1141091" y="160207"/>
                </a:cubicBezTo>
                <a:cubicBezTo>
                  <a:pt x="1123603" y="161125"/>
                  <a:pt x="1121994" y="158010"/>
                  <a:pt x="1136262" y="150861"/>
                </a:cubicBezTo>
                <a:cubicBezTo>
                  <a:pt x="1150531" y="143713"/>
                  <a:pt x="1164477" y="136847"/>
                  <a:pt x="1178100" y="130265"/>
                </a:cubicBezTo>
                <a:cubicBezTo>
                  <a:pt x="1191723" y="123683"/>
                  <a:pt x="1206185" y="115746"/>
                  <a:pt x="1221486" y="106453"/>
                </a:cubicBezTo>
                <a:cubicBezTo>
                  <a:pt x="1206615" y="95354"/>
                  <a:pt x="1198173" y="86441"/>
                  <a:pt x="1196158" y="79716"/>
                </a:cubicBezTo>
                <a:lnTo>
                  <a:pt x="1197605" y="74080"/>
                </a:lnTo>
                <a:lnTo>
                  <a:pt x="1195986" y="75360"/>
                </a:lnTo>
                <a:cubicBezTo>
                  <a:pt x="1180993" y="86710"/>
                  <a:pt x="1164172" y="94920"/>
                  <a:pt x="1145522" y="99989"/>
                </a:cubicBezTo>
                <a:cubicBezTo>
                  <a:pt x="1126873" y="105059"/>
                  <a:pt x="1125815" y="101882"/>
                  <a:pt x="1142350" y="90460"/>
                </a:cubicBezTo>
                <a:cubicBezTo>
                  <a:pt x="1158884" y="79038"/>
                  <a:pt x="1175766" y="64716"/>
                  <a:pt x="1192996" y="47493"/>
                </a:cubicBezTo>
                <a:cubicBezTo>
                  <a:pt x="1210226" y="30271"/>
                  <a:pt x="1219106" y="17508"/>
                  <a:pt x="1219636" y="9205"/>
                </a:cubicBezTo>
                <a:cubicBezTo>
                  <a:pt x="1220034" y="2978"/>
                  <a:pt x="1222283" y="-89"/>
                  <a:pt x="1226384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med" advTm="25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" grpId="0" animBg="1"/>
      <p:bldP spid="7406" grpId="0" animBg="1"/>
      <p:bldP spid="7383" grpId="0" animBg="1"/>
      <p:bldP spid="7521" grpId="0" animBg="1"/>
      <p:bldP spid="75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2" name="Group 104"/>
          <p:cNvGrpSpPr/>
          <p:nvPr/>
        </p:nvGrpSpPr>
        <p:grpSpPr>
          <a:xfrm>
            <a:off x="3971061" y="1567078"/>
            <a:ext cx="3414713" cy="3500438"/>
            <a:chOff x="2412" y="-6"/>
            <a:chExt cx="2868" cy="2940"/>
          </a:xfrm>
        </p:grpSpPr>
        <p:grpSp>
          <p:nvGrpSpPr>
            <p:cNvPr id="22605" name="Group 77"/>
            <p:cNvGrpSpPr/>
            <p:nvPr/>
          </p:nvGrpSpPr>
          <p:grpSpPr>
            <a:xfrm>
              <a:off x="2592" y="0"/>
              <a:ext cx="2688" cy="2934"/>
              <a:chOff x="2592" y="0"/>
              <a:chExt cx="2688" cy="2934"/>
            </a:xfrm>
          </p:grpSpPr>
          <p:grpSp>
            <p:nvGrpSpPr>
              <p:cNvPr id="22531" name="Group 3"/>
              <p:cNvGrpSpPr/>
              <p:nvPr/>
            </p:nvGrpSpPr>
            <p:grpSpPr>
              <a:xfrm>
                <a:off x="2592" y="0"/>
                <a:ext cx="169" cy="2934"/>
                <a:chOff x="3989" y="368"/>
                <a:chExt cx="427" cy="3212"/>
              </a:xfrm>
            </p:grpSpPr>
            <p:sp>
              <p:nvSpPr>
                <p:cNvPr id="22532" name="Freeform 4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33" name="Freeform 5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34" name="Group 6"/>
              <p:cNvGrpSpPr/>
              <p:nvPr/>
            </p:nvGrpSpPr>
            <p:grpSpPr>
              <a:xfrm>
                <a:off x="2755" y="0"/>
                <a:ext cx="168" cy="2934"/>
                <a:chOff x="3989" y="368"/>
                <a:chExt cx="427" cy="3212"/>
              </a:xfrm>
            </p:grpSpPr>
            <p:sp>
              <p:nvSpPr>
                <p:cNvPr id="22535" name="Freeform 7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36" name="Freeform 8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37" name="Group 9"/>
              <p:cNvGrpSpPr/>
              <p:nvPr/>
            </p:nvGrpSpPr>
            <p:grpSpPr>
              <a:xfrm>
                <a:off x="2923" y="0"/>
                <a:ext cx="169" cy="2934"/>
                <a:chOff x="3989" y="368"/>
                <a:chExt cx="427" cy="3212"/>
              </a:xfrm>
            </p:grpSpPr>
            <p:sp>
              <p:nvSpPr>
                <p:cNvPr id="22538" name="Freeform 10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39" name="Freeform 11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40" name="Group 12"/>
              <p:cNvGrpSpPr/>
              <p:nvPr/>
            </p:nvGrpSpPr>
            <p:grpSpPr>
              <a:xfrm>
                <a:off x="3092" y="0"/>
                <a:ext cx="169" cy="2934"/>
                <a:chOff x="3989" y="368"/>
                <a:chExt cx="427" cy="3212"/>
              </a:xfrm>
            </p:grpSpPr>
            <p:sp>
              <p:nvSpPr>
                <p:cNvPr id="22541" name="Freeform 13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42" name="Freeform 14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43" name="Group 15"/>
              <p:cNvGrpSpPr/>
              <p:nvPr/>
            </p:nvGrpSpPr>
            <p:grpSpPr>
              <a:xfrm>
                <a:off x="3261" y="0"/>
                <a:ext cx="169" cy="2934"/>
                <a:chOff x="3989" y="368"/>
                <a:chExt cx="427" cy="3212"/>
              </a:xfrm>
            </p:grpSpPr>
            <p:sp>
              <p:nvSpPr>
                <p:cNvPr id="22544" name="Freeform 16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45" name="Freeform 17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46" name="Group 18"/>
              <p:cNvGrpSpPr/>
              <p:nvPr/>
            </p:nvGrpSpPr>
            <p:grpSpPr>
              <a:xfrm>
                <a:off x="3430" y="0"/>
                <a:ext cx="168" cy="2934"/>
                <a:chOff x="3989" y="368"/>
                <a:chExt cx="427" cy="3212"/>
              </a:xfrm>
            </p:grpSpPr>
            <p:sp>
              <p:nvSpPr>
                <p:cNvPr id="22547" name="Freeform 19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48" name="Freeform 20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49" name="Group 21"/>
              <p:cNvGrpSpPr/>
              <p:nvPr/>
            </p:nvGrpSpPr>
            <p:grpSpPr>
              <a:xfrm>
                <a:off x="3598" y="0"/>
                <a:ext cx="169" cy="2934"/>
                <a:chOff x="3989" y="368"/>
                <a:chExt cx="427" cy="3212"/>
              </a:xfrm>
            </p:grpSpPr>
            <p:sp>
              <p:nvSpPr>
                <p:cNvPr id="22550" name="Freeform 22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51" name="Freeform 23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52" name="Group 24"/>
              <p:cNvGrpSpPr/>
              <p:nvPr/>
            </p:nvGrpSpPr>
            <p:grpSpPr>
              <a:xfrm>
                <a:off x="3767" y="0"/>
                <a:ext cx="169" cy="2934"/>
                <a:chOff x="3989" y="368"/>
                <a:chExt cx="427" cy="3212"/>
              </a:xfrm>
            </p:grpSpPr>
            <p:sp>
              <p:nvSpPr>
                <p:cNvPr id="22553" name="Freeform 25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54" name="Freeform 26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81" name="Group 53"/>
              <p:cNvGrpSpPr/>
              <p:nvPr/>
            </p:nvGrpSpPr>
            <p:grpSpPr>
              <a:xfrm>
                <a:off x="3936" y="0"/>
                <a:ext cx="169" cy="2934"/>
                <a:chOff x="3989" y="368"/>
                <a:chExt cx="427" cy="3212"/>
              </a:xfrm>
            </p:grpSpPr>
            <p:sp>
              <p:nvSpPr>
                <p:cNvPr id="22582" name="Freeform 54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83" name="Freeform 55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84" name="Group 56"/>
              <p:cNvGrpSpPr/>
              <p:nvPr/>
            </p:nvGrpSpPr>
            <p:grpSpPr>
              <a:xfrm>
                <a:off x="4099" y="0"/>
                <a:ext cx="168" cy="2934"/>
                <a:chOff x="3989" y="368"/>
                <a:chExt cx="427" cy="3212"/>
              </a:xfrm>
            </p:grpSpPr>
            <p:sp>
              <p:nvSpPr>
                <p:cNvPr id="22585" name="Freeform 57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86" name="Freeform 58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87" name="Group 59"/>
              <p:cNvGrpSpPr/>
              <p:nvPr/>
            </p:nvGrpSpPr>
            <p:grpSpPr>
              <a:xfrm>
                <a:off x="4267" y="0"/>
                <a:ext cx="169" cy="2934"/>
                <a:chOff x="3989" y="368"/>
                <a:chExt cx="427" cy="3212"/>
              </a:xfrm>
            </p:grpSpPr>
            <p:sp>
              <p:nvSpPr>
                <p:cNvPr id="22588" name="Freeform 60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89" name="Freeform 61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90" name="Group 62"/>
              <p:cNvGrpSpPr/>
              <p:nvPr/>
            </p:nvGrpSpPr>
            <p:grpSpPr>
              <a:xfrm>
                <a:off x="4436" y="0"/>
                <a:ext cx="169" cy="2934"/>
                <a:chOff x="3989" y="368"/>
                <a:chExt cx="427" cy="3212"/>
              </a:xfrm>
            </p:grpSpPr>
            <p:sp>
              <p:nvSpPr>
                <p:cNvPr id="22591" name="Freeform 63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92" name="Freeform 64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93" name="Group 65"/>
              <p:cNvGrpSpPr/>
              <p:nvPr/>
            </p:nvGrpSpPr>
            <p:grpSpPr>
              <a:xfrm>
                <a:off x="4605" y="0"/>
                <a:ext cx="169" cy="2934"/>
                <a:chOff x="3989" y="368"/>
                <a:chExt cx="427" cy="3212"/>
              </a:xfrm>
            </p:grpSpPr>
            <p:sp>
              <p:nvSpPr>
                <p:cNvPr id="22594" name="Freeform 66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95" name="Freeform 67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96" name="Group 68"/>
              <p:cNvGrpSpPr/>
              <p:nvPr/>
            </p:nvGrpSpPr>
            <p:grpSpPr>
              <a:xfrm>
                <a:off x="4774" y="0"/>
                <a:ext cx="168" cy="2934"/>
                <a:chOff x="3989" y="368"/>
                <a:chExt cx="427" cy="3212"/>
              </a:xfrm>
            </p:grpSpPr>
            <p:sp>
              <p:nvSpPr>
                <p:cNvPr id="22597" name="Freeform 69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98" name="Freeform 70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99" name="Group 71"/>
              <p:cNvGrpSpPr/>
              <p:nvPr/>
            </p:nvGrpSpPr>
            <p:grpSpPr>
              <a:xfrm>
                <a:off x="4942" y="0"/>
                <a:ext cx="169" cy="2934"/>
                <a:chOff x="3989" y="368"/>
                <a:chExt cx="427" cy="3212"/>
              </a:xfrm>
            </p:grpSpPr>
            <p:sp>
              <p:nvSpPr>
                <p:cNvPr id="22600" name="Freeform 72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01" name="Freeform 73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02" name="Group 74"/>
              <p:cNvGrpSpPr/>
              <p:nvPr/>
            </p:nvGrpSpPr>
            <p:grpSpPr>
              <a:xfrm>
                <a:off x="5111" y="0"/>
                <a:ext cx="169" cy="2934"/>
                <a:chOff x="3989" y="368"/>
                <a:chExt cx="427" cy="3212"/>
              </a:xfrm>
            </p:grpSpPr>
            <p:sp>
              <p:nvSpPr>
                <p:cNvPr id="22603" name="Freeform 75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04" name="Freeform 76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22631" name="Group 103"/>
            <p:cNvGrpSpPr/>
            <p:nvPr/>
          </p:nvGrpSpPr>
          <p:grpSpPr>
            <a:xfrm>
              <a:off x="2412" y="-6"/>
              <a:ext cx="2688" cy="2934"/>
              <a:chOff x="432" y="1104"/>
              <a:chExt cx="2688" cy="2934"/>
            </a:xfrm>
          </p:grpSpPr>
          <p:grpSp>
            <p:nvGrpSpPr>
              <p:cNvPr id="22556" name="Group 28"/>
              <p:cNvGrpSpPr/>
              <p:nvPr/>
            </p:nvGrpSpPr>
            <p:grpSpPr>
              <a:xfrm>
                <a:off x="432" y="1104"/>
                <a:ext cx="169" cy="2934"/>
                <a:chOff x="1344" y="672"/>
                <a:chExt cx="418" cy="2710"/>
              </a:xfrm>
            </p:grpSpPr>
            <p:sp>
              <p:nvSpPr>
                <p:cNvPr id="22557" name="Freeform 29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58" name="Freeform 30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59" name="Group 31"/>
              <p:cNvGrpSpPr/>
              <p:nvPr/>
            </p:nvGrpSpPr>
            <p:grpSpPr>
              <a:xfrm>
                <a:off x="601" y="1104"/>
                <a:ext cx="168" cy="2934"/>
                <a:chOff x="1344" y="672"/>
                <a:chExt cx="418" cy="2710"/>
              </a:xfrm>
            </p:grpSpPr>
            <p:sp>
              <p:nvSpPr>
                <p:cNvPr id="22560" name="Freeform 32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61" name="Freeform 33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62" name="Group 34"/>
              <p:cNvGrpSpPr/>
              <p:nvPr/>
            </p:nvGrpSpPr>
            <p:grpSpPr>
              <a:xfrm>
                <a:off x="769" y="1104"/>
                <a:ext cx="169" cy="2934"/>
                <a:chOff x="1344" y="672"/>
                <a:chExt cx="418" cy="2710"/>
              </a:xfrm>
            </p:grpSpPr>
            <p:sp>
              <p:nvSpPr>
                <p:cNvPr id="22563" name="Freeform 35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64" name="Freeform 36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65" name="Group 37"/>
              <p:cNvGrpSpPr/>
              <p:nvPr/>
            </p:nvGrpSpPr>
            <p:grpSpPr>
              <a:xfrm>
                <a:off x="932" y="1104"/>
                <a:ext cx="169" cy="2934"/>
                <a:chOff x="1344" y="672"/>
                <a:chExt cx="418" cy="2710"/>
              </a:xfrm>
            </p:grpSpPr>
            <p:sp>
              <p:nvSpPr>
                <p:cNvPr id="22566" name="Freeform 38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67" name="Freeform 39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68" name="Group 40"/>
              <p:cNvGrpSpPr/>
              <p:nvPr/>
            </p:nvGrpSpPr>
            <p:grpSpPr>
              <a:xfrm>
                <a:off x="1270" y="1104"/>
                <a:ext cx="169" cy="2934"/>
                <a:chOff x="1344" y="672"/>
                <a:chExt cx="418" cy="2710"/>
              </a:xfrm>
            </p:grpSpPr>
            <p:sp>
              <p:nvSpPr>
                <p:cNvPr id="22569" name="Freeform 41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70" name="Freeform 42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71" name="Group 43"/>
              <p:cNvGrpSpPr/>
              <p:nvPr/>
            </p:nvGrpSpPr>
            <p:grpSpPr>
              <a:xfrm>
                <a:off x="1101" y="1104"/>
                <a:ext cx="169" cy="2934"/>
                <a:chOff x="1344" y="672"/>
                <a:chExt cx="418" cy="2710"/>
              </a:xfrm>
            </p:grpSpPr>
            <p:sp>
              <p:nvSpPr>
                <p:cNvPr id="22572" name="Freeform 44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73" name="Freeform 45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74" name="Group 46"/>
              <p:cNvGrpSpPr/>
              <p:nvPr/>
            </p:nvGrpSpPr>
            <p:grpSpPr>
              <a:xfrm>
                <a:off x="1439" y="1104"/>
                <a:ext cx="168" cy="2934"/>
                <a:chOff x="1344" y="672"/>
                <a:chExt cx="418" cy="2710"/>
              </a:xfrm>
            </p:grpSpPr>
            <p:sp>
              <p:nvSpPr>
                <p:cNvPr id="22575" name="Freeform 47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76" name="Freeform 48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577" name="Group 49"/>
              <p:cNvGrpSpPr/>
              <p:nvPr/>
            </p:nvGrpSpPr>
            <p:grpSpPr>
              <a:xfrm>
                <a:off x="1607" y="1104"/>
                <a:ext cx="169" cy="2934"/>
                <a:chOff x="1344" y="672"/>
                <a:chExt cx="418" cy="2710"/>
              </a:xfrm>
            </p:grpSpPr>
            <p:sp>
              <p:nvSpPr>
                <p:cNvPr id="22578" name="Freeform 50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579" name="Freeform 51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07" name="Group 79"/>
              <p:cNvGrpSpPr/>
              <p:nvPr/>
            </p:nvGrpSpPr>
            <p:grpSpPr>
              <a:xfrm>
                <a:off x="1776" y="1104"/>
                <a:ext cx="169" cy="2934"/>
                <a:chOff x="1344" y="672"/>
                <a:chExt cx="418" cy="2710"/>
              </a:xfrm>
            </p:grpSpPr>
            <p:sp>
              <p:nvSpPr>
                <p:cNvPr id="22608" name="Freeform 80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09" name="Freeform 81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10" name="Group 82"/>
              <p:cNvGrpSpPr/>
              <p:nvPr/>
            </p:nvGrpSpPr>
            <p:grpSpPr>
              <a:xfrm>
                <a:off x="1945" y="1104"/>
                <a:ext cx="168" cy="2934"/>
                <a:chOff x="1344" y="672"/>
                <a:chExt cx="418" cy="2710"/>
              </a:xfrm>
            </p:grpSpPr>
            <p:sp>
              <p:nvSpPr>
                <p:cNvPr id="22611" name="Freeform 83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12" name="Freeform 84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13" name="Group 85"/>
              <p:cNvGrpSpPr/>
              <p:nvPr/>
            </p:nvGrpSpPr>
            <p:grpSpPr>
              <a:xfrm>
                <a:off x="2113" y="1104"/>
                <a:ext cx="169" cy="2934"/>
                <a:chOff x="1344" y="672"/>
                <a:chExt cx="418" cy="2710"/>
              </a:xfrm>
            </p:grpSpPr>
            <p:sp>
              <p:nvSpPr>
                <p:cNvPr id="22614" name="Freeform 86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15" name="Freeform 87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16" name="Group 88"/>
              <p:cNvGrpSpPr/>
              <p:nvPr/>
            </p:nvGrpSpPr>
            <p:grpSpPr>
              <a:xfrm>
                <a:off x="2276" y="1104"/>
                <a:ext cx="169" cy="2934"/>
                <a:chOff x="1344" y="672"/>
                <a:chExt cx="418" cy="2710"/>
              </a:xfrm>
            </p:grpSpPr>
            <p:sp>
              <p:nvSpPr>
                <p:cNvPr id="22617" name="Freeform 89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18" name="Freeform 90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19" name="Group 91"/>
              <p:cNvGrpSpPr/>
              <p:nvPr/>
            </p:nvGrpSpPr>
            <p:grpSpPr>
              <a:xfrm>
                <a:off x="2614" y="1104"/>
                <a:ext cx="169" cy="2934"/>
                <a:chOff x="1344" y="672"/>
                <a:chExt cx="418" cy="2710"/>
              </a:xfrm>
            </p:grpSpPr>
            <p:sp>
              <p:nvSpPr>
                <p:cNvPr id="22620" name="Freeform 92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21" name="Freeform 93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22" name="Group 94"/>
              <p:cNvGrpSpPr/>
              <p:nvPr/>
            </p:nvGrpSpPr>
            <p:grpSpPr>
              <a:xfrm>
                <a:off x="2445" y="1104"/>
                <a:ext cx="169" cy="2934"/>
                <a:chOff x="1344" y="672"/>
                <a:chExt cx="418" cy="2710"/>
              </a:xfrm>
            </p:grpSpPr>
            <p:sp>
              <p:nvSpPr>
                <p:cNvPr id="22623" name="Freeform 95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24" name="Freeform 96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25" name="Group 97"/>
              <p:cNvGrpSpPr/>
              <p:nvPr/>
            </p:nvGrpSpPr>
            <p:grpSpPr>
              <a:xfrm>
                <a:off x="2783" y="1104"/>
                <a:ext cx="168" cy="2934"/>
                <a:chOff x="1344" y="672"/>
                <a:chExt cx="418" cy="2710"/>
              </a:xfrm>
            </p:grpSpPr>
            <p:sp>
              <p:nvSpPr>
                <p:cNvPr id="22626" name="Freeform 98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27" name="Freeform 99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2628" name="Group 100"/>
              <p:cNvGrpSpPr/>
              <p:nvPr/>
            </p:nvGrpSpPr>
            <p:grpSpPr>
              <a:xfrm>
                <a:off x="2951" y="1104"/>
                <a:ext cx="169" cy="2934"/>
                <a:chOff x="1344" y="672"/>
                <a:chExt cx="418" cy="2710"/>
              </a:xfrm>
            </p:grpSpPr>
            <p:sp>
              <p:nvSpPr>
                <p:cNvPr id="22629" name="Freeform 101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22630" name="Freeform 102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2678577" y="5290922"/>
            <a:ext cx="6415209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分的份数越多，拼的图形越接近长方体。</a:t>
            </a:r>
          </a:p>
        </p:txBody>
      </p:sp>
      <p:sp>
        <p:nvSpPr>
          <p:cNvPr id="10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med" advTm="25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63591" y="2148819"/>
            <a:ext cx="1384181" cy="2225218"/>
            <a:chOff x="57150" y="1779425"/>
            <a:chExt cx="3238500" cy="4735512"/>
          </a:xfrm>
        </p:grpSpPr>
        <p:sp>
          <p:nvSpPr>
            <p:cNvPr id="7374" name="AutoShape 3278"/>
            <p:cNvSpPr>
              <a:spLocks noChangeArrowheads="1"/>
            </p:cNvSpPr>
            <p:nvPr/>
          </p:nvSpPr>
          <p:spPr bwMode="auto">
            <a:xfrm>
              <a:off x="57150" y="1828637"/>
              <a:ext cx="3238500" cy="4657725"/>
            </a:xfrm>
            <a:prstGeom prst="can">
              <a:avLst>
                <a:gd name="adj" fmla="val 407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grpSp>
          <p:nvGrpSpPr>
            <p:cNvPr id="7415" name="Group 3319"/>
            <p:cNvGrpSpPr/>
            <p:nvPr/>
          </p:nvGrpSpPr>
          <p:grpSpPr>
            <a:xfrm>
              <a:off x="58738" y="2457287"/>
              <a:ext cx="3236912" cy="4057650"/>
              <a:chOff x="-2496" y="1200"/>
              <a:chExt cx="2039" cy="2556"/>
            </a:xfrm>
          </p:grpSpPr>
          <p:sp>
            <p:nvSpPr>
              <p:cNvPr id="7404" name="Freeform 3308"/>
              <p:cNvSpPr/>
              <p:nvPr/>
            </p:nvSpPr>
            <p:spPr bwMode="auto">
              <a:xfrm>
                <a:off x="-2496" y="1200"/>
                <a:ext cx="2039" cy="2556"/>
              </a:xfrm>
              <a:custGeom>
                <a:avLst/>
                <a:gdLst>
                  <a:gd name="T0" fmla="*/ 0 w 2039"/>
                  <a:gd name="T1" fmla="*/ 0 h 2556"/>
                  <a:gd name="T2" fmla="*/ 2036 w 2039"/>
                  <a:gd name="T3" fmla="*/ 5 h 2556"/>
                  <a:gd name="T4" fmla="*/ 2039 w 2039"/>
                  <a:gd name="T5" fmla="*/ 2180 h 2556"/>
                  <a:gd name="T6" fmla="*/ 1968 w 2039"/>
                  <a:gd name="T7" fmla="*/ 2290 h 2556"/>
                  <a:gd name="T8" fmla="*/ 1841 w 2039"/>
                  <a:gd name="T9" fmla="*/ 2382 h 2556"/>
                  <a:gd name="T10" fmla="*/ 1714 w 2039"/>
                  <a:gd name="T11" fmla="*/ 2423 h 2556"/>
                  <a:gd name="T12" fmla="*/ 1619 w 2039"/>
                  <a:gd name="T13" fmla="*/ 2464 h 2556"/>
                  <a:gd name="T14" fmla="*/ 1516 w 2039"/>
                  <a:gd name="T15" fmla="*/ 2486 h 2556"/>
                  <a:gd name="T16" fmla="*/ 1365 w 2039"/>
                  <a:gd name="T17" fmla="*/ 2522 h 2556"/>
                  <a:gd name="T18" fmla="*/ 1203 w 2039"/>
                  <a:gd name="T19" fmla="*/ 2545 h 2556"/>
                  <a:gd name="T20" fmla="*/ 1030 w 2039"/>
                  <a:gd name="T21" fmla="*/ 2556 h 2556"/>
                  <a:gd name="T22" fmla="*/ 857 w 2039"/>
                  <a:gd name="T23" fmla="*/ 2556 h 2556"/>
                  <a:gd name="T24" fmla="*/ 710 w 2039"/>
                  <a:gd name="T25" fmla="*/ 2544 h 2556"/>
                  <a:gd name="T26" fmla="*/ 525 w 2039"/>
                  <a:gd name="T27" fmla="*/ 2509 h 2556"/>
                  <a:gd name="T28" fmla="*/ 387 w 2039"/>
                  <a:gd name="T29" fmla="*/ 2463 h 2556"/>
                  <a:gd name="T30" fmla="*/ 271 w 2039"/>
                  <a:gd name="T31" fmla="*/ 2394 h 2556"/>
                  <a:gd name="T32" fmla="*/ 167 w 2039"/>
                  <a:gd name="T33" fmla="*/ 2348 h 2556"/>
                  <a:gd name="T34" fmla="*/ 87 w 2039"/>
                  <a:gd name="T35" fmla="*/ 2278 h 2556"/>
                  <a:gd name="T36" fmla="*/ 1 w 2039"/>
                  <a:gd name="T37" fmla="*/ 2174 h 2556"/>
                  <a:gd name="T38" fmla="*/ 0 w 2039"/>
                  <a:gd name="T39" fmla="*/ 0 h 2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9" h="2556">
                    <a:moveTo>
                      <a:pt x="0" y="0"/>
                    </a:moveTo>
                    <a:lnTo>
                      <a:pt x="2036" y="5"/>
                    </a:lnTo>
                    <a:lnTo>
                      <a:pt x="2039" y="2180"/>
                    </a:lnTo>
                    <a:lnTo>
                      <a:pt x="1968" y="2290"/>
                    </a:lnTo>
                    <a:lnTo>
                      <a:pt x="1841" y="2382"/>
                    </a:lnTo>
                    <a:lnTo>
                      <a:pt x="1714" y="2423"/>
                    </a:lnTo>
                    <a:lnTo>
                      <a:pt x="1619" y="2464"/>
                    </a:lnTo>
                    <a:lnTo>
                      <a:pt x="1516" y="2486"/>
                    </a:lnTo>
                    <a:lnTo>
                      <a:pt x="1365" y="2522"/>
                    </a:lnTo>
                    <a:lnTo>
                      <a:pt x="1203" y="2545"/>
                    </a:lnTo>
                    <a:lnTo>
                      <a:pt x="1030" y="2556"/>
                    </a:lnTo>
                    <a:lnTo>
                      <a:pt x="857" y="2556"/>
                    </a:lnTo>
                    <a:lnTo>
                      <a:pt x="710" y="2544"/>
                    </a:lnTo>
                    <a:lnTo>
                      <a:pt x="525" y="2509"/>
                    </a:lnTo>
                    <a:lnTo>
                      <a:pt x="387" y="2463"/>
                    </a:lnTo>
                    <a:lnTo>
                      <a:pt x="271" y="2394"/>
                    </a:lnTo>
                    <a:lnTo>
                      <a:pt x="167" y="2348"/>
                    </a:lnTo>
                    <a:lnTo>
                      <a:pt x="87" y="2278"/>
                    </a:lnTo>
                    <a:lnTo>
                      <a:pt x="1" y="2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chemeClr val="tx2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05" name="Freeform 3309"/>
              <p:cNvSpPr/>
              <p:nvPr/>
            </p:nvSpPr>
            <p:spPr bwMode="auto">
              <a:xfrm>
                <a:off x="-2492" y="1200"/>
                <a:ext cx="2030" cy="429"/>
              </a:xfrm>
              <a:custGeom>
                <a:avLst/>
                <a:gdLst>
                  <a:gd name="T0" fmla="*/ 0 w 2030"/>
                  <a:gd name="T1" fmla="*/ 0 h 429"/>
                  <a:gd name="T2" fmla="*/ 2030 w 2030"/>
                  <a:gd name="T3" fmla="*/ 0 h 429"/>
                  <a:gd name="T4" fmla="*/ 1962 w 2030"/>
                  <a:gd name="T5" fmla="*/ 159 h 429"/>
                  <a:gd name="T6" fmla="*/ 1858 w 2030"/>
                  <a:gd name="T7" fmla="*/ 251 h 429"/>
                  <a:gd name="T8" fmla="*/ 1708 w 2030"/>
                  <a:gd name="T9" fmla="*/ 321 h 429"/>
                  <a:gd name="T10" fmla="*/ 1581 w 2030"/>
                  <a:gd name="T11" fmla="*/ 367 h 429"/>
                  <a:gd name="T12" fmla="*/ 1350 w 2030"/>
                  <a:gd name="T13" fmla="*/ 406 h 429"/>
                  <a:gd name="T14" fmla="*/ 1177 w 2030"/>
                  <a:gd name="T15" fmla="*/ 418 h 429"/>
                  <a:gd name="T16" fmla="*/ 1027 w 2030"/>
                  <a:gd name="T17" fmla="*/ 429 h 429"/>
                  <a:gd name="T18" fmla="*/ 889 w 2030"/>
                  <a:gd name="T19" fmla="*/ 429 h 429"/>
                  <a:gd name="T20" fmla="*/ 739 w 2030"/>
                  <a:gd name="T21" fmla="*/ 418 h 429"/>
                  <a:gd name="T22" fmla="*/ 508 w 2030"/>
                  <a:gd name="T23" fmla="*/ 378 h 429"/>
                  <a:gd name="T24" fmla="*/ 254 w 2030"/>
                  <a:gd name="T25" fmla="*/ 286 h 429"/>
                  <a:gd name="T26" fmla="*/ 92 w 2030"/>
                  <a:gd name="T27" fmla="*/ 180 h 429"/>
                  <a:gd name="T28" fmla="*/ 57 w 2030"/>
                  <a:gd name="T29" fmla="*/ 127 h 429"/>
                  <a:gd name="T30" fmla="*/ 23 w 2030"/>
                  <a:gd name="T31" fmla="*/ 69 h 429"/>
                  <a:gd name="T32" fmla="*/ 0 w 2030"/>
                  <a:gd name="T33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0" h="429">
                    <a:moveTo>
                      <a:pt x="0" y="0"/>
                    </a:moveTo>
                    <a:lnTo>
                      <a:pt x="2030" y="0"/>
                    </a:lnTo>
                    <a:lnTo>
                      <a:pt x="1962" y="159"/>
                    </a:lnTo>
                    <a:lnTo>
                      <a:pt x="1858" y="251"/>
                    </a:lnTo>
                    <a:lnTo>
                      <a:pt x="1708" y="321"/>
                    </a:lnTo>
                    <a:lnTo>
                      <a:pt x="1581" y="367"/>
                    </a:lnTo>
                    <a:lnTo>
                      <a:pt x="1350" y="406"/>
                    </a:lnTo>
                    <a:lnTo>
                      <a:pt x="1177" y="418"/>
                    </a:lnTo>
                    <a:lnTo>
                      <a:pt x="1027" y="429"/>
                    </a:lnTo>
                    <a:lnTo>
                      <a:pt x="889" y="429"/>
                    </a:lnTo>
                    <a:lnTo>
                      <a:pt x="739" y="418"/>
                    </a:lnTo>
                    <a:lnTo>
                      <a:pt x="508" y="378"/>
                    </a:lnTo>
                    <a:lnTo>
                      <a:pt x="254" y="286"/>
                    </a:lnTo>
                    <a:lnTo>
                      <a:pt x="92" y="180"/>
                    </a:lnTo>
                    <a:lnTo>
                      <a:pt x="57" y="127"/>
                    </a:lnTo>
                    <a:lnTo>
                      <a:pt x="23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99"/>
              </a:solidFill>
              <a:ln w="38100" cap="flat" cmpd="sng">
                <a:solidFill>
                  <a:schemeClr val="tx1"/>
                </a:solidFill>
                <a:prstDash val="solid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sp>
          <p:nvSpPr>
            <p:cNvPr id="7406" name="Freeform 3310"/>
            <p:cNvSpPr/>
            <p:nvPr/>
          </p:nvSpPr>
          <p:spPr bwMode="auto">
            <a:xfrm>
              <a:off x="71438" y="1779425"/>
              <a:ext cx="3224212" cy="677862"/>
            </a:xfrm>
            <a:custGeom>
              <a:avLst/>
              <a:gdLst>
                <a:gd name="T0" fmla="*/ 0 w 2031"/>
                <a:gd name="T1" fmla="*/ 427 h 427"/>
                <a:gd name="T2" fmla="*/ 2031 w 2031"/>
                <a:gd name="T3" fmla="*/ 427 h 427"/>
                <a:gd name="T4" fmla="*/ 1973 w 2031"/>
                <a:gd name="T5" fmla="*/ 288 h 427"/>
                <a:gd name="T6" fmla="*/ 1857 w 2031"/>
                <a:gd name="T7" fmla="*/ 196 h 427"/>
                <a:gd name="T8" fmla="*/ 1768 w 2031"/>
                <a:gd name="T9" fmla="*/ 146 h 427"/>
                <a:gd name="T10" fmla="*/ 1653 w 2031"/>
                <a:gd name="T11" fmla="*/ 100 h 427"/>
                <a:gd name="T12" fmla="*/ 1514 w 2031"/>
                <a:gd name="T13" fmla="*/ 54 h 427"/>
                <a:gd name="T14" fmla="*/ 1361 w 2031"/>
                <a:gd name="T15" fmla="*/ 23 h 427"/>
                <a:gd name="T16" fmla="*/ 1188 w 2031"/>
                <a:gd name="T17" fmla="*/ 11 h 427"/>
                <a:gd name="T18" fmla="*/ 1038 w 2031"/>
                <a:gd name="T19" fmla="*/ 0 h 427"/>
                <a:gd name="T20" fmla="*/ 900 w 2031"/>
                <a:gd name="T21" fmla="*/ 0 h 427"/>
                <a:gd name="T22" fmla="*/ 795 w 2031"/>
                <a:gd name="T23" fmla="*/ 3 h 427"/>
                <a:gd name="T24" fmla="*/ 691 w 2031"/>
                <a:gd name="T25" fmla="*/ 15 h 427"/>
                <a:gd name="T26" fmla="*/ 553 w 2031"/>
                <a:gd name="T27" fmla="*/ 38 h 427"/>
                <a:gd name="T28" fmla="*/ 414 w 2031"/>
                <a:gd name="T29" fmla="*/ 72 h 427"/>
                <a:gd name="T30" fmla="*/ 310 w 2031"/>
                <a:gd name="T31" fmla="*/ 118 h 427"/>
                <a:gd name="T32" fmla="*/ 181 w 2031"/>
                <a:gd name="T33" fmla="*/ 187 h 427"/>
                <a:gd name="T34" fmla="*/ 126 w 2031"/>
                <a:gd name="T35" fmla="*/ 245 h 427"/>
                <a:gd name="T36" fmla="*/ 91 w 2031"/>
                <a:gd name="T37" fmla="*/ 268 h 427"/>
                <a:gd name="T38" fmla="*/ 57 w 2031"/>
                <a:gd name="T39" fmla="*/ 315 h 427"/>
                <a:gd name="T40" fmla="*/ 22 w 2031"/>
                <a:gd name="T41" fmla="*/ 361 h 427"/>
                <a:gd name="T42" fmla="*/ 0 w 2031"/>
                <a:gd name="T43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0" h="427">
                  <a:moveTo>
                    <a:pt x="0" y="427"/>
                  </a:moveTo>
                  <a:lnTo>
                    <a:pt x="2031" y="427"/>
                  </a:lnTo>
                  <a:lnTo>
                    <a:pt x="1973" y="288"/>
                  </a:lnTo>
                  <a:lnTo>
                    <a:pt x="1857" y="196"/>
                  </a:lnTo>
                  <a:lnTo>
                    <a:pt x="1768" y="146"/>
                  </a:lnTo>
                  <a:lnTo>
                    <a:pt x="1653" y="100"/>
                  </a:lnTo>
                  <a:lnTo>
                    <a:pt x="1514" y="54"/>
                  </a:lnTo>
                  <a:lnTo>
                    <a:pt x="1361" y="23"/>
                  </a:lnTo>
                  <a:lnTo>
                    <a:pt x="1188" y="11"/>
                  </a:lnTo>
                  <a:lnTo>
                    <a:pt x="1038" y="0"/>
                  </a:lnTo>
                  <a:lnTo>
                    <a:pt x="900" y="0"/>
                  </a:lnTo>
                  <a:lnTo>
                    <a:pt x="795" y="3"/>
                  </a:lnTo>
                  <a:lnTo>
                    <a:pt x="691" y="15"/>
                  </a:lnTo>
                  <a:lnTo>
                    <a:pt x="553" y="38"/>
                  </a:lnTo>
                  <a:lnTo>
                    <a:pt x="414" y="72"/>
                  </a:lnTo>
                  <a:lnTo>
                    <a:pt x="310" y="118"/>
                  </a:lnTo>
                  <a:lnTo>
                    <a:pt x="181" y="187"/>
                  </a:lnTo>
                  <a:lnTo>
                    <a:pt x="126" y="245"/>
                  </a:lnTo>
                  <a:lnTo>
                    <a:pt x="91" y="268"/>
                  </a:lnTo>
                  <a:lnTo>
                    <a:pt x="57" y="315"/>
                  </a:lnTo>
                  <a:lnTo>
                    <a:pt x="22" y="361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grpSp>
          <p:nvGrpSpPr>
            <p:cNvPr id="7380" name="Group 3284"/>
            <p:cNvGrpSpPr/>
            <p:nvPr/>
          </p:nvGrpSpPr>
          <p:grpSpPr>
            <a:xfrm>
              <a:off x="1676400" y="1809587"/>
              <a:ext cx="1588" cy="4657725"/>
              <a:chOff x="1787" y="1298"/>
              <a:chExt cx="1" cy="2934"/>
            </a:xfrm>
          </p:grpSpPr>
          <p:sp>
            <p:nvSpPr>
              <p:cNvPr id="7381" name="Line 3285"/>
              <p:cNvSpPr>
                <a:spLocks noChangeShapeType="1"/>
              </p:cNvSpPr>
              <p:nvPr/>
            </p:nvSpPr>
            <p:spPr bwMode="auto">
              <a:xfrm>
                <a:off x="1787" y="1298"/>
                <a:ext cx="1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82" name="Line 3286"/>
              <p:cNvSpPr>
                <a:spLocks noChangeShapeType="1"/>
              </p:cNvSpPr>
              <p:nvPr/>
            </p:nvSpPr>
            <p:spPr bwMode="auto">
              <a:xfrm flipH="1">
                <a:off x="1788" y="2120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sp>
          <p:nvSpPr>
            <p:cNvPr id="7383" name="Line 3287"/>
            <p:cNvSpPr>
              <a:spLocks noChangeShapeType="1"/>
            </p:cNvSpPr>
            <p:nvPr/>
          </p:nvSpPr>
          <p:spPr bwMode="auto">
            <a:xfrm>
              <a:off x="57150" y="2441412"/>
              <a:ext cx="3238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grpSp>
          <p:nvGrpSpPr>
            <p:cNvPr id="7387" name="Group 3291"/>
            <p:cNvGrpSpPr/>
            <p:nvPr/>
          </p:nvGrpSpPr>
          <p:grpSpPr>
            <a:xfrm>
              <a:off x="266700" y="2193762"/>
              <a:ext cx="2874963" cy="3970338"/>
              <a:chOff x="2304" y="1392"/>
              <a:chExt cx="1811" cy="2501"/>
            </a:xfrm>
          </p:grpSpPr>
          <p:sp>
            <p:nvSpPr>
              <p:cNvPr id="7388" name="Line 3292"/>
              <p:cNvSpPr>
                <a:spLocks noChangeShapeType="1"/>
              </p:cNvSpPr>
              <p:nvPr/>
            </p:nvSpPr>
            <p:spPr bwMode="auto">
              <a:xfrm rot="102027">
                <a:off x="2304" y="1392"/>
                <a:ext cx="1811" cy="3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89" name="Line 3293"/>
              <p:cNvSpPr>
                <a:spLocks noChangeShapeType="1"/>
              </p:cNvSpPr>
              <p:nvPr/>
            </p:nvSpPr>
            <p:spPr bwMode="auto">
              <a:xfrm>
                <a:off x="4080" y="1776"/>
                <a:ext cx="1" cy="2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90" name="Group 3294"/>
            <p:cNvGrpSpPr/>
            <p:nvPr/>
          </p:nvGrpSpPr>
          <p:grpSpPr>
            <a:xfrm>
              <a:off x="647700" y="1869912"/>
              <a:ext cx="1981200" cy="4476750"/>
              <a:chOff x="4368" y="1104"/>
              <a:chExt cx="1248" cy="2820"/>
            </a:xfrm>
          </p:grpSpPr>
          <p:sp>
            <p:nvSpPr>
              <p:cNvPr id="7391" name="Line 3295"/>
              <p:cNvSpPr>
                <a:spLocks noChangeShapeType="1"/>
              </p:cNvSpPr>
              <p:nvPr/>
            </p:nvSpPr>
            <p:spPr bwMode="auto">
              <a:xfrm rot="358124" flipH="1">
                <a:off x="4416" y="1104"/>
                <a:ext cx="120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92" name="Line 3296"/>
              <p:cNvSpPr>
                <a:spLocks noChangeShapeType="1"/>
              </p:cNvSpPr>
              <p:nvPr/>
            </p:nvSpPr>
            <p:spPr bwMode="auto">
              <a:xfrm flipH="1">
                <a:off x="4368" y="1812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93" name="Group 3297"/>
            <p:cNvGrpSpPr/>
            <p:nvPr/>
          </p:nvGrpSpPr>
          <p:grpSpPr>
            <a:xfrm>
              <a:off x="1148340" y="1834049"/>
              <a:ext cx="990600" cy="4610100"/>
              <a:chOff x="3840" y="1152"/>
              <a:chExt cx="624" cy="2904"/>
            </a:xfrm>
          </p:grpSpPr>
          <p:sp>
            <p:nvSpPr>
              <p:cNvPr id="7394" name="Line 3298"/>
              <p:cNvSpPr>
                <a:spLocks noChangeShapeType="1"/>
              </p:cNvSpPr>
              <p:nvPr/>
            </p:nvSpPr>
            <p:spPr bwMode="auto">
              <a:xfrm rot="354789" flipH="1">
                <a:off x="3888" y="1152"/>
                <a:ext cx="576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95" name="Line 3299"/>
              <p:cNvSpPr>
                <a:spLocks noChangeShapeType="1"/>
              </p:cNvSpPr>
              <p:nvPr/>
            </p:nvSpPr>
            <p:spPr bwMode="auto">
              <a:xfrm flipH="1">
                <a:off x="3840" y="1944"/>
                <a:ext cx="0" cy="21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96" name="Group 3300"/>
            <p:cNvGrpSpPr/>
            <p:nvPr/>
          </p:nvGrpSpPr>
          <p:grpSpPr>
            <a:xfrm>
              <a:off x="247650" y="2041362"/>
              <a:ext cx="2759075" cy="4064000"/>
              <a:chOff x="4224" y="1380"/>
              <a:chExt cx="1738" cy="2560"/>
            </a:xfrm>
          </p:grpSpPr>
          <p:sp>
            <p:nvSpPr>
              <p:cNvPr id="7397" name="Line 3301"/>
              <p:cNvSpPr>
                <a:spLocks noChangeShapeType="1"/>
              </p:cNvSpPr>
              <p:nvPr/>
            </p:nvSpPr>
            <p:spPr bwMode="auto">
              <a:xfrm rot="248953" flipV="1">
                <a:off x="4236" y="1380"/>
                <a:ext cx="1726" cy="5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398" name="Line 3302"/>
              <p:cNvSpPr>
                <a:spLocks noChangeShapeType="1"/>
              </p:cNvSpPr>
              <p:nvPr/>
            </p:nvSpPr>
            <p:spPr bwMode="auto">
              <a:xfrm flipH="1">
                <a:off x="4224" y="1848"/>
                <a:ext cx="0" cy="20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399" name="Group 3303"/>
            <p:cNvGrpSpPr/>
            <p:nvPr/>
          </p:nvGrpSpPr>
          <p:grpSpPr>
            <a:xfrm>
              <a:off x="1123950" y="1828637"/>
              <a:ext cx="1085850" cy="4651375"/>
              <a:chOff x="3696" y="528"/>
              <a:chExt cx="684" cy="2930"/>
            </a:xfrm>
          </p:grpSpPr>
          <p:sp>
            <p:nvSpPr>
              <p:cNvPr id="7400" name="Line 3304"/>
              <p:cNvSpPr>
                <a:spLocks noChangeShapeType="1"/>
              </p:cNvSpPr>
              <p:nvPr/>
            </p:nvSpPr>
            <p:spPr bwMode="auto">
              <a:xfrm rot="-168139" flipH="1" flipV="1">
                <a:off x="3696" y="528"/>
                <a:ext cx="675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01" name="Line 3305"/>
              <p:cNvSpPr>
                <a:spLocks noChangeShapeType="1"/>
              </p:cNvSpPr>
              <p:nvPr/>
            </p:nvSpPr>
            <p:spPr bwMode="auto">
              <a:xfrm flipH="1">
                <a:off x="4380" y="1332"/>
                <a:ext cx="0" cy="21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  <p:grpSp>
          <p:nvGrpSpPr>
            <p:cNvPr id="7407" name="Group 3311"/>
            <p:cNvGrpSpPr/>
            <p:nvPr/>
          </p:nvGrpSpPr>
          <p:grpSpPr>
            <a:xfrm>
              <a:off x="704850" y="2000087"/>
              <a:ext cx="2057400" cy="4324350"/>
              <a:chOff x="3564" y="720"/>
              <a:chExt cx="1296" cy="2724"/>
            </a:xfrm>
          </p:grpSpPr>
          <p:sp>
            <p:nvSpPr>
              <p:cNvPr id="7408" name="Line 3312"/>
              <p:cNvSpPr>
                <a:spLocks noChangeShapeType="1"/>
              </p:cNvSpPr>
              <p:nvPr/>
            </p:nvSpPr>
            <p:spPr bwMode="auto">
              <a:xfrm rot="111123">
                <a:off x="3564" y="720"/>
                <a:ext cx="1296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  <p:sp>
            <p:nvSpPr>
              <p:cNvPr id="7409" name="Line 3313"/>
              <p:cNvSpPr>
                <a:spLocks noChangeShapeType="1"/>
              </p:cNvSpPr>
              <p:nvPr/>
            </p:nvSpPr>
            <p:spPr bwMode="auto">
              <a:xfrm flipH="1">
                <a:off x="4836" y="1356"/>
                <a:ext cx="0" cy="2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188770" y="2345196"/>
            <a:ext cx="1766765" cy="1782905"/>
            <a:chOff x="3962400" y="1759242"/>
            <a:chExt cx="4824618" cy="4889354"/>
          </a:xfrm>
        </p:grpSpPr>
        <p:grpSp>
          <p:nvGrpSpPr>
            <p:cNvPr id="7466" name="Group 3370"/>
            <p:cNvGrpSpPr/>
            <p:nvPr/>
          </p:nvGrpSpPr>
          <p:grpSpPr>
            <a:xfrm>
              <a:off x="4526168" y="1759242"/>
              <a:ext cx="4260850" cy="4679950"/>
              <a:chOff x="1608" y="394"/>
              <a:chExt cx="2676" cy="2948"/>
            </a:xfrm>
          </p:grpSpPr>
          <p:grpSp>
            <p:nvGrpSpPr>
              <p:cNvPr id="7467" name="Group 3371"/>
              <p:cNvGrpSpPr/>
              <p:nvPr/>
            </p:nvGrpSpPr>
            <p:grpSpPr>
              <a:xfrm>
                <a:off x="1608" y="408"/>
                <a:ext cx="336" cy="2934"/>
                <a:chOff x="3989" y="368"/>
                <a:chExt cx="427" cy="3212"/>
              </a:xfrm>
            </p:grpSpPr>
            <p:sp>
              <p:nvSpPr>
                <p:cNvPr id="7468" name="Freeform 3372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69" name="Freeform 3373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70" name="Group 3374"/>
              <p:cNvGrpSpPr/>
              <p:nvPr/>
            </p:nvGrpSpPr>
            <p:grpSpPr>
              <a:xfrm>
                <a:off x="1932" y="408"/>
                <a:ext cx="336" cy="2934"/>
                <a:chOff x="3989" y="368"/>
                <a:chExt cx="427" cy="3212"/>
              </a:xfrm>
            </p:grpSpPr>
            <p:sp>
              <p:nvSpPr>
                <p:cNvPr id="7471" name="Freeform 3375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72" name="Freeform 3376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73" name="Group 3377"/>
              <p:cNvGrpSpPr/>
              <p:nvPr/>
            </p:nvGrpSpPr>
            <p:grpSpPr>
              <a:xfrm>
                <a:off x="2268" y="408"/>
                <a:ext cx="336" cy="2934"/>
                <a:chOff x="3989" y="368"/>
                <a:chExt cx="427" cy="3212"/>
              </a:xfrm>
            </p:grpSpPr>
            <p:sp>
              <p:nvSpPr>
                <p:cNvPr id="7474" name="Freeform 3378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75" name="Freeform 3379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76" name="Group 3380"/>
              <p:cNvGrpSpPr/>
              <p:nvPr/>
            </p:nvGrpSpPr>
            <p:grpSpPr>
              <a:xfrm>
                <a:off x="2602" y="394"/>
                <a:ext cx="342" cy="2948"/>
                <a:chOff x="3990" y="353"/>
                <a:chExt cx="435" cy="3227"/>
              </a:xfrm>
            </p:grpSpPr>
            <p:sp>
              <p:nvSpPr>
                <p:cNvPr id="7477" name="Freeform 3381"/>
                <p:cNvSpPr/>
                <p:nvPr/>
              </p:nvSpPr>
              <p:spPr bwMode="auto">
                <a:xfrm>
                  <a:off x="3998" y="353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78" name="Freeform 3382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79" name="Group 3383"/>
              <p:cNvGrpSpPr/>
              <p:nvPr/>
            </p:nvGrpSpPr>
            <p:grpSpPr>
              <a:xfrm>
                <a:off x="2940" y="408"/>
                <a:ext cx="336" cy="2934"/>
                <a:chOff x="3989" y="368"/>
                <a:chExt cx="427" cy="3212"/>
              </a:xfrm>
            </p:grpSpPr>
            <p:sp>
              <p:nvSpPr>
                <p:cNvPr id="7480" name="Freeform 3384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81" name="Freeform 3385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82" name="Group 3386"/>
              <p:cNvGrpSpPr/>
              <p:nvPr/>
            </p:nvGrpSpPr>
            <p:grpSpPr>
              <a:xfrm>
                <a:off x="3276" y="408"/>
                <a:ext cx="336" cy="2934"/>
                <a:chOff x="3989" y="368"/>
                <a:chExt cx="427" cy="3212"/>
              </a:xfrm>
            </p:grpSpPr>
            <p:sp>
              <p:nvSpPr>
                <p:cNvPr id="7483" name="Freeform 3387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84" name="Freeform 3388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85" name="Group 3389"/>
              <p:cNvGrpSpPr/>
              <p:nvPr/>
            </p:nvGrpSpPr>
            <p:grpSpPr>
              <a:xfrm>
                <a:off x="3612" y="408"/>
                <a:ext cx="336" cy="2934"/>
                <a:chOff x="3989" y="368"/>
                <a:chExt cx="427" cy="3212"/>
              </a:xfrm>
            </p:grpSpPr>
            <p:sp>
              <p:nvSpPr>
                <p:cNvPr id="7486" name="Freeform 3390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87" name="Freeform 3391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88" name="Group 3392"/>
              <p:cNvGrpSpPr/>
              <p:nvPr/>
            </p:nvGrpSpPr>
            <p:grpSpPr>
              <a:xfrm>
                <a:off x="3948" y="408"/>
                <a:ext cx="336" cy="2934"/>
                <a:chOff x="3989" y="368"/>
                <a:chExt cx="427" cy="3212"/>
              </a:xfrm>
            </p:grpSpPr>
            <p:sp>
              <p:nvSpPr>
                <p:cNvPr id="7489" name="Freeform 3393"/>
                <p:cNvSpPr/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90" name="Freeform 3394"/>
                <p:cNvSpPr/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20 h 3168"/>
                    <a:gd name="T2" fmla="*/ 0 w 432"/>
                    <a:gd name="T3" fmla="*/ 3168 h 3168"/>
                    <a:gd name="T4" fmla="*/ 432 w 432"/>
                    <a:gd name="T5" fmla="*/ 2448 h 3168"/>
                    <a:gd name="T6" fmla="*/ 432 w 432"/>
                    <a:gd name="T7" fmla="*/ 0 h 3168"/>
                    <a:gd name="T8" fmla="*/ 0 w 432"/>
                    <a:gd name="T9" fmla="*/ 720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7522" name="Group 3426"/>
            <p:cNvGrpSpPr/>
            <p:nvPr/>
          </p:nvGrpSpPr>
          <p:grpSpPr>
            <a:xfrm>
              <a:off x="3962400" y="1990871"/>
              <a:ext cx="4268788" cy="4657725"/>
              <a:chOff x="2556" y="1026"/>
              <a:chExt cx="2689" cy="2934"/>
            </a:xfrm>
          </p:grpSpPr>
          <p:grpSp>
            <p:nvGrpSpPr>
              <p:cNvPr id="7492" name="Group 3396"/>
              <p:cNvGrpSpPr/>
              <p:nvPr/>
            </p:nvGrpSpPr>
            <p:grpSpPr>
              <a:xfrm>
                <a:off x="2556" y="1026"/>
                <a:ext cx="338" cy="2934"/>
                <a:chOff x="1344" y="672"/>
                <a:chExt cx="418" cy="2710"/>
              </a:xfrm>
            </p:grpSpPr>
            <p:sp>
              <p:nvSpPr>
                <p:cNvPr id="7493" name="Freeform 3397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94" name="Freeform 3398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95" name="Group 3399"/>
              <p:cNvGrpSpPr/>
              <p:nvPr/>
            </p:nvGrpSpPr>
            <p:grpSpPr>
              <a:xfrm>
                <a:off x="2894" y="1026"/>
                <a:ext cx="337" cy="2934"/>
                <a:chOff x="1344" y="672"/>
                <a:chExt cx="418" cy="2710"/>
              </a:xfrm>
            </p:grpSpPr>
            <p:sp>
              <p:nvSpPr>
                <p:cNvPr id="7496" name="Freeform 3400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497" name="Freeform 3401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498" name="Group 3402"/>
              <p:cNvGrpSpPr/>
              <p:nvPr/>
            </p:nvGrpSpPr>
            <p:grpSpPr>
              <a:xfrm>
                <a:off x="3231" y="1026"/>
                <a:ext cx="338" cy="2934"/>
                <a:chOff x="1344" y="672"/>
                <a:chExt cx="418" cy="2710"/>
              </a:xfrm>
            </p:grpSpPr>
            <p:sp>
              <p:nvSpPr>
                <p:cNvPr id="7499" name="Freeform 3403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500" name="Freeform 3404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501" name="Group 3405"/>
              <p:cNvGrpSpPr/>
              <p:nvPr/>
            </p:nvGrpSpPr>
            <p:grpSpPr>
              <a:xfrm>
                <a:off x="3557" y="1026"/>
                <a:ext cx="337" cy="2934"/>
                <a:chOff x="1344" y="672"/>
                <a:chExt cx="418" cy="2710"/>
              </a:xfrm>
            </p:grpSpPr>
            <p:sp>
              <p:nvSpPr>
                <p:cNvPr id="7502" name="Freeform 3406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503" name="Freeform 3407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504" name="Group 3408"/>
              <p:cNvGrpSpPr/>
              <p:nvPr/>
            </p:nvGrpSpPr>
            <p:grpSpPr>
              <a:xfrm>
                <a:off x="4232" y="1026"/>
                <a:ext cx="338" cy="2934"/>
                <a:chOff x="1344" y="672"/>
                <a:chExt cx="418" cy="2710"/>
              </a:xfrm>
            </p:grpSpPr>
            <p:sp>
              <p:nvSpPr>
                <p:cNvPr id="7505" name="Freeform 3409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506" name="Freeform 3410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507" name="Group 3411"/>
              <p:cNvGrpSpPr/>
              <p:nvPr/>
            </p:nvGrpSpPr>
            <p:grpSpPr>
              <a:xfrm>
                <a:off x="3894" y="1026"/>
                <a:ext cx="338" cy="2934"/>
                <a:chOff x="1344" y="672"/>
                <a:chExt cx="418" cy="2710"/>
              </a:xfrm>
            </p:grpSpPr>
            <p:sp>
              <p:nvSpPr>
                <p:cNvPr id="7508" name="Freeform 3412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509" name="Freeform 3413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510" name="Group 3414"/>
              <p:cNvGrpSpPr/>
              <p:nvPr/>
            </p:nvGrpSpPr>
            <p:grpSpPr>
              <a:xfrm>
                <a:off x="4570" y="1026"/>
                <a:ext cx="337" cy="2934"/>
                <a:chOff x="1344" y="672"/>
                <a:chExt cx="418" cy="2710"/>
              </a:xfrm>
            </p:grpSpPr>
            <p:sp>
              <p:nvSpPr>
                <p:cNvPr id="7511" name="Freeform 3415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512" name="Freeform 3416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  <p:grpSp>
            <p:nvGrpSpPr>
              <p:cNvPr id="7513" name="Group 3417"/>
              <p:cNvGrpSpPr/>
              <p:nvPr/>
            </p:nvGrpSpPr>
            <p:grpSpPr>
              <a:xfrm>
                <a:off x="4907" y="1026"/>
                <a:ext cx="338" cy="2934"/>
                <a:chOff x="1344" y="672"/>
                <a:chExt cx="418" cy="2710"/>
              </a:xfrm>
            </p:grpSpPr>
            <p:sp>
              <p:nvSpPr>
                <p:cNvPr id="7514" name="Freeform 3418"/>
                <p:cNvSpPr/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84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92 w 384"/>
                    <a:gd name="T7" fmla="*/ 2064 h 2064"/>
                    <a:gd name="T8" fmla="*/ 384 w 384"/>
                    <a:gd name="T9" fmla="*/ 2016 h 2064"/>
                    <a:gd name="T10" fmla="*/ 384 w 384"/>
                    <a:gd name="T11" fmla="*/ 0 h 2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  <p:sp>
              <p:nvSpPr>
                <p:cNvPr id="7515" name="Freeform 3419"/>
                <p:cNvSpPr/>
                <p:nvPr/>
              </p:nvSpPr>
              <p:spPr bwMode="auto">
                <a:xfrm rot="-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FF3399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7516" name="AutoShape 3420"/>
          <p:cNvSpPr>
            <a:spLocks noChangeArrowheads="1"/>
          </p:cNvSpPr>
          <p:nvPr/>
        </p:nvSpPr>
        <p:spPr bwMode="auto">
          <a:xfrm>
            <a:off x="2511726" y="3198332"/>
            <a:ext cx="559006" cy="2932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7" name="Text Box 5"/>
          <p:cNvSpPr txBox="1">
            <a:spLocks noChangeArrowheads="1"/>
          </p:cNvSpPr>
          <p:nvPr/>
        </p:nvSpPr>
        <p:spPr bwMode="auto">
          <a:xfrm>
            <a:off x="988689" y="965800"/>
            <a:ext cx="6912768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对比拼成的长方体和圆柱，你发现了什么？</a:t>
            </a:r>
          </a:p>
        </p:txBody>
      </p:sp>
      <p:sp>
        <p:nvSpPr>
          <p:cNvPr id="13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  <p:pic>
        <p:nvPicPr>
          <p:cNvPr id="1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449" y="2231261"/>
            <a:ext cx="121131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497" y="2280397"/>
            <a:ext cx="182396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AutoShape 10"/>
          <p:cNvSpPr>
            <a:spLocks noChangeArrowheads="1"/>
          </p:cNvSpPr>
          <p:nvPr/>
        </p:nvSpPr>
        <p:spPr bwMode="auto">
          <a:xfrm>
            <a:off x="8377147" y="2981723"/>
            <a:ext cx="673894" cy="359569"/>
          </a:xfrm>
          <a:prstGeom prst="rightArrow">
            <a:avLst>
              <a:gd name="adj1" fmla="val 50000"/>
              <a:gd name="adj2" fmla="val 4685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30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6306247" y="4632360"/>
            <a:ext cx="4786313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圆柱的体积 ＝ 长方体的体积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1" name="Oval 13"/>
          <p:cNvSpPr>
            <a:spLocks noChangeArrowheads="1"/>
          </p:cNvSpPr>
          <p:nvPr/>
        </p:nvSpPr>
        <p:spPr bwMode="auto">
          <a:xfrm>
            <a:off x="6561443" y="2222171"/>
            <a:ext cx="1188244" cy="562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2" name="Freeform 14"/>
          <p:cNvSpPr/>
          <p:nvPr/>
        </p:nvSpPr>
        <p:spPr bwMode="auto">
          <a:xfrm rot="10598549">
            <a:off x="9469255" y="2262274"/>
            <a:ext cx="1865921" cy="574909"/>
          </a:xfrm>
          <a:custGeom>
            <a:avLst/>
            <a:gdLst>
              <a:gd name="T0" fmla="*/ 0 w 1633"/>
              <a:gd name="T1" fmla="*/ 227 h 272"/>
              <a:gd name="T2" fmla="*/ 1497 w 1633"/>
              <a:gd name="T3" fmla="*/ 272 h 272"/>
              <a:gd name="T4" fmla="*/ 1633 w 1633"/>
              <a:gd name="T5" fmla="*/ 45 h 272"/>
              <a:gd name="T6" fmla="*/ 182 w 1633"/>
              <a:gd name="T7" fmla="*/ 0 h 272"/>
              <a:gd name="T8" fmla="*/ 0 w 1633"/>
              <a:gd name="T9" fmla="*/ 22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2" h="272">
                <a:moveTo>
                  <a:pt x="0" y="227"/>
                </a:moveTo>
                <a:lnTo>
                  <a:pt x="1497" y="272"/>
                </a:lnTo>
                <a:lnTo>
                  <a:pt x="1633" y="45"/>
                </a:lnTo>
                <a:lnTo>
                  <a:pt x="182" y="0"/>
                </a:lnTo>
                <a:lnTo>
                  <a:pt x="0" y="22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500" tIns="35100" rIns="67500" bIns="351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3" name="Line 15"/>
          <p:cNvSpPr>
            <a:spLocks noChangeShapeType="1"/>
          </p:cNvSpPr>
          <p:nvPr/>
        </p:nvSpPr>
        <p:spPr bwMode="auto">
          <a:xfrm>
            <a:off x="11296929" y="2341118"/>
            <a:ext cx="11536" cy="1322154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4" name="Text Box 16"/>
          <p:cNvSpPr txBox="1">
            <a:spLocks noChangeArrowheads="1"/>
          </p:cNvSpPr>
          <p:nvPr/>
        </p:nvSpPr>
        <p:spPr bwMode="auto">
          <a:xfrm>
            <a:off x="11390845" y="2826012"/>
            <a:ext cx="40722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高</a:t>
            </a:r>
          </a:p>
        </p:txBody>
      </p:sp>
      <p:sp>
        <p:nvSpPr>
          <p:cNvPr id="145" name="Text Box 17"/>
          <p:cNvSpPr txBox="1">
            <a:spLocks noChangeArrowheads="1"/>
          </p:cNvSpPr>
          <p:nvPr/>
        </p:nvSpPr>
        <p:spPr bwMode="auto">
          <a:xfrm>
            <a:off x="8096736" y="1947070"/>
            <a:ext cx="1064458" cy="44021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7500" tIns="35100" rIns="67500" bIns="351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底面积</a:t>
            </a:r>
          </a:p>
        </p:txBody>
      </p:sp>
      <p:sp>
        <p:nvSpPr>
          <p:cNvPr id="146" name="Line 18"/>
          <p:cNvSpPr>
            <a:spLocks noChangeShapeType="1"/>
          </p:cNvSpPr>
          <p:nvPr/>
        </p:nvSpPr>
        <p:spPr bwMode="auto">
          <a:xfrm flipH="1" flipV="1">
            <a:off x="9074756" y="2202231"/>
            <a:ext cx="502444" cy="29813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7" name="Line 19"/>
          <p:cNvSpPr>
            <a:spLocks noChangeShapeType="1"/>
          </p:cNvSpPr>
          <p:nvPr/>
        </p:nvSpPr>
        <p:spPr bwMode="auto">
          <a:xfrm flipH="1">
            <a:off x="7764767" y="2469660"/>
            <a:ext cx="0" cy="1512094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8" name="Text Box 20"/>
          <p:cNvSpPr txBox="1">
            <a:spLocks noChangeArrowheads="1"/>
          </p:cNvSpPr>
          <p:nvPr/>
        </p:nvSpPr>
        <p:spPr bwMode="auto">
          <a:xfrm>
            <a:off x="7796701" y="2900761"/>
            <a:ext cx="40722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高</a:t>
            </a:r>
          </a:p>
        </p:txBody>
      </p:sp>
      <p:sp>
        <p:nvSpPr>
          <p:cNvPr id="149" name="Line 21"/>
          <p:cNvSpPr>
            <a:spLocks noChangeShapeType="1"/>
          </p:cNvSpPr>
          <p:nvPr/>
        </p:nvSpPr>
        <p:spPr bwMode="auto">
          <a:xfrm flipV="1">
            <a:off x="7671233" y="2278522"/>
            <a:ext cx="530024" cy="28032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8344240" y="5134133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＝ 底面积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高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6390227" y="5965217"/>
            <a:ext cx="38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用字母公式怎么表示？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9970258" y="5965217"/>
            <a:ext cx="172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V =Sh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5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40" grpId="0"/>
      <p:bldP spid="141" grpId="0" animBg="1"/>
      <p:bldP spid="141" grpId="1" animBg="1"/>
      <p:bldP spid="142" grpId="0" animBg="1"/>
      <p:bldP spid="142" grpId="1" animBg="1"/>
      <p:bldP spid="143" grpId="0" animBg="1"/>
      <p:bldP spid="144" grpId="0"/>
      <p:bldP spid="145" grpId="0"/>
      <p:bldP spid="146" grpId="0" animBg="1"/>
      <p:bldP spid="147" grpId="0" animBg="1"/>
      <p:bldP spid="148" grpId="0"/>
      <p:bldP spid="149" grpId="0" animBg="1"/>
      <p:bldP spid="150" grpId="0"/>
      <p:bldP spid="151" grpId="0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638890" y="1598325"/>
            <a:ext cx="7825792" cy="712123"/>
          </a:xfrm>
          <a:custGeom>
            <a:avLst/>
            <a:gdLst/>
            <a:ahLst/>
            <a:cxnLst/>
            <a:rect l="l" t="t" r="r" b="b"/>
            <a:pathLst>
              <a:path w="7825792" h="712123">
                <a:moveTo>
                  <a:pt x="3287510" y="639671"/>
                </a:moveTo>
                <a:lnTo>
                  <a:pt x="3333564" y="639671"/>
                </a:lnTo>
                <a:lnTo>
                  <a:pt x="3333564" y="685703"/>
                </a:lnTo>
                <a:lnTo>
                  <a:pt x="3287510" y="685703"/>
                </a:lnTo>
                <a:close/>
                <a:moveTo>
                  <a:pt x="1599799" y="598660"/>
                </a:moveTo>
                <a:cubicBezTo>
                  <a:pt x="1602370" y="598917"/>
                  <a:pt x="1605630" y="599635"/>
                  <a:pt x="1609579" y="600813"/>
                </a:cubicBezTo>
                <a:cubicBezTo>
                  <a:pt x="1625374" y="605523"/>
                  <a:pt x="1636201" y="611080"/>
                  <a:pt x="1642059" y="617483"/>
                </a:cubicBezTo>
                <a:cubicBezTo>
                  <a:pt x="1647918" y="623886"/>
                  <a:pt x="1649946" y="631232"/>
                  <a:pt x="1648147" y="639521"/>
                </a:cubicBezTo>
                <a:cubicBezTo>
                  <a:pt x="1646347" y="647809"/>
                  <a:pt x="1641891" y="650043"/>
                  <a:pt x="1634778" y="646221"/>
                </a:cubicBezTo>
                <a:cubicBezTo>
                  <a:pt x="1627665" y="642399"/>
                  <a:pt x="1620839" y="637692"/>
                  <a:pt x="1614300" y="632099"/>
                </a:cubicBezTo>
                <a:cubicBezTo>
                  <a:pt x="1607848" y="626550"/>
                  <a:pt x="1601498" y="618770"/>
                  <a:pt x="1595253" y="608761"/>
                </a:cubicBezTo>
                <a:cubicBezTo>
                  <a:pt x="1590569" y="601254"/>
                  <a:pt x="1592084" y="597887"/>
                  <a:pt x="1599799" y="598660"/>
                </a:cubicBezTo>
                <a:close/>
                <a:moveTo>
                  <a:pt x="3102050" y="591023"/>
                </a:moveTo>
                <a:cubicBezTo>
                  <a:pt x="3105062" y="591371"/>
                  <a:pt x="3109282" y="592648"/>
                  <a:pt x="3114712" y="594854"/>
                </a:cubicBezTo>
                <a:cubicBezTo>
                  <a:pt x="3136430" y="603681"/>
                  <a:pt x="3151978" y="613507"/>
                  <a:pt x="3161357" y="624334"/>
                </a:cubicBezTo>
                <a:cubicBezTo>
                  <a:pt x="3170735" y="635161"/>
                  <a:pt x="3174284" y="647422"/>
                  <a:pt x="3172004" y="661117"/>
                </a:cubicBezTo>
                <a:cubicBezTo>
                  <a:pt x="3169724" y="674812"/>
                  <a:pt x="3161525" y="673987"/>
                  <a:pt x="3147408" y="658643"/>
                </a:cubicBezTo>
                <a:cubicBezTo>
                  <a:pt x="3133289" y="643299"/>
                  <a:pt x="3120014" y="628084"/>
                  <a:pt x="3107581" y="612998"/>
                </a:cubicBezTo>
                <a:cubicBezTo>
                  <a:pt x="3094858" y="597307"/>
                  <a:pt x="3093014" y="589982"/>
                  <a:pt x="3102050" y="591023"/>
                </a:cubicBezTo>
                <a:close/>
                <a:moveTo>
                  <a:pt x="3045457" y="590748"/>
                </a:moveTo>
                <a:cubicBezTo>
                  <a:pt x="3046905" y="590824"/>
                  <a:pt x="3048594" y="591289"/>
                  <a:pt x="3050525" y="592144"/>
                </a:cubicBezTo>
                <a:cubicBezTo>
                  <a:pt x="3058247" y="595564"/>
                  <a:pt x="3064890" y="599605"/>
                  <a:pt x="3070454" y="604265"/>
                </a:cubicBezTo>
                <a:cubicBezTo>
                  <a:pt x="3077452" y="610733"/>
                  <a:pt x="3077689" y="615712"/>
                  <a:pt x="3071164" y="619204"/>
                </a:cubicBezTo>
                <a:cubicBezTo>
                  <a:pt x="3064639" y="622696"/>
                  <a:pt x="3053985" y="630486"/>
                  <a:pt x="3039200" y="642575"/>
                </a:cubicBezTo>
                <a:cubicBezTo>
                  <a:pt x="3024415" y="654664"/>
                  <a:pt x="3010777" y="663522"/>
                  <a:pt x="2998287" y="669151"/>
                </a:cubicBezTo>
                <a:cubicBezTo>
                  <a:pt x="2985797" y="674780"/>
                  <a:pt x="2983208" y="673349"/>
                  <a:pt x="2990522" y="664860"/>
                </a:cubicBezTo>
                <a:cubicBezTo>
                  <a:pt x="2997835" y="656370"/>
                  <a:pt x="3007734" y="644995"/>
                  <a:pt x="3020217" y="630734"/>
                </a:cubicBezTo>
                <a:cubicBezTo>
                  <a:pt x="3032700" y="616472"/>
                  <a:pt x="3038942" y="606423"/>
                  <a:pt x="3038942" y="600587"/>
                </a:cubicBezTo>
                <a:cubicBezTo>
                  <a:pt x="3038942" y="593800"/>
                  <a:pt x="3041113" y="590521"/>
                  <a:pt x="3045457" y="590748"/>
                </a:cubicBezTo>
                <a:close/>
                <a:moveTo>
                  <a:pt x="848443" y="579192"/>
                </a:moveTo>
                <a:cubicBezTo>
                  <a:pt x="849277" y="580223"/>
                  <a:pt x="846866" y="583601"/>
                  <a:pt x="841213" y="589326"/>
                </a:cubicBezTo>
                <a:cubicBezTo>
                  <a:pt x="829906" y="600777"/>
                  <a:pt x="816031" y="613400"/>
                  <a:pt x="799590" y="627195"/>
                </a:cubicBezTo>
                <a:cubicBezTo>
                  <a:pt x="783149" y="640990"/>
                  <a:pt x="773219" y="650591"/>
                  <a:pt x="769799" y="655997"/>
                </a:cubicBezTo>
                <a:cubicBezTo>
                  <a:pt x="766378" y="661404"/>
                  <a:pt x="757928" y="658772"/>
                  <a:pt x="744449" y="648103"/>
                </a:cubicBezTo>
                <a:cubicBezTo>
                  <a:pt x="733780" y="633792"/>
                  <a:pt x="733149" y="626353"/>
                  <a:pt x="742556" y="625786"/>
                </a:cubicBezTo>
                <a:cubicBezTo>
                  <a:pt x="751963" y="625220"/>
                  <a:pt x="766264" y="619803"/>
                  <a:pt x="785458" y="609535"/>
                </a:cubicBezTo>
                <a:cubicBezTo>
                  <a:pt x="804653" y="599268"/>
                  <a:pt x="821570" y="590470"/>
                  <a:pt x="836212" y="583142"/>
                </a:cubicBezTo>
                <a:cubicBezTo>
                  <a:pt x="843532" y="579478"/>
                  <a:pt x="847609" y="578161"/>
                  <a:pt x="848443" y="579192"/>
                </a:cubicBezTo>
                <a:close/>
                <a:moveTo>
                  <a:pt x="2316991" y="553069"/>
                </a:moveTo>
                <a:cubicBezTo>
                  <a:pt x="2319309" y="553380"/>
                  <a:pt x="2322114" y="554015"/>
                  <a:pt x="2325405" y="554974"/>
                </a:cubicBezTo>
                <a:cubicBezTo>
                  <a:pt x="2338570" y="558810"/>
                  <a:pt x="2348045" y="564622"/>
                  <a:pt x="2353831" y="572408"/>
                </a:cubicBezTo>
                <a:cubicBezTo>
                  <a:pt x="2359618" y="580195"/>
                  <a:pt x="2361044" y="589774"/>
                  <a:pt x="2358112" y="601146"/>
                </a:cubicBezTo>
                <a:cubicBezTo>
                  <a:pt x="2355179" y="612518"/>
                  <a:pt x="2345933" y="609836"/>
                  <a:pt x="2330374" y="593101"/>
                </a:cubicBezTo>
                <a:cubicBezTo>
                  <a:pt x="2318687" y="576911"/>
                  <a:pt x="2311646" y="565550"/>
                  <a:pt x="2309251" y="559018"/>
                </a:cubicBezTo>
                <a:cubicBezTo>
                  <a:pt x="2307455" y="554119"/>
                  <a:pt x="2310035" y="552136"/>
                  <a:pt x="2316991" y="553069"/>
                </a:cubicBezTo>
                <a:close/>
                <a:moveTo>
                  <a:pt x="795275" y="545434"/>
                </a:moveTo>
                <a:cubicBezTo>
                  <a:pt x="800174" y="546338"/>
                  <a:pt x="804362" y="548231"/>
                  <a:pt x="807839" y="551113"/>
                </a:cubicBezTo>
                <a:cubicBezTo>
                  <a:pt x="815311" y="556433"/>
                  <a:pt x="818752" y="563098"/>
                  <a:pt x="818165" y="571107"/>
                </a:cubicBezTo>
                <a:cubicBezTo>
                  <a:pt x="817576" y="579116"/>
                  <a:pt x="812518" y="582174"/>
                  <a:pt x="802989" y="580281"/>
                </a:cubicBezTo>
                <a:cubicBezTo>
                  <a:pt x="793460" y="578388"/>
                  <a:pt x="783827" y="572688"/>
                  <a:pt x="774090" y="563180"/>
                </a:cubicBezTo>
                <a:cubicBezTo>
                  <a:pt x="764353" y="553673"/>
                  <a:pt x="765805" y="547844"/>
                  <a:pt x="778446" y="545693"/>
                </a:cubicBezTo>
                <a:cubicBezTo>
                  <a:pt x="784766" y="544617"/>
                  <a:pt x="790376" y="544531"/>
                  <a:pt x="795275" y="545434"/>
                </a:cubicBezTo>
                <a:close/>
                <a:moveTo>
                  <a:pt x="1578582" y="542552"/>
                </a:moveTo>
                <a:cubicBezTo>
                  <a:pt x="1585401" y="543513"/>
                  <a:pt x="1591643" y="545413"/>
                  <a:pt x="1597307" y="548252"/>
                </a:cubicBezTo>
                <a:cubicBezTo>
                  <a:pt x="1605109" y="550776"/>
                  <a:pt x="1607836" y="554322"/>
                  <a:pt x="1605492" y="558889"/>
                </a:cubicBezTo>
                <a:cubicBezTo>
                  <a:pt x="1603147" y="563456"/>
                  <a:pt x="1600616" y="572756"/>
                  <a:pt x="1597899" y="586788"/>
                </a:cubicBezTo>
                <a:cubicBezTo>
                  <a:pt x="1595181" y="600820"/>
                  <a:pt x="1588879" y="614192"/>
                  <a:pt x="1578991" y="626905"/>
                </a:cubicBezTo>
                <a:cubicBezTo>
                  <a:pt x="1569103" y="639617"/>
                  <a:pt x="1555634" y="648544"/>
                  <a:pt x="1538584" y="653685"/>
                </a:cubicBezTo>
                <a:cubicBezTo>
                  <a:pt x="1521533" y="658826"/>
                  <a:pt x="1518296" y="657084"/>
                  <a:pt x="1528872" y="648458"/>
                </a:cubicBezTo>
                <a:cubicBezTo>
                  <a:pt x="1539448" y="639832"/>
                  <a:pt x="1548690" y="630246"/>
                  <a:pt x="1556599" y="619699"/>
                </a:cubicBezTo>
                <a:cubicBezTo>
                  <a:pt x="1564507" y="609152"/>
                  <a:pt x="1570018" y="596944"/>
                  <a:pt x="1573129" y="583077"/>
                </a:cubicBezTo>
                <a:cubicBezTo>
                  <a:pt x="1576241" y="569210"/>
                  <a:pt x="1576224" y="558749"/>
                  <a:pt x="1573076" y="551694"/>
                </a:cubicBezTo>
                <a:cubicBezTo>
                  <a:pt x="1569928" y="544639"/>
                  <a:pt x="1571763" y="541591"/>
                  <a:pt x="1578582" y="542552"/>
                </a:cubicBezTo>
                <a:close/>
                <a:moveTo>
                  <a:pt x="2240859" y="525742"/>
                </a:moveTo>
                <a:cubicBezTo>
                  <a:pt x="2235933" y="526179"/>
                  <a:pt x="2223396" y="528405"/>
                  <a:pt x="2203248" y="532421"/>
                </a:cubicBezTo>
                <a:lnTo>
                  <a:pt x="2204431" y="570817"/>
                </a:lnTo>
                <a:cubicBezTo>
                  <a:pt x="2212362" y="570071"/>
                  <a:pt x="2218962" y="568307"/>
                  <a:pt x="2224232" y="565525"/>
                </a:cubicBezTo>
                <a:cubicBezTo>
                  <a:pt x="2229502" y="562743"/>
                  <a:pt x="2235195" y="564360"/>
                  <a:pt x="2241311" y="570376"/>
                </a:cubicBezTo>
                <a:cubicBezTo>
                  <a:pt x="2247427" y="576391"/>
                  <a:pt x="2245670" y="581367"/>
                  <a:pt x="2236041" y="585304"/>
                </a:cubicBezTo>
                <a:cubicBezTo>
                  <a:pt x="2226411" y="589240"/>
                  <a:pt x="2215932" y="591208"/>
                  <a:pt x="2204604" y="591208"/>
                </a:cubicBezTo>
                <a:lnTo>
                  <a:pt x="2205765" y="626141"/>
                </a:lnTo>
                <a:cubicBezTo>
                  <a:pt x="2210297" y="626270"/>
                  <a:pt x="2217051" y="624503"/>
                  <a:pt x="2226028" y="620839"/>
                </a:cubicBezTo>
                <a:cubicBezTo>
                  <a:pt x="2235005" y="617175"/>
                  <a:pt x="2241024" y="617368"/>
                  <a:pt x="2244086" y="621420"/>
                </a:cubicBezTo>
                <a:cubicBezTo>
                  <a:pt x="2247147" y="625471"/>
                  <a:pt x="2249402" y="625213"/>
                  <a:pt x="2250851" y="620645"/>
                </a:cubicBezTo>
                <a:cubicBezTo>
                  <a:pt x="2252299" y="616078"/>
                  <a:pt x="2253249" y="600562"/>
                  <a:pt x="2253701" y="574097"/>
                </a:cubicBezTo>
                <a:cubicBezTo>
                  <a:pt x="2254153" y="547632"/>
                  <a:pt x="2253357" y="532847"/>
                  <a:pt x="2251313" y="529743"/>
                </a:cubicBezTo>
                <a:cubicBezTo>
                  <a:pt x="2249270" y="526638"/>
                  <a:pt x="2245785" y="525304"/>
                  <a:pt x="2240859" y="525742"/>
                </a:cubicBezTo>
                <a:close/>
                <a:moveTo>
                  <a:pt x="133377" y="523171"/>
                </a:moveTo>
                <a:cubicBezTo>
                  <a:pt x="131936" y="522641"/>
                  <a:pt x="128125" y="522827"/>
                  <a:pt x="121944" y="523731"/>
                </a:cubicBezTo>
                <a:cubicBezTo>
                  <a:pt x="115763" y="524634"/>
                  <a:pt x="107303" y="526175"/>
                  <a:pt x="96562" y="528355"/>
                </a:cubicBezTo>
                <a:cubicBezTo>
                  <a:pt x="97422" y="542208"/>
                  <a:pt x="98233" y="554110"/>
                  <a:pt x="98993" y="564062"/>
                </a:cubicBezTo>
                <a:cubicBezTo>
                  <a:pt x="111799" y="562370"/>
                  <a:pt x="123149" y="560004"/>
                  <a:pt x="133043" y="556964"/>
                </a:cubicBezTo>
                <a:cubicBezTo>
                  <a:pt x="134707" y="544431"/>
                  <a:pt x="135539" y="535576"/>
                  <a:pt x="135539" y="530399"/>
                </a:cubicBezTo>
                <a:cubicBezTo>
                  <a:pt x="135539" y="526111"/>
                  <a:pt x="134818" y="523702"/>
                  <a:pt x="133377" y="523171"/>
                </a:cubicBezTo>
                <a:close/>
                <a:moveTo>
                  <a:pt x="1622305" y="511835"/>
                </a:moveTo>
                <a:cubicBezTo>
                  <a:pt x="1625300" y="511613"/>
                  <a:pt x="1628461" y="511979"/>
                  <a:pt x="1631788" y="512932"/>
                </a:cubicBezTo>
                <a:cubicBezTo>
                  <a:pt x="1638442" y="514840"/>
                  <a:pt x="1644855" y="517432"/>
                  <a:pt x="1651029" y="520708"/>
                </a:cubicBezTo>
                <a:cubicBezTo>
                  <a:pt x="1657203" y="523985"/>
                  <a:pt x="1658694" y="528671"/>
                  <a:pt x="1655503" y="534765"/>
                </a:cubicBezTo>
                <a:cubicBezTo>
                  <a:pt x="1652312" y="540860"/>
                  <a:pt x="1650502" y="547772"/>
                  <a:pt x="1650072" y="555501"/>
                </a:cubicBezTo>
                <a:cubicBezTo>
                  <a:pt x="1649642" y="563231"/>
                  <a:pt x="1649190" y="571792"/>
                  <a:pt x="1648717" y="581185"/>
                </a:cubicBezTo>
                <a:cubicBezTo>
                  <a:pt x="1648243" y="590577"/>
                  <a:pt x="1645884" y="597748"/>
                  <a:pt x="1641640" y="602695"/>
                </a:cubicBezTo>
                <a:cubicBezTo>
                  <a:pt x="1637396" y="607642"/>
                  <a:pt x="1633118" y="606147"/>
                  <a:pt x="1628809" y="598210"/>
                </a:cubicBezTo>
                <a:cubicBezTo>
                  <a:pt x="1624500" y="590273"/>
                  <a:pt x="1623019" y="582332"/>
                  <a:pt x="1624367" y="574387"/>
                </a:cubicBezTo>
                <a:cubicBezTo>
                  <a:pt x="1625715" y="566443"/>
                  <a:pt x="1626178" y="558215"/>
                  <a:pt x="1625754" y="549704"/>
                </a:cubicBezTo>
                <a:cubicBezTo>
                  <a:pt x="1625331" y="541193"/>
                  <a:pt x="1624091" y="536310"/>
                  <a:pt x="1622033" y="535056"/>
                </a:cubicBezTo>
                <a:cubicBezTo>
                  <a:pt x="1619975" y="533801"/>
                  <a:pt x="1612042" y="534288"/>
                  <a:pt x="1598232" y="536518"/>
                </a:cubicBezTo>
                <a:cubicBezTo>
                  <a:pt x="1584422" y="538748"/>
                  <a:pt x="1570914" y="540638"/>
                  <a:pt x="1557706" y="542186"/>
                </a:cubicBezTo>
                <a:cubicBezTo>
                  <a:pt x="1557706" y="556570"/>
                  <a:pt x="1557240" y="569393"/>
                  <a:pt x="1556308" y="580658"/>
                </a:cubicBezTo>
                <a:cubicBezTo>
                  <a:pt x="1555377" y="591922"/>
                  <a:pt x="1553340" y="601673"/>
                  <a:pt x="1550199" y="609912"/>
                </a:cubicBezTo>
                <a:cubicBezTo>
                  <a:pt x="1547059" y="618150"/>
                  <a:pt x="1542323" y="618340"/>
                  <a:pt x="1535992" y="610482"/>
                </a:cubicBezTo>
                <a:cubicBezTo>
                  <a:pt x="1529661" y="602623"/>
                  <a:pt x="1527395" y="595815"/>
                  <a:pt x="1529195" y="590058"/>
                </a:cubicBezTo>
                <a:cubicBezTo>
                  <a:pt x="1530995" y="584300"/>
                  <a:pt x="1532572" y="574875"/>
                  <a:pt x="1533927" y="561782"/>
                </a:cubicBezTo>
                <a:cubicBezTo>
                  <a:pt x="1535282" y="548690"/>
                  <a:pt x="1534160" y="538146"/>
                  <a:pt x="1530561" y="530151"/>
                </a:cubicBezTo>
                <a:cubicBezTo>
                  <a:pt x="1526961" y="522157"/>
                  <a:pt x="1528976" y="519314"/>
                  <a:pt x="1536605" y="521623"/>
                </a:cubicBezTo>
                <a:cubicBezTo>
                  <a:pt x="1544234" y="523931"/>
                  <a:pt x="1549264" y="525283"/>
                  <a:pt x="1551695" y="525677"/>
                </a:cubicBezTo>
                <a:cubicBezTo>
                  <a:pt x="1554125" y="526072"/>
                  <a:pt x="1563754" y="524967"/>
                  <a:pt x="1580583" y="522365"/>
                </a:cubicBezTo>
                <a:cubicBezTo>
                  <a:pt x="1597411" y="519762"/>
                  <a:pt x="1608489" y="517062"/>
                  <a:pt x="1613817" y="514266"/>
                </a:cubicBezTo>
                <a:cubicBezTo>
                  <a:pt x="1616480" y="512868"/>
                  <a:pt x="1619309" y="512058"/>
                  <a:pt x="1622305" y="511835"/>
                </a:cubicBezTo>
                <a:close/>
                <a:moveTo>
                  <a:pt x="3107936" y="495200"/>
                </a:moveTo>
                <a:cubicBezTo>
                  <a:pt x="3106058" y="495094"/>
                  <a:pt x="3103509" y="495380"/>
                  <a:pt x="3100289" y="496057"/>
                </a:cubicBezTo>
                <a:cubicBezTo>
                  <a:pt x="3093850" y="497413"/>
                  <a:pt x="3077051" y="500564"/>
                  <a:pt x="3049890" y="505511"/>
                </a:cubicBezTo>
                <a:lnTo>
                  <a:pt x="3057505" y="560018"/>
                </a:lnTo>
                <a:cubicBezTo>
                  <a:pt x="3073796" y="556591"/>
                  <a:pt x="3092352" y="552798"/>
                  <a:pt x="3113174" y="548639"/>
                </a:cubicBezTo>
                <a:lnTo>
                  <a:pt x="3113174" y="512846"/>
                </a:lnTo>
                <a:cubicBezTo>
                  <a:pt x="3113174" y="503855"/>
                  <a:pt x="3112636" y="498470"/>
                  <a:pt x="3111560" y="496692"/>
                </a:cubicBezTo>
                <a:cubicBezTo>
                  <a:pt x="3111023" y="495803"/>
                  <a:pt x="3109815" y="495305"/>
                  <a:pt x="3107936" y="495200"/>
                </a:cubicBezTo>
                <a:close/>
                <a:moveTo>
                  <a:pt x="144127" y="495132"/>
                </a:moveTo>
                <a:cubicBezTo>
                  <a:pt x="149888" y="495900"/>
                  <a:pt x="156934" y="498434"/>
                  <a:pt x="165266" y="502736"/>
                </a:cubicBezTo>
                <a:cubicBezTo>
                  <a:pt x="177053" y="511412"/>
                  <a:pt x="180147" y="518593"/>
                  <a:pt x="174547" y="524279"/>
                </a:cubicBezTo>
                <a:cubicBezTo>
                  <a:pt x="168948" y="529965"/>
                  <a:pt x="163653" y="539562"/>
                  <a:pt x="158662" y="553071"/>
                </a:cubicBezTo>
                <a:cubicBezTo>
                  <a:pt x="169460" y="567454"/>
                  <a:pt x="169349" y="574929"/>
                  <a:pt x="158329" y="575495"/>
                </a:cubicBezTo>
                <a:cubicBezTo>
                  <a:pt x="147308" y="576061"/>
                  <a:pt x="127881" y="578446"/>
                  <a:pt x="100047" y="582647"/>
                </a:cubicBezTo>
                <a:cubicBezTo>
                  <a:pt x="97982" y="593761"/>
                  <a:pt x="94465" y="598432"/>
                  <a:pt x="89496" y="596661"/>
                </a:cubicBezTo>
                <a:cubicBezTo>
                  <a:pt x="84527" y="594890"/>
                  <a:pt x="80655" y="587756"/>
                  <a:pt x="77880" y="575258"/>
                </a:cubicBezTo>
                <a:cubicBezTo>
                  <a:pt x="75106" y="562761"/>
                  <a:pt x="72811" y="551970"/>
                  <a:pt x="70997" y="542885"/>
                </a:cubicBezTo>
                <a:cubicBezTo>
                  <a:pt x="69183" y="533801"/>
                  <a:pt x="66214" y="525390"/>
                  <a:pt x="62092" y="517654"/>
                </a:cubicBezTo>
                <a:cubicBezTo>
                  <a:pt x="57969" y="509917"/>
                  <a:pt x="59536" y="506049"/>
                  <a:pt x="66792" y="506049"/>
                </a:cubicBezTo>
                <a:cubicBezTo>
                  <a:pt x="71983" y="506049"/>
                  <a:pt x="77199" y="506945"/>
                  <a:pt x="82441" y="508738"/>
                </a:cubicBezTo>
                <a:cubicBezTo>
                  <a:pt x="87682" y="510530"/>
                  <a:pt x="95440" y="510595"/>
                  <a:pt x="105714" y="508931"/>
                </a:cubicBezTo>
                <a:cubicBezTo>
                  <a:pt x="115989" y="507268"/>
                  <a:pt x="124318" y="503669"/>
                  <a:pt x="130699" y="498133"/>
                </a:cubicBezTo>
                <a:cubicBezTo>
                  <a:pt x="133890" y="495365"/>
                  <a:pt x="138365" y="494365"/>
                  <a:pt x="144127" y="495132"/>
                </a:cubicBezTo>
                <a:close/>
                <a:moveTo>
                  <a:pt x="2045116" y="491261"/>
                </a:moveTo>
                <a:cubicBezTo>
                  <a:pt x="2054171" y="489404"/>
                  <a:pt x="2061847" y="491770"/>
                  <a:pt x="2068142" y="498359"/>
                </a:cubicBezTo>
                <a:cubicBezTo>
                  <a:pt x="2074438" y="504948"/>
                  <a:pt x="2071624" y="510082"/>
                  <a:pt x="2059699" y="513760"/>
                </a:cubicBezTo>
                <a:cubicBezTo>
                  <a:pt x="2047775" y="517439"/>
                  <a:pt x="2032141" y="521572"/>
                  <a:pt x="2012796" y="526161"/>
                </a:cubicBezTo>
                <a:cubicBezTo>
                  <a:pt x="2017299" y="529631"/>
                  <a:pt x="2018859" y="534690"/>
                  <a:pt x="2017475" y="541337"/>
                </a:cubicBezTo>
                <a:cubicBezTo>
                  <a:pt x="2016091" y="547983"/>
                  <a:pt x="2014983" y="557358"/>
                  <a:pt x="2014151" y="569461"/>
                </a:cubicBezTo>
                <a:cubicBezTo>
                  <a:pt x="2019299" y="568744"/>
                  <a:pt x="2025218" y="567214"/>
                  <a:pt x="2031908" y="564869"/>
                </a:cubicBezTo>
                <a:cubicBezTo>
                  <a:pt x="2038598" y="562524"/>
                  <a:pt x="2044958" y="563994"/>
                  <a:pt x="2050988" y="569279"/>
                </a:cubicBezTo>
                <a:cubicBezTo>
                  <a:pt x="2057018" y="574563"/>
                  <a:pt x="2056907" y="579281"/>
                  <a:pt x="2050654" y="583432"/>
                </a:cubicBezTo>
                <a:cubicBezTo>
                  <a:pt x="2044402" y="587584"/>
                  <a:pt x="2032184" y="591316"/>
                  <a:pt x="2014001" y="594629"/>
                </a:cubicBezTo>
                <a:lnTo>
                  <a:pt x="2012796" y="639650"/>
                </a:lnTo>
                <a:cubicBezTo>
                  <a:pt x="2042566" y="636136"/>
                  <a:pt x="2062127" y="633684"/>
                  <a:pt x="2071476" y="632293"/>
                </a:cubicBezTo>
                <a:cubicBezTo>
                  <a:pt x="2080826" y="630902"/>
                  <a:pt x="2089083" y="632716"/>
                  <a:pt x="2096245" y="637735"/>
                </a:cubicBezTo>
                <a:cubicBezTo>
                  <a:pt x="2103408" y="642754"/>
                  <a:pt x="2107488" y="648178"/>
                  <a:pt x="2108485" y="654008"/>
                </a:cubicBezTo>
                <a:cubicBezTo>
                  <a:pt x="2109481" y="659837"/>
                  <a:pt x="2100730" y="662078"/>
                  <a:pt x="2082231" y="660730"/>
                </a:cubicBezTo>
                <a:cubicBezTo>
                  <a:pt x="2063733" y="659382"/>
                  <a:pt x="2044456" y="659604"/>
                  <a:pt x="2024401" y="661397"/>
                </a:cubicBezTo>
                <a:cubicBezTo>
                  <a:pt x="2004346" y="663189"/>
                  <a:pt x="1986191" y="665623"/>
                  <a:pt x="1969937" y="668699"/>
                </a:cubicBezTo>
                <a:cubicBezTo>
                  <a:pt x="1953682" y="671775"/>
                  <a:pt x="1941543" y="674253"/>
                  <a:pt x="1933520" y="676131"/>
                </a:cubicBezTo>
                <a:cubicBezTo>
                  <a:pt x="1925497" y="678010"/>
                  <a:pt x="1916656" y="674876"/>
                  <a:pt x="1906998" y="666731"/>
                </a:cubicBezTo>
                <a:cubicBezTo>
                  <a:pt x="1897340" y="658586"/>
                  <a:pt x="1898835" y="654513"/>
                  <a:pt x="1911483" y="654513"/>
                </a:cubicBezTo>
                <a:cubicBezTo>
                  <a:pt x="1922066" y="654513"/>
                  <a:pt x="1947684" y="650706"/>
                  <a:pt x="1988339" y="643091"/>
                </a:cubicBezTo>
                <a:lnTo>
                  <a:pt x="1988339" y="597963"/>
                </a:lnTo>
                <a:cubicBezTo>
                  <a:pt x="1984367" y="598837"/>
                  <a:pt x="1979212" y="599508"/>
                  <a:pt x="1972873" y="599974"/>
                </a:cubicBezTo>
                <a:cubicBezTo>
                  <a:pt x="1966535" y="600440"/>
                  <a:pt x="1959203" y="598228"/>
                  <a:pt x="1950879" y="593338"/>
                </a:cubicBezTo>
                <a:cubicBezTo>
                  <a:pt x="1942554" y="588448"/>
                  <a:pt x="1942293" y="585289"/>
                  <a:pt x="1950094" y="583863"/>
                </a:cubicBezTo>
                <a:cubicBezTo>
                  <a:pt x="1957895" y="582436"/>
                  <a:pt x="1970643" y="579707"/>
                  <a:pt x="1988339" y="575678"/>
                </a:cubicBezTo>
                <a:cubicBezTo>
                  <a:pt x="1988339" y="560061"/>
                  <a:pt x="1987966" y="545442"/>
                  <a:pt x="1987221" y="531818"/>
                </a:cubicBezTo>
                <a:cubicBezTo>
                  <a:pt x="1976738" y="532722"/>
                  <a:pt x="1966431" y="530510"/>
                  <a:pt x="1956300" y="525182"/>
                </a:cubicBezTo>
                <a:cubicBezTo>
                  <a:pt x="1946168" y="519855"/>
                  <a:pt x="1946975" y="516256"/>
                  <a:pt x="1958719" y="514384"/>
                </a:cubicBezTo>
                <a:cubicBezTo>
                  <a:pt x="1970464" y="512513"/>
                  <a:pt x="1985536" y="508655"/>
                  <a:pt x="2003934" y="502812"/>
                </a:cubicBezTo>
                <a:cubicBezTo>
                  <a:pt x="2022332" y="496968"/>
                  <a:pt x="2036060" y="493118"/>
                  <a:pt x="2045116" y="491261"/>
                </a:cubicBezTo>
                <a:close/>
                <a:moveTo>
                  <a:pt x="416159" y="475639"/>
                </a:moveTo>
                <a:cubicBezTo>
                  <a:pt x="417503" y="475366"/>
                  <a:pt x="419260" y="475407"/>
                  <a:pt x="421429" y="475762"/>
                </a:cubicBezTo>
                <a:cubicBezTo>
                  <a:pt x="430104" y="477182"/>
                  <a:pt x="437740" y="479778"/>
                  <a:pt x="444337" y="483549"/>
                </a:cubicBezTo>
                <a:cubicBezTo>
                  <a:pt x="452884" y="488066"/>
                  <a:pt x="455794" y="493792"/>
                  <a:pt x="453070" y="500725"/>
                </a:cubicBezTo>
                <a:cubicBezTo>
                  <a:pt x="450345" y="507659"/>
                  <a:pt x="448764" y="522673"/>
                  <a:pt x="448327" y="545768"/>
                </a:cubicBezTo>
                <a:cubicBezTo>
                  <a:pt x="447890" y="568863"/>
                  <a:pt x="447685" y="583536"/>
                  <a:pt x="447714" y="589789"/>
                </a:cubicBezTo>
                <a:cubicBezTo>
                  <a:pt x="447714" y="593331"/>
                  <a:pt x="450507" y="592391"/>
                  <a:pt x="456092" y="586971"/>
                </a:cubicBezTo>
                <a:cubicBezTo>
                  <a:pt x="461678" y="581550"/>
                  <a:pt x="474154" y="570304"/>
                  <a:pt x="493520" y="553232"/>
                </a:cubicBezTo>
                <a:cubicBezTo>
                  <a:pt x="512887" y="536160"/>
                  <a:pt x="524491" y="528961"/>
                  <a:pt x="528335" y="531636"/>
                </a:cubicBezTo>
                <a:cubicBezTo>
                  <a:pt x="532178" y="534310"/>
                  <a:pt x="527263" y="543477"/>
                  <a:pt x="513589" y="559136"/>
                </a:cubicBezTo>
                <a:cubicBezTo>
                  <a:pt x="499916" y="574796"/>
                  <a:pt x="486920" y="589007"/>
                  <a:pt x="474602" y="601770"/>
                </a:cubicBezTo>
                <a:cubicBezTo>
                  <a:pt x="462284" y="614533"/>
                  <a:pt x="452615" y="626761"/>
                  <a:pt x="445595" y="638456"/>
                </a:cubicBezTo>
                <a:cubicBezTo>
                  <a:pt x="438575" y="650150"/>
                  <a:pt x="432506" y="655997"/>
                  <a:pt x="427387" y="655997"/>
                </a:cubicBezTo>
                <a:cubicBezTo>
                  <a:pt x="422267" y="655997"/>
                  <a:pt x="417374" y="652208"/>
                  <a:pt x="412706" y="644629"/>
                </a:cubicBezTo>
                <a:cubicBezTo>
                  <a:pt x="408038" y="637050"/>
                  <a:pt x="407974" y="629934"/>
                  <a:pt x="412512" y="623280"/>
                </a:cubicBezTo>
                <a:cubicBezTo>
                  <a:pt x="417051" y="616626"/>
                  <a:pt x="420650" y="606897"/>
                  <a:pt x="423310" y="594091"/>
                </a:cubicBezTo>
                <a:cubicBezTo>
                  <a:pt x="425971" y="581285"/>
                  <a:pt x="426415" y="562316"/>
                  <a:pt x="424644" y="537185"/>
                </a:cubicBezTo>
                <a:cubicBezTo>
                  <a:pt x="422873" y="512054"/>
                  <a:pt x="419725" y="495179"/>
                  <a:pt x="415201" y="486561"/>
                </a:cubicBezTo>
                <a:cubicBezTo>
                  <a:pt x="411808" y="480097"/>
                  <a:pt x="412127" y="476456"/>
                  <a:pt x="416159" y="475639"/>
                </a:cubicBezTo>
                <a:close/>
                <a:moveTo>
                  <a:pt x="1599490" y="472428"/>
                </a:moveTo>
                <a:cubicBezTo>
                  <a:pt x="1591739" y="473317"/>
                  <a:pt x="1580063" y="475282"/>
                  <a:pt x="1564461" y="478322"/>
                </a:cubicBezTo>
                <a:cubicBezTo>
                  <a:pt x="1565321" y="480531"/>
                  <a:pt x="1566117" y="486166"/>
                  <a:pt x="1566848" y="495229"/>
                </a:cubicBezTo>
                <a:cubicBezTo>
                  <a:pt x="1581820" y="493465"/>
                  <a:pt x="1596411" y="491400"/>
                  <a:pt x="1610622" y="489034"/>
                </a:cubicBezTo>
                <a:cubicBezTo>
                  <a:pt x="1613031" y="479541"/>
                  <a:pt x="1613716" y="474178"/>
                  <a:pt x="1612676" y="472945"/>
                </a:cubicBezTo>
                <a:cubicBezTo>
                  <a:pt x="1611637" y="471711"/>
                  <a:pt x="1607241" y="471539"/>
                  <a:pt x="1599490" y="472428"/>
                </a:cubicBezTo>
                <a:close/>
                <a:moveTo>
                  <a:pt x="3117884" y="469011"/>
                </a:moveTo>
                <a:cubicBezTo>
                  <a:pt x="3120950" y="468772"/>
                  <a:pt x="3124667" y="469245"/>
                  <a:pt x="3129038" y="470428"/>
                </a:cubicBezTo>
                <a:cubicBezTo>
                  <a:pt x="3137778" y="472794"/>
                  <a:pt x="3145894" y="476426"/>
                  <a:pt x="3153387" y="481323"/>
                </a:cubicBezTo>
                <a:cubicBezTo>
                  <a:pt x="3160880" y="486220"/>
                  <a:pt x="3160751" y="492376"/>
                  <a:pt x="3153000" y="499790"/>
                </a:cubicBezTo>
                <a:cubicBezTo>
                  <a:pt x="3145249" y="507203"/>
                  <a:pt x="3139230" y="523006"/>
                  <a:pt x="3134942" y="547198"/>
                </a:cubicBezTo>
                <a:cubicBezTo>
                  <a:pt x="3146629" y="559445"/>
                  <a:pt x="3145446" y="565568"/>
                  <a:pt x="3131393" y="565568"/>
                </a:cubicBezTo>
                <a:cubicBezTo>
                  <a:pt x="3106240" y="569167"/>
                  <a:pt x="3081482" y="573075"/>
                  <a:pt x="3057118" y="577291"/>
                </a:cubicBezTo>
                <a:cubicBezTo>
                  <a:pt x="3051296" y="591072"/>
                  <a:pt x="3045011" y="586982"/>
                  <a:pt x="3038264" y="565020"/>
                </a:cubicBezTo>
                <a:cubicBezTo>
                  <a:pt x="3031517" y="543058"/>
                  <a:pt x="3027064" y="527384"/>
                  <a:pt x="3024906" y="517998"/>
                </a:cubicBezTo>
                <a:cubicBezTo>
                  <a:pt x="3022748" y="508612"/>
                  <a:pt x="3019596" y="500675"/>
                  <a:pt x="3015452" y="494186"/>
                </a:cubicBezTo>
                <a:cubicBezTo>
                  <a:pt x="3011308" y="487697"/>
                  <a:pt x="3012864" y="484453"/>
                  <a:pt x="3020120" y="484453"/>
                </a:cubicBezTo>
                <a:cubicBezTo>
                  <a:pt x="3024996" y="484453"/>
                  <a:pt x="3030746" y="485123"/>
                  <a:pt x="3037371" y="486464"/>
                </a:cubicBezTo>
                <a:cubicBezTo>
                  <a:pt x="3043996" y="487805"/>
                  <a:pt x="3051998" y="487837"/>
                  <a:pt x="3061377" y="486561"/>
                </a:cubicBezTo>
                <a:cubicBezTo>
                  <a:pt x="3070755" y="485284"/>
                  <a:pt x="3080431" y="483345"/>
                  <a:pt x="3090405" y="480742"/>
                </a:cubicBezTo>
                <a:cubicBezTo>
                  <a:pt x="3100378" y="478139"/>
                  <a:pt x="3107126" y="475178"/>
                  <a:pt x="3110646" y="471858"/>
                </a:cubicBezTo>
                <a:cubicBezTo>
                  <a:pt x="3112407" y="470198"/>
                  <a:pt x="3114819" y="469249"/>
                  <a:pt x="3117884" y="469011"/>
                </a:cubicBezTo>
                <a:close/>
                <a:moveTo>
                  <a:pt x="500479" y="459525"/>
                </a:moveTo>
                <a:cubicBezTo>
                  <a:pt x="503648" y="458408"/>
                  <a:pt x="509162" y="458439"/>
                  <a:pt x="517020" y="459619"/>
                </a:cubicBezTo>
                <a:cubicBezTo>
                  <a:pt x="532737" y="461978"/>
                  <a:pt x="543564" y="466642"/>
                  <a:pt x="549501" y="473611"/>
                </a:cubicBezTo>
                <a:cubicBezTo>
                  <a:pt x="555438" y="480581"/>
                  <a:pt x="557539" y="488877"/>
                  <a:pt x="555803" y="498499"/>
                </a:cubicBezTo>
                <a:cubicBezTo>
                  <a:pt x="554068" y="508121"/>
                  <a:pt x="548396" y="510054"/>
                  <a:pt x="538789" y="504296"/>
                </a:cubicBezTo>
                <a:cubicBezTo>
                  <a:pt x="529181" y="498538"/>
                  <a:pt x="520820" y="492548"/>
                  <a:pt x="513708" y="486324"/>
                </a:cubicBezTo>
                <a:cubicBezTo>
                  <a:pt x="506279" y="479814"/>
                  <a:pt x="501045" y="473145"/>
                  <a:pt x="498005" y="466319"/>
                </a:cubicBezTo>
                <a:cubicBezTo>
                  <a:pt x="496485" y="462906"/>
                  <a:pt x="497309" y="460642"/>
                  <a:pt x="500479" y="459525"/>
                </a:cubicBezTo>
                <a:close/>
                <a:moveTo>
                  <a:pt x="1621539" y="448775"/>
                </a:moveTo>
                <a:cubicBezTo>
                  <a:pt x="1624267" y="448806"/>
                  <a:pt x="1627350" y="449549"/>
                  <a:pt x="1630788" y="451004"/>
                </a:cubicBezTo>
                <a:cubicBezTo>
                  <a:pt x="1637664" y="453915"/>
                  <a:pt x="1644074" y="457679"/>
                  <a:pt x="1650018" y="462297"/>
                </a:cubicBezTo>
                <a:cubicBezTo>
                  <a:pt x="1655962" y="466915"/>
                  <a:pt x="1655769" y="471195"/>
                  <a:pt x="1649437" y="475139"/>
                </a:cubicBezTo>
                <a:cubicBezTo>
                  <a:pt x="1643106" y="479082"/>
                  <a:pt x="1637274" y="484044"/>
                  <a:pt x="1631939" y="490024"/>
                </a:cubicBezTo>
                <a:cubicBezTo>
                  <a:pt x="1640041" y="499646"/>
                  <a:pt x="1637908" y="504740"/>
                  <a:pt x="1625540" y="505307"/>
                </a:cubicBezTo>
                <a:cubicBezTo>
                  <a:pt x="1613171" y="505873"/>
                  <a:pt x="1593392" y="508279"/>
                  <a:pt x="1566203" y="512524"/>
                </a:cubicBezTo>
                <a:cubicBezTo>
                  <a:pt x="1561413" y="521787"/>
                  <a:pt x="1557277" y="522526"/>
                  <a:pt x="1553792" y="514739"/>
                </a:cubicBezTo>
                <a:cubicBezTo>
                  <a:pt x="1550307" y="506952"/>
                  <a:pt x="1547421" y="498947"/>
                  <a:pt x="1545134" y="490723"/>
                </a:cubicBezTo>
                <a:cubicBezTo>
                  <a:pt x="1542847" y="482499"/>
                  <a:pt x="1539620" y="474895"/>
                  <a:pt x="1535455" y="467911"/>
                </a:cubicBezTo>
                <a:cubicBezTo>
                  <a:pt x="1531289" y="460927"/>
                  <a:pt x="1533206" y="457905"/>
                  <a:pt x="1541208" y="458845"/>
                </a:cubicBezTo>
                <a:cubicBezTo>
                  <a:pt x="1549210" y="459784"/>
                  <a:pt x="1554663" y="460458"/>
                  <a:pt x="1557567" y="460867"/>
                </a:cubicBezTo>
                <a:cubicBezTo>
                  <a:pt x="1560471" y="461275"/>
                  <a:pt x="1569663" y="460400"/>
                  <a:pt x="1585143" y="458242"/>
                </a:cubicBezTo>
                <a:cubicBezTo>
                  <a:pt x="1600623" y="456084"/>
                  <a:pt x="1610382" y="453610"/>
                  <a:pt x="1614419" y="450821"/>
                </a:cubicBezTo>
                <a:cubicBezTo>
                  <a:pt x="1616437" y="449427"/>
                  <a:pt x="1618810" y="448745"/>
                  <a:pt x="1621539" y="448775"/>
                </a:cubicBezTo>
                <a:close/>
                <a:moveTo>
                  <a:pt x="1643092" y="444766"/>
                </a:moveTo>
                <a:cubicBezTo>
                  <a:pt x="1628630" y="445211"/>
                  <a:pt x="1608790" y="446559"/>
                  <a:pt x="1583573" y="448810"/>
                </a:cubicBezTo>
                <a:cubicBezTo>
                  <a:pt x="1558356" y="451061"/>
                  <a:pt x="1534382" y="452997"/>
                  <a:pt x="1511653" y="454618"/>
                </a:cubicBezTo>
                <a:cubicBezTo>
                  <a:pt x="1509015" y="550382"/>
                  <a:pt x="1505917" y="618806"/>
                  <a:pt x="1502361" y="659891"/>
                </a:cubicBezTo>
                <a:cubicBezTo>
                  <a:pt x="1544392" y="658141"/>
                  <a:pt x="1577654" y="656359"/>
                  <a:pt x="1602147" y="654545"/>
                </a:cubicBezTo>
                <a:cubicBezTo>
                  <a:pt x="1626640" y="652731"/>
                  <a:pt x="1642844" y="651824"/>
                  <a:pt x="1650760" y="651824"/>
                </a:cubicBezTo>
                <a:cubicBezTo>
                  <a:pt x="1660827" y="651824"/>
                  <a:pt x="1667445" y="653169"/>
                  <a:pt x="1670614" y="655858"/>
                </a:cubicBezTo>
                <a:cubicBezTo>
                  <a:pt x="1673784" y="658546"/>
                  <a:pt x="1676204" y="657152"/>
                  <a:pt x="1677874" y="651674"/>
                </a:cubicBezTo>
                <a:cubicBezTo>
                  <a:pt x="1679544" y="646196"/>
                  <a:pt x="1680606" y="629145"/>
                  <a:pt x="1681058" y="600522"/>
                </a:cubicBezTo>
                <a:cubicBezTo>
                  <a:pt x="1681510" y="571899"/>
                  <a:pt x="1681065" y="541821"/>
                  <a:pt x="1679724" y="510287"/>
                </a:cubicBezTo>
                <a:cubicBezTo>
                  <a:pt x="1678383" y="478752"/>
                  <a:pt x="1675558" y="459838"/>
                  <a:pt x="1671249" y="453542"/>
                </a:cubicBezTo>
                <a:cubicBezTo>
                  <a:pt x="1666939" y="447247"/>
                  <a:pt x="1657554" y="444321"/>
                  <a:pt x="1643092" y="444766"/>
                </a:cubicBezTo>
                <a:close/>
                <a:moveTo>
                  <a:pt x="610956" y="438550"/>
                </a:moveTo>
                <a:cubicBezTo>
                  <a:pt x="615430" y="438550"/>
                  <a:pt x="622636" y="441303"/>
                  <a:pt x="632574" y="446810"/>
                </a:cubicBezTo>
                <a:cubicBezTo>
                  <a:pt x="642512" y="452316"/>
                  <a:pt x="647229" y="457038"/>
                  <a:pt x="646727" y="460974"/>
                </a:cubicBezTo>
                <a:cubicBezTo>
                  <a:pt x="646225" y="464910"/>
                  <a:pt x="644616" y="469596"/>
                  <a:pt x="641898" y="475031"/>
                </a:cubicBezTo>
                <a:cubicBezTo>
                  <a:pt x="639181" y="480466"/>
                  <a:pt x="634660" y="495591"/>
                  <a:pt x="628336" y="520407"/>
                </a:cubicBezTo>
                <a:cubicBezTo>
                  <a:pt x="622012" y="545223"/>
                  <a:pt x="612648" y="567253"/>
                  <a:pt x="600244" y="586498"/>
                </a:cubicBezTo>
                <a:cubicBezTo>
                  <a:pt x="626400" y="600938"/>
                  <a:pt x="643938" y="611916"/>
                  <a:pt x="652857" y="619430"/>
                </a:cubicBezTo>
                <a:cubicBezTo>
                  <a:pt x="661777" y="626944"/>
                  <a:pt x="666936" y="635505"/>
                  <a:pt x="668334" y="645113"/>
                </a:cubicBezTo>
                <a:cubicBezTo>
                  <a:pt x="669732" y="654721"/>
                  <a:pt x="668220" y="662762"/>
                  <a:pt x="663796" y="669237"/>
                </a:cubicBezTo>
                <a:cubicBezTo>
                  <a:pt x="659372" y="675712"/>
                  <a:pt x="653389" y="674159"/>
                  <a:pt x="645846" y="664580"/>
                </a:cubicBezTo>
                <a:cubicBezTo>
                  <a:pt x="638302" y="655001"/>
                  <a:pt x="631645" y="645999"/>
                  <a:pt x="625873" y="637574"/>
                </a:cubicBezTo>
                <a:cubicBezTo>
                  <a:pt x="620101" y="629149"/>
                  <a:pt x="609400" y="615494"/>
                  <a:pt x="593769" y="596607"/>
                </a:cubicBezTo>
                <a:cubicBezTo>
                  <a:pt x="577564" y="620957"/>
                  <a:pt x="560905" y="639384"/>
                  <a:pt x="543790" y="651889"/>
                </a:cubicBezTo>
                <a:cubicBezTo>
                  <a:pt x="526675" y="664394"/>
                  <a:pt x="510632" y="672256"/>
                  <a:pt x="495661" y="675475"/>
                </a:cubicBezTo>
                <a:cubicBezTo>
                  <a:pt x="480689" y="678694"/>
                  <a:pt x="473469" y="678497"/>
                  <a:pt x="473999" y="674883"/>
                </a:cubicBezTo>
                <a:cubicBezTo>
                  <a:pt x="474530" y="671270"/>
                  <a:pt x="482794" y="664888"/>
                  <a:pt x="498790" y="655739"/>
                </a:cubicBezTo>
                <a:cubicBezTo>
                  <a:pt x="514787" y="646590"/>
                  <a:pt x="531210" y="632483"/>
                  <a:pt x="548059" y="613418"/>
                </a:cubicBezTo>
                <a:cubicBezTo>
                  <a:pt x="564910" y="594352"/>
                  <a:pt x="578016" y="574129"/>
                  <a:pt x="587380" y="552748"/>
                </a:cubicBezTo>
                <a:cubicBezTo>
                  <a:pt x="596745" y="531367"/>
                  <a:pt x="603000" y="511559"/>
                  <a:pt x="606148" y="493326"/>
                </a:cubicBezTo>
                <a:cubicBezTo>
                  <a:pt x="609296" y="475092"/>
                  <a:pt x="609522" y="461404"/>
                  <a:pt x="606826" y="452262"/>
                </a:cubicBezTo>
                <a:cubicBezTo>
                  <a:pt x="604130" y="443121"/>
                  <a:pt x="605506" y="438550"/>
                  <a:pt x="610956" y="438550"/>
                </a:cubicBezTo>
                <a:close/>
                <a:moveTo>
                  <a:pt x="3316076" y="430591"/>
                </a:moveTo>
                <a:cubicBezTo>
                  <a:pt x="3342061" y="426891"/>
                  <a:pt x="3362689" y="439711"/>
                  <a:pt x="3377961" y="469051"/>
                </a:cubicBezTo>
                <a:cubicBezTo>
                  <a:pt x="3387053" y="501016"/>
                  <a:pt x="3374613" y="532736"/>
                  <a:pt x="3340641" y="564213"/>
                </a:cubicBezTo>
                <a:cubicBezTo>
                  <a:pt x="3330517" y="579414"/>
                  <a:pt x="3325455" y="597410"/>
                  <a:pt x="3325455" y="618204"/>
                </a:cubicBezTo>
                <a:lnTo>
                  <a:pt x="3293017" y="618204"/>
                </a:lnTo>
                <a:cubicBezTo>
                  <a:pt x="3292042" y="581694"/>
                  <a:pt x="3306992" y="548446"/>
                  <a:pt x="3337866" y="518460"/>
                </a:cubicBezTo>
                <a:cubicBezTo>
                  <a:pt x="3344792" y="508107"/>
                  <a:pt x="3347818" y="497101"/>
                  <a:pt x="3346943" y="485442"/>
                </a:cubicBezTo>
                <a:cubicBezTo>
                  <a:pt x="3342226" y="469567"/>
                  <a:pt x="3333270" y="462082"/>
                  <a:pt x="3320077" y="462985"/>
                </a:cubicBezTo>
                <a:lnTo>
                  <a:pt x="3314785" y="462985"/>
                </a:lnTo>
                <a:cubicBezTo>
                  <a:pt x="3298510" y="463760"/>
                  <a:pt x="3290823" y="477705"/>
                  <a:pt x="3291726" y="504823"/>
                </a:cubicBezTo>
                <a:lnTo>
                  <a:pt x="3257912" y="504823"/>
                </a:lnTo>
                <a:cubicBezTo>
                  <a:pt x="3256952" y="467710"/>
                  <a:pt x="3268689" y="444924"/>
                  <a:pt x="3293125" y="436463"/>
                </a:cubicBezTo>
                <a:cubicBezTo>
                  <a:pt x="3297097" y="433480"/>
                  <a:pt x="3304748" y="431523"/>
                  <a:pt x="3316076" y="430591"/>
                </a:cubicBezTo>
                <a:close/>
                <a:moveTo>
                  <a:pt x="286017" y="429790"/>
                </a:moveTo>
                <a:cubicBezTo>
                  <a:pt x="293085" y="430464"/>
                  <a:pt x="299118" y="432276"/>
                  <a:pt x="304115" y="435226"/>
                </a:cubicBezTo>
                <a:cubicBezTo>
                  <a:pt x="314110" y="441127"/>
                  <a:pt x="319362" y="447229"/>
                  <a:pt x="319871" y="453532"/>
                </a:cubicBezTo>
                <a:cubicBezTo>
                  <a:pt x="320380" y="459834"/>
                  <a:pt x="313365" y="462311"/>
                  <a:pt x="298824" y="460963"/>
                </a:cubicBezTo>
                <a:cubicBezTo>
                  <a:pt x="284283" y="459615"/>
                  <a:pt x="270609" y="459167"/>
                  <a:pt x="257804" y="459619"/>
                </a:cubicBezTo>
                <a:cubicBezTo>
                  <a:pt x="244997" y="460071"/>
                  <a:pt x="230392" y="460913"/>
                  <a:pt x="213987" y="462146"/>
                </a:cubicBezTo>
                <a:cubicBezTo>
                  <a:pt x="226592" y="469575"/>
                  <a:pt x="231769" y="475985"/>
                  <a:pt x="229518" y="481377"/>
                </a:cubicBezTo>
                <a:cubicBezTo>
                  <a:pt x="227266" y="486769"/>
                  <a:pt x="226140" y="500406"/>
                  <a:pt x="226140" y="522289"/>
                </a:cubicBezTo>
                <a:cubicBezTo>
                  <a:pt x="226140" y="544875"/>
                  <a:pt x="226592" y="567206"/>
                  <a:pt x="227495" y="589283"/>
                </a:cubicBezTo>
                <a:cubicBezTo>
                  <a:pt x="228399" y="611360"/>
                  <a:pt x="228851" y="630422"/>
                  <a:pt x="228851" y="646468"/>
                </a:cubicBezTo>
                <a:cubicBezTo>
                  <a:pt x="228851" y="664408"/>
                  <a:pt x="224211" y="679480"/>
                  <a:pt x="214934" y="691683"/>
                </a:cubicBezTo>
                <a:cubicBezTo>
                  <a:pt x="205656" y="703887"/>
                  <a:pt x="198116" y="704367"/>
                  <a:pt x="192315" y="693124"/>
                </a:cubicBezTo>
                <a:cubicBezTo>
                  <a:pt x="186515" y="681881"/>
                  <a:pt x="177179" y="670607"/>
                  <a:pt x="164309" y="659299"/>
                </a:cubicBezTo>
                <a:cubicBezTo>
                  <a:pt x="151438" y="647992"/>
                  <a:pt x="152156" y="644138"/>
                  <a:pt x="166460" y="647737"/>
                </a:cubicBezTo>
                <a:cubicBezTo>
                  <a:pt x="180764" y="651337"/>
                  <a:pt x="189562" y="652663"/>
                  <a:pt x="192853" y="651717"/>
                </a:cubicBezTo>
                <a:cubicBezTo>
                  <a:pt x="196144" y="650770"/>
                  <a:pt x="198439" y="645346"/>
                  <a:pt x="199736" y="635444"/>
                </a:cubicBezTo>
                <a:cubicBezTo>
                  <a:pt x="201034" y="625542"/>
                  <a:pt x="201457" y="600275"/>
                  <a:pt x="201005" y="559642"/>
                </a:cubicBezTo>
                <a:cubicBezTo>
                  <a:pt x="200554" y="519009"/>
                  <a:pt x="199238" y="494100"/>
                  <a:pt x="197058" y="484915"/>
                </a:cubicBezTo>
                <a:cubicBezTo>
                  <a:pt x="194879" y="475730"/>
                  <a:pt x="192512" y="468872"/>
                  <a:pt x="189960" y="464340"/>
                </a:cubicBezTo>
                <a:cubicBezTo>
                  <a:pt x="156934" y="466104"/>
                  <a:pt x="132294" y="468119"/>
                  <a:pt x="116040" y="470385"/>
                </a:cubicBezTo>
                <a:cubicBezTo>
                  <a:pt x="99785" y="472651"/>
                  <a:pt x="83946" y="474909"/>
                  <a:pt x="68524" y="477161"/>
                </a:cubicBezTo>
                <a:cubicBezTo>
                  <a:pt x="53100" y="479412"/>
                  <a:pt x="39943" y="475336"/>
                  <a:pt x="29052" y="464932"/>
                </a:cubicBezTo>
                <a:cubicBezTo>
                  <a:pt x="18161" y="454528"/>
                  <a:pt x="18598" y="450011"/>
                  <a:pt x="30364" y="451380"/>
                </a:cubicBezTo>
                <a:cubicBezTo>
                  <a:pt x="42130" y="452750"/>
                  <a:pt x="57979" y="452994"/>
                  <a:pt x="77913" y="452112"/>
                </a:cubicBezTo>
                <a:cubicBezTo>
                  <a:pt x="97846" y="451230"/>
                  <a:pt x="128892" y="448322"/>
                  <a:pt x="171052" y="443389"/>
                </a:cubicBezTo>
                <a:cubicBezTo>
                  <a:pt x="213213" y="438456"/>
                  <a:pt x="243431" y="434387"/>
                  <a:pt x="261707" y="431182"/>
                </a:cubicBezTo>
                <a:cubicBezTo>
                  <a:pt x="270846" y="429580"/>
                  <a:pt x="278949" y="429116"/>
                  <a:pt x="286017" y="429790"/>
                </a:cubicBezTo>
                <a:close/>
                <a:moveTo>
                  <a:pt x="1985637" y="428283"/>
                </a:moveTo>
                <a:cubicBezTo>
                  <a:pt x="1989275" y="428466"/>
                  <a:pt x="1993801" y="429099"/>
                  <a:pt x="1999213" y="430182"/>
                </a:cubicBezTo>
                <a:cubicBezTo>
                  <a:pt x="2020859" y="434513"/>
                  <a:pt x="2030607" y="443536"/>
                  <a:pt x="2028456" y="457253"/>
                </a:cubicBezTo>
                <a:cubicBezTo>
                  <a:pt x="2026305" y="470969"/>
                  <a:pt x="2017966" y="473970"/>
                  <a:pt x="2003439" y="466255"/>
                </a:cubicBezTo>
                <a:cubicBezTo>
                  <a:pt x="1992412" y="457995"/>
                  <a:pt x="1983539" y="448835"/>
                  <a:pt x="1976820" y="438775"/>
                </a:cubicBezTo>
                <a:cubicBezTo>
                  <a:pt x="1971781" y="431231"/>
                  <a:pt x="1974720" y="427733"/>
                  <a:pt x="1985637" y="428283"/>
                </a:cubicBezTo>
                <a:close/>
                <a:moveTo>
                  <a:pt x="942548" y="425224"/>
                </a:moveTo>
                <a:cubicBezTo>
                  <a:pt x="956608" y="424199"/>
                  <a:pt x="966984" y="426504"/>
                  <a:pt x="973673" y="432139"/>
                </a:cubicBezTo>
                <a:cubicBezTo>
                  <a:pt x="980363" y="437775"/>
                  <a:pt x="982837" y="444551"/>
                  <a:pt x="981095" y="452467"/>
                </a:cubicBezTo>
                <a:cubicBezTo>
                  <a:pt x="979352" y="460383"/>
                  <a:pt x="972662" y="462229"/>
                  <a:pt x="961025" y="458006"/>
                </a:cubicBezTo>
                <a:cubicBezTo>
                  <a:pt x="949388" y="453782"/>
                  <a:pt x="939791" y="448365"/>
                  <a:pt x="932234" y="441755"/>
                </a:cubicBezTo>
                <a:cubicBezTo>
                  <a:pt x="925049" y="431759"/>
                  <a:pt x="928487" y="426249"/>
                  <a:pt x="942548" y="425224"/>
                </a:cubicBezTo>
                <a:close/>
                <a:moveTo>
                  <a:pt x="1672785" y="418039"/>
                </a:moveTo>
                <a:cubicBezTo>
                  <a:pt x="1676930" y="418079"/>
                  <a:pt x="1681255" y="418939"/>
                  <a:pt x="1685758" y="420621"/>
                </a:cubicBezTo>
                <a:cubicBezTo>
                  <a:pt x="1694763" y="423983"/>
                  <a:pt x="1702668" y="428960"/>
                  <a:pt x="1709473" y="435549"/>
                </a:cubicBezTo>
                <a:cubicBezTo>
                  <a:pt x="1716277" y="442138"/>
                  <a:pt x="1717632" y="448584"/>
                  <a:pt x="1713538" y="454887"/>
                </a:cubicBezTo>
                <a:cubicBezTo>
                  <a:pt x="1709444" y="461189"/>
                  <a:pt x="1706963" y="474468"/>
                  <a:pt x="1706095" y="494724"/>
                </a:cubicBezTo>
                <a:cubicBezTo>
                  <a:pt x="1705228" y="514979"/>
                  <a:pt x="1705920" y="547668"/>
                  <a:pt x="1708171" y="592789"/>
                </a:cubicBezTo>
                <a:cubicBezTo>
                  <a:pt x="1710423" y="637911"/>
                  <a:pt x="1710150" y="666993"/>
                  <a:pt x="1707354" y="680035"/>
                </a:cubicBezTo>
                <a:cubicBezTo>
                  <a:pt x="1704557" y="693078"/>
                  <a:pt x="1700231" y="702682"/>
                  <a:pt x="1694372" y="708848"/>
                </a:cubicBezTo>
                <a:cubicBezTo>
                  <a:pt x="1688514" y="715015"/>
                  <a:pt x="1683621" y="712473"/>
                  <a:pt x="1679692" y="701223"/>
                </a:cubicBezTo>
                <a:cubicBezTo>
                  <a:pt x="1675762" y="689973"/>
                  <a:pt x="1673095" y="681179"/>
                  <a:pt x="1671690" y="674840"/>
                </a:cubicBezTo>
                <a:cubicBezTo>
                  <a:pt x="1621054" y="673980"/>
                  <a:pt x="1587882" y="674224"/>
                  <a:pt x="1572172" y="675572"/>
                </a:cubicBezTo>
                <a:cubicBezTo>
                  <a:pt x="1556463" y="676920"/>
                  <a:pt x="1532855" y="678017"/>
                  <a:pt x="1501350" y="678863"/>
                </a:cubicBezTo>
                <a:cubicBezTo>
                  <a:pt x="1494237" y="697821"/>
                  <a:pt x="1487429" y="700172"/>
                  <a:pt x="1480925" y="685918"/>
                </a:cubicBezTo>
                <a:cubicBezTo>
                  <a:pt x="1474422" y="671664"/>
                  <a:pt x="1472519" y="657224"/>
                  <a:pt x="1475214" y="642597"/>
                </a:cubicBezTo>
                <a:cubicBezTo>
                  <a:pt x="1477910" y="627970"/>
                  <a:pt x="1480158" y="607133"/>
                  <a:pt x="1481958" y="580088"/>
                </a:cubicBezTo>
                <a:cubicBezTo>
                  <a:pt x="1483758" y="553042"/>
                  <a:pt x="1484658" y="525681"/>
                  <a:pt x="1484658" y="498004"/>
                </a:cubicBezTo>
                <a:cubicBezTo>
                  <a:pt x="1484658" y="470672"/>
                  <a:pt x="1482858" y="451900"/>
                  <a:pt x="1479259" y="441690"/>
                </a:cubicBezTo>
                <a:cubicBezTo>
                  <a:pt x="1475659" y="431480"/>
                  <a:pt x="1477064" y="426855"/>
                  <a:pt x="1483474" y="427816"/>
                </a:cubicBezTo>
                <a:cubicBezTo>
                  <a:pt x="1489884" y="428777"/>
                  <a:pt x="1495936" y="430576"/>
                  <a:pt x="1501629" y="433215"/>
                </a:cubicBezTo>
                <a:cubicBezTo>
                  <a:pt x="1507322" y="435854"/>
                  <a:pt x="1518228" y="436736"/>
                  <a:pt x="1534346" y="435861"/>
                </a:cubicBezTo>
                <a:cubicBezTo>
                  <a:pt x="1550465" y="434986"/>
                  <a:pt x="1573689" y="432989"/>
                  <a:pt x="1604018" y="429870"/>
                </a:cubicBezTo>
                <a:cubicBezTo>
                  <a:pt x="1634348" y="426751"/>
                  <a:pt x="1653302" y="423589"/>
                  <a:pt x="1660881" y="420384"/>
                </a:cubicBezTo>
                <a:cubicBezTo>
                  <a:pt x="1664670" y="418782"/>
                  <a:pt x="1668638" y="418000"/>
                  <a:pt x="1672785" y="418039"/>
                </a:cubicBezTo>
                <a:close/>
                <a:moveTo>
                  <a:pt x="2975303" y="417424"/>
                </a:moveTo>
                <a:cubicBezTo>
                  <a:pt x="2977762" y="417214"/>
                  <a:pt x="2981150" y="418065"/>
                  <a:pt x="2985467" y="419975"/>
                </a:cubicBezTo>
                <a:cubicBezTo>
                  <a:pt x="2994100" y="423797"/>
                  <a:pt x="3001148" y="428562"/>
                  <a:pt x="3006612" y="434269"/>
                </a:cubicBezTo>
                <a:cubicBezTo>
                  <a:pt x="3012075" y="439976"/>
                  <a:pt x="3010057" y="443698"/>
                  <a:pt x="3000557" y="445433"/>
                </a:cubicBezTo>
                <a:cubicBezTo>
                  <a:pt x="2991056" y="447168"/>
                  <a:pt x="2977809" y="452481"/>
                  <a:pt x="2960816" y="461372"/>
                </a:cubicBezTo>
                <a:cubicBezTo>
                  <a:pt x="2970711" y="469273"/>
                  <a:pt x="2974966" y="475479"/>
                  <a:pt x="2973583" y="479989"/>
                </a:cubicBezTo>
                <a:cubicBezTo>
                  <a:pt x="2972199" y="484499"/>
                  <a:pt x="2971091" y="490476"/>
                  <a:pt x="2970259" y="497918"/>
                </a:cubicBezTo>
                <a:cubicBezTo>
                  <a:pt x="2975264" y="496355"/>
                  <a:pt x="2980624" y="494165"/>
                  <a:pt x="2986338" y="491347"/>
                </a:cubicBezTo>
                <a:cubicBezTo>
                  <a:pt x="2992053" y="488529"/>
                  <a:pt x="2998226" y="489845"/>
                  <a:pt x="3004859" y="495294"/>
                </a:cubicBezTo>
                <a:cubicBezTo>
                  <a:pt x="3011491" y="500743"/>
                  <a:pt x="3010297" y="505458"/>
                  <a:pt x="3001277" y="509437"/>
                </a:cubicBezTo>
                <a:cubicBezTo>
                  <a:pt x="2992257" y="513416"/>
                  <a:pt x="2981860" y="516969"/>
                  <a:pt x="2970087" y="520095"/>
                </a:cubicBezTo>
                <a:lnTo>
                  <a:pt x="2968904" y="556340"/>
                </a:lnTo>
                <a:cubicBezTo>
                  <a:pt x="2978756" y="557086"/>
                  <a:pt x="2987518" y="559276"/>
                  <a:pt x="2995190" y="562912"/>
                </a:cubicBezTo>
                <a:cubicBezTo>
                  <a:pt x="3002861" y="566547"/>
                  <a:pt x="3005823" y="572398"/>
                  <a:pt x="3004073" y="580464"/>
                </a:cubicBezTo>
                <a:cubicBezTo>
                  <a:pt x="3002324" y="588530"/>
                  <a:pt x="2997201" y="590886"/>
                  <a:pt x="2988704" y="587530"/>
                </a:cubicBezTo>
                <a:cubicBezTo>
                  <a:pt x="2980208" y="584174"/>
                  <a:pt x="2973607" y="578653"/>
                  <a:pt x="2968904" y="570967"/>
                </a:cubicBezTo>
                <a:cubicBezTo>
                  <a:pt x="2968904" y="590656"/>
                  <a:pt x="2968671" y="611912"/>
                  <a:pt x="2968205" y="634734"/>
                </a:cubicBezTo>
                <a:cubicBezTo>
                  <a:pt x="2967739" y="657557"/>
                  <a:pt x="2965072" y="674683"/>
                  <a:pt x="2960203" y="686112"/>
                </a:cubicBezTo>
                <a:cubicBezTo>
                  <a:pt x="2955334" y="697541"/>
                  <a:pt x="2949918" y="697010"/>
                  <a:pt x="2943952" y="684520"/>
                </a:cubicBezTo>
                <a:cubicBezTo>
                  <a:pt x="2937986" y="672030"/>
                  <a:pt x="2936130" y="661612"/>
                  <a:pt x="2938381" y="653266"/>
                </a:cubicBezTo>
                <a:cubicBezTo>
                  <a:pt x="2940632" y="644920"/>
                  <a:pt x="2942432" y="632687"/>
                  <a:pt x="2943780" y="616569"/>
                </a:cubicBezTo>
                <a:cubicBezTo>
                  <a:pt x="2945128" y="600451"/>
                  <a:pt x="2946254" y="581651"/>
                  <a:pt x="2947157" y="560169"/>
                </a:cubicBezTo>
                <a:cubicBezTo>
                  <a:pt x="2945035" y="572415"/>
                  <a:pt x="2937097" y="587017"/>
                  <a:pt x="2923345" y="603975"/>
                </a:cubicBezTo>
                <a:cubicBezTo>
                  <a:pt x="2909593" y="620932"/>
                  <a:pt x="2894152" y="634068"/>
                  <a:pt x="2877023" y="643382"/>
                </a:cubicBezTo>
                <a:cubicBezTo>
                  <a:pt x="2859893" y="652696"/>
                  <a:pt x="2857283" y="650355"/>
                  <a:pt x="2869193" y="636359"/>
                </a:cubicBezTo>
                <a:cubicBezTo>
                  <a:pt x="2881102" y="622362"/>
                  <a:pt x="2894174" y="605581"/>
                  <a:pt x="2908406" y="586014"/>
                </a:cubicBezTo>
                <a:cubicBezTo>
                  <a:pt x="2922639" y="566446"/>
                  <a:pt x="2934208" y="547033"/>
                  <a:pt x="2943113" y="527774"/>
                </a:cubicBezTo>
                <a:cubicBezTo>
                  <a:pt x="2927124" y="533855"/>
                  <a:pt x="2915454" y="538526"/>
                  <a:pt x="2908105" y="541788"/>
                </a:cubicBezTo>
                <a:cubicBezTo>
                  <a:pt x="2900756" y="545051"/>
                  <a:pt x="2891478" y="543040"/>
                  <a:pt x="2880271" y="535755"/>
                </a:cubicBezTo>
                <a:cubicBezTo>
                  <a:pt x="2869064" y="528470"/>
                  <a:pt x="2870265" y="523963"/>
                  <a:pt x="2883874" y="522236"/>
                </a:cubicBezTo>
                <a:cubicBezTo>
                  <a:pt x="2897482" y="520508"/>
                  <a:pt x="2918577" y="515026"/>
                  <a:pt x="2947157" y="505791"/>
                </a:cubicBezTo>
                <a:cubicBezTo>
                  <a:pt x="2947157" y="494735"/>
                  <a:pt x="2946713" y="486098"/>
                  <a:pt x="2945823" y="479882"/>
                </a:cubicBezTo>
                <a:cubicBezTo>
                  <a:pt x="2944934" y="473665"/>
                  <a:pt x="2944525" y="470284"/>
                  <a:pt x="2944597" y="469740"/>
                </a:cubicBezTo>
                <a:cubicBezTo>
                  <a:pt x="2936136" y="473310"/>
                  <a:pt x="2927475" y="475551"/>
                  <a:pt x="2918613" y="476461"/>
                </a:cubicBezTo>
                <a:cubicBezTo>
                  <a:pt x="2909751" y="477372"/>
                  <a:pt x="2912042" y="473002"/>
                  <a:pt x="2925486" y="463351"/>
                </a:cubicBezTo>
                <a:cubicBezTo>
                  <a:pt x="2938930" y="453700"/>
                  <a:pt x="2949527" y="445433"/>
                  <a:pt x="2957278" y="438550"/>
                </a:cubicBezTo>
                <a:cubicBezTo>
                  <a:pt x="2965029" y="431666"/>
                  <a:pt x="2969506" y="425894"/>
                  <a:pt x="2970711" y="421234"/>
                </a:cubicBezTo>
                <a:cubicBezTo>
                  <a:pt x="2971313" y="418903"/>
                  <a:pt x="2972844" y="417633"/>
                  <a:pt x="2975303" y="417424"/>
                </a:cubicBezTo>
                <a:close/>
                <a:moveTo>
                  <a:pt x="1865900" y="415031"/>
                </a:moveTo>
                <a:cubicBezTo>
                  <a:pt x="1866846" y="414683"/>
                  <a:pt x="1868120" y="414689"/>
                  <a:pt x="1869720" y="415050"/>
                </a:cubicBezTo>
                <a:cubicBezTo>
                  <a:pt x="1876124" y="416491"/>
                  <a:pt x="1884247" y="419240"/>
                  <a:pt x="1894092" y="423299"/>
                </a:cubicBezTo>
                <a:cubicBezTo>
                  <a:pt x="1903937" y="427357"/>
                  <a:pt x="1906833" y="434215"/>
                  <a:pt x="1902782" y="443873"/>
                </a:cubicBezTo>
                <a:cubicBezTo>
                  <a:pt x="1898731" y="453532"/>
                  <a:pt x="1896705" y="475146"/>
                  <a:pt x="1896705" y="508716"/>
                </a:cubicBezTo>
                <a:cubicBezTo>
                  <a:pt x="1901983" y="507340"/>
                  <a:pt x="1907503" y="505647"/>
                  <a:pt x="1913268" y="503640"/>
                </a:cubicBezTo>
                <a:cubicBezTo>
                  <a:pt x="1919033" y="501632"/>
                  <a:pt x="1924238" y="502701"/>
                  <a:pt x="1928884" y="506845"/>
                </a:cubicBezTo>
                <a:cubicBezTo>
                  <a:pt x="1933531" y="510989"/>
                  <a:pt x="1934180" y="514994"/>
                  <a:pt x="1930831" y="518858"/>
                </a:cubicBezTo>
                <a:cubicBezTo>
                  <a:pt x="1927483" y="522723"/>
                  <a:pt x="1916107" y="527602"/>
                  <a:pt x="1896705" y="533496"/>
                </a:cubicBezTo>
                <a:lnTo>
                  <a:pt x="1896705" y="560793"/>
                </a:lnTo>
                <a:cubicBezTo>
                  <a:pt x="1904262" y="562299"/>
                  <a:pt x="1911551" y="565310"/>
                  <a:pt x="1918570" y="569827"/>
                </a:cubicBezTo>
                <a:cubicBezTo>
                  <a:pt x="1925590" y="574344"/>
                  <a:pt x="1928802" y="581514"/>
                  <a:pt x="1928207" y="591337"/>
                </a:cubicBezTo>
                <a:cubicBezTo>
                  <a:pt x="1927612" y="601160"/>
                  <a:pt x="1923543" y="604118"/>
                  <a:pt x="1916000" y="600210"/>
                </a:cubicBezTo>
                <a:cubicBezTo>
                  <a:pt x="1908457" y="596303"/>
                  <a:pt x="1901954" y="588806"/>
                  <a:pt x="1896490" y="577721"/>
                </a:cubicBezTo>
                <a:cubicBezTo>
                  <a:pt x="1895687" y="644877"/>
                  <a:pt x="1892288" y="685287"/>
                  <a:pt x="1886294" y="698954"/>
                </a:cubicBezTo>
                <a:cubicBezTo>
                  <a:pt x="1880300" y="712620"/>
                  <a:pt x="1874661" y="711817"/>
                  <a:pt x="1869376" y="696544"/>
                </a:cubicBezTo>
                <a:cubicBezTo>
                  <a:pt x="1864092" y="681272"/>
                  <a:pt x="1863031" y="668359"/>
                  <a:pt x="1866193" y="657804"/>
                </a:cubicBezTo>
                <a:cubicBezTo>
                  <a:pt x="1869355" y="647250"/>
                  <a:pt x="1871606" y="632773"/>
                  <a:pt x="1872947" y="614375"/>
                </a:cubicBezTo>
                <a:cubicBezTo>
                  <a:pt x="1874288" y="595976"/>
                  <a:pt x="1874958" y="579707"/>
                  <a:pt x="1874958" y="565568"/>
                </a:cubicBezTo>
                <a:cubicBezTo>
                  <a:pt x="1870986" y="583278"/>
                  <a:pt x="1863715" y="598568"/>
                  <a:pt x="1853147" y="611439"/>
                </a:cubicBezTo>
                <a:cubicBezTo>
                  <a:pt x="1842578" y="624309"/>
                  <a:pt x="1828499" y="636079"/>
                  <a:pt x="1810911" y="646748"/>
                </a:cubicBezTo>
                <a:cubicBezTo>
                  <a:pt x="1793323" y="657417"/>
                  <a:pt x="1790899" y="654904"/>
                  <a:pt x="1803641" y="639209"/>
                </a:cubicBezTo>
                <a:cubicBezTo>
                  <a:pt x="1816382" y="623513"/>
                  <a:pt x="1828535" y="606760"/>
                  <a:pt x="1840101" y="588950"/>
                </a:cubicBezTo>
                <a:cubicBezTo>
                  <a:pt x="1851666" y="571139"/>
                  <a:pt x="1860582" y="555250"/>
                  <a:pt x="1866849" y="541283"/>
                </a:cubicBezTo>
                <a:cubicBezTo>
                  <a:pt x="1858345" y="543979"/>
                  <a:pt x="1849877" y="546001"/>
                  <a:pt x="1841445" y="547349"/>
                </a:cubicBezTo>
                <a:cubicBezTo>
                  <a:pt x="1833013" y="548697"/>
                  <a:pt x="1823893" y="547345"/>
                  <a:pt x="1814084" y="543294"/>
                </a:cubicBezTo>
                <a:cubicBezTo>
                  <a:pt x="1804275" y="539243"/>
                  <a:pt x="1807222" y="535210"/>
                  <a:pt x="1822925" y="531195"/>
                </a:cubicBezTo>
                <a:cubicBezTo>
                  <a:pt x="1838628" y="527179"/>
                  <a:pt x="1855972" y="521866"/>
                  <a:pt x="1874958" y="515255"/>
                </a:cubicBezTo>
                <a:cubicBezTo>
                  <a:pt x="1874958" y="486919"/>
                  <a:pt x="1874517" y="467718"/>
                  <a:pt x="1873635" y="457651"/>
                </a:cubicBezTo>
                <a:cubicBezTo>
                  <a:pt x="1872754" y="447584"/>
                  <a:pt x="1870280" y="437607"/>
                  <a:pt x="1866214" y="427719"/>
                </a:cubicBezTo>
                <a:cubicBezTo>
                  <a:pt x="1863165" y="420303"/>
                  <a:pt x="1863060" y="416074"/>
                  <a:pt x="1865900" y="415031"/>
                </a:cubicBezTo>
                <a:close/>
                <a:moveTo>
                  <a:pt x="2349087" y="412649"/>
                </a:moveTo>
                <a:cubicBezTo>
                  <a:pt x="2350975" y="412591"/>
                  <a:pt x="2353310" y="412976"/>
                  <a:pt x="2356090" y="413802"/>
                </a:cubicBezTo>
                <a:cubicBezTo>
                  <a:pt x="2367211" y="417107"/>
                  <a:pt x="2375560" y="420954"/>
                  <a:pt x="2381139" y="425342"/>
                </a:cubicBezTo>
                <a:cubicBezTo>
                  <a:pt x="2386717" y="429730"/>
                  <a:pt x="2387373" y="434549"/>
                  <a:pt x="2383107" y="439797"/>
                </a:cubicBezTo>
                <a:cubicBezTo>
                  <a:pt x="2378841" y="445046"/>
                  <a:pt x="2373800" y="453478"/>
                  <a:pt x="2367985" y="465093"/>
                </a:cubicBezTo>
                <a:cubicBezTo>
                  <a:pt x="2362170" y="476709"/>
                  <a:pt x="2353598" y="488554"/>
                  <a:pt x="2342270" y="500628"/>
                </a:cubicBezTo>
                <a:cubicBezTo>
                  <a:pt x="2370620" y="499840"/>
                  <a:pt x="2388147" y="496943"/>
                  <a:pt x="2394851" y="491938"/>
                </a:cubicBezTo>
                <a:cubicBezTo>
                  <a:pt x="2401555" y="486933"/>
                  <a:pt x="2409324" y="486360"/>
                  <a:pt x="2418158" y="490217"/>
                </a:cubicBezTo>
                <a:cubicBezTo>
                  <a:pt x="2426992" y="494075"/>
                  <a:pt x="2434101" y="498897"/>
                  <a:pt x="2439485" y="504683"/>
                </a:cubicBezTo>
                <a:cubicBezTo>
                  <a:pt x="2444870" y="510469"/>
                  <a:pt x="2445275" y="515854"/>
                  <a:pt x="2440701" y="520837"/>
                </a:cubicBezTo>
                <a:cubicBezTo>
                  <a:pt x="2436126" y="525821"/>
                  <a:pt x="2432954" y="537637"/>
                  <a:pt x="2431182" y="556286"/>
                </a:cubicBezTo>
                <a:cubicBezTo>
                  <a:pt x="2429412" y="574936"/>
                  <a:pt x="2427852" y="593693"/>
                  <a:pt x="2426504" y="612557"/>
                </a:cubicBezTo>
                <a:cubicBezTo>
                  <a:pt x="2425156" y="631422"/>
                  <a:pt x="2421176" y="647694"/>
                  <a:pt x="2414566" y="661375"/>
                </a:cubicBezTo>
                <a:cubicBezTo>
                  <a:pt x="2407955" y="675056"/>
                  <a:pt x="2397698" y="685456"/>
                  <a:pt x="2383795" y="692576"/>
                </a:cubicBezTo>
                <a:cubicBezTo>
                  <a:pt x="2369892" y="699696"/>
                  <a:pt x="2362414" y="697907"/>
                  <a:pt x="2361360" y="687209"/>
                </a:cubicBezTo>
                <a:cubicBezTo>
                  <a:pt x="2360306" y="676511"/>
                  <a:pt x="2354584" y="664336"/>
                  <a:pt x="2344195" y="650684"/>
                </a:cubicBezTo>
                <a:cubicBezTo>
                  <a:pt x="2333805" y="637032"/>
                  <a:pt x="2335210" y="633404"/>
                  <a:pt x="2348411" y="639800"/>
                </a:cubicBezTo>
                <a:cubicBezTo>
                  <a:pt x="2361611" y="646196"/>
                  <a:pt x="2370828" y="649795"/>
                  <a:pt x="2376062" y="650598"/>
                </a:cubicBezTo>
                <a:cubicBezTo>
                  <a:pt x="2381296" y="651401"/>
                  <a:pt x="2386168" y="646594"/>
                  <a:pt x="2390678" y="636176"/>
                </a:cubicBezTo>
                <a:cubicBezTo>
                  <a:pt x="2395188" y="625757"/>
                  <a:pt x="2398343" y="609980"/>
                  <a:pt x="2400143" y="588842"/>
                </a:cubicBezTo>
                <a:cubicBezTo>
                  <a:pt x="2401943" y="567705"/>
                  <a:pt x="2402843" y="550023"/>
                  <a:pt x="2402843" y="535798"/>
                </a:cubicBezTo>
                <a:cubicBezTo>
                  <a:pt x="2402843" y="522963"/>
                  <a:pt x="2401606" y="515718"/>
                  <a:pt x="2399132" y="514062"/>
                </a:cubicBezTo>
                <a:cubicBezTo>
                  <a:pt x="2396658" y="512405"/>
                  <a:pt x="2390510" y="512810"/>
                  <a:pt x="2380687" y="515277"/>
                </a:cubicBezTo>
                <a:lnTo>
                  <a:pt x="2352551" y="522332"/>
                </a:lnTo>
                <a:cubicBezTo>
                  <a:pt x="2345725" y="523264"/>
                  <a:pt x="2339660" y="521027"/>
                  <a:pt x="2334354" y="515621"/>
                </a:cubicBezTo>
                <a:cubicBezTo>
                  <a:pt x="2320630" y="531209"/>
                  <a:pt x="2306344" y="543204"/>
                  <a:pt x="2291494" y="551608"/>
                </a:cubicBezTo>
                <a:cubicBezTo>
                  <a:pt x="2287782" y="553709"/>
                  <a:pt x="2284987" y="554987"/>
                  <a:pt x="2283109" y="555443"/>
                </a:cubicBezTo>
                <a:lnTo>
                  <a:pt x="2281447" y="554810"/>
                </a:lnTo>
                <a:lnTo>
                  <a:pt x="2281129" y="560373"/>
                </a:lnTo>
                <a:cubicBezTo>
                  <a:pt x="2280923" y="567705"/>
                  <a:pt x="2281044" y="576768"/>
                  <a:pt x="2281492" y="587562"/>
                </a:cubicBezTo>
                <a:cubicBezTo>
                  <a:pt x="2282388" y="609152"/>
                  <a:pt x="2281679" y="625499"/>
                  <a:pt x="2279363" y="636606"/>
                </a:cubicBezTo>
                <a:cubicBezTo>
                  <a:pt x="2277047" y="647712"/>
                  <a:pt x="2273935" y="656646"/>
                  <a:pt x="2270027" y="663408"/>
                </a:cubicBezTo>
                <a:cubicBezTo>
                  <a:pt x="2266119" y="670169"/>
                  <a:pt x="2261936" y="670270"/>
                  <a:pt x="2257476" y="663709"/>
                </a:cubicBezTo>
                <a:cubicBezTo>
                  <a:pt x="2253016" y="657148"/>
                  <a:pt x="2249603" y="651699"/>
                  <a:pt x="2247237" y="647361"/>
                </a:cubicBezTo>
                <a:cubicBezTo>
                  <a:pt x="2244871" y="643023"/>
                  <a:pt x="2242558" y="640678"/>
                  <a:pt x="2240300" y="640327"/>
                </a:cubicBezTo>
                <a:cubicBezTo>
                  <a:pt x="2238041" y="639976"/>
                  <a:pt x="2226817" y="641449"/>
                  <a:pt x="2206625" y="644748"/>
                </a:cubicBezTo>
                <a:cubicBezTo>
                  <a:pt x="2201922" y="664852"/>
                  <a:pt x="2196555" y="670352"/>
                  <a:pt x="2190525" y="661246"/>
                </a:cubicBezTo>
                <a:cubicBezTo>
                  <a:pt x="2184495" y="652140"/>
                  <a:pt x="2181480" y="640015"/>
                  <a:pt x="2181480" y="624872"/>
                </a:cubicBezTo>
                <a:cubicBezTo>
                  <a:pt x="2181480" y="610603"/>
                  <a:pt x="2181039" y="592875"/>
                  <a:pt x="2180157" y="571688"/>
                </a:cubicBezTo>
                <a:cubicBezTo>
                  <a:pt x="2179275" y="550500"/>
                  <a:pt x="2176127" y="535163"/>
                  <a:pt x="2170714" y="525677"/>
                </a:cubicBezTo>
                <a:cubicBezTo>
                  <a:pt x="2165301" y="516191"/>
                  <a:pt x="2166222" y="511448"/>
                  <a:pt x="2173478" y="511448"/>
                </a:cubicBezTo>
                <a:cubicBezTo>
                  <a:pt x="2178268" y="511448"/>
                  <a:pt x="2183868" y="511885"/>
                  <a:pt x="2190278" y="512760"/>
                </a:cubicBezTo>
                <a:cubicBezTo>
                  <a:pt x="2197161" y="504113"/>
                  <a:pt x="2204840" y="490741"/>
                  <a:pt x="2213315" y="472643"/>
                </a:cubicBezTo>
                <a:cubicBezTo>
                  <a:pt x="2221790" y="454546"/>
                  <a:pt x="2224454" y="440288"/>
                  <a:pt x="2221306" y="429870"/>
                </a:cubicBezTo>
                <a:cubicBezTo>
                  <a:pt x="2218159" y="419452"/>
                  <a:pt x="2226085" y="418366"/>
                  <a:pt x="2245086" y="426611"/>
                </a:cubicBezTo>
                <a:cubicBezTo>
                  <a:pt x="2261290" y="434441"/>
                  <a:pt x="2266299" y="441335"/>
                  <a:pt x="2260111" y="447294"/>
                </a:cubicBezTo>
                <a:cubicBezTo>
                  <a:pt x="2253923" y="453252"/>
                  <a:pt x="2247258" y="461587"/>
                  <a:pt x="2240117" y="472299"/>
                </a:cubicBezTo>
                <a:cubicBezTo>
                  <a:pt x="2232976" y="483011"/>
                  <a:pt x="2222034" y="496498"/>
                  <a:pt x="2207292" y="512760"/>
                </a:cubicBezTo>
                <a:cubicBezTo>
                  <a:pt x="2224644" y="510265"/>
                  <a:pt x="2236704" y="506042"/>
                  <a:pt x="2243473" y="500091"/>
                </a:cubicBezTo>
                <a:cubicBezTo>
                  <a:pt x="2250241" y="494139"/>
                  <a:pt x="2257569" y="493085"/>
                  <a:pt x="2265456" y="496929"/>
                </a:cubicBezTo>
                <a:cubicBezTo>
                  <a:pt x="2273343" y="500772"/>
                  <a:pt x="2280245" y="504773"/>
                  <a:pt x="2286160" y="508931"/>
                </a:cubicBezTo>
                <a:cubicBezTo>
                  <a:pt x="2292075" y="513090"/>
                  <a:pt x="2293412" y="517969"/>
                  <a:pt x="2290172" y="523569"/>
                </a:cubicBezTo>
                <a:cubicBezTo>
                  <a:pt x="2286931" y="529169"/>
                  <a:pt x="2284450" y="535837"/>
                  <a:pt x="2282729" y="543574"/>
                </a:cubicBezTo>
                <a:cubicBezTo>
                  <a:pt x="2282299" y="545508"/>
                  <a:pt x="2281950" y="547875"/>
                  <a:pt x="2281684" y="550675"/>
                </a:cubicBezTo>
                <a:lnTo>
                  <a:pt x="2281662" y="551047"/>
                </a:lnTo>
                <a:lnTo>
                  <a:pt x="2282851" y="548313"/>
                </a:lnTo>
                <a:cubicBezTo>
                  <a:pt x="2284643" y="545480"/>
                  <a:pt x="2287352" y="541824"/>
                  <a:pt x="2290978" y="537347"/>
                </a:cubicBezTo>
                <a:cubicBezTo>
                  <a:pt x="2305483" y="519436"/>
                  <a:pt x="2318755" y="498961"/>
                  <a:pt x="2330794" y="475924"/>
                </a:cubicBezTo>
                <a:cubicBezTo>
                  <a:pt x="2342832" y="452886"/>
                  <a:pt x="2347278" y="435947"/>
                  <a:pt x="2344130" y="425106"/>
                </a:cubicBezTo>
                <a:cubicBezTo>
                  <a:pt x="2341769" y="416975"/>
                  <a:pt x="2343421" y="412823"/>
                  <a:pt x="2349087" y="412649"/>
                </a:cubicBezTo>
                <a:close/>
                <a:moveTo>
                  <a:pt x="2680429" y="406209"/>
                </a:moveTo>
                <a:cubicBezTo>
                  <a:pt x="2686266" y="407162"/>
                  <a:pt x="2693716" y="409453"/>
                  <a:pt x="2702778" y="413081"/>
                </a:cubicBezTo>
                <a:cubicBezTo>
                  <a:pt x="2711841" y="416709"/>
                  <a:pt x="2715229" y="421599"/>
                  <a:pt x="2712942" y="427751"/>
                </a:cubicBezTo>
                <a:cubicBezTo>
                  <a:pt x="2710655" y="433903"/>
                  <a:pt x="2708651" y="454145"/>
                  <a:pt x="2706930" y="488475"/>
                </a:cubicBezTo>
                <a:cubicBezTo>
                  <a:pt x="2716739" y="486826"/>
                  <a:pt x="2729007" y="483714"/>
                  <a:pt x="2743734" y="479140"/>
                </a:cubicBezTo>
                <a:cubicBezTo>
                  <a:pt x="2758462" y="474565"/>
                  <a:pt x="2770407" y="476311"/>
                  <a:pt x="2779570" y="484377"/>
                </a:cubicBezTo>
                <a:cubicBezTo>
                  <a:pt x="2788734" y="492444"/>
                  <a:pt x="2787923" y="497646"/>
                  <a:pt x="2777139" y="499983"/>
                </a:cubicBezTo>
                <a:cubicBezTo>
                  <a:pt x="2766356" y="502321"/>
                  <a:pt x="2743849" y="505490"/>
                  <a:pt x="2709619" y="509491"/>
                </a:cubicBezTo>
                <a:cubicBezTo>
                  <a:pt x="2726397" y="533424"/>
                  <a:pt x="2744770" y="554931"/>
                  <a:pt x="2764739" y="574011"/>
                </a:cubicBezTo>
                <a:cubicBezTo>
                  <a:pt x="2784708" y="593091"/>
                  <a:pt x="2802561" y="606187"/>
                  <a:pt x="2818300" y="613299"/>
                </a:cubicBezTo>
                <a:cubicBezTo>
                  <a:pt x="2834038" y="620412"/>
                  <a:pt x="2836504" y="625259"/>
                  <a:pt x="2825699" y="627840"/>
                </a:cubicBezTo>
                <a:cubicBezTo>
                  <a:pt x="2814894" y="630422"/>
                  <a:pt x="2802321" y="631006"/>
                  <a:pt x="2787981" y="629594"/>
                </a:cubicBezTo>
                <a:cubicBezTo>
                  <a:pt x="2773641" y="628181"/>
                  <a:pt x="2764040" y="623592"/>
                  <a:pt x="2759178" y="615827"/>
                </a:cubicBezTo>
                <a:cubicBezTo>
                  <a:pt x="2754317" y="608062"/>
                  <a:pt x="2747649" y="597489"/>
                  <a:pt x="2739174" y="584110"/>
                </a:cubicBezTo>
                <a:cubicBezTo>
                  <a:pt x="2730699" y="570731"/>
                  <a:pt x="2719951" y="549256"/>
                  <a:pt x="2706930" y="519687"/>
                </a:cubicBezTo>
                <a:lnTo>
                  <a:pt x="2706930" y="599146"/>
                </a:lnTo>
                <a:cubicBezTo>
                  <a:pt x="2711261" y="598414"/>
                  <a:pt x="2716050" y="597109"/>
                  <a:pt x="2721299" y="595231"/>
                </a:cubicBezTo>
                <a:cubicBezTo>
                  <a:pt x="2726547" y="593352"/>
                  <a:pt x="2732886" y="595288"/>
                  <a:pt x="2740314" y="601039"/>
                </a:cubicBezTo>
                <a:cubicBezTo>
                  <a:pt x="2747742" y="606789"/>
                  <a:pt x="2747832" y="611747"/>
                  <a:pt x="2740583" y="615913"/>
                </a:cubicBezTo>
                <a:cubicBezTo>
                  <a:pt x="2733334" y="620079"/>
                  <a:pt x="2722116" y="623352"/>
                  <a:pt x="2706930" y="625732"/>
                </a:cubicBezTo>
                <a:cubicBezTo>
                  <a:pt x="2707790" y="644260"/>
                  <a:pt x="2707138" y="663386"/>
                  <a:pt x="2704972" y="683111"/>
                </a:cubicBezTo>
                <a:cubicBezTo>
                  <a:pt x="2702807" y="702836"/>
                  <a:pt x="2697390" y="707665"/>
                  <a:pt x="2688721" y="697598"/>
                </a:cubicBezTo>
                <a:cubicBezTo>
                  <a:pt x="2680053" y="687532"/>
                  <a:pt x="2676844" y="677562"/>
                  <a:pt x="2679095" y="667688"/>
                </a:cubicBezTo>
                <a:cubicBezTo>
                  <a:pt x="2681347" y="657815"/>
                  <a:pt x="2682917" y="644920"/>
                  <a:pt x="2683806" y="629002"/>
                </a:cubicBezTo>
                <a:cubicBezTo>
                  <a:pt x="2672693" y="629905"/>
                  <a:pt x="2662041" y="628719"/>
                  <a:pt x="2651853" y="625442"/>
                </a:cubicBezTo>
                <a:cubicBezTo>
                  <a:pt x="2641664" y="622165"/>
                  <a:pt x="2640567" y="618813"/>
                  <a:pt x="2648562" y="615386"/>
                </a:cubicBezTo>
                <a:cubicBezTo>
                  <a:pt x="2656556" y="611959"/>
                  <a:pt x="2668305" y="608617"/>
                  <a:pt x="2683806" y="605362"/>
                </a:cubicBezTo>
                <a:lnTo>
                  <a:pt x="2683806" y="534529"/>
                </a:lnTo>
                <a:cubicBezTo>
                  <a:pt x="2676278" y="556699"/>
                  <a:pt x="2664702" y="576513"/>
                  <a:pt x="2649078" y="593972"/>
                </a:cubicBezTo>
                <a:cubicBezTo>
                  <a:pt x="2633454" y="611432"/>
                  <a:pt x="2618465" y="623212"/>
                  <a:pt x="2604111" y="629314"/>
                </a:cubicBezTo>
                <a:lnTo>
                  <a:pt x="2596139" y="631915"/>
                </a:lnTo>
                <a:lnTo>
                  <a:pt x="2596092" y="633350"/>
                </a:lnTo>
                <a:cubicBezTo>
                  <a:pt x="2594942" y="654459"/>
                  <a:pt x="2592581" y="669124"/>
                  <a:pt x="2589010" y="677346"/>
                </a:cubicBezTo>
                <a:cubicBezTo>
                  <a:pt x="2584249" y="688309"/>
                  <a:pt x="2578388" y="687775"/>
                  <a:pt x="2571426" y="675744"/>
                </a:cubicBezTo>
                <a:cubicBezTo>
                  <a:pt x="2564464" y="663712"/>
                  <a:pt x="2562560" y="653961"/>
                  <a:pt x="2565715" y="646490"/>
                </a:cubicBezTo>
                <a:cubicBezTo>
                  <a:pt x="2568869" y="639019"/>
                  <a:pt x="2571343" y="626539"/>
                  <a:pt x="2573136" y="609051"/>
                </a:cubicBezTo>
                <a:cubicBezTo>
                  <a:pt x="2574928" y="591563"/>
                  <a:pt x="2575824" y="573893"/>
                  <a:pt x="2575824" y="556039"/>
                </a:cubicBezTo>
                <a:cubicBezTo>
                  <a:pt x="2575824" y="539003"/>
                  <a:pt x="2575445" y="529130"/>
                  <a:pt x="2574684" y="526419"/>
                </a:cubicBezTo>
                <a:cubicBezTo>
                  <a:pt x="2566640" y="539153"/>
                  <a:pt x="2556917" y="550765"/>
                  <a:pt x="2545516" y="561255"/>
                </a:cubicBezTo>
                <a:cubicBezTo>
                  <a:pt x="2534116" y="571745"/>
                  <a:pt x="2523045" y="579586"/>
                  <a:pt x="2512304" y="584777"/>
                </a:cubicBezTo>
                <a:cubicBezTo>
                  <a:pt x="2501564" y="589968"/>
                  <a:pt x="2501435" y="586053"/>
                  <a:pt x="2511917" y="573032"/>
                </a:cubicBezTo>
                <a:cubicBezTo>
                  <a:pt x="2522400" y="560011"/>
                  <a:pt x="2533697" y="544986"/>
                  <a:pt x="2545807" y="527957"/>
                </a:cubicBezTo>
                <a:cubicBezTo>
                  <a:pt x="2557917" y="510928"/>
                  <a:pt x="2568425" y="492229"/>
                  <a:pt x="2577330" y="471858"/>
                </a:cubicBezTo>
                <a:cubicBezTo>
                  <a:pt x="2586235" y="451488"/>
                  <a:pt x="2590011" y="436793"/>
                  <a:pt x="2588655" y="427773"/>
                </a:cubicBezTo>
                <a:cubicBezTo>
                  <a:pt x="2587300" y="418753"/>
                  <a:pt x="2592079" y="416415"/>
                  <a:pt x="2602992" y="420761"/>
                </a:cubicBezTo>
                <a:cubicBezTo>
                  <a:pt x="2613905" y="425106"/>
                  <a:pt x="2621132" y="429254"/>
                  <a:pt x="2624674" y="433204"/>
                </a:cubicBezTo>
                <a:cubicBezTo>
                  <a:pt x="2628216" y="437155"/>
                  <a:pt x="2628507" y="440812"/>
                  <a:pt x="2625546" y="444175"/>
                </a:cubicBezTo>
                <a:cubicBezTo>
                  <a:pt x="2622584" y="447537"/>
                  <a:pt x="2618461" y="454503"/>
                  <a:pt x="2613177" y="465072"/>
                </a:cubicBezTo>
                <a:cubicBezTo>
                  <a:pt x="2607893" y="475641"/>
                  <a:pt x="2597751" y="491745"/>
                  <a:pt x="2582751" y="513384"/>
                </a:cubicBezTo>
                <a:cubicBezTo>
                  <a:pt x="2597148" y="519378"/>
                  <a:pt x="2603211" y="528527"/>
                  <a:pt x="2600938" y="540831"/>
                </a:cubicBezTo>
                <a:cubicBezTo>
                  <a:pt x="2598665" y="553135"/>
                  <a:pt x="2597299" y="576223"/>
                  <a:pt x="2596840" y="610094"/>
                </a:cubicBezTo>
                <a:lnTo>
                  <a:pt x="2596371" y="624687"/>
                </a:lnTo>
                <a:lnTo>
                  <a:pt x="2603078" y="616881"/>
                </a:lnTo>
                <a:cubicBezTo>
                  <a:pt x="2616744" y="602491"/>
                  <a:pt x="2630256" y="585049"/>
                  <a:pt x="2643614" y="564557"/>
                </a:cubicBezTo>
                <a:cubicBezTo>
                  <a:pt x="2656972" y="544065"/>
                  <a:pt x="2666326" y="527753"/>
                  <a:pt x="2671674" y="515621"/>
                </a:cubicBezTo>
                <a:cubicBezTo>
                  <a:pt x="2663156" y="518331"/>
                  <a:pt x="2654581" y="520361"/>
                  <a:pt x="2645948" y="521709"/>
                </a:cubicBezTo>
                <a:cubicBezTo>
                  <a:pt x="2637315" y="523056"/>
                  <a:pt x="2629095" y="520500"/>
                  <a:pt x="2621287" y="514040"/>
                </a:cubicBezTo>
                <a:cubicBezTo>
                  <a:pt x="2613478" y="507580"/>
                  <a:pt x="2614597" y="503747"/>
                  <a:pt x="2624642" y="502543"/>
                </a:cubicBezTo>
                <a:cubicBezTo>
                  <a:pt x="2634687" y="501338"/>
                  <a:pt x="2644930" y="499829"/>
                  <a:pt x="2655370" y="498015"/>
                </a:cubicBezTo>
                <a:cubicBezTo>
                  <a:pt x="2665809" y="496201"/>
                  <a:pt x="2675288" y="494584"/>
                  <a:pt x="2683806" y="493164"/>
                </a:cubicBezTo>
                <a:cubicBezTo>
                  <a:pt x="2683806" y="473332"/>
                  <a:pt x="2683143" y="457658"/>
                  <a:pt x="2681817" y="446143"/>
                </a:cubicBezTo>
                <a:cubicBezTo>
                  <a:pt x="2680490" y="434628"/>
                  <a:pt x="2678468" y="424855"/>
                  <a:pt x="2675751" y="416824"/>
                </a:cubicBezTo>
                <a:cubicBezTo>
                  <a:pt x="2673033" y="408794"/>
                  <a:pt x="2674593" y="405255"/>
                  <a:pt x="2680429" y="406209"/>
                </a:cubicBezTo>
                <a:close/>
                <a:moveTo>
                  <a:pt x="847249" y="405961"/>
                </a:moveTo>
                <a:cubicBezTo>
                  <a:pt x="850628" y="405162"/>
                  <a:pt x="856718" y="406105"/>
                  <a:pt x="865519" y="408790"/>
                </a:cubicBezTo>
                <a:cubicBezTo>
                  <a:pt x="883122" y="414160"/>
                  <a:pt x="891009" y="420165"/>
                  <a:pt x="889181" y="426805"/>
                </a:cubicBezTo>
                <a:cubicBezTo>
                  <a:pt x="887352" y="433444"/>
                  <a:pt x="885553" y="442063"/>
                  <a:pt x="883782" y="452660"/>
                </a:cubicBezTo>
                <a:cubicBezTo>
                  <a:pt x="882011" y="463258"/>
                  <a:pt x="881125" y="475196"/>
                  <a:pt x="881125" y="488475"/>
                </a:cubicBezTo>
                <a:lnTo>
                  <a:pt x="899947" y="481914"/>
                </a:lnTo>
                <a:cubicBezTo>
                  <a:pt x="909555" y="478186"/>
                  <a:pt x="918493" y="480057"/>
                  <a:pt x="926759" y="487529"/>
                </a:cubicBezTo>
                <a:cubicBezTo>
                  <a:pt x="935026" y="495000"/>
                  <a:pt x="932667" y="500650"/>
                  <a:pt x="919682" y="504479"/>
                </a:cubicBezTo>
                <a:cubicBezTo>
                  <a:pt x="906698" y="508308"/>
                  <a:pt x="893845" y="511749"/>
                  <a:pt x="881125" y="514804"/>
                </a:cubicBezTo>
                <a:lnTo>
                  <a:pt x="881125" y="565934"/>
                </a:lnTo>
                <a:lnTo>
                  <a:pt x="885076" y="568685"/>
                </a:lnTo>
                <a:lnTo>
                  <a:pt x="885357" y="567856"/>
                </a:lnTo>
                <a:cubicBezTo>
                  <a:pt x="886429" y="566388"/>
                  <a:pt x="888231" y="564464"/>
                  <a:pt x="890762" y="562083"/>
                </a:cubicBezTo>
                <a:cubicBezTo>
                  <a:pt x="900886" y="552561"/>
                  <a:pt x="910558" y="542789"/>
                  <a:pt x="919779" y="532765"/>
                </a:cubicBezTo>
                <a:cubicBezTo>
                  <a:pt x="929000" y="522741"/>
                  <a:pt x="933158" y="514201"/>
                  <a:pt x="932255" y="507146"/>
                </a:cubicBezTo>
                <a:cubicBezTo>
                  <a:pt x="931352" y="500091"/>
                  <a:pt x="939447" y="501317"/>
                  <a:pt x="956540" y="510824"/>
                </a:cubicBezTo>
                <a:cubicBezTo>
                  <a:pt x="970149" y="520217"/>
                  <a:pt x="972971" y="526670"/>
                  <a:pt x="965005" y="530184"/>
                </a:cubicBezTo>
                <a:cubicBezTo>
                  <a:pt x="957039" y="533697"/>
                  <a:pt x="946750" y="539731"/>
                  <a:pt x="934137" y="548285"/>
                </a:cubicBezTo>
                <a:cubicBezTo>
                  <a:pt x="921525" y="556838"/>
                  <a:pt x="908612" y="563657"/>
                  <a:pt x="895397" y="568741"/>
                </a:cubicBezTo>
                <a:lnTo>
                  <a:pt x="888355" y="570969"/>
                </a:lnTo>
                <a:lnTo>
                  <a:pt x="930771" y="600512"/>
                </a:lnTo>
                <a:cubicBezTo>
                  <a:pt x="948438" y="611546"/>
                  <a:pt x="966342" y="619276"/>
                  <a:pt x="984482" y="623700"/>
                </a:cubicBezTo>
                <a:cubicBezTo>
                  <a:pt x="1002623" y="628124"/>
                  <a:pt x="1017379" y="631400"/>
                  <a:pt x="1028750" y="633530"/>
                </a:cubicBezTo>
                <a:cubicBezTo>
                  <a:pt x="1040122" y="635659"/>
                  <a:pt x="1035139" y="639929"/>
                  <a:pt x="1013801" y="646339"/>
                </a:cubicBezTo>
                <a:cubicBezTo>
                  <a:pt x="992463" y="652749"/>
                  <a:pt x="977129" y="656187"/>
                  <a:pt x="967801" y="656654"/>
                </a:cubicBezTo>
                <a:cubicBezTo>
                  <a:pt x="958473" y="657120"/>
                  <a:pt x="950159" y="654208"/>
                  <a:pt x="942860" y="647920"/>
                </a:cubicBezTo>
                <a:cubicBezTo>
                  <a:pt x="935560" y="641632"/>
                  <a:pt x="924440" y="631017"/>
                  <a:pt x="909498" y="616074"/>
                </a:cubicBezTo>
                <a:cubicBezTo>
                  <a:pt x="894555" y="601132"/>
                  <a:pt x="885097" y="590147"/>
                  <a:pt x="881125" y="583120"/>
                </a:cubicBezTo>
                <a:cubicBezTo>
                  <a:pt x="881986" y="609951"/>
                  <a:pt x="883100" y="632336"/>
                  <a:pt x="884470" y="650276"/>
                </a:cubicBezTo>
                <a:cubicBezTo>
                  <a:pt x="885839" y="668215"/>
                  <a:pt x="882190" y="684230"/>
                  <a:pt x="873521" y="698319"/>
                </a:cubicBezTo>
                <a:cubicBezTo>
                  <a:pt x="864852" y="712408"/>
                  <a:pt x="857765" y="714498"/>
                  <a:pt x="852258" y="704589"/>
                </a:cubicBezTo>
                <a:cubicBezTo>
                  <a:pt x="846752" y="694680"/>
                  <a:pt x="838237" y="684527"/>
                  <a:pt x="826715" y="674131"/>
                </a:cubicBezTo>
                <a:cubicBezTo>
                  <a:pt x="815192" y="663734"/>
                  <a:pt x="815820" y="659887"/>
                  <a:pt x="828597" y="662590"/>
                </a:cubicBezTo>
                <a:cubicBezTo>
                  <a:pt x="841374" y="665293"/>
                  <a:pt x="848802" y="665215"/>
                  <a:pt x="850882" y="662354"/>
                </a:cubicBezTo>
                <a:cubicBezTo>
                  <a:pt x="852961" y="659493"/>
                  <a:pt x="854446" y="646683"/>
                  <a:pt x="855334" y="623926"/>
                </a:cubicBezTo>
                <a:cubicBezTo>
                  <a:pt x="856224" y="601168"/>
                  <a:pt x="856668" y="566421"/>
                  <a:pt x="856668" y="519687"/>
                </a:cubicBezTo>
                <a:cubicBezTo>
                  <a:pt x="839704" y="524032"/>
                  <a:pt x="827260" y="526918"/>
                  <a:pt x="819337" y="528344"/>
                </a:cubicBezTo>
                <a:cubicBezTo>
                  <a:pt x="811414" y="529771"/>
                  <a:pt x="802609" y="527344"/>
                  <a:pt x="792922" y="521063"/>
                </a:cubicBezTo>
                <a:cubicBezTo>
                  <a:pt x="783235" y="514782"/>
                  <a:pt x="785225" y="510498"/>
                  <a:pt x="798891" y="508211"/>
                </a:cubicBezTo>
                <a:cubicBezTo>
                  <a:pt x="812558" y="505924"/>
                  <a:pt x="831816" y="501467"/>
                  <a:pt x="856668" y="494842"/>
                </a:cubicBezTo>
                <a:cubicBezTo>
                  <a:pt x="856668" y="470421"/>
                  <a:pt x="855786" y="452915"/>
                  <a:pt x="854022" y="442325"/>
                </a:cubicBezTo>
                <a:cubicBezTo>
                  <a:pt x="852258" y="431734"/>
                  <a:pt x="849333" y="422155"/>
                  <a:pt x="845246" y="413587"/>
                </a:cubicBezTo>
                <a:cubicBezTo>
                  <a:pt x="843203" y="409303"/>
                  <a:pt x="843870" y="406761"/>
                  <a:pt x="847249" y="405961"/>
                </a:cubicBezTo>
                <a:close/>
                <a:moveTo>
                  <a:pt x="1214331" y="405510"/>
                </a:moveTo>
                <a:cubicBezTo>
                  <a:pt x="1216490" y="405370"/>
                  <a:pt x="1219253" y="405657"/>
                  <a:pt x="1222619" y="406370"/>
                </a:cubicBezTo>
                <a:cubicBezTo>
                  <a:pt x="1236085" y="409224"/>
                  <a:pt x="1245560" y="413476"/>
                  <a:pt x="1251045" y="419126"/>
                </a:cubicBezTo>
                <a:cubicBezTo>
                  <a:pt x="1256530" y="424776"/>
                  <a:pt x="1258125" y="430311"/>
                  <a:pt x="1255831" y="435732"/>
                </a:cubicBezTo>
                <a:cubicBezTo>
                  <a:pt x="1253537" y="441152"/>
                  <a:pt x="1251726" y="451395"/>
                  <a:pt x="1250399" y="466459"/>
                </a:cubicBezTo>
                <a:cubicBezTo>
                  <a:pt x="1249073" y="481524"/>
                  <a:pt x="1247980" y="503712"/>
                  <a:pt x="1247120" y="533023"/>
                </a:cubicBezTo>
                <a:cubicBezTo>
                  <a:pt x="1279083" y="528563"/>
                  <a:pt x="1300730" y="525580"/>
                  <a:pt x="1312059" y="524075"/>
                </a:cubicBezTo>
                <a:cubicBezTo>
                  <a:pt x="1314554" y="508845"/>
                  <a:pt x="1314002" y="495953"/>
                  <a:pt x="1310402" y="485399"/>
                </a:cubicBezTo>
                <a:cubicBezTo>
                  <a:pt x="1306803" y="474845"/>
                  <a:pt x="1310625" y="471245"/>
                  <a:pt x="1321867" y="474601"/>
                </a:cubicBezTo>
                <a:cubicBezTo>
                  <a:pt x="1333110" y="477956"/>
                  <a:pt x="1341460" y="482287"/>
                  <a:pt x="1346916" y="487593"/>
                </a:cubicBezTo>
                <a:cubicBezTo>
                  <a:pt x="1352373" y="492899"/>
                  <a:pt x="1353262" y="497836"/>
                  <a:pt x="1349584" y="502403"/>
                </a:cubicBezTo>
                <a:cubicBezTo>
                  <a:pt x="1345905" y="506970"/>
                  <a:pt x="1343188" y="514743"/>
                  <a:pt x="1341431" y="525720"/>
                </a:cubicBezTo>
                <a:cubicBezTo>
                  <a:pt x="1339674" y="536698"/>
                  <a:pt x="1336301" y="548335"/>
                  <a:pt x="1331311" y="560631"/>
                </a:cubicBezTo>
                <a:cubicBezTo>
                  <a:pt x="1326320" y="572928"/>
                  <a:pt x="1320688" y="575388"/>
                  <a:pt x="1314414" y="568009"/>
                </a:cubicBezTo>
                <a:cubicBezTo>
                  <a:pt x="1308140" y="560631"/>
                  <a:pt x="1306803" y="552619"/>
                  <a:pt x="1310402" y="543972"/>
                </a:cubicBezTo>
                <a:cubicBezTo>
                  <a:pt x="1281249" y="547557"/>
                  <a:pt x="1260112" y="550891"/>
                  <a:pt x="1246990" y="553974"/>
                </a:cubicBezTo>
                <a:cubicBezTo>
                  <a:pt x="1246144" y="593280"/>
                  <a:pt x="1245291" y="622291"/>
                  <a:pt x="1244430" y="641005"/>
                </a:cubicBezTo>
                <a:cubicBezTo>
                  <a:pt x="1274187" y="637506"/>
                  <a:pt x="1296694" y="634946"/>
                  <a:pt x="1311951" y="633326"/>
                </a:cubicBezTo>
                <a:cubicBezTo>
                  <a:pt x="1313615" y="615615"/>
                  <a:pt x="1312647" y="602118"/>
                  <a:pt x="1309048" y="592832"/>
                </a:cubicBezTo>
                <a:cubicBezTo>
                  <a:pt x="1305448" y="583547"/>
                  <a:pt x="1309750" y="581048"/>
                  <a:pt x="1321954" y="585336"/>
                </a:cubicBezTo>
                <a:cubicBezTo>
                  <a:pt x="1334157" y="589624"/>
                  <a:pt x="1342058" y="593661"/>
                  <a:pt x="1345658" y="597446"/>
                </a:cubicBezTo>
                <a:cubicBezTo>
                  <a:pt x="1349257" y="601232"/>
                  <a:pt x="1349906" y="605610"/>
                  <a:pt x="1347605" y="610578"/>
                </a:cubicBezTo>
                <a:cubicBezTo>
                  <a:pt x="1345303" y="615547"/>
                  <a:pt x="1343263" y="625585"/>
                  <a:pt x="1341485" y="640693"/>
                </a:cubicBezTo>
                <a:cubicBezTo>
                  <a:pt x="1339707" y="655800"/>
                  <a:pt x="1338108" y="666677"/>
                  <a:pt x="1336688" y="673324"/>
                </a:cubicBezTo>
                <a:cubicBezTo>
                  <a:pt x="1335269" y="679971"/>
                  <a:pt x="1332286" y="685943"/>
                  <a:pt x="1327740" y="691242"/>
                </a:cubicBezTo>
                <a:cubicBezTo>
                  <a:pt x="1323194" y="696541"/>
                  <a:pt x="1318720" y="695978"/>
                  <a:pt x="1314317" y="689554"/>
                </a:cubicBezTo>
                <a:cubicBezTo>
                  <a:pt x="1309915" y="683129"/>
                  <a:pt x="1307943" y="677149"/>
                  <a:pt x="1308402" y="671614"/>
                </a:cubicBezTo>
                <a:cubicBezTo>
                  <a:pt x="1308861" y="666079"/>
                  <a:pt x="1309980" y="659525"/>
                  <a:pt x="1311758" y="651954"/>
                </a:cubicBezTo>
                <a:cubicBezTo>
                  <a:pt x="1271877" y="658249"/>
                  <a:pt x="1241150" y="663408"/>
                  <a:pt x="1219575" y="667430"/>
                </a:cubicBezTo>
                <a:cubicBezTo>
                  <a:pt x="1198000" y="671453"/>
                  <a:pt x="1181771" y="675206"/>
                  <a:pt x="1170887" y="678691"/>
                </a:cubicBezTo>
                <a:cubicBezTo>
                  <a:pt x="1160002" y="682175"/>
                  <a:pt x="1150792" y="686241"/>
                  <a:pt x="1143257" y="690887"/>
                </a:cubicBezTo>
                <a:cubicBezTo>
                  <a:pt x="1135721" y="695533"/>
                  <a:pt x="1129752" y="693078"/>
                  <a:pt x="1125349" y="683520"/>
                </a:cubicBezTo>
                <a:cubicBezTo>
                  <a:pt x="1120947" y="673962"/>
                  <a:pt x="1120818" y="667018"/>
                  <a:pt x="1124962" y="662687"/>
                </a:cubicBezTo>
                <a:cubicBezTo>
                  <a:pt x="1129106" y="658356"/>
                  <a:pt x="1133154" y="651046"/>
                  <a:pt x="1137104" y="640757"/>
                </a:cubicBezTo>
                <a:cubicBezTo>
                  <a:pt x="1141055" y="630468"/>
                  <a:pt x="1140557" y="619387"/>
                  <a:pt x="1135610" y="607513"/>
                </a:cubicBezTo>
                <a:cubicBezTo>
                  <a:pt x="1130662" y="595639"/>
                  <a:pt x="1133348" y="590907"/>
                  <a:pt x="1143665" y="593316"/>
                </a:cubicBezTo>
                <a:cubicBezTo>
                  <a:pt x="1153983" y="595726"/>
                  <a:pt x="1161433" y="599314"/>
                  <a:pt x="1166014" y="604082"/>
                </a:cubicBezTo>
                <a:cubicBezTo>
                  <a:pt x="1170597" y="608850"/>
                  <a:pt x="1171718" y="613758"/>
                  <a:pt x="1169381" y="618806"/>
                </a:cubicBezTo>
                <a:cubicBezTo>
                  <a:pt x="1167043" y="623854"/>
                  <a:pt x="1165018" y="630454"/>
                  <a:pt x="1163304" y="638606"/>
                </a:cubicBezTo>
                <a:cubicBezTo>
                  <a:pt x="1161591" y="646759"/>
                  <a:pt x="1160734" y="652083"/>
                  <a:pt x="1160734" y="654578"/>
                </a:cubicBezTo>
                <a:cubicBezTo>
                  <a:pt x="1160734" y="653617"/>
                  <a:pt x="1166613" y="652262"/>
                  <a:pt x="1178372" y="650512"/>
                </a:cubicBezTo>
                <a:cubicBezTo>
                  <a:pt x="1190132" y="648763"/>
                  <a:pt x="1203998" y="647085"/>
                  <a:pt x="1219973" y="645479"/>
                </a:cubicBezTo>
                <a:lnTo>
                  <a:pt x="1219973" y="557480"/>
                </a:lnTo>
                <a:cubicBezTo>
                  <a:pt x="1182517" y="565396"/>
                  <a:pt x="1159619" y="572322"/>
                  <a:pt x="1151280" y="578259"/>
                </a:cubicBezTo>
                <a:cubicBezTo>
                  <a:pt x="1142941" y="584196"/>
                  <a:pt x="1136556" y="582429"/>
                  <a:pt x="1132125" y="572957"/>
                </a:cubicBezTo>
                <a:cubicBezTo>
                  <a:pt x="1127694" y="563485"/>
                  <a:pt x="1127730" y="555727"/>
                  <a:pt x="1132233" y="549683"/>
                </a:cubicBezTo>
                <a:cubicBezTo>
                  <a:pt x="1136735" y="543638"/>
                  <a:pt x="1138987" y="534959"/>
                  <a:pt x="1138987" y="523644"/>
                </a:cubicBezTo>
                <a:cubicBezTo>
                  <a:pt x="1138987" y="512559"/>
                  <a:pt x="1137636" y="503027"/>
                  <a:pt x="1134932" y="495046"/>
                </a:cubicBezTo>
                <a:cubicBezTo>
                  <a:pt x="1132229" y="487066"/>
                  <a:pt x="1135062" y="484037"/>
                  <a:pt x="1143429" y="485958"/>
                </a:cubicBezTo>
                <a:cubicBezTo>
                  <a:pt x="1151796" y="487880"/>
                  <a:pt x="1159024" y="490952"/>
                  <a:pt x="1165111" y="495176"/>
                </a:cubicBezTo>
                <a:cubicBezTo>
                  <a:pt x="1171199" y="499399"/>
                  <a:pt x="1172865" y="504515"/>
                  <a:pt x="1170112" y="510523"/>
                </a:cubicBezTo>
                <a:cubicBezTo>
                  <a:pt x="1167359" y="516532"/>
                  <a:pt x="1165548" y="522788"/>
                  <a:pt x="1164681" y="529291"/>
                </a:cubicBezTo>
                <a:cubicBezTo>
                  <a:pt x="1163813" y="535794"/>
                  <a:pt x="1163164" y="540064"/>
                  <a:pt x="1162734" y="542100"/>
                </a:cubicBezTo>
                <a:cubicBezTo>
                  <a:pt x="1162304" y="544137"/>
                  <a:pt x="1163229" y="545183"/>
                  <a:pt x="1165509" y="545241"/>
                </a:cubicBezTo>
                <a:cubicBezTo>
                  <a:pt x="1167789" y="545298"/>
                  <a:pt x="1185944" y="542767"/>
                  <a:pt x="1219973" y="537648"/>
                </a:cubicBezTo>
                <a:lnTo>
                  <a:pt x="1219973" y="461566"/>
                </a:lnTo>
                <a:cubicBezTo>
                  <a:pt x="1219973" y="443511"/>
                  <a:pt x="1217048" y="429085"/>
                  <a:pt x="1211197" y="418287"/>
                </a:cubicBezTo>
                <a:cubicBezTo>
                  <a:pt x="1206809" y="410188"/>
                  <a:pt x="1207853" y="405929"/>
                  <a:pt x="1214331" y="405510"/>
                </a:cubicBezTo>
                <a:close/>
                <a:moveTo>
                  <a:pt x="6677621" y="257870"/>
                </a:moveTo>
                <a:cubicBezTo>
                  <a:pt x="6689327" y="257515"/>
                  <a:pt x="6698385" y="260233"/>
                  <a:pt x="6704795" y="266025"/>
                </a:cubicBezTo>
                <a:cubicBezTo>
                  <a:pt x="6713341" y="273747"/>
                  <a:pt x="6716077" y="279623"/>
                  <a:pt x="6713001" y="283653"/>
                </a:cubicBezTo>
                <a:cubicBezTo>
                  <a:pt x="6709925" y="287682"/>
                  <a:pt x="6703909" y="289016"/>
                  <a:pt x="6694954" y="287654"/>
                </a:cubicBezTo>
                <a:cubicBezTo>
                  <a:pt x="6685998" y="286291"/>
                  <a:pt x="6676735" y="285391"/>
                  <a:pt x="6667163" y="284954"/>
                </a:cubicBezTo>
                <a:cubicBezTo>
                  <a:pt x="6657591" y="284517"/>
                  <a:pt x="6646635" y="284742"/>
                  <a:pt x="6634295" y="285632"/>
                </a:cubicBezTo>
                <a:cubicBezTo>
                  <a:pt x="6621955" y="286521"/>
                  <a:pt x="6604679" y="288518"/>
                  <a:pt x="6582466" y="291622"/>
                </a:cubicBezTo>
                <a:cubicBezTo>
                  <a:pt x="6560253" y="294727"/>
                  <a:pt x="6543353" y="297208"/>
                  <a:pt x="6531767" y="299065"/>
                </a:cubicBezTo>
                <a:cubicBezTo>
                  <a:pt x="6520179" y="300922"/>
                  <a:pt x="6511461" y="301850"/>
                  <a:pt x="6505610" y="301850"/>
                </a:cubicBezTo>
                <a:cubicBezTo>
                  <a:pt x="6499313" y="301850"/>
                  <a:pt x="6491793" y="298932"/>
                  <a:pt x="6483045" y="293096"/>
                </a:cubicBezTo>
                <a:cubicBezTo>
                  <a:pt x="6473738" y="283545"/>
                  <a:pt x="6476765" y="278770"/>
                  <a:pt x="6492123" y="278770"/>
                </a:cubicBezTo>
                <a:cubicBezTo>
                  <a:pt x="6505516" y="278770"/>
                  <a:pt x="6525423" y="277203"/>
                  <a:pt x="6551846" y="274070"/>
                </a:cubicBezTo>
                <a:cubicBezTo>
                  <a:pt x="6578267" y="270936"/>
                  <a:pt x="6599247" y="268484"/>
                  <a:pt x="6614785" y="266713"/>
                </a:cubicBezTo>
                <a:cubicBezTo>
                  <a:pt x="6630323" y="264942"/>
                  <a:pt x="6647072" y="262454"/>
                  <a:pt x="6665033" y="259249"/>
                </a:cubicBezTo>
                <a:cubicBezTo>
                  <a:pt x="6669523" y="258448"/>
                  <a:pt x="6673719" y="257988"/>
                  <a:pt x="6677621" y="257870"/>
                </a:cubicBezTo>
                <a:close/>
                <a:moveTo>
                  <a:pt x="4704183" y="234316"/>
                </a:moveTo>
                <a:cubicBezTo>
                  <a:pt x="4708166" y="233673"/>
                  <a:pt x="4712568" y="233971"/>
                  <a:pt x="4717390" y="235211"/>
                </a:cubicBezTo>
                <a:cubicBezTo>
                  <a:pt x="4727034" y="237692"/>
                  <a:pt x="4733333" y="242909"/>
                  <a:pt x="4736287" y="250860"/>
                </a:cubicBezTo>
                <a:cubicBezTo>
                  <a:pt x="4739241" y="258812"/>
                  <a:pt x="4738825" y="268760"/>
                  <a:pt x="4735039" y="280706"/>
                </a:cubicBezTo>
                <a:cubicBezTo>
                  <a:pt x="4731253" y="292651"/>
                  <a:pt x="4724377" y="304077"/>
                  <a:pt x="4714411" y="314982"/>
                </a:cubicBezTo>
                <a:cubicBezTo>
                  <a:pt x="4704444" y="325888"/>
                  <a:pt x="4694837" y="331825"/>
                  <a:pt x="4685587" y="332793"/>
                </a:cubicBezTo>
                <a:cubicBezTo>
                  <a:pt x="4676338" y="333761"/>
                  <a:pt x="4674531" y="331276"/>
                  <a:pt x="4680166" y="325340"/>
                </a:cubicBezTo>
                <a:cubicBezTo>
                  <a:pt x="4685802" y="319403"/>
                  <a:pt x="4690997" y="313412"/>
                  <a:pt x="4695751" y="307368"/>
                </a:cubicBezTo>
                <a:cubicBezTo>
                  <a:pt x="4700504" y="301323"/>
                  <a:pt x="4704638" y="294085"/>
                  <a:pt x="4708151" y="285653"/>
                </a:cubicBezTo>
                <a:cubicBezTo>
                  <a:pt x="4701827" y="285653"/>
                  <a:pt x="4696511" y="284036"/>
                  <a:pt x="4692202" y="280802"/>
                </a:cubicBezTo>
                <a:cubicBezTo>
                  <a:pt x="4687892" y="277569"/>
                  <a:pt x="4684974" y="273338"/>
                  <a:pt x="4683447" y="268111"/>
                </a:cubicBezTo>
                <a:cubicBezTo>
                  <a:pt x="4681920" y="262884"/>
                  <a:pt x="4681640" y="258002"/>
                  <a:pt x="4682608" y="253463"/>
                </a:cubicBezTo>
                <a:cubicBezTo>
                  <a:pt x="4683576" y="248924"/>
                  <a:pt x="4687204" y="244127"/>
                  <a:pt x="4693492" y="239072"/>
                </a:cubicBezTo>
                <a:cubicBezTo>
                  <a:pt x="4696636" y="236545"/>
                  <a:pt x="4700200" y="234960"/>
                  <a:pt x="4704183" y="234316"/>
                </a:cubicBezTo>
                <a:close/>
                <a:moveTo>
                  <a:pt x="1151183" y="232541"/>
                </a:moveTo>
                <a:cubicBezTo>
                  <a:pt x="1155915" y="232547"/>
                  <a:pt x="1160655" y="233799"/>
                  <a:pt x="1165402" y="236298"/>
                </a:cubicBezTo>
                <a:cubicBezTo>
                  <a:pt x="1174895" y="241295"/>
                  <a:pt x="1179642" y="249186"/>
                  <a:pt x="1179642" y="259970"/>
                </a:cubicBezTo>
                <a:cubicBezTo>
                  <a:pt x="1179642" y="270754"/>
                  <a:pt x="1174146" y="278404"/>
                  <a:pt x="1163154" y="282921"/>
                </a:cubicBezTo>
                <a:cubicBezTo>
                  <a:pt x="1152162" y="287438"/>
                  <a:pt x="1142461" y="286890"/>
                  <a:pt x="1134050" y="281276"/>
                </a:cubicBezTo>
                <a:cubicBezTo>
                  <a:pt x="1125640" y="275662"/>
                  <a:pt x="1121671" y="268000"/>
                  <a:pt x="1122144" y="258292"/>
                </a:cubicBezTo>
                <a:cubicBezTo>
                  <a:pt x="1122617" y="248584"/>
                  <a:pt x="1127572" y="241241"/>
                  <a:pt x="1137008" y="236265"/>
                </a:cubicBezTo>
                <a:cubicBezTo>
                  <a:pt x="1141726" y="233777"/>
                  <a:pt x="1146451" y="232536"/>
                  <a:pt x="1151183" y="232541"/>
                </a:cubicBezTo>
                <a:close/>
                <a:moveTo>
                  <a:pt x="7002840" y="227594"/>
                </a:moveTo>
                <a:cubicBezTo>
                  <a:pt x="7006939" y="228514"/>
                  <a:pt x="7011929" y="230379"/>
                  <a:pt x="7017808" y="233189"/>
                </a:cubicBezTo>
                <a:cubicBezTo>
                  <a:pt x="7029840" y="236904"/>
                  <a:pt x="7040441" y="242156"/>
                  <a:pt x="7049611" y="248946"/>
                </a:cubicBezTo>
                <a:cubicBezTo>
                  <a:pt x="7058783" y="255736"/>
                  <a:pt x="7062242" y="264899"/>
                  <a:pt x="7059990" y="276436"/>
                </a:cubicBezTo>
                <a:cubicBezTo>
                  <a:pt x="7057739" y="287973"/>
                  <a:pt x="7051397" y="290192"/>
                  <a:pt x="7040965" y="283093"/>
                </a:cubicBezTo>
                <a:cubicBezTo>
                  <a:pt x="7030532" y="275995"/>
                  <a:pt x="7018805" y="265469"/>
                  <a:pt x="7005784" y="251516"/>
                </a:cubicBezTo>
                <a:cubicBezTo>
                  <a:pt x="6992763" y="237563"/>
                  <a:pt x="6988573" y="229615"/>
                  <a:pt x="6993211" y="227672"/>
                </a:cubicBezTo>
                <a:cubicBezTo>
                  <a:pt x="6995531" y="226700"/>
                  <a:pt x="6998741" y="226674"/>
                  <a:pt x="7002840" y="227594"/>
                </a:cubicBezTo>
                <a:close/>
                <a:moveTo>
                  <a:pt x="6892853" y="223077"/>
                </a:moveTo>
                <a:cubicBezTo>
                  <a:pt x="6894947" y="223767"/>
                  <a:pt x="6895995" y="227052"/>
                  <a:pt x="6895995" y="232931"/>
                </a:cubicBezTo>
                <a:cubicBezTo>
                  <a:pt x="6895995" y="241607"/>
                  <a:pt x="6893361" y="251445"/>
                  <a:pt x="6888091" y="262443"/>
                </a:cubicBezTo>
                <a:cubicBezTo>
                  <a:pt x="6882821" y="273442"/>
                  <a:pt x="6875493" y="281634"/>
                  <a:pt x="6866107" y="287019"/>
                </a:cubicBezTo>
                <a:cubicBezTo>
                  <a:pt x="6856721" y="292404"/>
                  <a:pt x="6851455" y="290253"/>
                  <a:pt x="6850307" y="280566"/>
                </a:cubicBezTo>
                <a:cubicBezTo>
                  <a:pt x="6849161" y="270879"/>
                  <a:pt x="6850699" y="263903"/>
                  <a:pt x="6854921" y="259636"/>
                </a:cubicBezTo>
                <a:cubicBezTo>
                  <a:pt x="6859145" y="255370"/>
                  <a:pt x="6862589" y="251452"/>
                  <a:pt x="6865257" y="247881"/>
                </a:cubicBezTo>
                <a:cubicBezTo>
                  <a:pt x="6868986" y="244153"/>
                  <a:pt x="6875041" y="237789"/>
                  <a:pt x="6883423" y="228791"/>
                </a:cubicBezTo>
                <a:cubicBezTo>
                  <a:pt x="6887614" y="224291"/>
                  <a:pt x="6890757" y="222387"/>
                  <a:pt x="6892853" y="223077"/>
                </a:cubicBezTo>
                <a:close/>
                <a:moveTo>
                  <a:pt x="2047718" y="220982"/>
                </a:moveTo>
                <a:cubicBezTo>
                  <a:pt x="2046808" y="220000"/>
                  <a:pt x="2035942" y="221287"/>
                  <a:pt x="2015120" y="224843"/>
                </a:cubicBezTo>
                <a:lnTo>
                  <a:pt x="1989845" y="227231"/>
                </a:lnTo>
                <a:cubicBezTo>
                  <a:pt x="1991594" y="237958"/>
                  <a:pt x="1992863" y="249731"/>
                  <a:pt x="1993652" y="262551"/>
                </a:cubicBezTo>
                <a:cubicBezTo>
                  <a:pt x="2008451" y="262623"/>
                  <a:pt x="2025258" y="260615"/>
                  <a:pt x="2044072" y="256528"/>
                </a:cubicBezTo>
                <a:cubicBezTo>
                  <a:pt x="2046525" y="245085"/>
                  <a:pt x="2047973" y="236545"/>
                  <a:pt x="2048417" y="230909"/>
                </a:cubicBezTo>
                <a:cubicBezTo>
                  <a:pt x="2048862" y="225274"/>
                  <a:pt x="2048629" y="221965"/>
                  <a:pt x="2047718" y="220982"/>
                </a:cubicBezTo>
                <a:close/>
                <a:moveTo>
                  <a:pt x="6617499" y="209531"/>
                </a:moveTo>
                <a:cubicBezTo>
                  <a:pt x="6622917" y="209920"/>
                  <a:pt x="6628197" y="211536"/>
                  <a:pt x="6633338" y="214379"/>
                </a:cubicBezTo>
                <a:cubicBezTo>
                  <a:pt x="6643620" y="220065"/>
                  <a:pt x="6645599" y="224560"/>
                  <a:pt x="6639275" y="227866"/>
                </a:cubicBezTo>
                <a:cubicBezTo>
                  <a:pt x="6632951" y="231171"/>
                  <a:pt x="6623508" y="233978"/>
                  <a:pt x="6610946" y="236287"/>
                </a:cubicBezTo>
                <a:cubicBezTo>
                  <a:pt x="6598383" y="238596"/>
                  <a:pt x="6586847" y="240428"/>
                  <a:pt x="6576335" y="241783"/>
                </a:cubicBezTo>
                <a:cubicBezTo>
                  <a:pt x="6565823" y="243138"/>
                  <a:pt x="6555965" y="242460"/>
                  <a:pt x="6546759" y="239750"/>
                </a:cubicBezTo>
                <a:cubicBezTo>
                  <a:pt x="6536376" y="234760"/>
                  <a:pt x="6532977" y="231279"/>
                  <a:pt x="6536563" y="229307"/>
                </a:cubicBezTo>
                <a:cubicBezTo>
                  <a:pt x="6540148" y="227335"/>
                  <a:pt x="6548906" y="224998"/>
                  <a:pt x="6562837" y="222294"/>
                </a:cubicBezTo>
                <a:cubicBezTo>
                  <a:pt x="6576769" y="219591"/>
                  <a:pt x="6589431" y="216175"/>
                  <a:pt x="6600825" y="212045"/>
                </a:cubicBezTo>
                <a:cubicBezTo>
                  <a:pt x="6606521" y="209980"/>
                  <a:pt x="6612079" y="209142"/>
                  <a:pt x="6617499" y="209531"/>
                </a:cubicBezTo>
                <a:close/>
                <a:moveTo>
                  <a:pt x="7552455" y="204704"/>
                </a:moveTo>
                <a:cubicBezTo>
                  <a:pt x="7555258" y="205511"/>
                  <a:pt x="7556309" y="209987"/>
                  <a:pt x="7555605" y="218132"/>
                </a:cubicBezTo>
                <a:cubicBezTo>
                  <a:pt x="7554201" y="234423"/>
                  <a:pt x="7548991" y="247723"/>
                  <a:pt x="7539978" y="258034"/>
                </a:cubicBezTo>
                <a:cubicBezTo>
                  <a:pt x="7530965" y="268344"/>
                  <a:pt x="7524670" y="268714"/>
                  <a:pt x="7521092" y="259142"/>
                </a:cubicBezTo>
                <a:cubicBezTo>
                  <a:pt x="7517515" y="249570"/>
                  <a:pt x="7518034" y="242170"/>
                  <a:pt x="7522651" y="236943"/>
                </a:cubicBezTo>
                <a:cubicBezTo>
                  <a:pt x="7527269" y="231716"/>
                  <a:pt x="7532647" y="223832"/>
                  <a:pt x="7538785" y="213292"/>
                </a:cubicBezTo>
                <a:cubicBezTo>
                  <a:pt x="7545095" y="206760"/>
                  <a:pt x="7549651" y="203898"/>
                  <a:pt x="7552455" y="204704"/>
                </a:cubicBezTo>
                <a:close/>
                <a:moveTo>
                  <a:pt x="2314173" y="198610"/>
                </a:moveTo>
                <a:cubicBezTo>
                  <a:pt x="2316744" y="198867"/>
                  <a:pt x="2320005" y="199585"/>
                  <a:pt x="2323954" y="200763"/>
                </a:cubicBezTo>
                <a:cubicBezTo>
                  <a:pt x="2339749" y="205473"/>
                  <a:pt x="2350576" y="211030"/>
                  <a:pt x="2356434" y="217433"/>
                </a:cubicBezTo>
                <a:cubicBezTo>
                  <a:pt x="2362292" y="223836"/>
                  <a:pt x="2364321" y="231182"/>
                  <a:pt x="2362521" y="239470"/>
                </a:cubicBezTo>
                <a:cubicBezTo>
                  <a:pt x="2360722" y="247759"/>
                  <a:pt x="2356266" y="249993"/>
                  <a:pt x="2349153" y="246171"/>
                </a:cubicBezTo>
                <a:cubicBezTo>
                  <a:pt x="2342040" y="242349"/>
                  <a:pt x="2335214" y="237642"/>
                  <a:pt x="2328675" y="232049"/>
                </a:cubicBezTo>
                <a:cubicBezTo>
                  <a:pt x="2322222" y="226500"/>
                  <a:pt x="2315873" y="218720"/>
                  <a:pt x="2309628" y="208711"/>
                </a:cubicBezTo>
                <a:cubicBezTo>
                  <a:pt x="2304944" y="201204"/>
                  <a:pt x="2306459" y="197837"/>
                  <a:pt x="2314173" y="198610"/>
                </a:cubicBezTo>
                <a:close/>
                <a:moveTo>
                  <a:pt x="5484801" y="198509"/>
                </a:moveTo>
                <a:cubicBezTo>
                  <a:pt x="5488223" y="198226"/>
                  <a:pt x="5494406" y="200444"/>
                  <a:pt x="5503351" y="205161"/>
                </a:cubicBezTo>
                <a:cubicBezTo>
                  <a:pt x="5521240" y="214597"/>
                  <a:pt x="5531842" y="223700"/>
                  <a:pt x="5535154" y="232469"/>
                </a:cubicBezTo>
                <a:cubicBezTo>
                  <a:pt x="5538467" y="241238"/>
                  <a:pt x="5538043" y="249143"/>
                  <a:pt x="5533885" y="256184"/>
                </a:cubicBezTo>
                <a:cubicBezTo>
                  <a:pt x="5529727" y="263225"/>
                  <a:pt x="5524474" y="264286"/>
                  <a:pt x="5518128" y="259367"/>
                </a:cubicBezTo>
                <a:cubicBezTo>
                  <a:pt x="5511783" y="254449"/>
                  <a:pt x="5505398" y="247401"/>
                  <a:pt x="5498974" y="238223"/>
                </a:cubicBezTo>
                <a:cubicBezTo>
                  <a:pt x="5492406" y="227884"/>
                  <a:pt x="5487021" y="217430"/>
                  <a:pt x="5482820" y="206861"/>
                </a:cubicBezTo>
                <a:cubicBezTo>
                  <a:pt x="5480719" y="201576"/>
                  <a:pt x="5481379" y="198793"/>
                  <a:pt x="5484801" y="198509"/>
                </a:cubicBezTo>
                <a:close/>
                <a:moveTo>
                  <a:pt x="7623842" y="193616"/>
                </a:moveTo>
                <a:cubicBezTo>
                  <a:pt x="7625428" y="193340"/>
                  <a:pt x="7627401" y="193446"/>
                  <a:pt x="7629762" y="193933"/>
                </a:cubicBezTo>
                <a:cubicBezTo>
                  <a:pt x="7639205" y="195883"/>
                  <a:pt x="7646655" y="199891"/>
                  <a:pt x="7652111" y="205957"/>
                </a:cubicBezTo>
                <a:lnTo>
                  <a:pt x="7655536" y="226336"/>
                </a:lnTo>
                <a:lnTo>
                  <a:pt x="7653988" y="229064"/>
                </a:lnTo>
                <a:lnTo>
                  <a:pt x="7649111" y="233757"/>
                </a:lnTo>
                <a:cubicBezTo>
                  <a:pt x="7646236" y="233877"/>
                  <a:pt x="7642687" y="231999"/>
                  <a:pt x="7638463" y="228124"/>
                </a:cubicBezTo>
                <a:cubicBezTo>
                  <a:pt x="7630017" y="220373"/>
                  <a:pt x="7623873" y="213135"/>
                  <a:pt x="7620029" y="206409"/>
                </a:cubicBezTo>
                <a:cubicBezTo>
                  <a:pt x="7617813" y="198708"/>
                  <a:pt x="7619084" y="194444"/>
                  <a:pt x="7623842" y="193616"/>
                </a:cubicBezTo>
                <a:close/>
                <a:moveTo>
                  <a:pt x="3816424" y="190973"/>
                </a:moveTo>
                <a:cubicBezTo>
                  <a:pt x="3819436" y="191321"/>
                  <a:pt x="3823657" y="192598"/>
                  <a:pt x="3829086" y="194804"/>
                </a:cubicBezTo>
                <a:cubicBezTo>
                  <a:pt x="3850805" y="203631"/>
                  <a:pt x="3866353" y="213457"/>
                  <a:pt x="3875731" y="224284"/>
                </a:cubicBezTo>
                <a:cubicBezTo>
                  <a:pt x="3885110" y="235111"/>
                  <a:pt x="3888659" y="247372"/>
                  <a:pt x="3886379" y="261067"/>
                </a:cubicBezTo>
                <a:cubicBezTo>
                  <a:pt x="3884099" y="274762"/>
                  <a:pt x="3875900" y="273937"/>
                  <a:pt x="3861782" y="258593"/>
                </a:cubicBezTo>
                <a:cubicBezTo>
                  <a:pt x="3847664" y="243249"/>
                  <a:pt x="3834389" y="228034"/>
                  <a:pt x="3821956" y="212948"/>
                </a:cubicBezTo>
                <a:cubicBezTo>
                  <a:pt x="3809233" y="197256"/>
                  <a:pt x="3807389" y="189932"/>
                  <a:pt x="3816424" y="190973"/>
                </a:cubicBezTo>
                <a:close/>
                <a:moveTo>
                  <a:pt x="3759832" y="190698"/>
                </a:moveTo>
                <a:cubicBezTo>
                  <a:pt x="3761280" y="190774"/>
                  <a:pt x="3762969" y="191239"/>
                  <a:pt x="3764900" y="192094"/>
                </a:cubicBezTo>
                <a:cubicBezTo>
                  <a:pt x="3772622" y="195514"/>
                  <a:pt x="3779265" y="199554"/>
                  <a:pt x="3784829" y="204215"/>
                </a:cubicBezTo>
                <a:cubicBezTo>
                  <a:pt x="3791828" y="210682"/>
                  <a:pt x="3792064" y="215662"/>
                  <a:pt x="3785539" y="219154"/>
                </a:cubicBezTo>
                <a:cubicBezTo>
                  <a:pt x="3779014" y="222646"/>
                  <a:pt x="3768360" y="230436"/>
                  <a:pt x="3753574" y="242525"/>
                </a:cubicBezTo>
                <a:cubicBezTo>
                  <a:pt x="3738790" y="254614"/>
                  <a:pt x="3725152" y="263472"/>
                  <a:pt x="3712662" y="269101"/>
                </a:cubicBezTo>
                <a:cubicBezTo>
                  <a:pt x="3700172" y="274729"/>
                  <a:pt x="3697583" y="273299"/>
                  <a:pt x="3704897" y="264810"/>
                </a:cubicBezTo>
                <a:cubicBezTo>
                  <a:pt x="3712210" y="256320"/>
                  <a:pt x="3722109" y="244945"/>
                  <a:pt x="3734592" y="230683"/>
                </a:cubicBezTo>
                <a:cubicBezTo>
                  <a:pt x="3747075" y="216422"/>
                  <a:pt x="3753316" y="206373"/>
                  <a:pt x="3753316" y="200537"/>
                </a:cubicBezTo>
                <a:cubicBezTo>
                  <a:pt x="3753316" y="193750"/>
                  <a:pt x="3755488" y="190471"/>
                  <a:pt x="3759832" y="190698"/>
                </a:cubicBezTo>
                <a:close/>
                <a:moveTo>
                  <a:pt x="5250088" y="184493"/>
                </a:moveTo>
                <a:cubicBezTo>
                  <a:pt x="5253827" y="185115"/>
                  <a:pt x="5258629" y="186455"/>
                  <a:pt x="5264494" y="188512"/>
                </a:cubicBezTo>
                <a:cubicBezTo>
                  <a:pt x="5285660" y="196213"/>
                  <a:pt x="5298387" y="204893"/>
                  <a:pt x="5302675" y="214551"/>
                </a:cubicBezTo>
                <a:cubicBezTo>
                  <a:pt x="5306963" y="224209"/>
                  <a:pt x="5307357" y="233975"/>
                  <a:pt x="5303858" y="243848"/>
                </a:cubicBezTo>
                <a:cubicBezTo>
                  <a:pt x="5300359" y="253721"/>
                  <a:pt x="5292339" y="252283"/>
                  <a:pt x="5279798" y="239535"/>
                </a:cubicBezTo>
                <a:cubicBezTo>
                  <a:pt x="5267258" y="226786"/>
                  <a:pt x="5255707" y="213038"/>
                  <a:pt x="5245145" y="198289"/>
                </a:cubicBezTo>
                <a:cubicBezTo>
                  <a:pt x="5237224" y="187227"/>
                  <a:pt x="5238872" y="182629"/>
                  <a:pt x="5250088" y="184493"/>
                </a:cubicBezTo>
                <a:close/>
                <a:moveTo>
                  <a:pt x="5152734" y="171686"/>
                </a:moveTo>
                <a:cubicBezTo>
                  <a:pt x="5155206" y="172844"/>
                  <a:pt x="5156605" y="177908"/>
                  <a:pt x="5156931" y="186878"/>
                </a:cubicBezTo>
                <a:cubicBezTo>
                  <a:pt x="5157584" y="204817"/>
                  <a:pt x="5152766" y="221714"/>
                  <a:pt x="5142476" y="237567"/>
                </a:cubicBezTo>
                <a:cubicBezTo>
                  <a:pt x="5132187" y="253420"/>
                  <a:pt x="5124964" y="255689"/>
                  <a:pt x="5120805" y="244375"/>
                </a:cubicBezTo>
                <a:cubicBezTo>
                  <a:pt x="5116647" y="233060"/>
                  <a:pt x="5117959" y="222370"/>
                  <a:pt x="5124741" y="212303"/>
                </a:cubicBezTo>
                <a:cubicBezTo>
                  <a:pt x="5131525" y="202236"/>
                  <a:pt x="5137311" y="191445"/>
                  <a:pt x="5142100" y="179930"/>
                </a:cubicBezTo>
                <a:cubicBezTo>
                  <a:pt x="5146718" y="173276"/>
                  <a:pt x="5150263" y="170528"/>
                  <a:pt x="5152734" y="171686"/>
                </a:cubicBezTo>
                <a:close/>
                <a:moveTo>
                  <a:pt x="4424682" y="155914"/>
                </a:moveTo>
                <a:cubicBezTo>
                  <a:pt x="4431429" y="154114"/>
                  <a:pt x="4438509" y="156150"/>
                  <a:pt x="4445923" y="162023"/>
                </a:cubicBezTo>
                <a:cubicBezTo>
                  <a:pt x="4453337" y="167895"/>
                  <a:pt x="4451591" y="173308"/>
                  <a:pt x="4440685" y="178263"/>
                </a:cubicBezTo>
                <a:cubicBezTo>
                  <a:pt x="4429780" y="183217"/>
                  <a:pt x="4421287" y="185903"/>
                  <a:pt x="4415206" y="186318"/>
                </a:cubicBezTo>
                <a:cubicBezTo>
                  <a:pt x="4420613" y="190391"/>
                  <a:pt x="4422620" y="193980"/>
                  <a:pt x="4421229" y="197084"/>
                </a:cubicBezTo>
                <a:cubicBezTo>
                  <a:pt x="4419838" y="200189"/>
                  <a:pt x="4418734" y="208510"/>
                  <a:pt x="4417917" y="222047"/>
                </a:cubicBezTo>
                <a:cubicBezTo>
                  <a:pt x="4431583" y="218534"/>
                  <a:pt x="4445346" y="215630"/>
                  <a:pt x="4459206" y="213335"/>
                </a:cubicBezTo>
                <a:cubicBezTo>
                  <a:pt x="4473066" y="211041"/>
                  <a:pt x="4475335" y="213687"/>
                  <a:pt x="4466014" y="221273"/>
                </a:cubicBezTo>
                <a:cubicBezTo>
                  <a:pt x="4456693" y="228859"/>
                  <a:pt x="4437183" y="237599"/>
                  <a:pt x="4407484" y="247494"/>
                </a:cubicBezTo>
                <a:cubicBezTo>
                  <a:pt x="4379535" y="259210"/>
                  <a:pt x="4361406" y="267599"/>
                  <a:pt x="4353095" y="272661"/>
                </a:cubicBezTo>
                <a:cubicBezTo>
                  <a:pt x="4344785" y="277723"/>
                  <a:pt x="4336758" y="277318"/>
                  <a:pt x="4329015" y="271446"/>
                </a:cubicBezTo>
                <a:cubicBezTo>
                  <a:pt x="4321271" y="265573"/>
                  <a:pt x="4316126" y="260203"/>
                  <a:pt x="4313581" y="255334"/>
                </a:cubicBezTo>
                <a:cubicBezTo>
                  <a:pt x="4311036" y="250466"/>
                  <a:pt x="4316331" y="247770"/>
                  <a:pt x="4329466" y="247246"/>
                </a:cubicBezTo>
                <a:cubicBezTo>
                  <a:pt x="4342602" y="246723"/>
                  <a:pt x="4364378" y="240969"/>
                  <a:pt x="4394793" y="229984"/>
                </a:cubicBezTo>
                <a:cubicBezTo>
                  <a:pt x="4394793" y="214483"/>
                  <a:pt x="4393374" y="201992"/>
                  <a:pt x="4390534" y="192513"/>
                </a:cubicBezTo>
                <a:cubicBezTo>
                  <a:pt x="4383823" y="193417"/>
                  <a:pt x="4377176" y="193869"/>
                  <a:pt x="4370594" y="193869"/>
                </a:cubicBezTo>
                <a:cubicBezTo>
                  <a:pt x="4364571" y="193869"/>
                  <a:pt x="4357878" y="191832"/>
                  <a:pt x="4350514" y="187760"/>
                </a:cubicBezTo>
                <a:cubicBezTo>
                  <a:pt x="4343150" y="183687"/>
                  <a:pt x="4344706" y="179855"/>
                  <a:pt x="4355182" y="176262"/>
                </a:cubicBezTo>
                <a:cubicBezTo>
                  <a:pt x="4365657" y="172670"/>
                  <a:pt x="4378173" y="168831"/>
                  <a:pt x="4392728" y="164744"/>
                </a:cubicBezTo>
                <a:cubicBezTo>
                  <a:pt x="4407283" y="160657"/>
                  <a:pt x="4417935" y="157713"/>
                  <a:pt x="4424682" y="155914"/>
                </a:cubicBezTo>
                <a:close/>
                <a:moveTo>
                  <a:pt x="4075362" y="153907"/>
                </a:moveTo>
                <a:cubicBezTo>
                  <a:pt x="4076916" y="153843"/>
                  <a:pt x="4078767" y="154178"/>
                  <a:pt x="4080915" y="154913"/>
                </a:cubicBezTo>
                <a:cubicBezTo>
                  <a:pt x="4089505" y="157853"/>
                  <a:pt x="4096954" y="163001"/>
                  <a:pt x="4103264" y="170358"/>
                </a:cubicBezTo>
                <a:cubicBezTo>
                  <a:pt x="4109574" y="177714"/>
                  <a:pt x="4109591" y="183741"/>
                  <a:pt x="4103318" y="188437"/>
                </a:cubicBezTo>
                <a:cubicBezTo>
                  <a:pt x="4097044" y="193134"/>
                  <a:pt x="4088511" y="202899"/>
                  <a:pt x="4077720" y="217734"/>
                </a:cubicBezTo>
                <a:cubicBezTo>
                  <a:pt x="4066929" y="232569"/>
                  <a:pt x="4060168" y="240822"/>
                  <a:pt x="4057436" y="242493"/>
                </a:cubicBezTo>
                <a:cubicBezTo>
                  <a:pt x="4054704" y="244163"/>
                  <a:pt x="4056163" y="244783"/>
                  <a:pt x="4061813" y="244353"/>
                </a:cubicBezTo>
                <a:cubicBezTo>
                  <a:pt x="4067463" y="243923"/>
                  <a:pt x="4091132" y="241220"/>
                  <a:pt x="4132819" y="236244"/>
                </a:cubicBezTo>
                <a:cubicBezTo>
                  <a:pt x="4129535" y="231784"/>
                  <a:pt x="4126015" y="223804"/>
                  <a:pt x="4122258" y="212303"/>
                </a:cubicBezTo>
                <a:cubicBezTo>
                  <a:pt x="4118500" y="200802"/>
                  <a:pt x="4125817" y="201390"/>
                  <a:pt x="4144209" y="214067"/>
                </a:cubicBezTo>
                <a:cubicBezTo>
                  <a:pt x="4162600" y="226743"/>
                  <a:pt x="4173649" y="239729"/>
                  <a:pt x="4177356" y="253022"/>
                </a:cubicBezTo>
                <a:cubicBezTo>
                  <a:pt x="4181063" y="266315"/>
                  <a:pt x="4179167" y="277777"/>
                  <a:pt x="4171667" y="287406"/>
                </a:cubicBezTo>
                <a:cubicBezTo>
                  <a:pt x="4164167" y="297036"/>
                  <a:pt x="4157459" y="295849"/>
                  <a:pt x="4151544" y="283846"/>
                </a:cubicBezTo>
                <a:cubicBezTo>
                  <a:pt x="4145628" y="271843"/>
                  <a:pt x="4140771" y="260744"/>
                  <a:pt x="4136971" y="250548"/>
                </a:cubicBezTo>
                <a:cubicBezTo>
                  <a:pt x="4127621" y="252326"/>
                  <a:pt x="4109376" y="257216"/>
                  <a:pt x="4082237" y="265218"/>
                </a:cubicBezTo>
                <a:cubicBezTo>
                  <a:pt x="4055099" y="273220"/>
                  <a:pt x="4035879" y="280874"/>
                  <a:pt x="4024579" y="288181"/>
                </a:cubicBezTo>
                <a:cubicBezTo>
                  <a:pt x="4013279" y="295487"/>
                  <a:pt x="4007346" y="293117"/>
                  <a:pt x="4006779" y="281071"/>
                </a:cubicBezTo>
                <a:cubicBezTo>
                  <a:pt x="4006213" y="269026"/>
                  <a:pt x="4009891" y="260199"/>
                  <a:pt x="4017814" y="254592"/>
                </a:cubicBezTo>
                <a:cubicBezTo>
                  <a:pt x="4025737" y="248985"/>
                  <a:pt x="4032319" y="243124"/>
                  <a:pt x="4037561" y="237007"/>
                </a:cubicBezTo>
                <a:cubicBezTo>
                  <a:pt x="4042802" y="230891"/>
                  <a:pt x="4049639" y="219867"/>
                  <a:pt x="4058071" y="203935"/>
                </a:cubicBezTo>
                <a:cubicBezTo>
                  <a:pt x="4066503" y="188003"/>
                  <a:pt x="4070270" y="175115"/>
                  <a:pt x="4069374" y="165271"/>
                </a:cubicBezTo>
                <a:cubicBezTo>
                  <a:pt x="4068702" y="157887"/>
                  <a:pt x="4070698" y="154099"/>
                  <a:pt x="4075362" y="153907"/>
                </a:cubicBezTo>
                <a:close/>
                <a:moveTo>
                  <a:pt x="3031366" y="153019"/>
                </a:moveTo>
                <a:cubicBezTo>
                  <a:pt x="3033685" y="153330"/>
                  <a:pt x="3036489" y="153965"/>
                  <a:pt x="3039781" y="154924"/>
                </a:cubicBezTo>
                <a:cubicBezTo>
                  <a:pt x="3052945" y="158760"/>
                  <a:pt x="3062421" y="164572"/>
                  <a:pt x="3068207" y="172358"/>
                </a:cubicBezTo>
                <a:cubicBezTo>
                  <a:pt x="3073993" y="180145"/>
                  <a:pt x="3075420" y="189724"/>
                  <a:pt x="3072487" y="201096"/>
                </a:cubicBezTo>
                <a:cubicBezTo>
                  <a:pt x="3069554" y="212468"/>
                  <a:pt x="3060309" y="209786"/>
                  <a:pt x="3044750" y="193051"/>
                </a:cubicBezTo>
                <a:cubicBezTo>
                  <a:pt x="3033062" y="176861"/>
                  <a:pt x="3026021" y="165500"/>
                  <a:pt x="3023626" y="158968"/>
                </a:cubicBezTo>
                <a:cubicBezTo>
                  <a:pt x="3021830" y="154069"/>
                  <a:pt x="3024410" y="152086"/>
                  <a:pt x="3031366" y="153019"/>
                </a:cubicBezTo>
                <a:close/>
                <a:moveTo>
                  <a:pt x="7608144" y="142577"/>
                </a:moveTo>
                <a:cubicBezTo>
                  <a:pt x="7604710" y="143473"/>
                  <a:pt x="7593299" y="146711"/>
                  <a:pt x="7573911" y="152289"/>
                </a:cubicBezTo>
                <a:cubicBezTo>
                  <a:pt x="7575717" y="160363"/>
                  <a:pt x="7576915" y="166966"/>
                  <a:pt x="7577503" y="172100"/>
                </a:cubicBezTo>
                <a:cubicBezTo>
                  <a:pt x="7590610" y="168587"/>
                  <a:pt x="7602089" y="165683"/>
                  <a:pt x="7611941" y="163388"/>
                </a:cubicBezTo>
                <a:cubicBezTo>
                  <a:pt x="7613475" y="156591"/>
                  <a:pt x="7614085" y="151199"/>
                  <a:pt x="7613769" y="147213"/>
                </a:cubicBezTo>
                <a:cubicBezTo>
                  <a:pt x="7613454" y="143226"/>
                  <a:pt x="7611579" y="141681"/>
                  <a:pt x="7608144" y="142577"/>
                </a:cubicBezTo>
                <a:close/>
                <a:moveTo>
                  <a:pt x="2292957" y="142502"/>
                </a:moveTo>
                <a:cubicBezTo>
                  <a:pt x="2299776" y="143463"/>
                  <a:pt x="2306018" y="145363"/>
                  <a:pt x="2311682" y="148202"/>
                </a:cubicBezTo>
                <a:cubicBezTo>
                  <a:pt x="2319483" y="150726"/>
                  <a:pt x="2322211" y="154272"/>
                  <a:pt x="2319867" y="158839"/>
                </a:cubicBezTo>
                <a:cubicBezTo>
                  <a:pt x="2317522" y="163406"/>
                  <a:pt x="2314991" y="172706"/>
                  <a:pt x="2312274" y="186738"/>
                </a:cubicBezTo>
                <a:cubicBezTo>
                  <a:pt x="2309556" y="200770"/>
                  <a:pt x="2303254" y="214142"/>
                  <a:pt x="2293366" y="226855"/>
                </a:cubicBezTo>
                <a:cubicBezTo>
                  <a:pt x="2283478" y="239567"/>
                  <a:pt x="2270009" y="248494"/>
                  <a:pt x="2252959" y="253635"/>
                </a:cubicBezTo>
                <a:cubicBezTo>
                  <a:pt x="2235908" y="258776"/>
                  <a:pt x="2232671" y="257034"/>
                  <a:pt x="2243247" y="248408"/>
                </a:cubicBezTo>
                <a:cubicBezTo>
                  <a:pt x="2253823" y="239782"/>
                  <a:pt x="2263065" y="230196"/>
                  <a:pt x="2270974" y="219649"/>
                </a:cubicBezTo>
                <a:cubicBezTo>
                  <a:pt x="2278882" y="209101"/>
                  <a:pt x="2284393" y="196894"/>
                  <a:pt x="2287504" y="183027"/>
                </a:cubicBezTo>
                <a:cubicBezTo>
                  <a:pt x="2290616" y="169160"/>
                  <a:pt x="2290598" y="158699"/>
                  <a:pt x="2287451" y="151644"/>
                </a:cubicBezTo>
                <a:cubicBezTo>
                  <a:pt x="2284303" y="144588"/>
                  <a:pt x="2286139" y="141541"/>
                  <a:pt x="2292957" y="142502"/>
                </a:cubicBezTo>
                <a:close/>
                <a:moveTo>
                  <a:pt x="6931933" y="142155"/>
                </a:moveTo>
                <a:cubicBezTo>
                  <a:pt x="6933246" y="141947"/>
                  <a:pt x="6934983" y="142081"/>
                  <a:pt x="6937145" y="142556"/>
                </a:cubicBezTo>
                <a:cubicBezTo>
                  <a:pt x="6945791" y="144456"/>
                  <a:pt x="6953468" y="146478"/>
                  <a:pt x="6960171" y="148622"/>
                </a:cubicBezTo>
                <a:cubicBezTo>
                  <a:pt x="6966876" y="150765"/>
                  <a:pt x="6969554" y="153985"/>
                  <a:pt x="6968205" y="158280"/>
                </a:cubicBezTo>
                <a:cubicBezTo>
                  <a:pt x="6966858" y="162575"/>
                  <a:pt x="6966183" y="169885"/>
                  <a:pt x="6966183" y="180210"/>
                </a:cubicBezTo>
                <a:cubicBezTo>
                  <a:pt x="6984338" y="179392"/>
                  <a:pt x="7002411" y="177614"/>
                  <a:pt x="7020401" y="174875"/>
                </a:cubicBezTo>
                <a:cubicBezTo>
                  <a:pt x="7038391" y="172136"/>
                  <a:pt x="7051623" y="175517"/>
                  <a:pt x="7060097" y="185017"/>
                </a:cubicBezTo>
                <a:cubicBezTo>
                  <a:pt x="7068573" y="194517"/>
                  <a:pt x="7065142" y="199042"/>
                  <a:pt x="7049805" y="198590"/>
                </a:cubicBezTo>
                <a:cubicBezTo>
                  <a:pt x="7034468" y="198138"/>
                  <a:pt x="7006595" y="199182"/>
                  <a:pt x="6966183" y="201720"/>
                </a:cubicBezTo>
                <a:cubicBezTo>
                  <a:pt x="6966183" y="217480"/>
                  <a:pt x="6967084" y="236047"/>
                  <a:pt x="6968883" y="257421"/>
                </a:cubicBezTo>
                <a:cubicBezTo>
                  <a:pt x="6970683" y="278795"/>
                  <a:pt x="6966729" y="295591"/>
                  <a:pt x="6957020" y="307809"/>
                </a:cubicBezTo>
                <a:cubicBezTo>
                  <a:pt x="6947313" y="320027"/>
                  <a:pt x="6940239" y="322339"/>
                  <a:pt x="6935801" y="314746"/>
                </a:cubicBezTo>
                <a:cubicBezTo>
                  <a:pt x="6931363" y="307153"/>
                  <a:pt x="6922915" y="298355"/>
                  <a:pt x="6910461" y="288353"/>
                </a:cubicBezTo>
                <a:cubicBezTo>
                  <a:pt x="6898007" y="278350"/>
                  <a:pt x="6896809" y="274478"/>
                  <a:pt x="6906869" y="276737"/>
                </a:cubicBezTo>
                <a:cubicBezTo>
                  <a:pt x="6916929" y="278996"/>
                  <a:pt x="6925421" y="280125"/>
                  <a:pt x="6932347" y="280125"/>
                </a:cubicBezTo>
                <a:cubicBezTo>
                  <a:pt x="6937741" y="280125"/>
                  <a:pt x="6940651" y="271402"/>
                  <a:pt x="6941081" y="253958"/>
                </a:cubicBezTo>
                <a:cubicBezTo>
                  <a:pt x="6941511" y="236513"/>
                  <a:pt x="6941347" y="219631"/>
                  <a:pt x="6940586" y="203312"/>
                </a:cubicBezTo>
                <a:cubicBezTo>
                  <a:pt x="6907819" y="207771"/>
                  <a:pt x="6888277" y="211138"/>
                  <a:pt x="6881960" y="213411"/>
                </a:cubicBezTo>
                <a:cubicBezTo>
                  <a:pt x="6875643" y="215684"/>
                  <a:pt x="6867150" y="212747"/>
                  <a:pt x="6856481" y="204602"/>
                </a:cubicBezTo>
                <a:cubicBezTo>
                  <a:pt x="6845811" y="196457"/>
                  <a:pt x="6848608" y="192384"/>
                  <a:pt x="6864870" y="192384"/>
                </a:cubicBezTo>
                <a:cubicBezTo>
                  <a:pt x="6878179" y="192384"/>
                  <a:pt x="6902893" y="189860"/>
                  <a:pt x="6939016" y="184813"/>
                </a:cubicBezTo>
                <a:cubicBezTo>
                  <a:pt x="6939016" y="172796"/>
                  <a:pt x="6936542" y="162273"/>
                  <a:pt x="6931595" y="153246"/>
                </a:cubicBezTo>
                <a:cubicBezTo>
                  <a:pt x="6927884" y="146476"/>
                  <a:pt x="6927997" y="142779"/>
                  <a:pt x="6931933" y="142155"/>
                </a:cubicBezTo>
                <a:close/>
                <a:moveTo>
                  <a:pt x="5616925" y="137856"/>
                </a:moveTo>
                <a:cubicBezTo>
                  <a:pt x="5609189" y="139204"/>
                  <a:pt x="5599628" y="141097"/>
                  <a:pt x="5588242" y="143534"/>
                </a:cubicBezTo>
                <a:cubicBezTo>
                  <a:pt x="5576856" y="145972"/>
                  <a:pt x="5571162" y="147417"/>
                  <a:pt x="5571162" y="147869"/>
                </a:cubicBezTo>
                <a:cubicBezTo>
                  <a:pt x="5571162" y="148320"/>
                  <a:pt x="5571571" y="169899"/>
                  <a:pt x="5572388" y="212604"/>
                </a:cubicBezTo>
                <a:cubicBezTo>
                  <a:pt x="5598947" y="207255"/>
                  <a:pt x="5616564" y="203857"/>
                  <a:pt x="5625240" y="202408"/>
                </a:cubicBezTo>
                <a:cubicBezTo>
                  <a:pt x="5629585" y="168895"/>
                  <a:pt x="5631220" y="149421"/>
                  <a:pt x="5630144" y="143986"/>
                </a:cubicBezTo>
                <a:cubicBezTo>
                  <a:pt x="5629069" y="138551"/>
                  <a:pt x="5624662" y="136508"/>
                  <a:pt x="5616925" y="137856"/>
                </a:cubicBezTo>
                <a:close/>
                <a:moveTo>
                  <a:pt x="1151199" y="131308"/>
                </a:moveTo>
                <a:cubicBezTo>
                  <a:pt x="1155932" y="131314"/>
                  <a:pt x="1160669" y="132564"/>
                  <a:pt x="1165412" y="135059"/>
                </a:cubicBezTo>
                <a:cubicBezTo>
                  <a:pt x="1174898" y="140050"/>
                  <a:pt x="1179642" y="147944"/>
                  <a:pt x="1179642" y="158742"/>
                </a:cubicBezTo>
                <a:cubicBezTo>
                  <a:pt x="1179642" y="169526"/>
                  <a:pt x="1174146" y="177177"/>
                  <a:pt x="1163154" y="181694"/>
                </a:cubicBezTo>
                <a:cubicBezTo>
                  <a:pt x="1152162" y="186211"/>
                  <a:pt x="1142461" y="185662"/>
                  <a:pt x="1134050" y="180048"/>
                </a:cubicBezTo>
                <a:cubicBezTo>
                  <a:pt x="1125640" y="174434"/>
                  <a:pt x="1121671" y="166769"/>
                  <a:pt x="1122144" y="157054"/>
                </a:cubicBezTo>
                <a:cubicBezTo>
                  <a:pt x="1122617" y="147338"/>
                  <a:pt x="1127576" y="139996"/>
                  <a:pt x="1137019" y="135027"/>
                </a:cubicBezTo>
                <a:cubicBezTo>
                  <a:pt x="1141740" y="132543"/>
                  <a:pt x="1146467" y="131303"/>
                  <a:pt x="1151199" y="131308"/>
                </a:cubicBezTo>
                <a:close/>
                <a:moveTo>
                  <a:pt x="5923523" y="127724"/>
                </a:moveTo>
                <a:cubicBezTo>
                  <a:pt x="5919407" y="127724"/>
                  <a:pt x="5901432" y="130220"/>
                  <a:pt x="5869597" y="135210"/>
                </a:cubicBezTo>
                <a:lnTo>
                  <a:pt x="5871877" y="150504"/>
                </a:lnTo>
                <a:cubicBezTo>
                  <a:pt x="5880294" y="149715"/>
                  <a:pt x="5889411" y="147718"/>
                  <a:pt x="5899227" y="144513"/>
                </a:cubicBezTo>
                <a:cubicBezTo>
                  <a:pt x="5909043" y="141308"/>
                  <a:pt x="5916683" y="142911"/>
                  <a:pt x="5922146" y="149321"/>
                </a:cubicBezTo>
                <a:cubicBezTo>
                  <a:pt x="5927610" y="155731"/>
                  <a:pt x="5922490" y="160259"/>
                  <a:pt x="5906788" y="162904"/>
                </a:cubicBezTo>
                <a:cubicBezTo>
                  <a:pt x="5891085" y="165550"/>
                  <a:pt x="5879592" y="166421"/>
                  <a:pt x="5872307" y="165518"/>
                </a:cubicBezTo>
                <a:lnTo>
                  <a:pt x="5872307" y="181565"/>
                </a:lnTo>
                <a:cubicBezTo>
                  <a:pt x="5883349" y="180733"/>
                  <a:pt x="5893251" y="179173"/>
                  <a:pt x="5902013" y="176886"/>
                </a:cubicBezTo>
                <a:cubicBezTo>
                  <a:pt x="5910774" y="174599"/>
                  <a:pt x="5917912" y="176105"/>
                  <a:pt x="5923426" y="181403"/>
                </a:cubicBezTo>
                <a:cubicBezTo>
                  <a:pt x="5928940" y="186702"/>
                  <a:pt x="5925900" y="190778"/>
                  <a:pt x="5914306" y="193632"/>
                </a:cubicBezTo>
                <a:cubicBezTo>
                  <a:pt x="5902712" y="196486"/>
                  <a:pt x="5888712" y="197461"/>
                  <a:pt x="5872307" y="196557"/>
                </a:cubicBezTo>
                <a:lnTo>
                  <a:pt x="5872307" y="219358"/>
                </a:lnTo>
                <a:cubicBezTo>
                  <a:pt x="5889774" y="216705"/>
                  <a:pt x="5902837" y="214465"/>
                  <a:pt x="5911499" y="212636"/>
                </a:cubicBezTo>
                <a:cubicBezTo>
                  <a:pt x="5920160" y="210808"/>
                  <a:pt x="5926341" y="211471"/>
                  <a:pt x="5930041" y="214626"/>
                </a:cubicBezTo>
                <a:cubicBezTo>
                  <a:pt x="5933741" y="217781"/>
                  <a:pt x="5935591" y="213981"/>
                  <a:pt x="5935591" y="203226"/>
                </a:cubicBezTo>
                <a:cubicBezTo>
                  <a:pt x="5935591" y="189817"/>
                  <a:pt x="5935376" y="174660"/>
                  <a:pt x="5934945" y="157753"/>
                </a:cubicBezTo>
                <a:cubicBezTo>
                  <a:pt x="5934515" y="140846"/>
                  <a:pt x="5933368" y="131614"/>
                  <a:pt x="5931504" y="130058"/>
                </a:cubicBezTo>
                <a:cubicBezTo>
                  <a:pt x="5929639" y="128502"/>
                  <a:pt x="5926979" y="127724"/>
                  <a:pt x="5923523" y="127724"/>
                </a:cubicBezTo>
                <a:close/>
                <a:moveTo>
                  <a:pt x="5195639" y="127595"/>
                </a:moveTo>
                <a:cubicBezTo>
                  <a:pt x="5202738" y="127595"/>
                  <a:pt x="5210374" y="129721"/>
                  <a:pt x="5218548" y="133973"/>
                </a:cubicBezTo>
                <a:cubicBezTo>
                  <a:pt x="5226722" y="138225"/>
                  <a:pt x="5229461" y="143136"/>
                  <a:pt x="5226765" y="148708"/>
                </a:cubicBezTo>
                <a:cubicBezTo>
                  <a:pt x="5224069" y="154279"/>
                  <a:pt x="5222721" y="168408"/>
                  <a:pt x="5222721" y="191094"/>
                </a:cubicBezTo>
                <a:cubicBezTo>
                  <a:pt x="5222721" y="213938"/>
                  <a:pt x="5223395" y="233347"/>
                  <a:pt x="5224743" y="249322"/>
                </a:cubicBezTo>
                <a:cubicBezTo>
                  <a:pt x="5226091" y="265297"/>
                  <a:pt x="5221928" y="279619"/>
                  <a:pt x="5212256" y="292289"/>
                </a:cubicBezTo>
                <a:cubicBezTo>
                  <a:pt x="5202584" y="304959"/>
                  <a:pt x="5195059" y="306590"/>
                  <a:pt x="5189681" y="297183"/>
                </a:cubicBezTo>
                <a:cubicBezTo>
                  <a:pt x="5184303" y="287775"/>
                  <a:pt x="5176065" y="278526"/>
                  <a:pt x="5164966" y="269434"/>
                </a:cubicBezTo>
                <a:cubicBezTo>
                  <a:pt x="5153866" y="260343"/>
                  <a:pt x="5154225" y="256697"/>
                  <a:pt x="5166041" y="258496"/>
                </a:cubicBezTo>
                <a:cubicBezTo>
                  <a:pt x="5177858" y="260296"/>
                  <a:pt x="5185741" y="261260"/>
                  <a:pt x="5189691" y="261389"/>
                </a:cubicBezTo>
                <a:cubicBezTo>
                  <a:pt x="5193642" y="261518"/>
                  <a:pt x="5195833" y="252789"/>
                  <a:pt x="5196263" y="235201"/>
                </a:cubicBezTo>
                <a:cubicBezTo>
                  <a:pt x="5196693" y="217612"/>
                  <a:pt x="5196467" y="199096"/>
                  <a:pt x="5195585" y="179650"/>
                </a:cubicBezTo>
                <a:cubicBezTo>
                  <a:pt x="5194703" y="160205"/>
                  <a:pt x="5192456" y="146668"/>
                  <a:pt x="5188842" y="139039"/>
                </a:cubicBezTo>
                <a:cubicBezTo>
                  <a:pt x="5185228" y="131410"/>
                  <a:pt x="5187495" y="127595"/>
                  <a:pt x="5195639" y="12759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6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5" y="161922"/>
                  <a:pt x="629225" y="161474"/>
                  <a:pt x="606912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2" y="167085"/>
                  <a:pt x="488067" y="169755"/>
                  <a:pt x="470816" y="172853"/>
                </a:cubicBezTo>
                <a:cubicBezTo>
                  <a:pt x="453565" y="175950"/>
                  <a:pt x="438507" y="178876"/>
                  <a:pt x="425644" y="181629"/>
                </a:cubicBezTo>
                <a:cubicBezTo>
                  <a:pt x="412782" y="184383"/>
                  <a:pt x="399395" y="181393"/>
                  <a:pt x="385485" y="172659"/>
                </a:cubicBezTo>
                <a:cubicBezTo>
                  <a:pt x="372879" y="158792"/>
                  <a:pt x="371984" y="152544"/>
                  <a:pt x="382796" y="153913"/>
                </a:cubicBezTo>
                <a:cubicBezTo>
                  <a:pt x="393608" y="155283"/>
                  <a:pt x="412132" y="154852"/>
                  <a:pt x="438368" y="152623"/>
                </a:cubicBezTo>
                <a:cubicBezTo>
                  <a:pt x="464603" y="150393"/>
                  <a:pt x="492610" y="147019"/>
                  <a:pt x="522387" y="142502"/>
                </a:cubicBezTo>
                <a:cubicBezTo>
                  <a:pt x="552164" y="137985"/>
                  <a:pt x="578999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2955235" y="125692"/>
                </a:moveTo>
                <a:cubicBezTo>
                  <a:pt x="2950309" y="126129"/>
                  <a:pt x="2937771" y="128355"/>
                  <a:pt x="2917624" y="132371"/>
                </a:cubicBezTo>
                <a:lnTo>
                  <a:pt x="2918806" y="170766"/>
                </a:lnTo>
                <a:cubicBezTo>
                  <a:pt x="2926737" y="170021"/>
                  <a:pt x="2933337" y="168257"/>
                  <a:pt x="2938607" y="165475"/>
                </a:cubicBezTo>
                <a:cubicBezTo>
                  <a:pt x="2943877" y="162693"/>
                  <a:pt x="2949570" y="164310"/>
                  <a:pt x="2955686" y="170326"/>
                </a:cubicBezTo>
                <a:cubicBezTo>
                  <a:pt x="2961802" y="176341"/>
                  <a:pt x="2960045" y="181317"/>
                  <a:pt x="2950416" y="185254"/>
                </a:cubicBezTo>
                <a:cubicBezTo>
                  <a:pt x="2940786" y="189190"/>
                  <a:pt x="2930307" y="191158"/>
                  <a:pt x="2918979" y="191158"/>
                </a:cubicBezTo>
                <a:lnTo>
                  <a:pt x="2920140" y="226091"/>
                </a:lnTo>
                <a:cubicBezTo>
                  <a:pt x="2924672" y="226220"/>
                  <a:pt x="2931426" y="224453"/>
                  <a:pt x="2940403" y="220789"/>
                </a:cubicBezTo>
                <a:cubicBezTo>
                  <a:pt x="2949380" y="217125"/>
                  <a:pt x="2955399" y="217318"/>
                  <a:pt x="2958461" y="221369"/>
                </a:cubicBezTo>
                <a:cubicBezTo>
                  <a:pt x="2961522" y="225421"/>
                  <a:pt x="2963777" y="225162"/>
                  <a:pt x="2965226" y="220595"/>
                </a:cubicBezTo>
                <a:cubicBezTo>
                  <a:pt x="2966674" y="216028"/>
                  <a:pt x="2967625" y="200512"/>
                  <a:pt x="2968076" y="174047"/>
                </a:cubicBezTo>
                <a:cubicBezTo>
                  <a:pt x="2968528" y="147582"/>
                  <a:pt x="2967732" y="132797"/>
                  <a:pt x="2965688" y="129693"/>
                </a:cubicBezTo>
                <a:cubicBezTo>
                  <a:pt x="2963645" y="126588"/>
                  <a:pt x="2960161" y="125254"/>
                  <a:pt x="2955235" y="125692"/>
                </a:cubicBezTo>
                <a:close/>
                <a:moveTo>
                  <a:pt x="5776078" y="122169"/>
                </a:moveTo>
                <a:cubicBezTo>
                  <a:pt x="5779106" y="121843"/>
                  <a:pt x="5782258" y="122418"/>
                  <a:pt x="5785535" y="123895"/>
                </a:cubicBezTo>
                <a:cubicBezTo>
                  <a:pt x="5792088" y="126850"/>
                  <a:pt x="5798064" y="131012"/>
                  <a:pt x="5803463" y="136382"/>
                </a:cubicBezTo>
                <a:cubicBezTo>
                  <a:pt x="5808862" y="141753"/>
                  <a:pt x="5808504" y="147245"/>
                  <a:pt x="5802388" y="152859"/>
                </a:cubicBezTo>
                <a:cubicBezTo>
                  <a:pt x="5796271" y="158473"/>
                  <a:pt x="5791098" y="165378"/>
                  <a:pt x="5786868" y="173574"/>
                </a:cubicBezTo>
                <a:cubicBezTo>
                  <a:pt x="5782637" y="181769"/>
                  <a:pt x="5783896" y="190775"/>
                  <a:pt x="5790643" y="200591"/>
                </a:cubicBezTo>
                <a:cubicBezTo>
                  <a:pt x="5797390" y="210406"/>
                  <a:pt x="5798512" y="221968"/>
                  <a:pt x="5794010" y="235276"/>
                </a:cubicBezTo>
                <a:cubicBezTo>
                  <a:pt x="5802958" y="237384"/>
                  <a:pt x="5816244" y="241604"/>
                  <a:pt x="5833868" y="247935"/>
                </a:cubicBezTo>
                <a:cubicBezTo>
                  <a:pt x="5851492" y="254266"/>
                  <a:pt x="5869823" y="259199"/>
                  <a:pt x="5888859" y="262734"/>
                </a:cubicBezTo>
                <a:cubicBezTo>
                  <a:pt x="5907896" y="266269"/>
                  <a:pt x="5929195" y="268929"/>
                  <a:pt x="5952756" y="270714"/>
                </a:cubicBezTo>
                <a:cubicBezTo>
                  <a:pt x="5976316" y="272500"/>
                  <a:pt x="5999168" y="272033"/>
                  <a:pt x="6021309" y="269316"/>
                </a:cubicBezTo>
                <a:cubicBezTo>
                  <a:pt x="6043450" y="266599"/>
                  <a:pt x="6044181" y="270399"/>
                  <a:pt x="6023503" y="280716"/>
                </a:cubicBezTo>
                <a:cubicBezTo>
                  <a:pt x="6002824" y="291034"/>
                  <a:pt x="5985264" y="298936"/>
                  <a:pt x="5970825" y="304421"/>
                </a:cubicBezTo>
                <a:cubicBezTo>
                  <a:pt x="5956384" y="309906"/>
                  <a:pt x="5932317" y="306780"/>
                  <a:pt x="5898625" y="295042"/>
                </a:cubicBezTo>
                <a:cubicBezTo>
                  <a:pt x="5864932" y="283305"/>
                  <a:pt x="5838930" y="273407"/>
                  <a:pt x="5820618" y="265347"/>
                </a:cubicBezTo>
                <a:cubicBezTo>
                  <a:pt x="5802305" y="257288"/>
                  <a:pt x="5786771" y="253692"/>
                  <a:pt x="5774016" y="254560"/>
                </a:cubicBezTo>
                <a:cubicBezTo>
                  <a:pt x="5761260" y="255428"/>
                  <a:pt x="5752154" y="257675"/>
                  <a:pt x="5746698" y="261303"/>
                </a:cubicBezTo>
                <a:cubicBezTo>
                  <a:pt x="5741241" y="264931"/>
                  <a:pt x="5734013" y="263013"/>
                  <a:pt x="5725015" y="255549"/>
                </a:cubicBezTo>
                <a:cubicBezTo>
                  <a:pt x="5716016" y="248085"/>
                  <a:pt x="5716769" y="242675"/>
                  <a:pt x="5727274" y="239320"/>
                </a:cubicBezTo>
                <a:cubicBezTo>
                  <a:pt x="5737778" y="235964"/>
                  <a:pt x="5753727" y="233878"/>
                  <a:pt x="5775124" y="233060"/>
                </a:cubicBezTo>
                <a:cubicBezTo>
                  <a:pt x="5775912" y="222850"/>
                  <a:pt x="5773159" y="211808"/>
                  <a:pt x="5766864" y="199934"/>
                </a:cubicBezTo>
                <a:cubicBezTo>
                  <a:pt x="5760568" y="188061"/>
                  <a:pt x="5759442" y="177270"/>
                  <a:pt x="5763486" y="167561"/>
                </a:cubicBezTo>
                <a:cubicBezTo>
                  <a:pt x="5767530" y="157853"/>
                  <a:pt x="5769552" y="151744"/>
                  <a:pt x="5769552" y="149235"/>
                </a:cubicBezTo>
                <a:cubicBezTo>
                  <a:pt x="5769552" y="149292"/>
                  <a:pt x="5768100" y="149995"/>
                  <a:pt x="5765196" y="151343"/>
                </a:cubicBezTo>
                <a:cubicBezTo>
                  <a:pt x="5762293" y="152691"/>
                  <a:pt x="5758004" y="154265"/>
                  <a:pt x="5752333" y="156064"/>
                </a:cubicBezTo>
                <a:cubicBezTo>
                  <a:pt x="5746662" y="157864"/>
                  <a:pt x="5739793" y="156735"/>
                  <a:pt x="5731726" y="152676"/>
                </a:cubicBezTo>
                <a:cubicBezTo>
                  <a:pt x="5723660" y="148618"/>
                  <a:pt x="5723409" y="145270"/>
                  <a:pt x="5730974" y="142631"/>
                </a:cubicBezTo>
                <a:cubicBezTo>
                  <a:pt x="5738538" y="139992"/>
                  <a:pt x="5745106" y="137601"/>
                  <a:pt x="5750677" y="135457"/>
                </a:cubicBezTo>
                <a:cubicBezTo>
                  <a:pt x="5756248" y="133313"/>
                  <a:pt x="5761812" y="130112"/>
                  <a:pt x="5767369" y="125853"/>
                </a:cubicBezTo>
                <a:cubicBezTo>
                  <a:pt x="5770147" y="123723"/>
                  <a:pt x="5773050" y="122496"/>
                  <a:pt x="5776078" y="122169"/>
                </a:cubicBezTo>
                <a:close/>
                <a:moveTo>
                  <a:pt x="7621365" y="120287"/>
                </a:moveTo>
                <a:cubicBezTo>
                  <a:pt x="7624361" y="120305"/>
                  <a:pt x="7627572" y="121049"/>
                  <a:pt x="7630999" y="122519"/>
                </a:cubicBezTo>
                <a:cubicBezTo>
                  <a:pt x="7637854" y="125459"/>
                  <a:pt x="7643103" y="128707"/>
                  <a:pt x="7646745" y="132263"/>
                </a:cubicBezTo>
                <a:cubicBezTo>
                  <a:pt x="7650387" y="135819"/>
                  <a:pt x="7650065" y="139727"/>
                  <a:pt x="7645777" y="143986"/>
                </a:cubicBezTo>
                <a:cubicBezTo>
                  <a:pt x="7641489" y="148245"/>
                  <a:pt x="7637330" y="154390"/>
                  <a:pt x="7633301" y="162420"/>
                </a:cubicBezTo>
                <a:cubicBezTo>
                  <a:pt x="7639611" y="169920"/>
                  <a:pt x="7639506" y="174334"/>
                  <a:pt x="7632989" y="175660"/>
                </a:cubicBezTo>
                <a:cubicBezTo>
                  <a:pt x="7626471" y="176987"/>
                  <a:pt x="7618932" y="178819"/>
                  <a:pt x="7610371" y="181156"/>
                </a:cubicBezTo>
                <a:cubicBezTo>
                  <a:pt x="7614859" y="184999"/>
                  <a:pt x="7616429" y="188642"/>
                  <a:pt x="7615081" y="192083"/>
                </a:cubicBezTo>
                <a:cubicBezTo>
                  <a:pt x="7613733" y="195525"/>
                  <a:pt x="7613059" y="200594"/>
                  <a:pt x="7613059" y="207291"/>
                </a:cubicBezTo>
                <a:lnTo>
                  <a:pt x="7613059" y="241019"/>
                </a:lnTo>
                <a:cubicBezTo>
                  <a:pt x="7613059" y="256248"/>
                  <a:pt x="7609227" y="268620"/>
                  <a:pt x="7601562" y="278135"/>
                </a:cubicBezTo>
                <a:cubicBezTo>
                  <a:pt x="7593897" y="287650"/>
                  <a:pt x="7588351" y="288109"/>
                  <a:pt x="7584924" y="279512"/>
                </a:cubicBezTo>
                <a:cubicBezTo>
                  <a:pt x="7581497" y="270915"/>
                  <a:pt x="7575180" y="262339"/>
                  <a:pt x="7565973" y="253786"/>
                </a:cubicBezTo>
                <a:cubicBezTo>
                  <a:pt x="7556767" y="245232"/>
                  <a:pt x="7556975" y="242077"/>
                  <a:pt x="7566597" y="244321"/>
                </a:cubicBezTo>
                <a:cubicBezTo>
                  <a:pt x="7576219" y="246565"/>
                  <a:pt x="7582293" y="247067"/>
                  <a:pt x="7584817" y="245827"/>
                </a:cubicBezTo>
                <a:cubicBezTo>
                  <a:pt x="7587340" y="244586"/>
                  <a:pt x="7588603" y="235785"/>
                  <a:pt x="7588603" y="219423"/>
                </a:cubicBezTo>
                <a:cubicBezTo>
                  <a:pt x="7588603" y="202846"/>
                  <a:pt x="7588043" y="192076"/>
                  <a:pt x="7586925" y="187114"/>
                </a:cubicBezTo>
                <a:cubicBezTo>
                  <a:pt x="7584630" y="188018"/>
                  <a:pt x="7581325" y="188799"/>
                  <a:pt x="7577009" y="189459"/>
                </a:cubicBezTo>
                <a:cubicBezTo>
                  <a:pt x="7572491" y="198694"/>
                  <a:pt x="7568347" y="199569"/>
                  <a:pt x="7564575" y="192083"/>
                </a:cubicBezTo>
                <a:cubicBezTo>
                  <a:pt x="7560804" y="184598"/>
                  <a:pt x="7557205" y="176424"/>
                  <a:pt x="7553777" y="167561"/>
                </a:cubicBezTo>
                <a:cubicBezTo>
                  <a:pt x="7550350" y="158699"/>
                  <a:pt x="7546299" y="151292"/>
                  <a:pt x="7541624" y="145341"/>
                </a:cubicBezTo>
                <a:cubicBezTo>
                  <a:pt x="7536949" y="139390"/>
                  <a:pt x="7537849" y="135841"/>
                  <a:pt x="7544323" y="134694"/>
                </a:cubicBezTo>
                <a:cubicBezTo>
                  <a:pt x="7550797" y="133546"/>
                  <a:pt x="7556635" y="133647"/>
                  <a:pt x="7561833" y="134995"/>
                </a:cubicBezTo>
                <a:cubicBezTo>
                  <a:pt x="7567031" y="136343"/>
                  <a:pt x="7575581" y="135300"/>
                  <a:pt x="7587484" y="131865"/>
                </a:cubicBezTo>
                <a:cubicBezTo>
                  <a:pt x="7599386" y="128431"/>
                  <a:pt x="7607901" y="125279"/>
                  <a:pt x="7613027" y="122411"/>
                </a:cubicBezTo>
                <a:cubicBezTo>
                  <a:pt x="7615591" y="120977"/>
                  <a:pt x="7618369" y="120269"/>
                  <a:pt x="7621365" y="120287"/>
                </a:cubicBezTo>
                <a:close/>
                <a:moveTo>
                  <a:pt x="927868" y="116227"/>
                </a:moveTo>
                <a:cubicBezTo>
                  <a:pt x="922246" y="116664"/>
                  <a:pt x="906665" y="119342"/>
                  <a:pt x="881125" y="124261"/>
                </a:cubicBezTo>
                <a:cubicBezTo>
                  <a:pt x="881986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8" y="149600"/>
                </a:cubicBezTo>
                <a:cubicBezTo>
                  <a:pt x="930269" y="146489"/>
                  <a:pt x="931800" y="140039"/>
                  <a:pt x="933600" y="130252"/>
                </a:cubicBezTo>
                <a:cubicBezTo>
                  <a:pt x="935399" y="120465"/>
                  <a:pt x="933489" y="115790"/>
                  <a:pt x="927868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1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5" y="130252"/>
                </a:cubicBezTo>
                <a:cubicBezTo>
                  <a:pt x="221024" y="120465"/>
                  <a:pt x="219114" y="115790"/>
                  <a:pt x="213492" y="116227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100" y="137296"/>
                </a:cubicBezTo>
                <a:cubicBezTo>
                  <a:pt x="811439" y="143090"/>
                  <a:pt x="808274" y="148916"/>
                  <a:pt x="806603" y="154774"/>
                </a:cubicBezTo>
                <a:cubicBezTo>
                  <a:pt x="804932" y="160632"/>
                  <a:pt x="803208" y="177320"/>
                  <a:pt x="801429" y="204839"/>
                </a:cubicBezTo>
                <a:cubicBezTo>
                  <a:pt x="800569" y="219910"/>
                  <a:pt x="800340" y="225618"/>
                  <a:pt x="800741" y="221961"/>
                </a:cubicBezTo>
                <a:cubicBezTo>
                  <a:pt x="840836" y="195030"/>
                  <a:pt x="853682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5" y="261949"/>
                  <a:pt x="789405" y="271973"/>
                </a:cubicBezTo>
                <a:cubicBezTo>
                  <a:pt x="782766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4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4" y="147847"/>
                </a:cubicBezTo>
                <a:cubicBezTo>
                  <a:pt x="764239" y="152257"/>
                  <a:pt x="756279" y="156079"/>
                  <a:pt x="746557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6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6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7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5" y="137296"/>
                </a:cubicBezTo>
                <a:cubicBezTo>
                  <a:pt x="97064" y="143090"/>
                  <a:pt x="93898" y="148916"/>
                  <a:pt x="92228" y="154774"/>
                </a:cubicBezTo>
                <a:cubicBezTo>
                  <a:pt x="90557" y="160632"/>
                  <a:pt x="88833" y="177320"/>
                  <a:pt x="87055" y="204839"/>
                </a:cubicBezTo>
                <a:cubicBezTo>
                  <a:pt x="86194" y="219910"/>
                  <a:pt x="85965" y="225618"/>
                  <a:pt x="86366" y="221961"/>
                </a:cubicBezTo>
                <a:cubicBezTo>
                  <a:pt x="126461" y="195030"/>
                  <a:pt x="139306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1" y="253233"/>
                  <a:pt x="81670" y="261949"/>
                  <a:pt x="75030" y="271973"/>
                </a:cubicBezTo>
                <a:cubicBezTo>
                  <a:pt x="68391" y="281996"/>
                  <a:pt x="62196" y="281620"/>
                  <a:pt x="56446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7" y="234978"/>
                  <a:pt x="61999" y="221853"/>
                  <a:pt x="63339" y="203484"/>
                </a:cubicBezTo>
                <a:cubicBezTo>
                  <a:pt x="64681" y="185114"/>
                  <a:pt x="65350" y="172430"/>
                  <a:pt x="65350" y="165432"/>
                </a:cubicBezTo>
                <a:lnTo>
                  <a:pt x="65350" y="146546"/>
                </a:lnTo>
                <a:cubicBezTo>
                  <a:pt x="65350" y="143004"/>
                  <a:pt x="62253" y="143438"/>
                  <a:pt x="56058" y="147847"/>
                </a:cubicBezTo>
                <a:cubicBezTo>
                  <a:pt x="49864" y="152257"/>
                  <a:pt x="41904" y="156079"/>
                  <a:pt x="32182" y="159312"/>
                </a:cubicBezTo>
                <a:cubicBezTo>
                  <a:pt x="22459" y="162546"/>
                  <a:pt x="13637" y="160879"/>
                  <a:pt x="5713" y="154311"/>
                </a:cubicBezTo>
                <a:cubicBezTo>
                  <a:pt x="-2210" y="147743"/>
                  <a:pt x="-1891" y="144140"/>
                  <a:pt x="6671" y="143502"/>
                </a:cubicBezTo>
                <a:cubicBezTo>
                  <a:pt x="15232" y="142864"/>
                  <a:pt x="25783" y="139953"/>
                  <a:pt x="38323" y="134769"/>
                </a:cubicBezTo>
                <a:cubicBezTo>
                  <a:pt x="50863" y="129585"/>
                  <a:pt x="59919" y="124164"/>
                  <a:pt x="65491" y="118507"/>
                </a:cubicBezTo>
                <a:cubicBezTo>
                  <a:pt x="68276" y="115679"/>
                  <a:pt x="71818" y="114331"/>
                  <a:pt x="76117" y="114466"/>
                </a:cubicBezTo>
                <a:close/>
                <a:moveTo>
                  <a:pt x="2336679" y="111785"/>
                </a:moveTo>
                <a:cubicBezTo>
                  <a:pt x="2339675" y="111563"/>
                  <a:pt x="2342836" y="111929"/>
                  <a:pt x="2346163" y="112882"/>
                </a:cubicBezTo>
                <a:cubicBezTo>
                  <a:pt x="2352817" y="114789"/>
                  <a:pt x="2359230" y="117381"/>
                  <a:pt x="2365404" y="120658"/>
                </a:cubicBezTo>
                <a:cubicBezTo>
                  <a:pt x="2371577" y="123935"/>
                  <a:pt x="2373069" y="128621"/>
                  <a:pt x="2369878" y="134715"/>
                </a:cubicBezTo>
                <a:cubicBezTo>
                  <a:pt x="2366687" y="140810"/>
                  <a:pt x="2364877" y="147722"/>
                  <a:pt x="2364447" y="155451"/>
                </a:cubicBezTo>
                <a:cubicBezTo>
                  <a:pt x="2364016" y="163181"/>
                  <a:pt x="2363565" y="171742"/>
                  <a:pt x="2363092" y="181134"/>
                </a:cubicBezTo>
                <a:cubicBezTo>
                  <a:pt x="2362618" y="190527"/>
                  <a:pt x="2360259" y="197697"/>
                  <a:pt x="2356015" y="202645"/>
                </a:cubicBezTo>
                <a:cubicBezTo>
                  <a:pt x="2351770" y="207592"/>
                  <a:pt x="2347493" y="206097"/>
                  <a:pt x="2343184" y="198160"/>
                </a:cubicBezTo>
                <a:cubicBezTo>
                  <a:pt x="2338875" y="190223"/>
                  <a:pt x="2337394" y="182282"/>
                  <a:pt x="2338742" y="174337"/>
                </a:cubicBezTo>
                <a:cubicBezTo>
                  <a:pt x="2340090" y="166393"/>
                  <a:pt x="2340552" y="158165"/>
                  <a:pt x="2340129" y="149654"/>
                </a:cubicBezTo>
                <a:cubicBezTo>
                  <a:pt x="2339706" y="141143"/>
                  <a:pt x="2338466" y="136260"/>
                  <a:pt x="2336408" y="135006"/>
                </a:cubicBezTo>
                <a:cubicBezTo>
                  <a:pt x="2334350" y="133751"/>
                  <a:pt x="2326417" y="134238"/>
                  <a:pt x="2312607" y="136468"/>
                </a:cubicBezTo>
                <a:cubicBezTo>
                  <a:pt x="2298797" y="138698"/>
                  <a:pt x="2285289" y="140588"/>
                  <a:pt x="2272082" y="142136"/>
                </a:cubicBezTo>
                <a:cubicBezTo>
                  <a:pt x="2272082" y="156519"/>
                  <a:pt x="2271615" y="169343"/>
                  <a:pt x="2270683" y="180607"/>
                </a:cubicBezTo>
                <a:cubicBezTo>
                  <a:pt x="2269751" y="191872"/>
                  <a:pt x="2267715" y="201623"/>
                  <a:pt x="2264574" y="209861"/>
                </a:cubicBezTo>
                <a:cubicBezTo>
                  <a:pt x="2261434" y="218100"/>
                  <a:pt x="2256698" y="218290"/>
                  <a:pt x="2250367" y="210431"/>
                </a:cubicBezTo>
                <a:cubicBezTo>
                  <a:pt x="2244036" y="202573"/>
                  <a:pt x="2241770" y="195765"/>
                  <a:pt x="2243570" y="190007"/>
                </a:cubicBezTo>
                <a:cubicBezTo>
                  <a:pt x="2245369" y="184250"/>
                  <a:pt x="2246947" y="174825"/>
                  <a:pt x="2248302" y="161732"/>
                </a:cubicBezTo>
                <a:cubicBezTo>
                  <a:pt x="2249657" y="148640"/>
                  <a:pt x="2248535" y="138096"/>
                  <a:pt x="2244935" y="130101"/>
                </a:cubicBezTo>
                <a:cubicBezTo>
                  <a:pt x="2241336" y="122107"/>
                  <a:pt x="2243351" y="119264"/>
                  <a:pt x="2250980" y="121572"/>
                </a:cubicBezTo>
                <a:cubicBezTo>
                  <a:pt x="2258609" y="123881"/>
                  <a:pt x="2263639" y="125233"/>
                  <a:pt x="2266069" y="125627"/>
                </a:cubicBezTo>
                <a:cubicBezTo>
                  <a:pt x="2268500" y="126021"/>
                  <a:pt x="2278130" y="124917"/>
                  <a:pt x="2294958" y="122314"/>
                </a:cubicBezTo>
                <a:cubicBezTo>
                  <a:pt x="2311786" y="119712"/>
                  <a:pt x="2322864" y="117012"/>
                  <a:pt x="2328191" y="114216"/>
                </a:cubicBezTo>
                <a:cubicBezTo>
                  <a:pt x="2330855" y="112818"/>
                  <a:pt x="2333684" y="112007"/>
                  <a:pt x="2336679" y="111785"/>
                </a:cubicBezTo>
                <a:close/>
                <a:moveTo>
                  <a:pt x="5638511" y="108465"/>
                </a:moveTo>
                <a:cubicBezTo>
                  <a:pt x="5641595" y="108266"/>
                  <a:pt x="5644864" y="108896"/>
                  <a:pt x="5648320" y="110355"/>
                </a:cubicBezTo>
                <a:cubicBezTo>
                  <a:pt x="5655232" y="113273"/>
                  <a:pt x="5662549" y="117819"/>
                  <a:pt x="5670271" y="123992"/>
                </a:cubicBezTo>
                <a:cubicBezTo>
                  <a:pt x="5677994" y="130166"/>
                  <a:pt x="5678847" y="136515"/>
                  <a:pt x="5672831" y="143040"/>
                </a:cubicBezTo>
                <a:cubicBezTo>
                  <a:pt x="5666815" y="149565"/>
                  <a:pt x="5658573" y="169010"/>
                  <a:pt x="5648105" y="201376"/>
                </a:cubicBezTo>
                <a:cubicBezTo>
                  <a:pt x="5661599" y="214784"/>
                  <a:pt x="5662090" y="222058"/>
                  <a:pt x="5649579" y="223198"/>
                </a:cubicBezTo>
                <a:cubicBezTo>
                  <a:pt x="5637067" y="224338"/>
                  <a:pt x="5611745" y="226607"/>
                  <a:pt x="5573615" y="230006"/>
                </a:cubicBezTo>
                <a:cubicBezTo>
                  <a:pt x="5572797" y="244504"/>
                  <a:pt x="5570736" y="253803"/>
                  <a:pt x="5567430" y="257905"/>
                </a:cubicBezTo>
                <a:cubicBezTo>
                  <a:pt x="5564125" y="262006"/>
                  <a:pt x="5560296" y="259923"/>
                  <a:pt x="5555944" y="251656"/>
                </a:cubicBezTo>
                <a:cubicBezTo>
                  <a:pt x="5551591" y="243389"/>
                  <a:pt x="5549415" y="233548"/>
                  <a:pt x="5549415" y="222133"/>
                </a:cubicBezTo>
                <a:cubicBezTo>
                  <a:pt x="5549415" y="211550"/>
                  <a:pt x="5548756" y="196780"/>
                  <a:pt x="5547437" y="177822"/>
                </a:cubicBezTo>
                <a:cubicBezTo>
                  <a:pt x="5546117" y="158864"/>
                  <a:pt x="5542966" y="144850"/>
                  <a:pt x="5537982" y="135780"/>
                </a:cubicBezTo>
                <a:cubicBezTo>
                  <a:pt x="5533000" y="126710"/>
                  <a:pt x="5534541" y="122874"/>
                  <a:pt x="5542607" y="124272"/>
                </a:cubicBezTo>
                <a:cubicBezTo>
                  <a:pt x="5550674" y="125670"/>
                  <a:pt x="5557206" y="126792"/>
                  <a:pt x="5562203" y="127638"/>
                </a:cubicBezTo>
                <a:cubicBezTo>
                  <a:pt x="5567201" y="128484"/>
                  <a:pt x="5578365" y="126943"/>
                  <a:pt x="5595695" y="123014"/>
                </a:cubicBezTo>
                <a:cubicBezTo>
                  <a:pt x="5613025" y="119084"/>
                  <a:pt x="5624400" y="115263"/>
                  <a:pt x="5629821" y="111549"/>
                </a:cubicBezTo>
                <a:cubicBezTo>
                  <a:pt x="5632531" y="109692"/>
                  <a:pt x="5635428" y="108664"/>
                  <a:pt x="5638511" y="108465"/>
                </a:cubicBezTo>
                <a:close/>
                <a:moveTo>
                  <a:pt x="3822311" y="95150"/>
                </a:moveTo>
                <a:cubicBezTo>
                  <a:pt x="3820432" y="95044"/>
                  <a:pt x="3817883" y="95330"/>
                  <a:pt x="3814664" y="96007"/>
                </a:cubicBezTo>
                <a:cubicBezTo>
                  <a:pt x="3808225" y="97363"/>
                  <a:pt x="3791426" y="100514"/>
                  <a:pt x="3764265" y="105461"/>
                </a:cubicBezTo>
                <a:lnTo>
                  <a:pt x="3771880" y="159968"/>
                </a:lnTo>
                <a:cubicBezTo>
                  <a:pt x="3788171" y="156541"/>
                  <a:pt x="3806726" y="152748"/>
                  <a:pt x="3827548" y="148589"/>
                </a:cubicBezTo>
                <a:lnTo>
                  <a:pt x="3827548" y="112796"/>
                </a:lnTo>
                <a:cubicBezTo>
                  <a:pt x="3827548" y="103805"/>
                  <a:pt x="3827011" y="98420"/>
                  <a:pt x="3825935" y="96642"/>
                </a:cubicBezTo>
                <a:cubicBezTo>
                  <a:pt x="3825397" y="95753"/>
                  <a:pt x="3824189" y="95255"/>
                  <a:pt x="3822311" y="95150"/>
                </a:cubicBezTo>
                <a:close/>
                <a:moveTo>
                  <a:pt x="6132729" y="93082"/>
                </a:moveTo>
                <a:cubicBezTo>
                  <a:pt x="6131251" y="92788"/>
                  <a:pt x="6124598" y="94534"/>
                  <a:pt x="6112767" y="98320"/>
                </a:cubicBezTo>
                <a:cubicBezTo>
                  <a:pt x="6113628" y="117794"/>
                  <a:pt x="6114451" y="134744"/>
                  <a:pt x="6115241" y="149170"/>
                </a:cubicBezTo>
                <a:cubicBezTo>
                  <a:pt x="6116115" y="149328"/>
                  <a:pt x="6122038" y="147449"/>
                  <a:pt x="6133008" y="143534"/>
                </a:cubicBezTo>
                <a:cubicBezTo>
                  <a:pt x="6134714" y="127430"/>
                  <a:pt x="6135790" y="116349"/>
                  <a:pt x="6136235" y="110290"/>
                </a:cubicBezTo>
                <a:cubicBezTo>
                  <a:pt x="6136679" y="104231"/>
                  <a:pt x="6136575" y="99922"/>
                  <a:pt x="6135923" y="97363"/>
                </a:cubicBezTo>
                <a:cubicBezTo>
                  <a:pt x="6135270" y="94803"/>
                  <a:pt x="6134205" y="93376"/>
                  <a:pt x="6132729" y="93082"/>
                </a:cubicBezTo>
                <a:close/>
                <a:moveTo>
                  <a:pt x="2759490" y="91211"/>
                </a:moveTo>
                <a:cubicBezTo>
                  <a:pt x="2768546" y="89354"/>
                  <a:pt x="2776222" y="91720"/>
                  <a:pt x="2782517" y="98309"/>
                </a:cubicBezTo>
                <a:cubicBezTo>
                  <a:pt x="2788813" y="104898"/>
                  <a:pt x="2785998" y="110032"/>
                  <a:pt x="2774075" y="113710"/>
                </a:cubicBezTo>
                <a:cubicBezTo>
                  <a:pt x="2762151" y="117389"/>
                  <a:pt x="2746516" y="121522"/>
                  <a:pt x="2727171" y="126111"/>
                </a:cubicBezTo>
                <a:cubicBezTo>
                  <a:pt x="2731674" y="129581"/>
                  <a:pt x="2733234" y="134640"/>
                  <a:pt x="2731850" y="141287"/>
                </a:cubicBezTo>
                <a:cubicBezTo>
                  <a:pt x="2730466" y="147933"/>
                  <a:pt x="2729358" y="157308"/>
                  <a:pt x="2728526" y="169411"/>
                </a:cubicBezTo>
                <a:cubicBezTo>
                  <a:pt x="2733674" y="168694"/>
                  <a:pt x="2739593" y="167164"/>
                  <a:pt x="2746283" y="164819"/>
                </a:cubicBezTo>
                <a:cubicBezTo>
                  <a:pt x="2752973" y="162474"/>
                  <a:pt x="2759333" y="163944"/>
                  <a:pt x="2765363" y="169228"/>
                </a:cubicBezTo>
                <a:cubicBezTo>
                  <a:pt x="2771393" y="174513"/>
                  <a:pt x="2771282" y="179231"/>
                  <a:pt x="2765029" y="183382"/>
                </a:cubicBezTo>
                <a:cubicBezTo>
                  <a:pt x="2758777" y="187534"/>
                  <a:pt x="2746559" y="191266"/>
                  <a:pt x="2728376" y="194578"/>
                </a:cubicBezTo>
                <a:lnTo>
                  <a:pt x="2727171" y="239599"/>
                </a:lnTo>
                <a:cubicBezTo>
                  <a:pt x="2756942" y="236086"/>
                  <a:pt x="2776502" y="233634"/>
                  <a:pt x="2785851" y="232243"/>
                </a:cubicBezTo>
                <a:cubicBezTo>
                  <a:pt x="2795201" y="230852"/>
                  <a:pt x="2803457" y="232666"/>
                  <a:pt x="2810621" y="237685"/>
                </a:cubicBezTo>
                <a:cubicBezTo>
                  <a:pt x="2817784" y="242704"/>
                  <a:pt x="2821863" y="248128"/>
                  <a:pt x="2822860" y="253958"/>
                </a:cubicBezTo>
                <a:cubicBezTo>
                  <a:pt x="2823857" y="259787"/>
                  <a:pt x="2815105" y="262028"/>
                  <a:pt x="2796606" y="260680"/>
                </a:cubicBezTo>
                <a:cubicBezTo>
                  <a:pt x="2778108" y="259332"/>
                  <a:pt x="2758831" y="259554"/>
                  <a:pt x="2738776" y="261346"/>
                </a:cubicBezTo>
                <a:cubicBezTo>
                  <a:pt x="2718721" y="263139"/>
                  <a:pt x="2700567" y="265573"/>
                  <a:pt x="2684312" y="268649"/>
                </a:cubicBezTo>
                <a:cubicBezTo>
                  <a:pt x="2668057" y="271725"/>
                  <a:pt x="2655918" y="274202"/>
                  <a:pt x="2647895" y="276081"/>
                </a:cubicBezTo>
                <a:cubicBezTo>
                  <a:pt x="2639871" y="277960"/>
                  <a:pt x="2631031" y="274826"/>
                  <a:pt x="2621373" y="266681"/>
                </a:cubicBezTo>
                <a:cubicBezTo>
                  <a:pt x="2611714" y="258536"/>
                  <a:pt x="2613210" y="254463"/>
                  <a:pt x="2625857" y="254463"/>
                </a:cubicBezTo>
                <a:cubicBezTo>
                  <a:pt x="2636441" y="254463"/>
                  <a:pt x="2662060" y="250656"/>
                  <a:pt x="2702714" y="243041"/>
                </a:cubicBezTo>
                <a:lnTo>
                  <a:pt x="2702714" y="197912"/>
                </a:lnTo>
                <a:cubicBezTo>
                  <a:pt x="2698742" y="198787"/>
                  <a:pt x="2693586" y="199458"/>
                  <a:pt x="2687248" y="199924"/>
                </a:cubicBezTo>
                <a:cubicBezTo>
                  <a:pt x="2680910" y="200390"/>
                  <a:pt x="2673578" y="198178"/>
                  <a:pt x="2665254" y="193288"/>
                </a:cubicBezTo>
                <a:cubicBezTo>
                  <a:pt x="2656929" y="188398"/>
                  <a:pt x="2656667" y="185239"/>
                  <a:pt x="2664468" y="183812"/>
                </a:cubicBezTo>
                <a:cubicBezTo>
                  <a:pt x="2672270" y="182386"/>
                  <a:pt x="2685018" y="179657"/>
                  <a:pt x="2702714" y="175628"/>
                </a:cubicBezTo>
                <a:cubicBezTo>
                  <a:pt x="2702714" y="160011"/>
                  <a:pt x="2702341" y="145392"/>
                  <a:pt x="2701595" y="131768"/>
                </a:cubicBezTo>
                <a:cubicBezTo>
                  <a:pt x="2691113" y="132672"/>
                  <a:pt x="2680806" y="130460"/>
                  <a:pt x="2670674" y="125132"/>
                </a:cubicBezTo>
                <a:cubicBezTo>
                  <a:pt x="2660543" y="119805"/>
                  <a:pt x="2661350" y="116206"/>
                  <a:pt x="2673094" y="114334"/>
                </a:cubicBezTo>
                <a:cubicBezTo>
                  <a:pt x="2684839" y="112463"/>
                  <a:pt x="2699911" y="108605"/>
                  <a:pt x="2718309" y="102762"/>
                </a:cubicBezTo>
                <a:cubicBezTo>
                  <a:pt x="2736708" y="96918"/>
                  <a:pt x="2750434" y="93068"/>
                  <a:pt x="2759490" y="91211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1" y="124354"/>
                  <a:pt x="958641" y="134005"/>
                  <a:pt x="955358" y="147213"/>
                </a:cubicBezTo>
                <a:cubicBezTo>
                  <a:pt x="963460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7" y="183597"/>
                </a:cubicBezTo>
                <a:cubicBezTo>
                  <a:pt x="937902" y="188724"/>
                  <a:pt x="935428" y="199339"/>
                  <a:pt x="933686" y="215443"/>
                </a:cubicBezTo>
                <a:cubicBezTo>
                  <a:pt x="931943" y="231547"/>
                  <a:pt x="932736" y="244593"/>
                  <a:pt x="936063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1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5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5" y="212511"/>
                  <a:pt x="1025298" y="231210"/>
                </a:cubicBezTo>
                <a:cubicBezTo>
                  <a:pt x="1028101" y="249910"/>
                  <a:pt x="1031995" y="262619"/>
                  <a:pt x="1036978" y="269337"/>
                </a:cubicBezTo>
                <a:cubicBezTo>
                  <a:pt x="1041961" y="276056"/>
                  <a:pt x="1037398" y="282480"/>
                  <a:pt x="1023287" y="288611"/>
                </a:cubicBezTo>
                <a:cubicBezTo>
                  <a:pt x="1009176" y="294741"/>
                  <a:pt x="991911" y="297806"/>
                  <a:pt x="971490" y="297806"/>
                </a:cubicBezTo>
                <a:cubicBezTo>
                  <a:pt x="951615" y="297806"/>
                  <a:pt x="936507" y="294092"/>
                  <a:pt x="926168" y="286664"/>
                </a:cubicBezTo>
                <a:cubicBezTo>
                  <a:pt x="915828" y="279236"/>
                  <a:pt x="911559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1" y="171276"/>
                  <a:pt x="897323" y="171993"/>
                </a:cubicBezTo>
                <a:cubicBezTo>
                  <a:pt x="909024" y="179493"/>
                  <a:pt x="913176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7" y="234032"/>
                  <a:pt x="877522" y="245612"/>
                </a:cubicBezTo>
                <a:cubicBezTo>
                  <a:pt x="869198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3" y="187258"/>
                  <a:pt x="872537" y="185695"/>
                  <a:pt x="869542" y="177521"/>
                </a:cubicBezTo>
                <a:cubicBezTo>
                  <a:pt x="865548" y="166622"/>
                  <a:pt x="862010" y="155663"/>
                  <a:pt x="858927" y="144642"/>
                </a:cubicBezTo>
                <a:cubicBezTo>
                  <a:pt x="855843" y="133622"/>
                  <a:pt x="852223" y="124197"/>
                  <a:pt x="848064" y="116367"/>
                </a:cubicBezTo>
                <a:cubicBezTo>
                  <a:pt x="843906" y="108537"/>
                  <a:pt x="846974" y="105296"/>
                  <a:pt x="857270" y="106644"/>
                </a:cubicBezTo>
                <a:cubicBezTo>
                  <a:pt x="867566" y="107992"/>
                  <a:pt x="881839" y="106709"/>
                  <a:pt x="900087" y="102794"/>
                </a:cubicBezTo>
                <a:cubicBezTo>
                  <a:pt x="918334" y="98879"/>
                  <a:pt x="930499" y="94831"/>
                  <a:pt x="936579" y="90651"/>
                </a:cubicBezTo>
                <a:cubicBezTo>
                  <a:pt x="938099" y="89606"/>
                  <a:pt x="939811" y="88950"/>
                  <a:pt x="941714" y="88681"/>
                </a:cubicBezTo>
                <a:close/>
                <a:moveTo>
                  <a:pt x="227340" y="88681"/>
                </a:moveTo>
                <a:cubicBezTo>
                  <a:pt x="233050" y="87876"/>
                  <a:pt x="240487" y="90565"/>
                  <a:pt x="249651" y="96749"/>
                </a:cubicBezTo>
                <a:cubicBezTo>
                  <a:pt x="261869" y="104995"/>
                  <a:pt x="264300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5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2" y="183597"/>
                </a:cubicBezTo>
                <a:cubicBezTo>
                  <a:pt x="223527" y="188724"/>
                  <a:pt x="221053" y="199339"/>
                  <a:pt x="219311" y="215443"/>
                </a:cubicBezTo>
                <a:cubicBezTo>
                  <a:pt x="217569" y="231547"/>
                  <a:pt x="218361" y="244593"/>
                  <a:pt x="221688" y="254581"/>
                </a:cubicBezTo>
                <a:cubicBezTo>
                  <a:pt x="225014" y="264569"/>
                  <a:pt x="233232" y="269972"/>
                  <a:pt x="246339" y="270789"/>
                </a:cubicBezTo>
                <a:cubicBezTo>
                  <a:pt x="259446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60" y="252312"/>
                </a:cubicBezTo>
                <a:cubicBezTo>
                  <a:pt x="294905" y="243134"/>
                  <a:pt x="297935" y="232648"/>
                  <a:pt x="301448" y="220853"/>
                </a:cubicBezTo>
                <a:cubicBezTo>
                  <a:pt x="304961" y="209058"/>
                  <a:pt x="308119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7" y="276056"/>
                  <a:pt x="323023" y="282480"/>
                  <a:pt x="308912" y="288611"/>
                </a:cubicBezTo>
                <a:cubicBezTo>
                  <a:pt x="294801" y="294741"/>
                  <a:pt x="277536" y="297806"/>
                  <a:pt x="257115" y="297806"/>
                </a:cubicBezTo>
                <a:cubicBezTo>
                  <a:pt x="237240" y="297806"/>
                  <a:pt x="222132" y="294092"/>
                  <a:pt x="211793" y="286664"/>
                </a:cubicBezTo>
                <a:cubicBezTo>
                  <a:pt x="201454" y="279236"/>
                  <a:pt x="197184" y="260877"/>
                  <a:pt x="198983" y="231587"/>
                </a:cubicBezTo>
                <a:cubicBezTo>
                  <a:pt x="200784" y="202297"/>
                  <a:pt x="200213" y="181622"/>
                  <a:pt x="197273" y="169562"/>
                </a:cubicBezTo>
                <a:cubicBezTo>
                  <a:pt x="193631" y="170465"/>
                  <a:pt x="188855" y="171276"/>
                  <a:pt x="182947" y="171993"/>
                </a:cubicBezTo>
                <a:cubicBezTo>
                  <a:pt x="194649" y="179493"/>
                  <a:pt x="198800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2" y="234032"/>
                  <a:pt x="163147" y="245612"/>
                </a:cubicBezTo>
                <a:cubicBezTo>
                  <a:pt x="154823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3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6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1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8" y="187258"/>
                  <a:pt x="158162" y="185695"/>
                  <a:pt x="155167" y="177521"/>
                </a:cubicBezTo>
                <a:cubicBezTo>
                  <a:pt x="151174" y="166622"/>
                  <a:pt x="147635" y="155663"/>
                  <a:pt x="144551" y="144642"/>
                </a:cubicBezTo>
                <a:cubicBezTo>
                  <a:pt x="141468" y="133622"/>
                  <a:pt x="137847" y="124197"/>
                  <a:pt x="133689" y="116367"/>
                </a:cubicBezTo>
                <a:cubicBezTo>
                  <a:pt x="129531" y="108537"/>
                  <a:pt x="132599" y="105296"/>
                  <a:pt x="142895" y="106644"/>
                </a:cubicBezTo>
                <a:cubicBezTo>
                  <a:pt x="153191" y="107992"/>
                  <a:pt x="167464" y="106709"/>
                  <a:pt x="185711" y="102794"/>
                </a:cubicBezTo>
                <a:cubicBezTo>
                  <a:pt x="203960" y="98879"/>
                  <a:pt x="216124" y="94831"/>
                  <a:pt x="222204" y="90651"/>
                </a:cubicBezTo>
                <a:cubicBezTo>
                  <a:pt x="223724" y="89606"/>
                  <a:pt x="225436" y="88950"/>
                  <a:pt x="227340" y="88681"/>
                </a:cubicBezTo>
                <a:close/>
                <a:moveTo>
                  <a:pt x="7657634" y="77490"/>
                </a:moveTo>
                <a:cubicBezTo>
                  <a:pt x="7663306" y="77843"/>
                  <a:pt x="7666993" y="79498"/>
                  <a:pt x="7668695" y="82456"/>
                </a:cubicBezTo>
                <a:cubicBezTo>
                  <a:pt x="7672102" y="88371"/>
                  <a:pt x="7667108" y="92853"/>
                  <a:pt x="7653714" y="95900"/>
                </a:cubicBezTo>
                <a:cubicBezTo>
                  <a:pt x="7640320" y="98947"/>
                  <a:pt x="7620419" y="103658"/>
                  <a:pt x="7594012" y="110032"/>
                </a:cubicBezTo>
                <a:cubicBezTo>
                  <a:pt x="7567605" y="116406"/>
                  <a:pt x="7550694" y="120723"/>
                  <a:pt x="7543280" y="122981"/>
                </a:cubicBezTo>
                <a:cubicBezTo>
                  <a:pt x="7535866" y="125240"/>
                  <a:pt x="7527642" y="122060"/>
                  <a:pt x="7518608" y="113441"/>
                </a:cubicBezTo>
                <a:cubicBezTo>
                  <a:pt x="7510377" y="100363"/>
                  <a:pt x="7512065" y="94272"/>
                  <a:pt x="7523673" y="95168"/>
                </a:cubicBezTo>
                <a:cubicBezTo>
                  <a:pt x="7535282" y="96065"/>
                  <a:pt x="7551863" y="94943"/>
                  <a:pt x="7573416" y="91802"/>
                </a:cubicBezTo>
                <a:cubicBezTo>
                  <a:pt x="7594969" y="88662"/>
                  <a:pt x="7615386" y="84840"/>
                  <a:pt x="7634667" y="80337"/>
                </a:cubicBezTo>
                <a:cubicBezTo>
                  <a:pt x="7644307" y="78086"/>
                  <a:pt x="7651963" y="77137"/>
                  <a:pt x="7657634" y="77490"/>
                </a:cubicBezTo>
                <a:close/>
                <a:moveTo>
                  <a:pt x="4031460" y="74182"/>
                </a:moveTo>
                <a:cubicBezTo>
                  <a:pt x="4035878" y="73926"/>
                  <a:pt x="4042956" y="76573"/>
                  <a:pt x="4052693" y="82122"/>
                </a:cubicBezTo>
                <a:cubicBezTo>
                  <a:pt x="4065714" y="91028"/>
                  <a:pt x="4069815" y="97700"/>
                  <a:pt x="4064997" y="102138"/>
                </a:cubicBezTo>
                <a:cubicBezTo>
                  <a:pt x="4060179" y="106576"/>
                  <a:pt x="4054417" y="114832"/>
                  <a:pt x="4047713" y="126907"/>
                </a:cubicBezTo>
                <a:cubicBezTo>
                  <a:pt x="4041009" y="138981"/>
                  <a:pt x="4031046" y="153910"/>
                  <a:pt x="4017825" y="171691"/>
                </a:cubicBezTo>
                <a:cubicBezTo>
                  <a:pt x="4004603" y="189473"/>
                  <a:pt x="3985369" y="204814"/>
                  <a:pt x="3960123" y="217713"/>
                </a:cubicBezTo>
                <a:cubicBezTo>
                  <a:pt x="3934878" y="230612"/>
                  <a:pt x="3933361" y="226478"/>
                  <a:pt x="3955574" y="205312"/>
                </a:cubicBezTo>
                <a:cubicBezTo>
                  <a:pt x="3977787" y="184146"/>
                  <a:pt x="3995558" y="161610"/>
                  <a:pt x="4008887" y="137705"/>
                </a:cubicBezTo>
                <a:cubicBezTo>
                  <a:pt x="4022216" y="113800"/>
                  <a:pt x="4027981" y="95785"/>
                  <a:pt x="4026182" y="83660"/>
                </a:cubicBezTo>
                <a:cubicBezTo>
                  <a:pt x="4025282" y="77598"/>
                  <a:pt x="4027041" y="74439"/>
                  <a:pt x="4031460" y="74182"/>
                </a:cubicBezTo>
                <a:close/>
                <a:moveTo>
                  <a:pt x="2313865" y="72378"/>
                </a:moveTo>
                <a:cubicBezTo>
                  <a:pt x="2306114" y="73267"/>
                  <a:pt x="2294438" y="75232"/>
                  <a:pt x="2278836" y="78272"/>
                </a:cubicBezTo>
                <a:cubicBezTo>
                  <a:pt x="2279696" y="80481"/>
                  <a:pt x="2280492" y="86116"/>
                  <a:pt x="2281223" y="95179"/>
                </a:cubicBezTo>
                <a:cubicBezTo>
                  <a:pt x="2296195" y="93415"/>
                  <a:pt x="2310786" y="91350"/>
                  <a:pt x="2324997" y="88984"/>
                </a:cubicBezTo>
                <a:cubicBezTo>
                  <a:pt x="2327406" y="79491"/>
                  <a:pt x="2328091" y="74128"/>
                  <a:pt x="2327051" y="72895"/>
                </a:cubicBezTo>
                <a:cubicBezTo>
                  <a:pt x="2326012" y="71661"/>
                  <a:pt x="2321616" y="71489"/>
                  <a:pt x="2313865" y="72378"/>
                </a:cubicBezTo>
                <a:close/>
                <a:moveTo>
                  <a:pt x="3832259" y="68961"/>
                </a:moveTo>
                <a:cubicBezTo>
                  <a:pt x="3835325" y="68722"/>
                  <a:pt x="3839042" y="69195"/>
                  <a:pt x="3843412" y="70378"/>
                </a:cubicBezTo>
                <a:cubicBezTo>
                  <a:pt x="3852153" y="72744"/>
                  <a:pt x="3860270" y="76376"/>
                  <a:pt x="3867762" y="81273"/>
                </a:cubicBezTo>
                <a:cubicBezTo>
                  <a:pt x="3875255" y="86170"/>
                  <a:pt x="3875126" y="92326"/>
                  <a:pt x="3867375" y="99739"/>
                </a:cubicBezTo>
                <a:cubicBezTo>
                  <a:pt x="3859624" y="107153"/>
                  <a:pt x="3853605" y="122956"/>
                  <a:pt x="3849317" y="147148"/>
                </a:cubicBezTo>
                <a:cubicBezTo>
                  <a:pt x="3861005" y="159395"/>
                  <a:pt x="3859822" y="165518"/>
                  <a:pt x="3845768" y="165518"/>
                </a:cubicBezTo>
                <a:cubicBezTo>
                  <a:pt x="3820615" y="169117"/>
                  <a:pt x="3795857" y="173025"/>
                  <a:pt x="3771493" y="177241"/>
                </a:cubicBezTo>
                <a:cubicBezTo>
                  <a:pt x="3765671" y="191022"/>
                  <a:pt x="3759386" y="186931"/>
                  <a:pt x="3752639" y="164969"/>
                </a:cubicBezTo>
                <a:cubicBezTo>
                  <a:pt x="3745892" y="143007"/>
                  <a:pt x="3741439" y="127334"/>
                  <a:pt x="3739281" y="117948"/>
                </a:cubicBezTo>
                <a:cubicBezTo>
                  <a:pt x="3737123" y="108562"/>
                  <a:pt x="3733971" y="100625"/>
                  <a:pt x="3729827" y="94136"/>
                </a:cubicBezTo>
                <a:cubicBezTo>
                  <a:pt x="3725683" y="87647"/>
                  <a:pt x="3727239" y="84403"/>
                  <a:pt x="3734495" y="84403"/>
                </a:cubicBezTo>
                <a:cubicBezTo>
                  <a:pt x="3739371" y="84403"/>
                  <a:pt x="3745121" y="85073"/>
                  <a:pt x="3751746" y="86414"/>
                </a:cubicBezTo>
                <a:cubicBezTo>
                  <a:pt x="3758371" y="87755"/>
                  <a:pt x="3766373" y="87787"/>
                  <a:pt x="3775752" y="86511"/>
                </a:cubicBezTo>
                <a:cubicBezTo>
                  <a:pt x="3785130" y="85234"/>
                  <a:pt x="3794806" y="83295"/>
                  <a:pt x="3804780" y="80692"/>
                </a:cubicBezTo>
                <a:cubicBezTo>
                  <a:pt x="3814753" y="78089"/>
                  <a:pt x="3821501" y="75128"/>
                  <a:pt x="3825021" y="71808"/>
                </a:cubicBezTo>
                <a:cubicBezTo>
                  <a:pt x="3826781" y="70148"/>
                  <a:pt x="3829194" y="69199"/>
                  <a:pt x="3832259" y="68961"/>
                </a:cubicBezTo>
                <a:close/>
                <a:moveTo>
                  <a:pt x="6140954" y="66127"/>
                </a:moveTo>
                <a:cubicBezTo>
                  <a:pt x="6143626" y="65763"/>
                  <a:pt x="6146731" y="66069"/>
                  <a:pt x="6150270" y="67044"/>
                </a:cubicBezTo>
                <a:cubicBezTo>
                  <a:pt x="6157347" y="68994"/>
                  <a:pt x="6163890" y="72636"/>
                  <a:pt x="6169899" y="77971"/>
                </a:cubicBezTo>
                <a:cubicBezTo>
                  <a:pt x="6175906" y="83306"/>
                  <a:pt x="6175943" y="89619"/>
                  <a:pt x="6170006" y="96911"/>
                </a:cubicBezTo>
                <a:cubicBezTo>
                  <a:pt x="6164069" y="104203"/>
                  <a:pt x="6159386" y="117901"/>
                  <a:pt x="6155960" y="138006"/>
                </a:cubicBezTo>
                <a:cubicBezTo>
                  <a:pt x="6163158" y="147987"/>
                  <a:pt x="6163061" y="154157"/>
                  <a:pt x="6155669" y="156516"/>
                </a:cubicBezTo>
                <a:cubicBezTo>
                  <a:pt x="6148277" y="158875"/>
                  <a:pt x="6135238" y="162083"/>
                  <a:pt x="6116553" y="166142"/>
                </a:cubicBezTo>
                <a:cubicBezTo>
                  <a:pt x="6115663" y="178403"/>
                  <a:pt x="6112907" y="185189"/>
                  <a:pt x="6108282" y="186501"/>
                </a:cubicBezTo>
                <a:cubicBezTo>
                  <a:pt x="6103657" y="187813"/>
                  <a:pt x="6100545" y="184221"/>
                  <a:pt x="6098946" y="175725"/>
                </a:cubicBezTo>
                <a:cubicBezTo>
                  <a:pt x="6097347" y="167228"/>
                  <a:pt x="6095193" y="152813"/>
                  <a:pt x="6092483" y="132478"/>
                </a:cubicBezTo>
                <a:cubicBezTo>
                  <a:pt x="6089773" y="112144"/>
                  <a:pt x="6086377" y="97692"/>
                  <a:pt x="6082297" y="89124"/>
                </a:cubicBezTo>
                <a:cubicBezTo>
                  <a:pt x="6078217" y="80556"/>
                  <a:pt x="6079587" y="76752"/>
                  <a:pt x="6086406" y="77713"/>
                </a:cubicBezTo>
                <a:cubicBezTo>
                  <a:pt x="6093225" y="78674"/>
                  <a:pt x="6097839" y="79573"/>
                  <a:pt x="6100248" y="80412"/>
                </a:cubicBezTo>
                <a:cubicBezTo>
                  <a:pt x="6102657" y="81251"/>
                  <a:pt x="6106371" y="81276"/>
                  <a:pt x="6111390" y="80488"/>
                </a:cubicBezTo>
                <a:cubicBezTo>
                  <a:pt x="6116409" y="79699"/>
                  <a:pt x="6120568" y="78476"/>
                  <a:pt x="6123866" y="76820"/>
                </a:cubicBezTo>
                <a:cubicBezTo>
                  <a:pt x="6127164" y="75164"/>
                  <a:pt x="6130621" y="72633"/>
                  <a:pt x="6134234" y="69227"/>
                </a:cubicBezTo>
                <a:cubicBezTo>
                  <a:pt x="6136041" y="67524"/>
                  <a:pt x="6138281" y="66491"/>
                  <a:pt x="6140954" y="66127"/>
                </a:cubicBezTo>
                <a:close/>
                <a:moveTo>
                  <a:pt x="2027553" y="60246"/>
                </a:moveTo>
                <a:cubicBezTo>
                  <a:pt x="2024383" y="60246"/>
                  <a:pt x="2007168" y="62778"/>
                  <a:pt x="1975906" y="67840"/>
                </a:cubicBezTo>
                <a:cubicBezTo>
                  <a:pt x="1974343" y="80273"/>
                  <a:pt x="1973139" y="91630"/>
                  <a:pt x="1972292" y="101912"/>
                </a:cubicBezTo>
                <a:lnTo>
                  <a:pt x="2025036" y="91867"/>
                </a:lnTo>
                <a:cubicBezTo>
                  <a:pt x="2026670" y="81298"/>
                  <a:pt x="2027936" y="73386"/>
                  <a:pt x="2028832" y="68130"/>
                </a:cubicBezTo>
                <a:cubicBezTo>
                  <a:pt x="2029729" y="62874"/>
                  <a:pt x="2029302" y="60246"/>
                  <a:pt x="2027553" y="60246"/>
                </a:cubicBezTo>
                <a:close/>
                <a:moveTo>
                  <a:pt x="5974452" y="57335"/>
                </a:moveTo>
                <a:cubicBezTo>
                  <a:pt x="5981998" y="57412"/>
                  <a:pt x="5988651" y="60225"/>
                  <a:pt x="5994410" y="65775"/>
                </a:cubicBezTo>
                <a:cubicBezTo>
                  <a:pt x="6002090" y="73174"/>
                  <a:pt x="6002666" y="78147"/>
                  <a:pt x="5996142" y="80692"/>
                </a:cubicBezTo>
                <a:cubicBezTo>
                  <a:pt x="5989617" y="83237"/>
                  <a:pt x="5976901" y="84736"/>
                  <a:pt x="5957993" y="85188"/>
                </a:cubicBezTo>
                <a:cubicBezTo>
                  <a:pt x="5939086" y="85639"/>
                  <a:pt x="5920870" y="86926"/>
                  <a:pt x="5903346" y="89049"/>
                </a:cubicBezTo>
                <a:cubicBezTo>
                  <a:pt x="5909642" y="96262"/>
                  <a:pt x="5910983" y="100776"/>
                  <a:pt x="5907369" y="102590"/>
                </a:cubicBezTo>
                <a:cubicBezTo>
                  <a:pt x="5903755" y="104404"/>
                  <a:pt x="5897919" y="109132"/>
                  <a:pt x="5889860" y="116776"/>
                </a:cubicBezTo>
                <a:cubicBezTo>
                  <a:pt x="5908531" y="114223"/>
                  <a:pt x="5921067" y="111333"/>
                  <a:pt x="5927470" y="108107"/>
                </a:cubicBezTo>
                <a:cubicBezTo>
                  <a:pt x="5933873" y="104880"/>
                  <a:pt x="5939279" y="104504"/>
                  <a:pt x="5943689" y="106978"/>
                </a:cubicBezTo>
                <a:cubicBezTo>
                  <a:pt x="5948099" y="109451"/>
                  <a:pt x="5953501" y="112495"/>
                  <a:pt x="5959897" y="116109"/>
                </a:cubicBezTo>
                <a:cubicBezTo>
                  <a:pt x="5966292" y="119722"/>
                  <a:pt x="5968540" y="123483"/>
                  <a:pt x="5966641" y="127391"/>
                </a:cubicBezTo>
                <a:cubicBezTo>
                  <a:pt x="5964740" y="131299"/>
                  <a:pt x="5962941" y="136020"/>
                  <a:pt x="5961241" y="141555"/>
                </a:cubicBezTo>
                <a:cubicBezTo>
                  <a:pt x="5959542" y="147091"/>
                  <a:pt x="5959592" y="162230"/>
                  <a:pt x="5961392" y="186975"/>
                </a:cubicBezTo>
                <a:cubicBezTo>
                  <a:pt x="5963191" y="211719"/>
                  <a:pt x="5963127" y="227217"/>
                  <a:pt x="5961198" y="233469"/>
                </a:cubicBezTo>
                <a:cubicBezTo>
                  <a:pt x="5959270" y="239721"/>
                  <a:pt x="5955348" y="246157"/>
                  <a:pt x="5949432" y="252775"/>
                </a:cubicBezTo>
                <a:cubicBezTo>
                  <a:pt x="5943517" y="259393"/>
                  <a:pt x="5939279" y="258547"/>
                  <a:pt x="5936720" y="250236"/>
                </a:cubicBezTo>
                <a:cubicBezTo>
                  <a:pt x="5934160" y="241926"/>
                  <a:pt x="5931948" y="235283"/>
                  <a:pt x="5930084" y="230307"/>
                </a:cubicBezTo>
                <a:cubicBezTo>
                  <a:pt x="5919615" y="230307"/>
                  <a:pt x="5900120" y="231562"/>
                  <a:pt x="5871597" y="234071"/>
                </a:cubicBezTo>
                <a:cubicBezTo>
                  <a:pt x="5867955" y="248655"/>
                  <a:pt x="5862413" y="250885"/>
                  <a:pt x="5854970" y="240761"/>
                </a:cubicBezTo>
                <a:cubicBezTo>
                  <a:pt x="5847527" y="230637"/>
                  <a:pt x="5844706" y="222036"/>
                  <a:pt x="5846505" y="214959"/>
                </a:cubicBezTo>
                <a:cubicBezTo>
                  <a:pt x="5848305" y="207883"/>
                  <a:pt x="5849205" y="193625"/>
                  <a:pt x="5849205" y="172186"/>
                </a:cubicBezTo>
                <a:cubicBezTo>
                  <a:pt x="5849205" y="150590"/>
                  <a:pt x="5847179" y="136318"/>
                  <a:pt x="5843128" y="129370"/>
                </a:cubicBezTo>
                <a:cubicBezTo>
                  <a:pt x="5839077" y="122422"/>
                  <a:pt x="5839622" y="118360"/>
                  <a:pt x="5844763" y="117184"/>
                </a:cubicBezTo>
                <a:cubicBezTo>
                  <a:pt x="5849904" y="116008"/>
                  <a:pt x="5854503" y="116094"/>
                  <a:pt x="5858562" y="117442"/>
                </a:cubicBezTo>
                <a:cubicBezTo>
                  <a:pt x="5862620" y="118790"/>
                  <a:pt x="5867051" y="119593"/>
                  <a:pt x="5871855" y="119852"/>
                </a:cubicBezTo>
                <a:cubicBezTo>
                  <a:pt x="5877462" y="109426"/>
                  <a:pt x="5880710" y="100356"/>
                  <a:pt x="5881600" y="92641"/>
                </a:cubicBezTo>
                <a:cubicBezTo>
                  <a:pt x="5870501" y="94405"/>
                  <a:pt x="5860652" y="96420"/>
                  <a:pt x="5852055" y="98685"/>
                </a:cubicBezTo>
                <a:cubicBezTo>
                  <a:pt x="5843458" y="100951"/>
                  <a:pt x="5834983" y="98775"/>
                  <a:pt x="5826630" y="92157"/>
                </a:cubicBezTo>
                <a:cubicBezTo>
                  <a:pt x="5818276" y="85539"/>
                  <a:pt x="5819600" y="81929"/>
                  <a:pt x="5830598" y="81327"/>
                </a:cubicBezTo>
                <a:cubicBezTo>
                  <a:pt x="5841597" y="80724"/>
                  <a:pt x="5855858" y="79075"/>
                  <a:pt x="5873383" y="76379"/>
                </a:cubicBezTo>
                <a:cubicBezTo>
                  <a:pt x="5890906" y="73683"/>
                  <a:pt x="5908111" y="70557"/>
                  <a:pt x="5924997" y="67001"/>
                </a:cubicBezTo>
                <a:cubicBezTo>
                  <a:pt x="5941882" y="63444"/>
                  <a:pt x="5955752" y="60501"/>
                  <a:pt x="5966609" y="58171"/>
                </a:cubicBezTo>
                <a:cubicBezTo>
                  <a:pt x="5969322" y="57588"/>
                  <a:pt x="5971937" y="57310"/>
                  <a:pt x="5974452" y="57335"/>
                </a:cubicBezTo>
                <a:close/>
                <a:moveTo>
                  <a:pt x="1650927" y="53468"/>
                </a:moveTo>
                <a:cubicBezTo>
                  <a:pt x="1649023" y="52771"/>
                  <a:pt x="1646423" y="52969"/>
                  <a:pt x="1643124" y="54062"/>
                </a:cubicBezTo>
                <a:cubicBezTo>
                  <a:pt x="1636528" y="56249"/>
                  <a:pt x="1625156" y="60168"/>
                  <a:pt x="1609009" y="65818"/>
                </a:cubicBezTo>
                <a:lnTo>
                  <a:pt x="1609009" y="87070"/>
                </a:lnTo>
                <a:cubicBezTo>
                  <a:pt x="1616107" y="85406"/>
                  <a:pt x="1622546" y="83417"/>
                  <a:pt x="1628325" y="81101"/>
                </a:cubicBezTo>
                <a:cubicBezTo>
                  <a:pt x="1634104" y="78785"/>
                  <a:pt x="1639302" y="80140"/>
                  <a:pt x="1643920" y="85166"/>
                </a:cubicBezTo>
                <a:cubicBezTo>
                  <a:pt x="1648538" y="90192"/>
                  <a:pt x="1646254" y="94943"/>
                  <a:pt x="1637069" y="99417"/>
                </a:cubicBezTo>
                <a:cubicBezTo>
                  <a:pt x="1627884" y="103891"/>
                  <a:pt x="1618531" y="106128"/>
                  <a:pt x="1609009" y="106128"/>
                </a:cubicBezTo>
                <a:lnTo>
                  <a:pt x="1609009" y="131618"/>
                </a:lnTo>
                <a:cubicBezTo>
                  <a:pt x="1623148" y="127287"/>
                  <a:pt x="1635775" y="123931"/>
                  <a:pt x="1646888" y="121551"/>
                </a:cubicBezTo>
                <a:cubicBezTo>
                  <a:pt x="1653012" y="84324"/>
                  <a:pt x="1655564" y="63222"/>
                  <a:pt x="1654546" y="58246"/>
                </a:cubicBezTo>
                <a:cubicBezTo>
                  <a:pt x="1654037" y="55758"/>
                  <a:pt x="1652831" y="54165"/>
                  <a:pt x="1650927" y="53468"/>
                </a:cubicBezTo>
                <a:close/>
                <a:moveTo>
                  <a:pt x="7752535" y="51075"/>
                </a:moveTo>
                <a:cubicBezTo>
                  <a:pt x="7756280" y="51105"/>
                  <a:pt x="7760205" y="51736"/>
                  <a:pt x="7764309" y="52965"/>
                </a:cubicBezTo>
                <a:cubicBezTo>
                  <a:pt x="7772519" y="55425"/>
                  <a:pt x="7778158" y="59296"/>
                  <a:pt x="7781227" y="64581"/>
                </a:cubicBezTo>
                <a:cubicBezTo>
                  <a:pt x="7784296" y="69865"/>
                  <a:pt x="7784583" y="75185"/>
                  <a:pt x="7782087" y="80541"/>
                </a:cubicBezTo>
                <a:cubicBezTo>
                  <a:pt x="7779593" y="85898"/>
                  <a:pt x="7773791" y="86672"/>
                  <a:pt x="7764686" y="82865"/>
                </a:cubicBezTo>
                <a:cubicBezTo>
                  <a:pt x="7755580" y="79057"/>
                  <a:pt x="7747613" y="74228"/>
                  <a:pt x="7740788" y="68377"/>
                </a:cubicBezTo>
                <a:cubicBezTo>
                  <a:pt x="7734722" y="60318"/>
                  <a:pt x="7735073" y="55120"/>
                  <a:pt x="7741842" y="52782"/>
                </a:cubicBezTo>
                <a:cubicBezTo>
                  <a:pt x="7745227" y="51614"/>
                  <a:pt x="7748791" y="51045"/>
                  <a:pt x="7752535" y="51075"/>
                </a:cubicBezTo>
                <a:close/>
                <a:moveTo>
                  <a:pt x="6973540" y="49448"/>
                </a:moveTo>
                <a:cubicBezTo>
                  <a:pt x="6963803" y="51212"/>
                  <a:pt x="6954374" y="53453"/>
                  <a:pt x="6945254" y="56170"/>
                </a:cubicBezTo>
                <a:cubicBezTo>
                  <a:pt x="6936133" y="58888"/>
                  <a:pt x="6928820" y="57995"/>
                  <a:pt x="6923313" y="53492"/>
                </a:cubicBezTo>
                <a:cubicBezTo>
                  <a:pt x="6918553" y="59142"/>
                  <a:pt x="6913943" y="63853"/>
                  <a:pt x="6909482" y="67625"/>
                </a:cubicBezTo>
                <a:cubicBezTo>
                  <a:pt x="6914687" y="69331"/>
                  <a:pt x="6920302" y="72267"/>
                  <a:pt x="6926325" y="76433"/>
                </a:cubicBezTo>
                <a:cubicBezTo>
                  <a:pt x="6932347" y="80599"/>
                  <a:pt x="6938550" y="84596"/>
                  <a:pt x="6944931" y="88425"/>
                </a:cubicBezTo>
                <a:cubicBezTo>
                  <a:pt x="6956490" y="76107"/>
                  <a:pt x="6964467" y="66610"/>
                  <a:pt x="6968861" y="59935"/>
                </a:cubicBezTo>
                <a:cubicBezTo>
                  <a:pt x="6973257" y="53259"/>
                  <a:pt x="6974817" y="49764"/>
                  <a:pt x="6973540" y="49448"/>
                </a:cubicBezTo>
                <a:close/>
                <a:moveTo>
                  <a:pt x="2335913" y="48725"/>
                </a:moveTo>
                <a:cubicBezTo>
                  <a:pt x="2338642" y="48755"/>
                  <a:pt x="2341725" y="49498"/>
                  <a:pt x="2345163" y="50954"/>
                </a:cubicBezTo>
                <a:cubicBezTo>
                  <a:pt x="2352039" y="53865"/>
                  <a:pt x="2358449" y="57629"/>
                  <a:pt x="2364393" y="62247"/>
                </a:cubicBezTo>
                <a:cubicBezTo>
                  <a:pt x="2370337" y="66864"/>
                  <a:pt x="2370143" y="71145"/>
                  <a:pt x="2363812" y="75089"/>
                </a:cubicBezTo>
                <a:cubicBezTo>
                  <a:pt x="2357481" y="79032"/>
                  <a:pt x="2351648" y="83994"/>
                  <a:pt x="2346313" y="89974"/>
                </a:cubicBezTo>
                <a:cubicBezTo>
                  <a:pt x="2354416" y="99596"/>
                  <a:pt x="2352283" y="104690"/>
                  <a:pt x="2339914" y="105257"/>
                </a:cubicBezTo>
                <a:cubicBezTo>
                  <a:pt x="2327546" y="105823"/>
                  <a:pt x="2307767" y="108229"/>
                  <a:pt x="2280578" y="112474"/>
                </a:cubicBezTo>
                <a:cubicBezTo>
                  <a:pt x="2275788" y="121737"/>
                  <a:pt x="2271651" y="122476"/>
                  <a:pt x="2268167" y="114689"/>
                </a:cubicBezTo>
                <a:cubicBezTo>
                  <a:pt x="2264682" y="106902"/>
                  <a:pt x="2261796" y="98897"/>
                  <a:pt x="2259509" y="90673"/>
                </a:cubicBezTo>
                <a:cubicBezTo>
                  <a:pt x="2257222" y="82449"/>
                  <a:pt x="2253995" y="74845"/>
                  <a:pt x="2249829" y="67861"/>
                </a:cubicBezTo>
                <a:cubicBezTo>
                  <a:pt x="2245663" y="60877"/>
                  <a:pt x="2247581" y="57855"/>
                  <a:pt x="2255583" y="58795"/>
                </a:cubicBezTo>
                <a:cubicBezTo>
                  <a:pt x="2263585" y="59734"/>
                  <a:pt x="2269038" y="60408"/>
                  <a:pt x="2271942" y="60816"/>
                </a:cubicBezTo>
                <a:cubicBezTo>
                  <a:pt x="2274846" y="61225"/>
                  <a:pt x="2284038" y="60350"/>
                  <a:pt x="2299518" y="58192"/>
                </a:cubicBezTo>
                <a:cubicBezTo>
                  <a:pt x="2314998" y="56034"/>
                  <a:pt x="2324757" y="53560"/>
                  <a:pt x="2328793" y="50771"/>
                </a:cubicBezTo>
                <a:cubicBezTo>
                  <a:pt x="2330812" y="49377"/>
                  <a:pt x="2333185" y="48695"/>
                  <a:pt x="2335913" y="48725"/>
                </a:cubicBezTo>
                <a:close/>
                <a:moveTo>
                  <a:pt x="5763594" y="46673"/>
                </a:moveTo>
                <a:cubicBezTo>
                  <a:pt x="5774909" y="48538"/>
                  <a:pt x="5784831" y="51485"/>
                  <a:pt x="5793365" y="55514"/>
                </a:cubicBezTo>
                <a:cubicBezTo>
                  <a:pt x="5801897" y="59544"/>
                  <a:pt x="5805607" y="67639"/>
                  <a:pt x="5804496" y="79799"/>
                </a:cubicBezTo>
                <a:cubicBezTo>
                  <a:pt x="5803384" y="91960"/>
                  <a:pt x="5797286" y="94953"/>
                  <a:pt x="5786201" y="88780"/>
                </a:cubicBezTo>
                <a:cubicBezTo>
                  <a:pt x="5775116" y="82606"/>
                  <a:pt x="5766713" y="76659"/>
                  <a:pt x="5760991" y="70937"/>
                </a:cubicBezTo>
                <a:cubicBezTo>
                  <a:pt x="5756574" y="64785"/>
                  <a:pt x="5753075" y="58737"/>
                  <a:pt x="5750494" y="52793"/>
                </a:cubicBezTo>
                <a:cubicBezTo>
                  <a:pt x="5747913" y="46849"/>
                  <a:pt x="5752280" y="44809"/>
                  <a:pt x="5763594" y="46673"/>
                </a:cubicBezTo>
                <a:close/>
                <a:moveTo>
                  <a:pt x="852478" y="45472"/>
                </a:moveTo>
                <a:cubicBezTo>
                  <a:pt x="854820" y="45369"/>
                  <a:pt x="857865" y="45777"/>
                  <a:pt x="861615" y="46695"/>
                </a:cubicBezTo>
                <a:cubicBezTo>
                  <a:pt x="875511" y="48660"/>
                  <a:pt x="884711" y="52947"/>
                  <a:pt x="889213" y="59558"/>
                </a:cubicBezTo>
                <a:cubicBezTo>
                  <a:pt x="893716" y="66169"/>
                  <a:pt x="894530" y="74009"/>
                  <a:pt x="891655" y="83080"/>
                </a:cubicBezTo>
                <a:cubicBezTo>
                  <a:pt x="888780" y="92150"/>
                  <a:pt x="883068" y="93760"/>
                  <a:pt x="874522" y="87909"/>
                </a:cubicBezTo>
                <a:cubicBezTo>
                  <a:pt x="865975" y="82058"/>
                  <a:pt x="857937" y="72808"/>
                  <a:pt x="850408" y="60160"/>
                </a:cubicBezTo>
                <a:cubicBezTo>
                  <a:pt x="844762" y="50674"/>
                  <a:pt x="845452" y="45778"/>
                  <a:pt x="852478" y="45472"/>
                </a:cubicBezTo>
                <a:close/>
                <a:moveTo>
                  <a:pt x="138103" y="45472"/>
                </a:moveTo>
                <a:cubicBezTo>
                  <a:pt x="140445" y="45369"/>
                  <a:pt x="143491" y="45777"/>
                  <a:pt x="147240" y="46695"/>
                </a:cubicBezTo>
                <a:cubicBezTo>
                  <a:pt x="161136" y="48660"/>
                  <a:pt x="170336" y="52947"/>
                  <a:pt x="174838" y="59558"/>
                </a:cubicBezTo>
                <a:cubicBezTo>
                  <a:pt x="179341" y="66169"/>
                  <a:pt x="180155" y="74009"/>
                  <a:pt x="177279" y="83080"/>
                </a:cubicBezTo>
                <a:cubicBezTo>
                  <a:pt x="174405" y="92150"/>
                  <a:pt x="168693" y="93760"/>
                  <a:pt x="160147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7" y="45778"/>
                  <a:pt x="138103" y="45472"/>
                </a:cubicBezTo>
                <a:close/>
                <a:moveTo>
                  <a:pt x="2357467" y="44716"/>
                </a:moveTo>
                <a:cubicBezTo>
                  <a:pt x="2343005" y="45161"/>
                  <a:pt x="2323165" y="46509"/>
                  <a:pt x="2297948" y="48760"/>
                </a:cubicBezTo>
                <a:cubicBezTo>
                  <a:pt x="2272730" y="51011"/>
                  <a:pt x="2248757" y="52947"/>
                  <a:pt x="2226028" y="54568"/>
                </a:cubicBezTo>
                <a:cubicBezTo>
                  <a:pt x="2223389" y="150332"/>
                  <a:pt x="2220292" y="218756"/>
                  <a:pt x="2216735" y="259841"/>
                </a:cubicBezTo>
                <a:cubicBezTo>
                  <a:pt x="2258767" y="258091"/>
                  <a:pt x="2292029" y="256309"/>
                  <a:pt x="2316522" y="254495"/>
                </a:cubicBezTo>
                <a:cubicBezTo>
                  <a:pt x="2341015" y="252681"/>
                  <a:pt x="2357219" y="251774"/>
                  <a:pt x="2365135" y="251774"/>
                </a:cubicBezTo>
                <a:cubicBezTo>
                  <a:pt x="2375202" y="251774"/>
                  <a:pt x="2381820" y="253119"/>
                  <a:pt x="2384989" y="255808"/>
                </a:cubicBezTo>
                <a:cubicBezTo>
                  <a:pt x="2388158" y="258496"/>
                  <a:pt x="2390578" y="257102"/>
                  <a:pt x="2392249" y="251624"/>
                </a:cubicBezTo>
                <a:cubicBezTo>
                  <a:pt x="2393920" y="246146"/>
                  <a:pt x="2394981" y="229095"/>
                  <a:pt x="2395432" y="200472"/>
                </a:cubicBezTo>
                <a:cubicBezTo>
                  <a:pt x="2395884" y="171849"/>
                  <a:pt x="2395440" y="141771"/>
                  <a:pt x="2394099" y="110236"/>
                </a:cubicBezTo>
                <a:cubicBezTo>
                  <a:pt x="2392758" y="78702"/>
                  <a:pt x="2389933" y="59788"/>
                  <a:pt x="2385624" y="53492"/>
                </a:cubicBezTo>
                <a:cubicBezTo>
                  <a:pt x="2381315" y="47197"/>
                  <a:pt x="2371929" y="44271"/>
                  <a:pt x="2357467" y="44716"/>
                </a:cubicBezTo>
                <a:close/>
                <a:moveTo>
                  <a:pt x="6524794" y="39165"/>
                </a:moveTo>
                <a:cubicBezTo>
                  <a:pt x="6526298" y="38863"/>
                  <a:pt x="6528242" y="38889"/>
                  <a:pt x="6530627" y="39242"/>
                </a:cubicBezTo>
                <a:cubicBezTo>
                  <a:pt x="6540161" y="40654"/>
                  <a:pt x="6548515" y="43225"/>
                  <a:pt x="6555686" y="46953"/>
                </a:cubicBezTo>
                <a:cubicBezTo>
                  <a:pt x="6562855" y="50682"/>
                  <a:pt x="6565523" y="54682"/>
                  <a:pt x="6563687" y="58956"/>
                </a:cubicBezTo>
                <a:cubicBezTo>
                  <a:pt x="6561851" y="63229"/>
                  <a:pt x="6560518" y="76200"/>
                  <a:pt x="6559687" y="97868"/>
                </a:cubicBezTo>
                <a:cubicBezTo>
                  <a:pt x="6565565" y="96319"/>
                  <a:pt x="6572363" y="93907"/>
                  <a:pt x="6580079" y="90630"/>
                </a:cubicBezTo>
                <a:cubicBezTo>
                  <a:pt x="6587793" y="87353"/>
                  <a:pt x="6594422" y="88758"/>
                  <a:pt x="6599965" y="94846"/>
                </a:cubicBezTo>
                <a:cubicBezTo>
                  <a:pt x="6605507" y="100933"/>
                  <a:pt x="6601546" y="106361"/>
                  <a:pt x="6588081" y="111129"/>
                </a:cubicBezTo>
                <a:cubicBezTo>
                  <a:pt x="6574615" y="115897"/>
                  <a:pt x="6565151" y="117378"/>
                  <a:pt x="6559687" y="115571"/>
                </a:cubicBezTo>
                <a:lnTo>
                  <a:pt x="6559687" y="165367"/>
                </a:lnTo>
                <a:cubicBezTo>
                  <a:pt x="6581757" y="156362"/>
                  <a:pt x="6595146" y="154153"/>
                  <a:pt x="6599857" y="158742"/>
                </a:cubicBezTo>
                <a:cubicBezTo>
                  <a:pt x="6604567" y="163331"/>
                  <a:pt x="6598997" y="168963"/>
                  <a:pt x="6583143" y="175639"/>
                </a:cubicBezTo>
                <a:cubicBezTo>
                  <a:pt x="6567291" y="182314"/>
                  <a:pt x="6552323" y="188735"/>
                  <a:pt x="6538241" y="194901"/>
                </a:cubicBezTo>
                <a:cubicBezTo>
                  <a:pt x="6524158" y="201067"/>
                  <a:pt x="6511531" y="207384"/>
                  <a:pt x="6500361" y="213852"/>
                </a:cubicBezTo>
                <a:cubicBezTo>
                  <a:pt x="6489190" y="220319"/>
                  <a:pt x="6480707" y="223313"/>
                  <a:pt x="6474915" y="222832"/>
                </a:cubicBezTo>
                <a:cubicBezTo>
                  <a:pt x="6469121" y="222352"/>
                  <a:pt x="6462427" y="218512"/>
                  <a:pt x="6454835" y="211313"/>
                </a:cubicBezTo>
                <a:cubicBezTo>
                  <a:pt x="6447241" y="204115"/>
                  <a:pt x="6447743" y="199630"/>
                  <a:pt x="6456340" y="197859"/>
                </a:cubicBezTo>
                <a:cubicBezTo>
                  <a:pt x="6464937" y="196088"/>
                  <a:pt x="6477287" y="192384"/>
                  <a:pt x="6493392" y="186749"/>
                </a:cubicBezTo>
                <a:cubicBezTo>
                  <a:pt x="6493392" y="173054"/>
                  <a:pt x="6492065" y="158714"/>
                  <a:pt x="6489413" y="143728"/>
                </a:cubicBezTo>
                <a:cubicBezTo>
                  <a:pt x="6486759" y="128742"/>
                  <a:pt x="6483382" y="117579"/>
                  <a:pt x="6479281" y="110236"/>
                </a:cubicBezTo>
                <a:cubicBezTo>
                  <a:pt x="6475179" y="102894"/>
                  <a:pt x="6476986" y="99700"/>
                  <a:pt x="6484701" y="100654"/>
                </a:cubicBezTo>
                <a:cubicBezTo>
                  <a:pt x="6492417" y="101607"/>
                  <a:pt x="6500092" y="103905"/>
                  <a:pt x="6507728" y="107548"/>
                </a:cubicBezTo>
                <a:cubicBezTo>
                  <a:pt x="6515365" y="111190"/>
                  <a:pt x="6518505" y="115560"/>
                  <a:pt x="6517149" y="120658"/>
                </a:cubicBezTo>
                <a:cubicBezTo>
                  <a:pt x="6515795" y="125756"/>
                  <a:pt x="6515935" y="145155"/>
                  <a:pt x="6517569" y="178854"/>
                </a:cubicBezTo>
                <a:lnTo>
                  <a:pt x="6537918" y="171907"/>
                </a:lnTo>
                <a:cubicBezTo>
                  <a:pt x="6537029" y="130234"/>
                  <a:pt x="6535480" y="101887"/>
                  <a:pt x="6533272" y="86865"/>
                </a:cubicBezTo>
                <a:cubicBezTo>
                  <a:pt x="6531063" y="71844"/>
                  <a:pt x="6527685" y="59798"/>
                  <a:pt x="6523141" y="50728"/>
                </a:cubicBezTo>
                <a:cubicBezTo>
                  <a:pt x="6519731" y="43926"/>
                  <a:pt x="6520282" y="40071"/>
                  <a:pt x="6524794" y="39165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60" y="44565"/>
                  <a:pt x="827672" y="52911"/>
                  <a:pt x="826037" y="65560"/>
                </a:cubicBezTo>
                <a:cubicBezTo>
                  <a:pt x="824403" y="78208"/>
                  <a:pt x="818078" y="81667"/>
                  <a:pt x="807066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1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4" y="44565"/>
                  <a:pt x="113297" y="52911"/>
                  <a:pt x="111662" y="65560"/>
                </a:cubicBezTo>
                <a:cubicBezTo>
                  <a:pt x="110028" y="78208"/>
                  <a:pt x="103704" y="81667"/>
                  <a:pt x="92690" y="75938"/>
                </a:cubicBezTo>
                <a:cubicBezTo>
                  <a:pt x="81677" y="70209"/>
                  <a:pt x="71220" y="61863"/>
                  <a:pt x="61317" y="50900"/>
                </a:cubicBezTo>
                <a:cubicBezTo>
                  <a:pt x="51416" y="39937"/>
                  <a:pt x="53241" y="34456"/>
                  <a:pt x="66792" y="34456"/>
                </a:cubicBezTo>
                <a:close/>
                <a:moveTo>
                  <a:pt x="2035920" y="33843"/>
                </a:moveTo>
                <a:cubicBezTo>
                  <a:pt x="2039057" y="33624"/>
                  <a:pt x="2042545" y="34111"/>
                  <a:pt x="2046385" y="35305"/>
                </a:cubicBezTo>
                <a:cubicBezTo>
                  <a:pt x="2054064" y="37693"/>
                  <a:pt x="2061632" y="41360"/>
                  <a:pt x="2069089" y="46308"/>
                </a:cubicBezTo>
                <a:cubicBezTo>
                  <a:pt x="2076546" y="51255"/>
                  <a:pt x="2075865" y="57274"/>
                  <a:pt x="2067046" y="64366"/>
                </a:cubicBezTo>
                <a:cubicBezTo>
                  <a:pt x="2058226" y="71457"/>
                  <a:pt x="2051393" y="79907"/>
                  <a:pt x="2046546" y="89716"/>
                </a:cubicBezTo>
                <a:cubicBezTo>
                  <a:pt x="2056441" y="102937"/>
                  <a:pt x="2055229" y="110097"/>
                  <a:pt x="2042911" y="111194"/>
                </a:cubicBezTo>
                <a:cubicBezTo>
                  <a:pt x="2030593" y="112291"/>
                  <a:pt x="2006444" y="115406"/>
                  <a:pt x="1970464" y="120540"/>
                </a:cubicBezTo>
                <a:cubicBezTo>
                  <a:pt x="1968084" y="136730"/>
                  <a:pt x="1965997" y="148977"/>
                  <a:pt x="1964205" y="157280"/>
                </a:cubicBezTo>
                <a:cubicBezTo>
                  <a:pt x="1972837" y="157280"/>
                  <a:pt x="1986410" y="155666"/>
                  <a:pt x="2004924" y="152440"/>
                </a:cubicBezTo>
                <a:cubicBezTo>
                  <a:pt x="2007361" y="140021"/>
                  <a:pt x="2007232" y="130295"/>
                  <a:pt x="2004537" y="123261"/>
                </a:cubicBezTo>
                <a:cubicBezTo>
                  <a:pt x="2001841" y="116227"/>
                  <a:pt x="2004414" y="113667"/>
                  <a:pt x="2012259" y="115582"/>
                </a:cubicBezTo>
                <a:cubicBezTo>
                  <a:pt x="2020103" y="117496"/>
                  <a:pt x="2027327" y="120382"/>
                  <a:pt x="2033930" y="124240"/>
                </a:cubicBezTo>
                <a:cubicBezTo>
                  <a:pt x="2040534" y="128097"/>
                  <a:pt x="2042169" y="132252"/>
                  <a:pt x="2038835" y="136705"/>
                </a:cubicBezTo>
                <a:cubicBezTo>
                  <a:pt x="2035501" y="141158"/>
                  <a:pt x="2032672" y="145313"/>
                  <a:pt x="2030349" y="149170"/>
                </a:cubicBezTo>
                <a:cubicBezTo>
                  <a:pt x="2045033" y="146546"/>
                  <a:pt x="2059739" y="143638"/>
                  <a:pt x="2074467" y="140448"/>
                </a:cubicBezTo>
                <a:cubicBezTo>
                  <a:pt x="2089194" y="137257"/>
                  <a:pt x="2100820" y="140380"/>
                  <a:pt x="2109345" y="149815"/>
                </a:cubicBezTo>
                <a:cubicBezTo>
                  <a:pt x="2117870" y="159251"/>
                  <a:pt x="2110270" y="164224"/>
                  <a:pt x="2086545" y="164733"/>
                </a:cubicBezTo>
                <a:cubicBezTo>
                  <a:pt x="2062819" y="165242"/>
                  <a:pt x="2042423" y="167117"/>
                  <a:pt x="2025358" y="170358"/>
                </a:cubicBezTo>
                <a:cubicBezTo>
                  <a:pt x="2022304" y="180281"/>
                  <a:pt x="2017213" y="193015"/>
                  <a:pt x="2010086" y="208560"/>
                </a:cubicBezTo>
                <a:cubicBezTo>
                  <a:pt x="2027509" y="205204"/>
                  <a:pt x="2038480" y="201888"/>
                  <a:pt x="2042997" y="198612"/>
                </a:cubicBezTo>
                <a:cubicBezTo>
                  <a:pt x="2047514" y="195335"/>
                  <a:pt x="2053906" y="195378"/>
                  <a:pt x="2062173" y="198741"/>
                </a:cubicBezTo>
                <a:cubicBezTo>
                  <a:pt x="2070440" y="202103"/>
                  <a:pt x="2078223" y="207004"/>
                  <a:pt x="2085523" y="213443"/>
                </a:cubicBezTo>
                <a:cubicBezTo>
                  <a:pt x="2092822" y="219882"/>
                  <a:pt x="2092976" y="225424"/>
                  <a:pt x="2085985" y="230070"/>
                </a:cubicBezTo>
                <a:cubicBezTo>
                  <a:pt x="2078995" y="234717"/>
                  <a:pt x="2073047" y="243615"/>
                  <a:pt x="2068142" y="256765"/>
                </a:cubicBezTo>
                <a:cubicBezTo>
                  <a:pt x="2080733" y="270617"/>
                  <a:pt x="2080518" y="277321"/>
                  <a:pt x="2067497" y="276877"/>
                </a:cubicBezTo>
                <a:cubicBezTo>
                  <a:pt x="2054476" y="276432"/>
                  <a:pt x="2029632" y="277917"/>
                  <a:pt x="1992964" y="281329"/>
                </a:cubicBezTo>
                <a:cubicBezTo>
                  <a:pt x="1987715" y="295010"/>
                  <a:pt x="1982944" y="297968"/>
                  <a:pt x="1978648" y="290203"/>
                </a:cubicBezTo>
                <a:cubicBezTo>
                  <a:pt x="1974354" y="282437"/>
                  <a:pt x="1971084" y="271159"/>
                  <a:pt x="1968840" y="256367"/>
                </a:cubicBezTo>
                <a:cubicBezTo>
                  <a:pt x="1966596" y="241575"/>
                  <a:pt x="1963211" y="229009"/>
                  <a:pt x="1958688" y="218670"/>
                </a:cubicBezTo>
                <a:cubicBezTo>
                  <a:pt x="1954163" y="208331"/>
                  <a:pt x="1954837" y="203638"/>
                  <a:pt x="1960709" y="204591"/>
                </a:cubicBezTo>
                <a:cubicBezTo>
                  <a:pt x="1966581" y="205545"/>
                  <a:pt x="1971461" y="206667"/>
                  <a:pt x="1975347" y="207958"/>
                </a:cubicBezTo>
                <a:cubicBezTo>
                  <a:pt x="1979233" y="209248"/>
                  <a:pt x="1984216" y="210023"/>
                  <a:pt x="1990297" y="210281"/>
                </a:cubicBezTo>
                <a:cubicBezTo>
                  <a:pt x="1996191" y="188455"/>
                  <a:pt x="1999589" y="175786"/>
                  <a:pt x="2000492" y="172272"/>
                </a:cubicBezTo>
                <a:cubicBezTo>
                  <a:pt x="1988375" y="174050"/>
                  <a:pt x="1980050" y="175395"/>
                  <a:pt x="1975519" y="176305"/>
                </a:cubicBezTo>
                <a:cubicBezTo>
                  <a:pt x="1970987" y="177216"/>
                  <a:pt x="1966456" y="175420"/>
                  <a:pt x="1961925" y="170917"/>
                </a:cubicBezTo>
                <a:cubicBezTo>
                  <a:pt x="1959759" y="188670"/>
                  <a:pt x="1954317" y="209478"/>
                  <a:pt x="1945599" y="233340"/>
                </a:cubicBezTo>
                <a:cubicBezTo>
                  <a:pt x="1936879" y="257202"/>
                  <a:pt x="1924052" y="275486"/>
                  <a:pt x="1907116" y="288191"/>
                </a:cubicBezTo>
                <a:cubicBezTo>
                  <a:pt x="1890180" y="300897"/>
                  <a:pt x="1886907" y="299696"/>
                  <a:pt x="1897297" y="284588"/>
                </a:cubicBezTo>
                <a:cubicBezTo>
                  <a:pt x="1907686" y="269481"/>
                  <a:pt x="1916459" y="251649"/>
                  <a:pt x="1923615" y="231092"/>
                </a:cubicBezTo>
                <a:cubicBezTo>
                  <a:pt x="1930770" y="210535"/>
                  <a:pt x="1936155" y="188512"/>
                  <a:pt x="1939769" y="165023"/>
                </a:cubicBezTo>
                <a:cubicBezTo>
                  <a:pt x="1943382" y="141534"/>
                  <a:pt x="1946082" y="120386"/>
                  <a:pt x="1947867" y="101579"/>
                </a:cubicBezTo>
                <a:cubicBezTo>
                  <a:pt x="1949653" y="82771"/>
                  <a:pt x="1948294" y="68908"/>
                  <a:pt x="1943791" y="59988"/>
                </a:cubicBezTo>
                <a:cubicBezTo>
                  <a:pt x="1939288" y="51069"/>
                  <a:pt x="1940214" y="46609"/>
                  <a:pt x="1946566" y="46609"/>
                </a:cubicBezTo>
                <a:cubicBezTo>
                  <a:pt x="1951485" y="46609"/>
                  <a:pt x="1956601" y="47053"/>
                  <a:pt x="1961914" y="47943"/>
                </a:cubicBezTo>
                <a:cubicBezTo>
                  <a:pt x="1967227" y="48832"/>
                  <a:pt x="1973486" y="49072"/>
                  <a:pt x="1980692" y="48663"/>
                </a:cubicBezTo>
                <a:cubicBezTo>
                  <a:pt x="1987898" y="48254"/>
                  <a:pt x="1996294" y="46960"/>
                  <a:pt x="2005881" y="44781"/>
                </a:cubicBezTo>
                <a:cubicBezTo>
                  <a:pt x="2015467" y="42601"/>
                  <a:pt x="2022695" y="39880"/>
                  <a:pt x="2027563" y="36617"/>
                </a:cubicBezTo>
                <a:cubicBezTo>
                  <a:pt x="2029997" y="34986"/>
                  <a:pt x="2032783" y="34061"/>
                  <a:pt x="2035920" y="33843"/>
                </a:cubicBezTo>
                <a:close/>
                <a:moveTo>
                  <a:pt x="7602654" y="30809"/>
                </a:moveTo>
                <a:cubicBezTo>
                  <a:pt x="7605155" y="31057"/>
                  <a:pt x="7608232" y="31720"/>
                  <a:pt x="7611887" y="32799"/>
                </a:cubicBezTo>
                <a:cubicBezTo>
                  <a:pt x="7626507" y="37116"/>
                  <a:pt x="7635531" y="42877"/>
                  <a:pt x="7638958" y="50083"/>
                </a:cubicBezTo>
                <a:cubicBezTo>
                  <a:pt x="7642385" y="57289"/>
                  <a:pt x="7641687" y="63706"/>
                  <a:pt x="7636861" y="69335"/>
                </a:cubicBezTo>
                <a:cubicBezTo>
                  <a:pt x="7632035" y="74963"/>
                  <a:pt x="7624303" y="73662"/>
                  <a:pt x="7613662" y="65430"/>
                </a:cubicBezTo>
                <a:cubicBezTo>
                  <a:pt x="7605559" y="57328"/>
                  <a:pt x="7599583" y="48785"/>
                  <a:pt x="7595733" y="39801"/>
                </a:cubicBezTo>
                <a:cubicBezTo>
                  <a:pt x="7592845" y="33063"/>
                  <a:pt x="7595152" y="30065"/>
                  <a:pt x="7602654" y="30809"/>
                </a:cubicBezTo>
                <a:close/>
                <a:moveTo>
                  <a:pt x="7701105" y="29933"/>
                </a:moveTo>
                <a:cubicBezTo>
                  <a:pt x="7702784" y="30039"/>
                  <a:pt x="7704855" y="30510"/>
                  <a:pt x="7707318" y="31347"/>
                </a:cubicBezTo>
                <a:cubicBezTo>
                  <a:pt x="7717169" y="34696"/>
                  <a:pt x="7724393" y="38295"/>
                  <a:pt x="7728989" y="42146"/>
                </a:cubicBezTo>
                <a:cubicBezTo>
                  <a:pt x="7733585" y="45996"/>
                  <a:pt x="7734704" y="49814"/>
                  <a:pt x="7732345" y="53600"/>
                </a:cubicBezTo>
                <a:cubicBezTo>
                  <a:pt x="7729986" y="57386"/>
                  <a:pt x="7727473" y="64828"/>
                  <a:pt x="7724805" y="75927"/>
                </a:cubicBezTo>
                <a:cubicBezTo>
                  <a:pt x="7722139" y="87027"/>
                  <a:pt x="7719084" y="99739"/>
                  <a:pt x="7715643" y="114065"/>
                </a:cubicBezTo>
                <a:cubicBezTo>
                  <a:pt x="7723816" y="112373"/>
                  <a:pt x="7731373" y="110376"/>
                  <a:pt x="7738314" y="108075"/>
                </a:cubicBezTo>
                <a:cubicBezTo>
                  <a:pt x="7745255" y="105773"/>
                  <a:pt x="7752435" y="107634"/>
                  <a:pt x="7759857" y="113657"/>
                </a:cubicBezTo>
                <a:cubicBezTo>
                  <a:pt x="7767277" y="119679"/>
                  <a:pt x="7766001" y="124405"/>
                  <a:pt x="7756027" y="127832"/>
                </a:cubicBezTo>
                <a:cubicBezTo>
                  <a:pt x="7746055" y="131259"/>
                  <a:pt x="7735295" y="133848"/>
                  <a:pt x="7723751" y="135597"/>
                </a:cubicBezTo>
                <a:cubicBezTo>
                  <a:pt x="7737245" y="144804"/>
                  <a:pt x="7742358" y="151511"/>
                  <a:pt x="7739089" y="155720"/>
                </a:cubicBezTo>
                <a:cubicBezTo>
                  <a:pt x="7735819" y="159929"/>
                  <a:pt x="7731768" y="174692"/>
                  <a:pt x="7726935" y="200010"/>
                </a:cubicBezTo>
                <a:cubicBezTo>
                  <a:pt x="7722103" y="225327"/>
                  <a:pt x="7722956" y="241855"/>
                  <a:pt x="7729495" y="249591"/>
                </a:cubicBezTo>
                <a:cubicBezTo>
                  <a:pt x="7736034" y="257328"/>
                  <a:pt x="7747671" y="260572"/>
                  <a:pt x="7764406" y="259324"/>
                </a:cubicBezTo>
                <a:cubicBezTo>
                  <a:pt x="7781141" y="258077"/>
                  <a:pt x="7791570" y="253753"/>
                  <a:pt x="7795693" y="246354"/>
                </a:cubicBezTo>
                <a:cubicBezTo>
                  <a:pt x="7799815" y="238954"/>
                  <a:pt x="7803921" y="229006"/>
                  <a:pt x="7808007" y="216508"/>
                </a:cubicBezTo>
                <a:cubicBezTo>
                  <a:pt x="7812095" y="204011"/>
                  <a:pt x="7814579" y="205567"/>
                  <a:pt x="7815461" y="221176"/>
                </a:cubicBezTo>
                <a:cubicBezTo>
                  <a:pt x="7816343" y="236785"/>
                  <a:pt x="7819275" y="248896"/>
                  <a:pt x="7824259" y="257507"/>
                </a:cubicBezTo>
                <a:cubicBezTo>
                  <a:pt x="7829242" y="266118"/>
                  <a:pt x="7822083" y="273636"/>
                  <a:pt x="7802781" y="280060"/>
                </a:cubicBezTo>
                <a:cubicBezTo>
                  <a:pt x="7783479" y="286485"/>
                  <a:pt x="7766034" y="288539"/>
                  <a:pt x="7750446" y="286223"/>
                </a:cubicBezTo>
                <a:cubicBezTo>
                  <a:pt x="7734858" y="283907"/>
                  <a:pt x="7722885" y="278555"/>
                  <a:pt x="7714524" y="270166"/>
                </a:cubicBezTo>
                <a:cubicBezTo>
                  <a:pt x="7706163" y="261777"/>
                  <a:pt x="7702442" y="248874"/>
                  <a:pt x="7703360" y="231458"/>
                </a:cubicBezTo>
                <a:cubicBezTo>
                  <a:pt x="7704278" y="214042"/>
                  <a:pt x="7705851" y="197081"/>
                  <a:pt x="7708081" y="180575"/>
                </a:cubicBezTo>
                <a:cubicBezTo>
                  <a:pt x="7709196" y="172322"/>
                  <a:pt x="7709949" y="164692"/>
                  <a:pt x="7710337" y="157683"/>
                </a:cubicBezTo>
                <a:lnTo>
                  <a:pt x="7710381" y="146863"/>
                </a:lnTo>
                <a:lnTo>
                  <a:pt x="7705635" y="166144"/>
                </a:lnTo>
                <a:cubicBezTo>
                  <a:pt x="7698913" y="191306"/>
                  <a:pt x="7691917" y="211152"/>
                  <a:pt x="7684646" y="225682"/>
                </a:cubicBezTo>
                <a:cubicBezTo>
                  <a:pt x="7674952" y="245056"/>
                  <a:pt x="7661473" y="259443"/>
                  <a:pt x="7644207" y="268843"/>
                </a:cubicBezTo>
                <a:cubicBezTo>
                  <a:pt x="7626941" y="278243"/>
                  <a:pt x="7624191" y="275583"/>
                  <a:pt x="7635957" y="260862"/>
                </a:cubicBezTo>
                <a:lnTo>
                  <a:pt x="7653988" y="229064"/>
                </a:lnTo>
                <a:lnTo>
                  <a:pt x="7655715" y="227403"/>
                </a:lnTo>
                <a:lnTo>
                  <a:pt x="7655536" y="226336"/>
                </a:lnTo>
                <a:lnTo>
                  <a:pt x="7666341" y="207280"/>
                </a:lnTo>
                <a:cubicBezTo>
                  <a:pt x="7674830" y="186279"/>
                  <a:pt x="7681763" y="164708"/>
                  <a:pt x="7687141" y="142566"/>
                </a:cubicBezTo>
                <a:cubicBezTo>
                  <a:pt x="7679598" y="145277"/>
                  <a:pt x="7671639" y="143707"/>
                  <a:pt x="7663265" y="137856"/>
                </a:cubicBezTo>
                <a:cubicBezTo>
                  <a:pt x="7654890" y="132005"/>
                  <a:pt x="7655897" y="128183"/>
                  <a:pt x="7666287" y="126391"/>
                </a:cubicBezTo>
                <a:cubicBezTo>
                  <a:pt x="7676676" y="124598"/>
                  <a:pt x="7684631" y="122662"/>
                  <a:pt x="7690153" y="120583"/>
                </a:cubicBezTo>
                <a:cubicBezTo>
                  <a:pt x="7694455" y="102557"/>
                  <a:pt x="7697276" y="86518"/>
                  <a:pt x="7698617" y="72464"/>
                </a:cubicBezTo>
                <a:cubicBezTo>
                  <a:pt x="7699958" y="58411"/>
                  <a:pt x="7699280" y="47208"/>
                  <a:pt x="7696584" y="38854"/>
                </a:cubicBezTo>
                <a:cubicBezTo>
                  <a:pt x="7694562" y="32590"/>
                  <a:pt x="7696069" y="29616"/>
                  <a:pt x="7701105" y="29933"/>
                </a:cubicBezTo>
                <a:close/>
                <a:moveTo>
                  <a:pt x="2700012" y="28233"/>
                </a:moveTo>
                <a:cubicBezTo>
                  <a:pt x="2703651" y="28416"/>
                  <a:pt x="2708176" y="29049"/>
                  <a:pt x="2713588" y="30132"/>
                </a:cubicBezTo>
                <a:cubicBezTo>
                  <a:pt x="2735234" y="34463"/>
                  <a:pt x="2744982" y="43486"/>
                  <a:pt x="2742831" y="57203"/>
                </a:cubicBezTo>
                <a:cubicBezTo>
                  <a:pt x="2740680" y="70919"/>
                  <a:pt x="2732341" y="73920"/>
                  <a:pt x="2717814" y="66205"/>
                </a:cubicBezTo>
                <a:cubicBezTo>
                  <a:pt x="2706787" y="57945"/>
                  <a:pt x="2697914" y="48785"/>
                  <a:pt x="2691195" y="38725"/>
                </a:cubicBezTo>
                <a:cubicBezTo>
                  <a:pt x="2686157" y="31181"/>
                  <a:pt x="2689095" y="27683"/>
                  <a:pt x="2700012" y="28233"/>
                </a:cubicBezTo>
                <a:close/>
                <a:moveTo>
                  <a:pt x="1660588" y="24362"/>
                </a:moveTo>
                <a:cubicBezTo>
                  <a:pt x="1666208" y="23286"/>
                  <a:pt x="1674432" y="25905"/>
                  <a:pt x="1685263" y="32219"/>
                </a:cubicBezTo>
                <a:cubicBezTo>
                  <a:pt x="1701008" y="41009"/>
                  <a:pt x="1705414" y="48280"/>
                  <a:pt x="1698481" y="54030"/>
                </a:cubicBezTo>
                <a:cubicBezTo>
                  <a:pt x="1691547" y="59780"/>
                  <a:pt x="1685657" y="71238"/>
                  <a:pt x="1680810" y="88403"/>
                </a:cubicBezTo>
                <a:cubicBezTo>
                  <a:pt x="1675963" y="105569"/>
                  <a:pt x="1671360" y="120013"/>
                  <a:pt x="1667000" y="131736"/>
                </a:cubicBezTo>
                <a:cubicBezTo>
                  <a:pt x="1662641" y="143459"/>
                  <a:pt x="1656740" y="146173"/>
                  <a:pt x="1649298" y="139878"/>
                </a:cubicBezTo>
                <a:cubicBezTo>
                  <a:pt x="1637080" y="143477"/>
                  <a:pt x="1623650" y="146575"/>
                  <a:pt x="1609009" y="149170"/>
                </a:cubicBezTo>
                <a:cubicBezTo>
                  <a:pt x="1629128" y="166178"/>
                  <a:pt x="1642407" y="177420"/>
                  <a:pt x="1648846" y="182898"/>
                </a:cubicBezTo>
                <a:cubicBezTo>
                  <a:pt x="1654797" y="175972"/>
                  <a:pt x="1659966" y="169056"/>
                  <a:pt x="1664355" y="162152"/>
                </a:cubicBezTo>
                <a:cubicBezTo>
                  <a:pt x="1668743" y="155247"/>
                  <a:pt x="1670037" y="147758"/>
                  <a:pt x="1668237" y="139684"/>
                </a:cubicBezTo>
                <a:cubicBezTo>
                  <a:pt x="1666438" y="131611"/>
                  <a:pt x="1670385" y="128990"/>
                  <a:pt x="1680079" y="131822"/>
                </a:cubicBezTo>
                <a:cubicBezTo>
                  <a:pt x="1689773" y="134654"/>
                  <a:pt x="1698349" y="138422"/>
                  <a:pt x="1705805" y="143126"/>
                </a:cubicBezTo>
                <a:cubicBezTo>
                  <a:pt x="1713263" y="147829"/>
                  <a:pt x="1713520" y="151966"/>
                  <a:pt x="1706580" y="155537"/>
                </a:cubicBezTo>
                <a:cubicBezTo>
                  <a:pt x="1699639" y="159108"/>
                  <a:pt x="1684209" y="171527"/>
                  <a:pt x="1660289" y="192793"/>
                </a:cubicBezTo>
                <a:cubicBezTo>
                  <a:pt x="1673812" y="202975"/>
                  <a:pt x="1686493" y="211138"/>
                  <a:pt x="1698330" y="217283"/>
                </a:cubicBezTo>
                <a:cubicBezTo>
                  <a:pt x="1710168" y="223427"/>
                  <a:pt x="1724785" y="229343"/>
                  <a:pt x="1742180" y="235029"/>
                </a:cubicBezTo>
                <a:cubicBezTo>
                  <a:pt x="1759574" y="240714"/>
                  <a:pt x="1762048" y="245171"/>
                  <a:pt x="1749600" y="248397"/>
                </a:cubicBezTo>
                <a:cubicBezTo>
                  <a:pt x="1737153" y="251624"/>
                  <a:pt x="1725473" y="253466"/>
                  <a:pt x="1714560" y="253925"/>
                </a:cubicBezTo>
                <a:cubicBezTo>
                  <a:pt x="1703647" y="254384"/>
                  <a:pt x="1694111" y="251982"/>
                  <a:pt x="1685951" y="246719"/>
                </a:cubicBezTo>
                <a:cubicBezTo>
                  <a:pt x="1677792" y="241457"/>
                  <a:pt x="1665488" y="229931"/>
                  <a:pt x="1649039" y="212142"/>
                </a:cubicBezTo>
                <a:cubicBezTo>
                  <a:pt x="1632591" y="194353"/>
                  <a:pt x="1619248" y="178360"/>
                  <a:pt x="1609009" y="164163"/>
                </a:cubicBezTo>
                <a:lnTo>
                  <a:pt x="1609009" y="247773"/>
                </a:lnTo>
                <a:cubicBezTo>
                  <a:pt x="1609009" y="256722"/>
                  <a:pt x="1612407" y="259274"/>
                  <a:pt x="1619205" y="255431"/>
                </a:cubicBezTo>
                <a:cubicBezTo>
                  <a:pt x="1626002" y="251588"/>
                  <a:pt x="1635449" y="246637"/>
                  <a:pt x="1647544" y="240578"/>
                </a:cubicBezTo>
                <a:cubicBezTo>
                  <a:pt x="1659640" y="234519"/>
                  <a:pt x="1661200" y="236961"/>
                  <a:pt x="1652223" y="247902"/>
                </a:cubicBezTo>
                <a:cubicBezTo>
                  <a:pt x="1643246" y="258844"/>
                  <a:pt x="1633620" y="269226"/>
                  <a:pt x="1623345" y="279049"/>
                </a:cubicBezTo>
                <a:cubicBezTo>
                  <a:pt x="1613071" y="288872"/>
                  <a:pt x="1605345" y="297154"/>
                  <a:pt x="1600168" y="303894"/>
                </a:cubicBezTo>
                <a:cubicBezTo>
                  <a:pt x="1594991" y="310634"/>
                  <a:pt x="1589294" y="308881"/>
                  <a:pt x="1583078" y="298635"/>
                </a:cubicBezTo>
                <a:cubicBezTo>
                  <a:pt x="1576862" y="288388"/>
                  <a:pt x="1575553" y="279745"/>
                  <a:pt x="1579152" y="272704"/>
                </a:cubicBezTo>
                <a:cubicBezTo>
                  <a:pt x="1582752" y="265663"/>
                  <a:pt x="1584774" y="253223"/>
                  <a:pt x="1585218" y="235383"/>
                </a:cubicBezTo>
                <a:cubicBezTo>
                  <a:pt x="1585663" y="217544"/>
                  <a:pt x="1586111" y="187251"/>
                  <a:pt x="1586563" y="144502"/>
                </a:cubicBezTo>
                <a:cubicBezTo>
                  <a:pt x="1587015" y="101754"/>
                  <a:pt x="1584093" y="74748"/>
                  <a:pt x="1577797" y="63484"/>
                </a:cubicBezTo>
                <a:cubicBezTo>
                  <a:pt x="1571502" y="52220"/>
                  <a:pt x="1571789" y="47046"/>
                  <a:pt x="1578658" y="47964"/>
                </a:cubicBezTo>
                <a:cubicBezTo>
                  <a:pt x="1585527" y="48882"/>
                  <a:pt x="1591686" y="49330"/>
                  <a:pt x="1597135" y="49308"/>
                </a:cubicBezTo>
                <a:cubicBezTo>
                  <a:pt x="1602584" y="49287"/>
                  <a:pt x="1612436" y="46688"/>
                  <a:pt x="1626691" y="41511"/>
                </a:cubicBezTo>
                <a:cubicBezTo>
                  <a:pt x="1640945" y="36334"/>
                  <a:pt x="1650660" y="31387"/>
                  <a:pt x="1655836" y="26669"/>
                </a:cubicBezTo>
                <a:cubicBezTo>
                  <a:pt x="1657131" y="25489"/>
                  <a:pt x="1658715" y="24720"/>
                  <a:pt x="1660588" y="24362"/>
                </a:cubicBezTo>
                <a:close/>
                <a:moveTo>
                  <a:pt x="5853937" y="24233"/>
                </a:moveTo>
                <a:cubicBezTo>
                  <a:pt x="5855719" y="23251"/>
                  <a:pt x="5858634" y="23371"/>
                  <a:pt x="5862681" y="24593"/>
                </a:cubicBezTo>
                <a:cubicBezTo>
                  <a:pt x="5870776" y="27038"/>
                  <a:pt x="5877777" y="31039"/>
                  <a:pt x="5883686" y="36596"/>
                </a:cubicBezTo>
                <a:cubicBezTo>
                  <a:pt x="5889594" y="42153"/>
                  <a:pt x="5890473" y="49732"/>
                  <a:pt x="5886321" y="59332"/>
                </a:cubicBezTo>
                <a:cubicBezTo>
                  <a:pt x="5882170" y="68933"/>
                  <a:pt x="5877333" y="70772"/>
                  <a:pt x="5871812" y="64850"/>
                </a:cubicBezTo>
                <a:cubicBezTo>
                  <a:pt x="5866291" y="58927"/>
                  <a:pt x="5861602" y="53535"/>
                  <a:pt x="5857744" y="48674"/>
                </a:cubicBezTo>
                <a:cubicBezTo>
                  <a:pt x="5854876" y="42924"/>
                  <a:pt x="5852959" y="36861"/>
                  <a:pt x="5851991" y="30487"/>
                </a:cubicBezTo>
                <a:cubicBezTo>
                  <a:pt x="5851507" y="27300"/>
                  <a:pt x="5852156" y="25215"/>
                  <a:pt x="5853937" y="24233"/>
                </a:cubicBezTo>
                <a:close/>
                <a:moveTo>
                  <a:pt x="4092853" y="23657"/>
                </a:moveTo>
                <a:cubicBezTo>
                  <a:pt x="4102705" y="25851"/>
                  <a:pt x="4111366" y="33251"/>
                  <a:pt x="4118837" y="45856"/>
                </a:cubicBezTo>
                <a:cubicBezTo>
                  <a:pt x="4126309" y="58461"/>
                  <a:pt x="4135368" y="72307"/>
                  <a:pt x="4146016" y="87392"/>
                </a:cubicBezTo>
                <a:cubicBezTo>
                  <a:pt x="4156663" y="102478"/>
                  <a:pt x="4170627" y="117554"/>
                  <a:pt x="4187907" y="132618"/>
                </a:cubicBezTo>
                <a:cubicBezTo>
                  <a:pt x="4205187" y="147682"/>
                  <a:pt x="4223521" y="159108"/>
                  <a:pt x="4242909" y="166895"/>
                </a:cubicBezTo>
                <a:cubicBezTo>
                  <a:pt x="4262297" y="174681"/>
                  <a:pt x="4263469" y="179772"/>
                  <a:pt x="4246426" y="182167"/>
                </a:cubicBezTo>
                <a:cubicBezTo>
                  <a:pt x="4229382" y="184562"/>
                  <a:pt x="4213913" y="185526"/>
                  <a:pt x="4200017" y="185060"/>
                </a:cubicBezTo>
                <a:cubicBezTo>
                  <a:pt x="4186122" y="184594"/>
                  <a:pt x="4175087" y="178105"/>
                  <a:pt x="4166913" y="165593"/>
                </a:cubicBezTo>
                <a:cubicBezTo>
                  <a:pt x="4158739" y="153081"/>
                  <a:pt x="4146776" y="134002"/>
                  <a:pt x="4131023" y="108354"/>
                </a:cubicBezTo>
                <a:cubicBezTo>
                  <a:pt x="4115270" y="82707"/>
                  <a:pt x="4104623" y="65613"/>
                  <a:pt x="4099080" y="57074"/>
                </a:cubicBezTo>
                <a:cubicBezTo>
                  <a:pt x="4093538" y="48534"/>
                  <a:pt x="4086751" y="40830"/>
                  <a:pt x="4078721" y="33961"/>
                </a:cubicBezTo>
                <a:cubicBezTo>
                  <a:pt x="4070690" y="27092"/>
                  <a:pt x="4075401" y="23657"/>
                  <a:pt x="4092853" y="23657"/>
                </a:cubicBezTo>
                <a:close/>
                <a:moveTo>
                  <a:pt x="4495114" y="20354"/>
                </a:moveTo>
                <a:cubicBezTo>
                  <a:pt x="4497518" y="20126"/>
                  <a:pt x="4500818" y="20359"/>
                  <a:pt x="4505012" y="21055"/>
                </a:cubicBezTo>
                <a:cubicBezTo>
                  <a:pt x="4520127" y="21972"/>
                  <a:pt x="4531208" y="24970"/>
                  <a:pt x="4538256" y="30046"/>
                </a:cubicBezTo>
                <a:cubicBezTo>
                  <a:pt x="4545304" y="35122"/>
                  <a:pt x="4548255" y="42325"/>
                  <a:pt x="4547108" y="51653"/>
                </a:cubicBezTo>
                <a:cubicBezTo>
                  <a:pt x="4545960" y="60981"/>
                  <a:pt x="4540397" y="63520"/>
                  <a:pt x="4530416" y="59268"/>
                </a:cubicBezTo>
                <a:cubicBezTo>
                  <a:pt x="4520435" y="55016"/>
                  <a:pt x="4509511" y="46889"/>
                  <a:pt x="4497645" y="34886"/>
                </a:cubicBezTo>
                <a:cubicBezTo>
                  <a:pt x="4488745" y="25884"/>
                  <a:pt x="4487901" y="21040"/>
                  <a:pt x="4495114" y="20354"/>
                </a:cubicBezTo>
                <a:close/>
                <a:moveTo>
                  <a:pt x="6248330" y="19579"/>
                </a:moveTo>
                <a:cubicBezTo>
                  <a:pt x="6251592" y="19469"/>
                  <a:pt x="6255459" y="20259"/>
                  <a:pt x="6259930" y="21947"/>
                </a:cubicBezTo>
                <a:cubicBezTo>
                  <a:pt x="6268870" y="25324"/>
                  <a:pt x="6275600" y="29422"/>
                  <a:pt x="6280117" y="34241"/>
                </a:cubicBezTo>
                <a:lnTo>
                  <a:pt x="6281193" y="46237"/>
                </a:lnTo>
                <a:lnTo>
                  <a:pt x="6282869" y="44596"/>
                </a:lnTo>
                <a:cubicBezTo>
                  <a:pt x="6283958" y="44267"/>
                  <a:pt x="6285454" y="44279"/>
                  <a:pt x="6287355" y="44630"/>
                </a:cubicBezTo>
                <a:cubicBezTo>
                  <a:pt x="6294962" y="46035"/>
                  <a:pt x="6299981" y="46935"/>
                  <a:pt x="6302413" y="47330"/>
                </a:cubicBezTo>
                <a:cubicBezTo>
                  <a:pt x="6304843" y="47724"/>
                  <a:pt x="6309127" y="47512"/>
                  <a:pt x="6315265" y="46695"/>
                </a:cubicBezTo>
                <a:cubicBezTo>
                  <a:pt x="6321402" y="45878"/>
                  <a:pt x="6327823" y="44214"/>
                  <a:pt x="6334527" y="41705"/>
                </a:cubicBezTo>
                <a:cubicBezTo>
                  <a:pt x="6341231" y="39195"/>
                  <a:pt x="6346203" y="36004"/>
                  <a:pt x="6349445" y="32132"/>
                </a:cubicBezTo>
                <a:cubicBezTo>
                  <a:pt x="6352685" y="28261"/>
                  <a:pt x="6358382" y="28268"/>
                  <a:pt x="6366535" y="32154"/>
                </a:cubicBezTo>
                <a:cubicBezTo>
                  <a:pt x="6374687" y="36040"/>
                  <a:pt x="6381673" y="41092"/>
                  <a:pt x="6387497" y="47308"/>
                </a:cubicBezTo>
                <a:cubicBezTo>
                  <a:pt x="6393319" y="53524"/>
                  <a:pt x="6391705" y="58479"/>
                  <a:pt x="6382657" y="62172"/>
                </a:cubicBezTo>
                <a:cubicBezTo>
                  <a:pt x="6373607" y="65864"/>
                  <a:pt x="6359684" y="81757"/>
                  <a:pt x="6340884" y="109849"/>
                </a:cubicBezTo>
                <a:cubicBezTo>
                  <a:pt x="6362093" y="125279"/>
                  <a:pt x="6377293" y="141821"/>
                  <a:pt x="6386485" y="159474"/>
                </a:cubicBezTo>
                <a:cubicBezTo>
                  <a:pt x="6395677" y="177126"/>
                  <a:pt x="6395606" y="195145"/>
                  <a:pt x="6386271" y="213529"/>
                </a:cubicBezTo>
                <a:cubicBezTo>
                  <a:pt x="6376935" y="231913"/>
                  <a:pt x="6368309" y="235276"/>
                  <a:pt x="6360393" y="223617"/>
                </a:cubicBezTo>
                <a:cubicBezTo>
                  <a:pt x="6352478" y="211959"/>
                  <a:pt x="6342045" y="200684"/>
                  <a:pt x="6329096" y="189792"/>
                </a:cubicBezTo>
                <a:cubicBezTo>
                  <a:pt x="6316147" y="178901"/>
                  <a:pt x="6316874" y="175029"/>
                  <a:pt x="6331279" y="178177"/>
                </a:cubicBezTo>
                <a:cubicBezTo>
                  <a:pt x="6345683" y="181324"/>
                  <a:pt x="6354008" y="182841"/>
                  <a:pt x="6356253" y="182726"/>
                </a:cubicBezTo>
                <a:cubicBezTo>
                  <a:pt x="6358497" y="182612"/>
                  <a:pt x="6358529" y="177729"/>
                  <a:pt x="6356349" y="168078"/>
                </a:cubicBezTo>
                <a:cubicBezTo>
                  <a:pt x="6354169" y="158427"/>
                  <a:pt x="6349857" y="148873"/>
                  <a:pt x="6343411" y="139415"/>
                </a:cubicBezTo>
                <a:cubicBezTo>
                  <a:pt x="6336965" y="129958"/>
                  <a:pt x="6331307" y="123394"/>
                  <a:pt x="6326439" y="119722"/>
                </a:cubicBezTo>
                <a:cubicBezTo>
                  <a:pt x="6321571" y="116051"/>
                  <a:pt x="6320488" y="111653"/>
                  <a:pt x="6323191" y="106526"/>
                </a:cubicBezTo>
                <a:cubicBezTo>
                  <a:pt x="6325894" y="101399"/>
                  <a:pt x="6330167" y="91910"/>
                  <a:pt x="6336011" y="78057"/>
                </a:cubicBezTo>
                <a:cubicBezTo>
                  <a:pt x="6341855" y="64204"/>
                  <a:pt x="6344795" y="57321"/>
                  <a:pt x="6344831" y="57407"/>
                </a:cubicBezTo>
                <a:cubicBezTo>
                  <a:pt x="6344866" y="57493"/>
                  <a:pt x="6342557" y="58199"/>
                  <a:pt x="6337905" y="59526"/>
                </a:cubicBezTo>
                <a:cubicBezTo>
                  <a:pt x="6333251" y="60852"/>
                  <a:pt x="6326149" y="62620"/>
                  <a:pt x="6316599" y="64828"/>
                </a:cubicBezTo>
                <a:lnTo>
                  <a:pt x="6316599" y="155989"/>
                </a:lnTo>
                <a:cubicBezTo>
                  <a:pt x="6316599" y="201648"/>
                  <a:pt x="6316129" y="238212"/>
                  <a:pt x="6315189" y="265681"/>
                </a:cubicBezTo>
                <a:cubicBezTo>
                  <a:pt x="6314250" y="293149"/>
                  <a:pt x="6310589" y="311605"/>
                  <a:pt x="6304209" y="321048"/>
                </a:cubicBezTo>
                <a:cubicBezTo>
                  <a:pt x="6297827" y="330491"/>
                  <a:pt x="6293543" y="322694"/>
                  <a:pt x="6291356" y="297656"/>
                </a:cubicBezTo>
                <a:cubicBezTo>
                  <a:pt x="6289169" y="272618"/>
                  <a:pt x="6288528" y="244773"/>
                  <a:pt x="6289431" y="214121"/>
                </a:cubicBezTo>
                <a:cubicBezTo>
                  <a:pt x="6290335" y="183468"/>
                  <a:pt x="6291012" y="151941"/>
                  <a:pt x="6291463" y="119540"/>
                </a:cubicBezTo>
                <a:cubicBezTo>
                  <a:pt x="6291915" y="87138"/>
                  <a:pt x="6289442" y="66201"/>
                  <a:pt x="6284043" y="56730"/>
                </a:cubicBezTo>
                <a:cubicBezTo>
                  <a:pt x="6282693" y="54362"/>
                  <a:pt x="6281750" y="52334"/>
                  <a:pt x="6281213" y="50645"/>
                </a:cubicBezTo>
                <a:lnTo>
                  <a:pt x="6281102" y="49498"/>
                </a:lnTo>
                <a:lnTo>
                  <a:pt x="6278957" y="53553"/>
                </a:lnTo>
                <a:cubicBezTo>
                  <a:pt x="6276744" y="59197"/>
                  <a:pt x="6275310" y="67748"/>
                  <a:pt x="6274654" y="79208"/>
                </a:cubicBezTo>
                <a:cubicBezTo>
                  <a:pt x="6273778" y="94487"/>
                  <a:pt x="6273111" y="112542"/>
                  <a:pt x="6272653" y="133371"/>
                </a:cubicBezTo>
                <a:cubicBezTo>
                  <a:pt x="6272194" y="154200"/>
                  <a:pt x="6270573" y="172261"/>
                  <a:pt x="6267792" y="187555"/>
                </a:cubicBezTo>
                <a:cubicBezTo>
                  <a:pt x="6265010" y="202849"/>
                  <a:pt x="6258704" y="215598"/>
                  <a:pt x="6248873" y="225801"/>
                </a:cubicBezTo>
                <a:cubicBezTo>
                  <a:pt x="6239043" y="236004"/>
                  <a:pt x="6231991" y="236133"/>
                  <a:pt x="6227718" y="226188"/>
                </a:cubicBezTo>
                <a:cubicBezTo>
                  <a:pt x="6223444" y="216243"/>
                  <a:pt x="6217138" y="207219"/>
                  <a:pt x="6208800" y="199117"/>
                </a:cubicBezTo>
                <a:cubicBezTo>
                  <a:pt x="6200461" y="191015"/>
                  <a:pt x="6202224" y="188086"/>
                  <a:pt x="6214091" y="190330"/>
                </a:cubicBezTo>
                <a:cubicBezTo>
                  <a:pt x="6225957" y="192574"/>
                  <a:pt x="6232532" y="193496"/>
                  <a:pt x="6233816" y="193094"/>
                </a:cubicBezTo>
                <a:cubicBezTo>
                  <a:pt x="6235099" y="192693"/>
                  <a:pt x="6236817" y="188409"/>
                  <a:pt x="6238968" y="180242"/>
                </a:cubicBezTo>
                <a:cubicBezTo>
                  <a:pt x="6241119" y="172075"/>
                  <a:pt x="6243094" y="159872"/>
                  <a:pt x="6244894" y="143631"/>
                </a:cubicBezTo>
                <a:cubicBezTo>
                  <a:pt x="6246693" y="127391"/>
                  <a:pt x="6247819" y="108272"/>
                  <a:pt x="6248271" y="86274"/>
                </a:cubicBezTo>
                <a:cubicBezTo>
                  <a:pt x="6248723" y="64276"/>
                  <a:pt x="6248181" y="51961"/>
                  <a:pt x="6246647" y="49330"/>
                </a:cubicBezTo>
                <a:cubicBezTo>
                  <a:pt x="6245113" y="46699"/>
                  <a:pt x="6241943" y="46039"/>
                  <a:pt x="6237140" y="47351"/>
                </a:cubicBezTo>
                <a:cubicBezTo>
                  <a:pt x="6232335" y="48663"/>
                  <a:pt x="6226428" y="50122"/>
                  <a:pt x="6219415" y="51728"/>
                </a:cubicBezTo>
                <a:cubicBezTo>
                  <a:pt x="6224807" y="56389"/>
                  <a:pt x="6226581" y="60942"/>
                  <a:pt x="6224739" y="65387"/>
                </a:cubicBezTo>
                <a:cubicBezTo>
                  <a:pt x="6222896" y="69833"/>
                  <a:pt x="6221566" y="74364"/>
                  <a:pt x="6220749" y="78982"/>
                </a:cubicBezTo>
                <a:cubicBezTo>
                  <a:pt x="6224363" y="78179"/>
                  <a:pt x="6228252" y="77301"/>
                  <a:pt x="6232418" y="76347"/>
                </a:cubicBezTo>
                <a:cubicBezTo>
                  <a:pt x="6236583" y="75393"/>
                  <a:pt x="6240179" y="76870"/>
                  <a:pt x="6243206" y="80778"/>
                </a:cubicBezTo>
                <a:cubicBezTo>
                  <a:pt x="6246231" y="84686"/>
                  <a:pt x="6245331" y="88715"/>
                  <a:pt x="6240506" y="92867"/>
                </a:cubicBezTo>
                <a:cubicBezTo>
                  <a:pt x="6235680" y="97018"/>
                  <a:pt x="6228528" y="100284"/>
                  <a:pt x="6219050" y="102665"/>
                </a:cubicBezTo>
                <a:cubicBezTo>
                  <a:pt x="6218332" y="109763"/>
                  <a:pt x="6217099" y="116711"/>
                  <a:pt x="6215350" y="123508"/>
                </a:cubicBezTo>
                <a:cubicBezTo>
                  <a:pt x="6216152" y="122748"/>
                  <a:pt x="6219433" y="121210"/>
                  <a:pt x="6225190" y="118894"/>
                </a:cubicBezTo>
                <a:cubicBezTo>
                  <a:pt x="6230948" y="116578"/>
                  <a:pt x="6235924" y="117546"/>
                  <a:pt x="6240119" y="121798"/>
                </a:cubicBezTo>
                <a:cubicBezTo>
                  <a:pt x="6244313" y="126050"/>
                  <a:pt x="6244263" y="130288"/>
                  <a:pt x="6239968" y="134511"/>
                </a:cubicBezTo>
                <a:cubicBezTo>
                  <a:pt x="6235673" y="138734"/>
                  <a:pt x="6226413" y="142932"/>
                  <a:pt x="6212188" y="147105"/>
                </a:cubicBezTo>
                <a:cubicBezTo>
                  <a:pt x="6209707" y="162851"/>
                  <a:pt x="6203361" y="180464"/>
                  <a:pt x="6193151" y="199945"/>
                </a:cubicBezTo>
                <a:cubicBezTo>
                  <a:pt x="6182940" y="219426"/>
                  <a:pt x="6169891" y="233630"/>
                  <a:pt x="6154002" y="242557"/>
                </a:cubicBezTo>
                <a:cubicBezTo>
                  <a:pt x="6138113" y="251484"/>
                  <a:pt x="6134732" y="250122"/>
                  <a:pt x="6143860" y="238470"/>
                </a:cubicBezTo>
                <a:cubicBezTo>
                  <a:pt x="6152987" y="226819"/>
                  <a:pt x="6161101" y="214124"/>
                  <a:pt x="6168199" y="200386"/>
                </a:cubicBezTo>
                <a:cubicBezTo>
                  <a:pt x="6175298" y="186648"/>
                  <a:pt x="6181514" y="170974"/>
                  <a:pt x="6186849" y="153365"/>
                </a:cubicBezTo>
                <a:cubicBezTo>
                  <a:pt x="6185672" y="155172"/>
                  <a:pt x="6183450" y="156075"/>
                  <a:pt x="6180180" y="156075"/>
                </a:cubicBezTo>
                <a:cubicBezTo>
                  <a:pt x="6176481" y="156075"/>
                  <a:pt x="6172168" y="153684"/>
                  <a:pt x="6167242" y="148901"/>
                </a:cubicBezTo>
                <a:cubicBezTo>
                  <a:pt x="6162316" y="144119"/>
                  <a:pt x="6162699" y="140778"/>
                  <a:pt x="6168393" y="138877"/>
                </a:cubicBezTo>
                <a:cubicBezTo>
                  <a:pt x="6174085" y="136977"/>
                  <a:pt x="6181248" y="134464"/>
                  <a:pt x="6189882" y="131338"/>
                </a:cubicBezTo>
                <a:cubicBezTo>
                  <a:pt x="6191458" y="124168"/>
                  <a:pt x="6192699" y="115765"/>
                  <a:pt x="6193603" y="106128"/>
                </a:cubicBezTo>
                <a:cubicBezTo>
                  <a:pt x="6186691" y="107935"/>
                  <a:pt x="6180463" y="106418"/>
                  <a:pt x="6174921" y="101579"/>
                </a:cubicBezTo>
                <a:cubicBezTo>
                  <a:pt x="6169378" y="96739"/>
                  <a:pt x="6169974" y="93376"/>
                  <a:pt x="6176706" y="91490"/>
                </a:cubicBezTo>
                <a:cubicBezTo>
                  <a:pt x="6183439" y="89604"/>
                  <a:pt x="6189573" y="87622"/>
                  <a:pt x="6195109" y="85543"/>
                </a:cubicBezTo>
                <a:cubicBezTo>
                  <a:pt x="6196800" y="71618"/>
                  <a:pt x="6196980" y="62089"/>
                  <a:pt x="6195646" y="56955"/>
                </a:cubicBezTo>
                <a:cubicBezTo>
                  <a:pt x="6192018" y="56224"/>
                  <a:pt x="6188296" y="53191"/>
                  <a:pt x="6184483" y="47857"/>
                </a:cubicBezTo>
                <a:cubicBezTo>
                  <a:pt x="6180668" y="42522"/>
                  <a:pt x="6182833" y="39855"/>
                  <a:pt x="6190979" y="39855"/>
                </a:cubicBezTo>
                <a:cubicBezTo>
                  <a:pt x="6196714" y="39855"/>
                  <a:pt x="6205350" y="37933"/>
                  <a:pt x="6216888" y="34090"/>
                </a:cubicBezTo>
                <a:cubicBezTo>
                  <a:pt x="6228424" y="30247"/>
                  <a:pt x="6236247" y="26418"/>
                  <a:pt x="6240355" y="22603"/>
                </a:cubicBezTo>
                <a:cubicBezTo>
                  <a:pt x="6242410" y="20696"/>
                  <a:pt x="6245068" y="19688"/>
                  <a:pt x="6248330" y="19579"/>
                </a:cubicBezTo>
                <a:close/>
                <a:moveTo>
                  <a:pt x="7238990" y="18350"/>
                </a:moveTo>
                <a:cubicBezTo>
                  <a:pt x="7240419" y="18450"/>
                  <a:pt x="7242143" y="18979"/>
                  <a:pt x="7244161" y="19936"/>
                </a:cubicBezTo>
                <a:cubicBezTo>
                  <a:pt x="7252235" y="23765"/>
                  <a:pt x="7259463" y="28318"/>
                  <a:pt x="7265843" y="33595"/>
                </a:cubicBezTo>
                <a:cubicBezTo>
                  <a:pt x="7272226" y="38872"/>
                  <a:pt x="7273463" y="43712"/>
                  <a:pt x="7269555" y="48115"/>
                </a:cubicBezTo>
                <a:cubicBezTo>
                  <a:pt x="7265647" y="52517"/>
                  <a:pt x="7259025" y="62942"/>
                  <a:pt x="7249689" y="79391"/>
                </a:cubicBezTo>
                <a:cubicBezTo>
                  <a:pt x="7240354" y="95839"/>
                  <a:pt x="7232281" y="109656"/>
                  <a:pt x="7225469" y="120841"/>
                </a:cubicBezTo>
                <a:cubicBezTo>
                  <a:pt x="7227749" y="122691"/>
                  <a:pt x="7231015" y="126921"/>
                  <a:pt x="7235267" y="133532"/>
                </a:cubicBezTo>
                <a:cubicBezTo>
                  <a:pt x="7239519" y="140143"/>
                  <a:pt x="7240975" y="155311"/>
                  <a:pt x="7239633" y="179037"/>
                </a:cubicBezTo>
                <a:cubicBezTo>
                  <a:pt x="7238293" y="202763"/>
                  <a:pt x="7237622" y="223875"/>
                  <a:pt x="7237622" y="242374"/>
                </a:cubicBezTo>
                <a:cubicBezTo>
                  <a:pt x="7237622" y="260830"/>
                  <a:pt x="7235109" y="274905"/>
                  <a:pt x="7230083" y="284599"/>
                </a:cubicBezTo>
                <a:cubicBezTo>
                  <a:pt x="7225057" y="294293"/>
                  <a:pt x="7219629" y="292884"/>
                  <a:pt x="7213799" y="280372"/>
                </a:cubicBezTo>
                <a:cubicBezTo>
                  <a:pt x="7207971" y="267860"/>
                  <a:pt x="7206411" y="257195"/>
                  <a:pt x="7209121" y="248376"/>
                </a:cubicBezTo>
                <a:cubicBezTo>
                  <a:pt x="7211831" y="239556"/>
                  <a:pt x="7214083" y="220739"/>
                  <a:pt x="7215875" y="191922"/>
                </a:cubicBezTo>
                <a:cubicBezTo>
                  <a:pt x="7217668" y="163105"/>
                  <a:pt x="7216915" y="143506"/>
                  <a:pt x="7213617" y="133123"/>
                </a:cubicBezTo>
                <a:cubicBezTo>
                  <a:pt x="7209057" y="142186"/>
                  <a:pt x="7202237" y="151257"/>
                  <a:pt x="7193160" y="160334"/>
                </a:cubicBezTo>
                <a:cubicBezTo>
                  <a:pt x="7184083" y="169411"/>
                  <a:pt x="7173224" y="177496"/>
                  <a:pt x="7160583" y="184587"/>
                </a:cubicBezTo>
                <a:cubicBezTo>
                  <a:pt x="7147943" y="191678"/>
                  <a:pt x="7147767" y="187598"/>
                  <a:pt x="7160056" y="172347"/>
                </a:cubicBezTo>
                <a:cubicBezTo>
                  <a:pt x="7172346" y="157097"/>
                  <a:pt x="7182951" y="142556"/>
                  <a:pt x="7191869" y="128725"/>
                </a:cubicBezTo>
                <a:cubicBezTo>
                  <a:pt x="7200790" y="114893"/>
                  <a:pt x="7210390" y="97291"/>
                  <a:pt x="7220672" y="75917"/>
                </a:cubicBezTo>
                <a:cubicBezTo>
                  <a:pt x="7230954" y="54543"/>
                  <a:pt x="7235421" y="38912"/>
                  <a:pt x="7234073" y="29024"/>
                </a:cubicBezTo>
                <a:cubicBezTo>
                  <a:pt x="7233062" y="21609"/>
                  <a:pt x="7234701" y="18051"/>
                  <a:pt x="7238990" y="18350"/>
                </a:cubicBezTo>
                <a:close/>
                <a:moveTo>
                  <a:pt x="2387159" y="17989"/>
                </a:moveTo>
                <a:cubicBezTo>
                  <a:pt x="2391305" y="18029"/>
                  <a:pt x="2395629" y="18889"/>
                  <a:pt x="2400132" y="20571"/>
                </a:cubicBezTo>
                <a:cubicBezTo>
                  <a:pt x="2409138" y="23933"/>
                  <a:pt x="2417043" y="28910"/>
                  <a:pt x="2423847" y="35499"/>
                </a:cubicBezTo>
                <a:cubicBezTo>
                  <a:pt x="2430652" y="42088"/>
                  <a:pt x="2432007" y="48534"/>
                  <a:pt x="2427913" y="54837"/>
                </a:cubicBezTo>
                <a:cubicBezTo>
                  <a:pt x="2423819" y="61139"/>
                  <a:pt x="2421338" y="74418"/>
                  <a:pt x="2420470" y="94674"/>
                </a:cubicBezTo>
                <a:cubicBezTo>
                  <a:pt x="2419603" y="114929"/>
                  <a:pt x="2420295" y="147618"/>
                  <a:pt x="2422546" y="192739"/>
                </a:cubicBezTo>
                <a:cubicBezTo>
                  <a:pt x="2424798" y="237861"/>
                  <a:pt x="2424525" y="266943"/>
                  <a:pt x="2421729" y="279985"/>
                </a:cubicBezTo>
                <a:cubicBezTo>
                  <a:pt x="2418932" y="293028"/>
                  <a:pt x="2414605" y="302632"/>
                  <a:pt x="2408747" y="308798"/>
                </a:cubicBezTo>
                <a:cubicBezTo>
                  <a:pt x="2402889" y="314964"/>
                  <a:pt x="2397996" y="312423"/>
                  <a:pt x="2394066" y="301173"/>
                </a:cubicBezTo>
                <a:cubicBezTo>
                  <a:pt x="2390137" y="289923"/>
                  <a:pt x="2387470" y="281129"/>
                  <a:pt x="2386065" y="274790"/>
                </a:cubicBezTo>
                <a:cubicBezTo>
                  <a:pt x="2335429" y="273930"/>
                  <a:pt x="2302257" y="274174"/>
                  <a:pt x="2286547" y="275522"/>
                </a:cubicBezTo>
                <a:cubicBezTo>
                  <a:pt x="2270838" y="276870"/>
                  <a:pt x="2247230" y="277967"/>
                  <a:pt x="2215724" y="278813"/>
                </a:cubicBezTo>
                <a:cubicBezTo>
                  <a:pt x="2208612" y="297771"/>
                  <a:pt x="2201804" y="300122"/>
                  <a:pt x="2195300" y="285868"/>
                </a:cubicBezTo>
                <a:cubicBezTo>
                  <a:pt x="2188797" y="271614"/>
                  <a:pt x="2186894" y="257173"/>
                  <a:pt x="2189589" y="242546"/>
                </a:cubicBezTo>
                <a:cubicBezTo>
                  <a:pt x="2192285" y="227919"/>
                  <a:pt x="2194533" y="207083"/>
                  <a:pt x="2196333" y="180037"/>
                </a:cubicBezTo>
                <a:cubicBezTo>
                  <a:pt x="2198133" y="152992"/>
                  <a:pt x="2199032" y="125631"/>
                  <a:pt x="2199032" y="97954"/>
                </a:cubicBezTo>
                <a:cubicBezTo>
                  <a:pt x="2199032" y="70622"/>
                  <a:pt x="2197233" y="51850"/>
                  <a:pt x="2193633" y="41640"/>
                </a:cubicBezTo>
                <a:cubicBezTo>
                  <a:pt x="2190034" y="31430"/>
                  <a:pt x="2191439" y="26805"/>
                  <a:pt x="2197849" y="27766"/>
                </a:cubicBezTo>
                <a:cubicBezTo>
                  <a:pt x="2204259" y="28727"/>
                  <a:pt x="2210311" y="30526"/>
                  <a:pt x="2216004" y="33165"/>
                </a:cubicBezTo>
                <a:cubicBezTo>
                  <a:pt x="2221697" y="35804"/>
                  <a:pt x="2232603" y="36686"/>
                  <a:pt x="2248721" y="35811"/>
                </a:cubicBezTo>
                <a:cubicBezTo>
                  <a:pt x="2264840" y="34936"/>
                  <a:pt x="2288064" y="32939"/>
                  <a:pt x="2318393" y="29820"/>
                </a:cubicBezTo>
                <a:cubicBezTo>
                  <a:pt x="2348723" y="26701"/>
                  <a:pt x="2367677" y="23539"/>
                  <a:pt x="2375256" y="20334"/>
                </a:cubicBezTo>
                <a:cubicBezTo>
                  <a:pt x="2379045" y="18732"/>
                  <a:pt x="2383013" y="17950"/>
                  <a:pt x="2387159" y="17989"/>
                </a:cubicBezTo>
                <a:close/>
                <a:moveTo>
                  <a:pt x="5456937" y="17981"/>
                </a:moveTo>
                <a:cubicBezTo>
                  <a:pt x="5458172" y="17813"/>
                  <a:pt x="5459669" y="17973"/>
                  <a:pt x="5461427" y="18463"/>
                </a:cubicBezTo>
                <a:cubicBezTo>
                  <a:pt x="5468461" y="20420"/>
                  <a:pt x="5476137" y="24020"/>
                  <a:pt x="5484454" y="29261"/>
                </a:cubicBezTo>
                <a:cubicBezTo>
                  <a:pt x="5492772" y="34502"/>
                  <a:pt x="5494553" y="39808"/>
                  <a:pt x="5489799" y="45178"/>
                </a:cubicBezTo>
                <a:cubicBezTo>
                  <a:pt x="5485046" y="50549"/>
                  <a:pt x="5480912" y="56747"/>
                  <a:pt x="5477399" y="63774"/>
                </a:cubicBezTo>
                <a:cubicBezTo>
                  <a:pt x="5473886" y="70801"/>
                  <a:pt x="5466450" y="83069"/>
                  <a:pt x="5455093" y="100578"/>
                </a:cubicBezTo>
                <a:cubicBezTo>
                  <a:pt x="5469347" y="96233"/>
                  <a:pt x="5481238" y="92247"/>
                  <a:pt x="5490767" y="88619"/>
                </a:cubicBezTo>
                <a:cubicBezTo>
                  <a:pt x="5500296" y="84990"/>
                  <a:pt x="5509431" y="82477"/>
                  <a:pt x="5518171" y="81079"/>
                </a:cubicBezTo>
                <a:cubicBezTo>
                  <a:pt x="5526912" y="79681"/>
                  <a:pt x="5533207" y="81832"/>
                  <a:pt x="5537057" y="87532"/>
                </a:cubicBezTo>
                <a:cubicBezTo>
                  <a:pt x="5540908" y="93233"/>
                  <a:pt x="5536438" y="98348"/>
                  <a:pt x="5523646" y="102880"/>
                </a:cubicBezTo>
                <a:cubicBezTo>
                  <a:pt x="5510854" y="107411"/>
                  <a:pt x="5498802" y="111427"/>
                  <a:pt x="5487487" y="114926"/>
                </a:cubicBezTo>
                <a:cubicBezTo>
                  <a:pt x="5492879" y="119859"/>
                  <a:pt x="5494647" y="124114"/>
                  <a:pt x="5492789" y="127692"/>
                </a:cubicBezTo>
                <a:cubicBezTo>
                  <a:pt x="5490932" y="131270"/>
                  <a:pt x="5488713" y="140229"/>
                  <a:pt x="5486132" y="154569"/>
                </a:cubicBezTo>
                <a:cubicBezTo>
                  <a:pt x="5494392" y="152834"/>
                  <a:pt x="5503814" y="150149"/>
                  <a:pt x="5514397" y="146514"/>
                </a:cubicBezTo>
                <a:cubicBezTo>
                  <a:pt x="5524980" y="142878"/>
                  <a:pt x="5533938" y="144764"/>
                  <a:pt x="5541274" y="152171"/>
                </a:cubicBezTo>
                <a:cubicBezTo>
                  <a:pt x="5548609" y="159578"/>
                  <a:pt x="5544723" y="164102"/>
                  <a:pt x="5529615" y="165744"/>
                </a:cubicBezTo>
                <a:cubicBezTo>
                  <a:pt x="5514508" y="167386"/>
                  <a:pt x="5499361" y="170200"/>
                  <a:pt x="5484175" y="174187"/>
                </a:cubicBezTo>
                <a:cubicBezTo>
                  <a:pt x="5480805" y="192757"/>
                  <a:pt x="5473577" y="211736"/>
                  <a:pt x="5462492" y="231124"/>
                </a:cubicBezTo>
                <a:cubicBezTo>
                  <a:pt x="5451407" y="250512"/>
                  <a:pt x="5437701" y="265573"/>
                  <a:pt x="5421375" y="276307"/>
                </a:cubicBezTo>
                <a:cubicBezTo>
                  <a:pt x="5405049" y="287040"/>
                  <a:pt x="5393767" y="292407"/>
                  <a:pt x="5387529" y="292407"/>
                </a:cubicBezTo>
                <a:cubicBezTo>
                  <a:pt x="5380273" y="292407"/>
                  <a:pt x="5381714" y="287869"/>
                  <a:pt x="5391852" y="278791"/>
                </a:cubicBezTo>
                <a:cubicBezTo>
                  <a:pt x="5401991" y="269714"/>
                  <a:pt x="5413477" y="257432"/>
                  <a:pt x="5426312" y="241944"/>
                </a:cubicBezTo>
                <a:cubicBezTo>
                  <a:pt x="5439147" y="226457"/>
                  <a:pt x="5449134" y="205929"/>
                  <a:pt x="5456276" y="180360"/>
                </a:cubicBezTo>
                <a:cubicBezTo>
                  <a:pt x="5436171" y="186627"/>
                  <a:pt x="5419479" y="191793"/>
                  <a:pt x="5406200" y="195858"/>
                </a:cubicBezTo>
                <a:cubicBezTo>
                  <a:pt x="5392921" y="199924"/>
                  <a:pt x="5381976" y="196532"/>
                  <a:pt x="5373364" y="185684"/>
                </a:cubicBezTo>
                <a:cubicBezTo>
                  <a:pt x="5364753" y="174836"/>
                  <a:pt x="5364093" y="170085"/>
                  <a:pt x="5371385" y="171433"/>
                </a:cubicBezTo>
                <a:cubicBezTo>
                  <a:pt x="5378677" y="172781"/>
                  <a:pt x="5386722" y="173011"/>
                  <a:pt x="5395520" y="172122"/>
                </a:cubicBezTo>
                <a:cubicBezTo>
                  <a:pt x="5404317" y="171233"/>
                  <a:pt x="5425552" y="167425"/>
                  <a:pt x="5459223" y="160700"/>
                </a:cubicBezTo>
                <a:cubicBezTo>
                  <a:pt x="5461761" y="142860"/>
                  <a:pt x="5463030" y="129051"/>
                  <a:pt x="5463030" y="119271"/>
                </a:cubicBezTo>
                <a:cubicBezTo>
                  <a:pt x="5456075" y="118568"/>
                  <a:pt x="5451070" y="117335"/>
                  <a:pt x="5448016" y="115571"/>
                </a:cubicBezTo>
                <a:cubicBezTo>
                  <a:pt x="5434536" y="131302"/>
                  <a:pt x="5421297" y="141986"/>
                  <a:pt x="5408297" y="147621"/>
                </a:cubicBezTo>
                <a:cubicBezTo>
                  <a:pt x="5395298" y="153257"/>
                  <a:pt x="5393584" y="150468"/>
                  <a:pt x="5403156" y="139254"/>
                </a:cubicBezTo>
                <a:cubicBezTo>
                  <a:pt x="5412728" y="128040"/>
                  <a:pt x="5421304" y="115973"/>
                  <a:pt x="5428882" y="103052"/>
                </a:cubicBezTo>
                <a:cubicBezTo>
                  <a:pt x="5436461" y="90131"/>
                  <a:pt x="5442696" y="76594"/>
                  <a:pt x="5447586" y="62441"/>
                </a:cubicBezTo>
                <a:cubicBezTo>
                  <a:pt x="5452475" y="48287"/>
                  <a:pt x="5454247" y="36929"/>
                  <a:pt x="5452899" y="28368"/>
                </a:cubicBezTo>
                <a:cubicBezTo>
                  <a:pt x="5451888" y="21947"/>
                  <a:pt x="5453234" y="18485"/>
                  <a:pt x="5456937" y="17981"/>
                </a:cubicBezTo>
                <a:close/>
                <a:moveTo>
                  <a:pt x="949857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2" y="23743"/>
                  <a:pt x="978843" y="28210"/>
                  <a:pt x="982407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7" y="54299"/>
                  <a:pt x="949549" y="64989"/>
                </a:cubicBezTo>
                <a:cubicBezTo>
                  <a:pt x="937963" y="75680"/>
                  <a:pt x="927459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10" y="52858"/>
                </a:cubicBezTo>
                <a:cubicBezTo>
                  <a:pt x="935877" y="42153"/>
                  <a:pt x="938783" y="32806"/>
                  <a:pt x="938332" y="24819"/>
                </a:cubicBezTo>
                <a:cubicBezTo>
                  <a:pt x="937993" y="18828"/>
                  <a:pt x="941835" y="16387"/>
                  <a:pt x="949857" y="17495"/>
                </a:cubicBezTo>
                <a:close/>
                <a:moveTo>
                  <a:pt x="235482" y="17495"/>
                </a:moveTo>
                <a:cubicBezTo>
                  <a:pt x="238156" y="17864"/>
                  <a:pt x="241294" y="18628"/>
                  <a:pt x="244898" y="19786"/>
                </a:cubicBezTo>
                <a:cubicBezTo>
                  <a:pt x="256757" y="23743"/>
                  <a:pt x="264468" y="28210"/>
                  <a:pt x="268032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5" y="64989"/>
                </a:cubicBezTo>
                <a:cubicBezTo>
                  <a:pt x="223587" y="75680"/>
                  <a:pt x="213084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2" y="42153"/>
                  <a:pt x="224408" y="32806"/>
                  <a:pt x="223957" y="24819"/>
                </a:cubicBezTo>
                <a:cubicBezTo>
                  <a:pt x="223618" y="18828"/>
                  <a:pt x="227460" y="16387"/>
                  <a:pt x="235482" y="17495"/>
                </a:cubicBezTo>
                <a:close/>
                <a:moveTo>
                  <a:pt x="3689678" y="17374"/>
                </a:moveTo>
                <a:cubicBezTo>
                  <a:pt x="3692137" y="17164"/>
                  <a:pt x="3695525" y="18015"/>
                  <a:pt x="3699842" y="19925"/>
                </a:cubicBezTo>
                <a:cubicBezTo>
                  <a:pt x="3708475" y="23747"/>
                  <a:pt x="3715523" y="28512"/>
                  <a:pt x="3720986" y="34219"/>
                </a:cubicBezTo>
                <a:cubicBezTo>
                  <a:pt x="3726450" y="39926"/>
                  <a:pt x="3724432" y="43648"/>
                  <a:pt x="3714931" y="45383"/>
                </a:cubicBezTo>
                <a:cubicBezTo>
                  <a:pt x="3705431" y="47118"/>
                  <a:pt x="3692184" y="52431"/>
                  <a:pt x="3675191" y="61322"/>
                </a:cubicBezTo>
                <a:cubicBezTo>
                  <a:pt x="3685086" y="69223"/>
                  <a:pt x="3689342" y="75429"/>
                  <a:pt x="3687957" y="79939"/>
                </a:cubicBezTo>
                <a:cubicBezTo>
                  <a:pt x="3686574" y="84449"/>
                  <a:pt x="3685466" y="90425"/>
                  <a:pt x="3684634" y="97868"/>
                </a:cubicBezTo>
                <a:cubicBezTo>
                  <a:pt x="3689639" y="96305"/>
                  <a:pt x="3694999" y="94114"/>
                  <a:pt x="3700713" y="91297"/>
                </a:cubicBezTo>
                <a:cubicBezTo>
                  <a:pt x="3706428" y="88479"/>
                  <a:pt x="3712601" y="89794"/>
                  <a:pt x="3719233" y="95244"/>
                </a:cubicBezTo>
                <a:cubicBezTo>
                  <a:pt x="3725866" y="100693"/>
                  <a:pt x="3724672" y="105407"/>
                  <a:pt x="3715652" y="109387"/>
                </a:cubicBezTo>
                <a:cubicBezTo>
                  <a:pt x="3706632" y="113366"/>
                  <a:pt x="3696236" y="116919"/>
                  <a:pt x="3684462" y="120045"/>
                </a:cubicBezTo>
                <a:lnTo>
                  <a:pt x="3683279" y="156290"/>
                </a:lnTo>
                <a:cubicBezTo>
                  <a:pt x="3693130" y="157036"/>
                  <a:pt x="3701893" y="159226"/>
                  <a:pt x="3709564" y="162861"/>
                </a:cubicBezTo>
                <a:cubicBezTo>
                  <a:pt x="3717236" y="166497"/>
                  <a:pt x="3720198" y="172347"/>
                  <a:pt x="3718448" y="180414"/>
                </a:cubicBezTo>
                <a:cubicBezTo>
                  <a:pt x="3716699" y="188480"/>
                  <a:pt x="3711575" y="190836"/>
                  <a:pt x="3703079" y="187480"/>
                </a:cubicBezTo>
                <a:cubicBezTo>
                  <a:pt x="3694583" y="184124"/>
                  <a:pt x="3687982" y="178603"/>
                  <a:pt x="3683279" y="170917"/>
                </a:cubicBezTo>
                <a:cubicBezTo>
                  <a:pt x="3683279" y="190606"/>
                  <a:pt x="3683046" y="211862"/>
                  <a:pt x="3682580" y="234684"/>
                </a:cubicBezTo>
                <a:cubicBezTo>
                  <a:pt x="3682114" y="257507"/>
                  <a:pt x="3679447" y="274633"/>
                  <a:pt x="3674578" y="286062"/>
                </a:cubicBezTo>
                <a:cubicBezTo>
                  <a:pt x="3669709" y="297491"/>
                  <a:pt x="3664293" y="296960"/>
                  <a:pt x="3658327" y="284470"/>
                </a:cubicBezTo>
                <a:cubicBezTo>
                  <a:pt x="3652361" y="271980"/>
                  <a:pt x="3650505" y="261562"/>
                  <a:pt x="3652756" y="253216"/>
                </a:cubicBezTo>
                <a:cubicBezTo>
                  <a:pt x="3655007" y="244870"/>
                  <a:pt x="3656807" y="232637"/>
                  <a:pt x="3658155" y="216519"/>
                </a:cubicBezTo>
                <a:cubicBezTo>
                  <a:pt x="3659503" y="200401"/>
                  <a:pt x="3660628" y="181601"/>
                  <a:pt x="3661532" y="160119"/>
                </a:cubicBezTo>
                <a:cubicBezTo>
                  <a:pt x="3659410" y="172365"/>
                  <a:pt x="3651473" y="186967"/>
                  <a:pt x="3637720" y="203925"/>
                </a:cubicBezTo>
                <a:cubicBezTo>
                  <a:pt x="3623968" y="220882"/>
                  <a:pt x="3608527" y="234018"/>
                  <a:pt x="3591397" y="243332"/>
                </a:cubicBezTo>
                <a:cubicBezTo>
                  <a:pt x="3574268" y="252645"/>
                  <a:pt x="3571658" y="250304"/>
                  <a:pt x="3583568" y="236308"/>
                </a:cubicBezTo>
                <a:cubicBezTo>
                  <a:pt x="3595477" y="222312"/>
                  <a:pt x="3608549" y="205531"/>
                  <a:pt x="3622781" y="185964"/>
                </a:cubicBezTo>
                <a:cubicBezTo>
                  <a:pt x="3637014" y="166396"/>
                  <a:pt x="3648583" y="146983"/>
                  <a:pt x="3657488" y="127724"/>
                </a:cubicBezTo>
                <a:cubicBezTo>
                  <a:pt x="3641499" y="133805"/>
                  <a:pt x="3629829" y="138476"/>
                  <a:pt x="3622480" y="141738"/>
                </a:cubicBezTo>
                <a:cubicBezTo>
                  <a:pt x="3615131" y="145001"/>
                  <a:pt x="3605852" y="142989"/>
                  <a:pt x="3594645" y="135705"/>
                </a:cubicBezTo>
                <a:cubicBezTo>
                  <a:pt x="3583439" y="128420"/>
                  <a:pt x="3584640" y="123913"/>
                  <a:pt x="3598248" y="122185"/>
                </a:cubicBezTo>
                <a:cubicBezTo>
                  <a:pt x="3611857" y="120457"/>
                  <a:pt x="3632952" y="114976"/>
                  <a:pt x="3661532" y="105741"/>
                </a:cubicBezTo>
                <a:cubicBezTo>
                  <a:pt x="3661532" y="94684"/>
                  <a:pt x="3661088" y="86048"/>
                  <a:pt x="3660198" y="79832"/>
                </a:cubicBezTo>
                <a:cubicBezTo>
                  <a:pt x="3659309" y="73615"/>
                  <a:pt x="3658901" y="70234"/>
                  <a:pt x="3658972" y="69690"/>
                </a:cubicBezTo>
                <a:cubicBezTo>
                  <a:pt x="3650511" y="73260"/>
                  <a:pt x="3641850" y="75501"/>
                  <a:pt x="3632988" y="76411"/>
                </a:cubicBezTo>
                <a:cubicBezTo>
                  <a:pt x="3624125" y="77322"/>
                  <a:pt x="3626416" y="72952"/>
                  <a:pt x="3639860" y="63301"/>
                </a:cubicBezTo>
                <a:cubicBezTo>
                  <a:pt x="3653304" y="53650"/>
                  <a:pt x="3663902" y="45383"/>
                  <a:pt x="3671652" y="38500"/>
                </a:cubicBezTo>
                <a:cubicBezTo>
                  <a:pt x="3679404" y="31616"/>
                  <a:pt x="3683881" y="25844"/>
                  <a:pt x="3685086" y="21184"/>
                </a:cubicBezTo>
                <a:cubicBezTo>
                  <a:pt x="3685688" y="18853"/>
                  <a:pt x="3687219" y="17583"/>
                  <a:pt x="3689678" y="17374"/>
                </a:cubicBezTo>
                <a:close/>
                <a:moveTo>
                  <a:pt x="5099235" y="15551"/>
                </a:moveTo>
                <a:cubicBezTo>
                  <a:pt x="5102735" y="15355"/>
                  <a:pt x="5108321" y="17864"/>
                  <a:pt x="5115997" y="23077"/>
                </a:cubicBezTo>
                <a:cubicBezTo>
                  <a:pt x="5131349" y="33502"/>
                  <a:pt x="5137067" y="40937"/>
                  <a:pt x="5133152" y="45383"/>
                </a:cubicBezTo>
                <a:cubicBezTo>
                  <a:pt x="5129237" y="49828"/>
                  <a:pt x="5124480" y="56339"/>
                  <a:pt x="5118880" y="64914"/>
                </a:cubicBezTo>
                <a:cubicBezTo>
                  <a:pt x="5113280" y="73490"/>
                  <a:pt x="5104701" y="87608"/>
                  <a:pt x="5093143" y="107268"/>
                </a:cubicBezTo>
                <a:cubicBezTo>
                  <a:pt x="5103941" y="116976"/>
                  <a:pt x="5108214" y="125172"/>
                  <a:pt x="5105963" y="131854"/>
                </a:cubicBezTo>
                <a:cubicBezTo>
                  <a:pt x="5103712" y="138537"/>
                  <a:pt x="5102586" y="150181"/>
                  <a:pt x="5102586" y="166787"/>
                </a:cubicBezTo>
                <a:cubicBezTo>
                  <a:pt x="5102586" y="182002"/>
                  <a:pt x="5102123" y="201709"/>
                  <a:pt x="5101198" y="225908"/>
                </a:cubicBezTo>
                <a:cubicBezTo>
                  <a:pt x="5100273" y="250107"/>
                  <a:pt x="5097398" y="267914"/>
                  <a:pt x="5092572" y="279329"/>
                </a:cubicBezTo>
                <a:cubicBezTo>
                  <a:pt x="5087747" y="290744"/>
                  <a:pt x="5082108" y="289959"/>
                  <a:pt x="5075655" y="276974"/>
                </a:cubicBezTo>
                <a:cubicBezTo>
                  <a:pt x="5069202" y="263989"/>
                  <a:pt x="5067556" y="253345"/>
                  <a:pt x="5070718" y="245042"/>
                </a:cubicBezTo>
                <a:cubicBezTo>
                  <a:pt x="5073880" y="236739"/>
                  <a:pt x="5076132" y="224277"/>
                  <a:pt x="5077472" y="207657"/>
                </a:cubicBezTo>
                <a:cubicBezTo>
                  <a:pt x="5078813" y="191036"/>
                  <a:pt x="5079484" y="174266"/>
                  <a:pt x="5079484" y="157344"/>
                </a:cubicBezTo>
                <a:cubicBezTo>
                  <a:pt x="5079484" y="139863"/>
                  <a:pt x="5079276" y="128642"/>
                  <a:pt x="5078860" y="123680"/>
                </a:cubicBezTo>
                <a:cubicBezTo>
                  <a:pt x="5071331" y="136400"/>
                  <a:pt x="5063218" y="146653"/>
                  <a:pt x="5054521" y="154440"/>
                </a:cubicBezTo>
                <a:cubicBezTo>
                  <a:pt x="5045824" y="162227"/>
                  <a:pt x="5034538" y="169619"/>
                  <a:pt x="5020663" y="176617"/>
                </a:cubicBezTo>
                <a:cubicBezTo>
                  <a:pt x="5006789" y="183615"/>
                  <a:pt x="5006034" y="180116"/>
                  <a:pt x="5018394" y="166120"/>
                </a:cubicBezTo>
                <a:cubicBezTo>
                  <a:pt x="5030756" y="152124"/>
                  <a:pt x="5042479" y="137590"/>
                  <a:pt x="5053564" y="122519"/>
                </a:cubicBezTo>
                <a:cubicBezTo>
                  <a:pt x="5064649" y="107447"/>
                  <a:pt x="5074665" y="90103"/>
                  <a:pt x="5083614" y="70485"/>
                </a:cubicBezTo>
                <a:cubicBezTo>
                  <a:pt x="5092562" y="50868"/>
                  <a:pt x="5096358" y="35456"/>
                  <a:pt x="5095003" y="24249"/>
                </a:cubicBezTo>
                <a:cubicBezTo>
                  <a:pt x="5094325" y="18646"/>
                  <a:pt x="5095736" y="15746"/>
                  <a:pt x="5099235" y="15551"/>
                </a:cubicBezTo>
                <a:close/>
                <a:moveTo>
                  <a:pt x="2580274" y="14981"/>
                </a:moveTo>
                <a:cubicBezTo>
                  <a:pt x="2581221" y="14633"/>
                  <a:pt x="2582495" y="14639"/>
                  <a:pt x="2584095" y="15000"/>
                </a:cubicBezTo>
                <a:cubicBezTo>
                  <a:pt x="2590498" y="16441"/>
                  <a:pt x="2598622" y="19190"/>
                  <a:pt x="2608467" y="23249"/>
                </a:cubicBezTo>
                <a:cubicBezTo>
                  <a:pt x="2618311" y="27307"/>
                  <a:pt x="2621208" y="34165"/>
                  <a:pt x="2617157" y="43823"/>
                </a:cubicBezTo>
                <a:cubicBezTo>
                  <a:pt x="2613105" y="53481"/>
                  <a:pt x="2611080" y="75096"/>
                  <a:pt x="2611080" y="108666"/>
                </a:cubicBezTo>
                <a:cubicBezTo>
                  <a:pt x="2616357" y="107290"/>
                  <a:pt x="2621878" y="105597"/>
                  <a:pt x="2627643" y="103590"/>
                </a:cubicBezTo>
                <a:cubicBezTo>
                  <a:pt x="2633408" y="101582"/>
                  <a:pt x="2638613" y="102650"/>
                  <a:pt x="2643259" y="106795"/>
                </a:cubicBezTo>
                <a:cubicBezTo>
                  <a:pt x="2647906" y="110939"/>
                  <a:pt x="2648555" y="114944"/>
                  <a:pt x="2645206" y="118808"/>
                </a:cubicBezTo>
                <a:cubicBezTo>
                  <a:pt x="2641858" y="122673"/>
                  <a:pt x="2630482" y="127552"/>
                  <a:pt x="2611080" y="133446"/>
                </a:cubicBezTo>
                <a:lnTo>
                  <a:pt x="2611080" y="160743"/>
                </a:lnTo>
                <a:cubicBezTo>
                  <a:pt x="2618638" y="162248"/>
                  <a:pt x="2625926" y="165260"/>
                  <a:pt x="2632945" y="169777"/>
                </a:cubicBezTo>
                <a:cubicBezTo>
                  <a:pt x="2639965" y="174294"/>
                  <a:pt x="2643177" y="181464"/>
                  <a:pt x="2642582" y="191287"/>
                </a:cubicBezTo>
                <a:cubicBezTo>
                  <a:pt x="2641987" y="201110"/>
                  <a:pt x="2637917" y="204068"/>
                  <a:pt x="2630375" y="200160"/>
                </a:cubicBezTo>
                <a:cubicBezTo>
                  <a:pt x="2622832" y="196253"/>
                  <a:pt x="2616328" y="188756"/>
                  <a:pt x="2610865" y="177671"/>
                </a:cubicBezTo>
                <a:cubicBezTo>
                  <a:pt x="2610062" y="244826"/>
                  <a:pt x="2606663" y="285237"/>
                  <a:pt x="2600669" y="298903"/>
                </a:cubicBezTo>
                <a:cubicBezTo>
                  <a:pt x="2594675" y="312570"/>
                  <a:pt x="2589035" y="311767"/>
                  <a:pt x="2583751" y="296494"/>
                </a:cubicBezTo>
                <a:cubicBezTo>
                  <a:pt x="2578467" y="281222"/>
                  <a:pt x="2577405" y="268309"/>
                  <a:pt x="2580567" y="257754"/>
                </a:cubicBezTo>
                <a:cubicBezTo>
                  <a:pt x="2583730" y="247200"/>
                  <a:pt x="2585981" y="232723"/>
                  <a:pt x="2587322" y="214325"/>
                </a:cubicBezTo>
                <a:cubicBezTo>
                  <a:pt x="2588663" y="195926"/>
                  <a:pt x="2589333" y="179657"/>
                  <a:pt x="2589333" y="165518"/>
                </a:cubicBezTo>
                <a:cubicBezTo>
                  <a:pt x="2585361" y="183228"/>
                  <a:pt x="2578091" y="198518"/>
                  <a:pt x="2567521" y="211389"/>
                </a:cubicBezTo>
                <a:cubicBezTo>
                  <a:pt x="2556953" y="224259"/>
                  <a:pt x="2542874" y="236029"/>
                  <a:pt x="2525286" y="246698"/>
                </a:cubicBezTo>
                <a:cubicBezTo>
                  <a:pt x="2507698" y="257367"/>
                  <a:pt x="2505274" y="254854"/>
                  <a:pt x="2518015" y="239159"/>
                </a:cubicBezTo>
                <a:cubicBezTo>
                  <a:pt x="2530757" y="223463"/>
                  <a:pt x="2542910" y="206710"/>
                  <a:pt x="2554475" y="188900"/>
                </a:cubicBezTo>
                <a:cubicBezTo>
                  <a:pt x="2566041" y="171089"/>
                  <a:pt x="2574957" y="155200"/>
                  <a:pt x="2581224" y="141233"/>
                </a:cubicBezTo>
                <a:cubicBezTo>
                  <a:pt x="2572720" y="143929"/>
                  <a:pt x="2564252" y="145951"/>
                  <a:pt x="2555820" y="147299"/>
                </a:cubicBezTo>
                <a:cubicBezTo>
                  <a:pt x="2547388" y="148647"/>
                  <a:pt x="2538267" y="147295"/>
                  <a:pt x="2528459" y="143244"/>
                </a:cubicBezTo>
                <a:cubicBezTo>
                  <a:pt x="2518650" y="139193"/>
                  <a:pt x="2521597" y="135160"/>
                  <a:pt x="2537299" y="131144"/>
                </a:cubicBezTo>
                <a:cubicBezTo>
                  <a:pt x="2553002" y="127129"/>
                  <a:pt x="2570347" y="121816"/>
                  <a:pt x="2589333" y="115205"/>
                </a:cubicBezTo>
                <a:cubicBezTo>
                  <a:pt x="2589333" y="86869"/>
                  <a:pt x="2588892" y="67668"/>
                  <a:pt x="2588010" y="57601"/>
                </a:cubicBezTo>
                <a:cubicBezTo>
                  <a:pt x="2587128" y="47534"/>
                  <a:pt x="2584654" y="37557"/>
                  <a:pt x="2580589" y="27669"/>
                </a:cubicBezTo>
                <a:cubicBezTo>
                  <a:pt x="2577540" y="20253"/>
                  <a:pt x="2577435" y="16024"/>
                  <a:pt x="2580274" y="14981"/>
                </a:cubicBezTo>
                <a:close/>
                <a:moveTo>
                  <a:pt x="6606267" y="13634"/>
                </a:moveTo>
                <a:cubicBezTo>
                  <a:pt x="6614032" y="15068"/>
                  <a:pt x="6621482" y="17635"/>
                  <a:pt x="6628616" y="21334"/>
                </a:cubicBezTo>
                <a:cubicBezTo>
                  <a:pt x="6635750" y="25034"/>
                  <a:pt x="6637955" y="30139"/>
                  <a:pt x="6635231" y="36650"/>
                </a:cubicBezTo>
                <a:cubicBezTo>
                  <a:pt x="6632505" y="43160"/>
                  <a:pt x="6630720" y="67166"/>
                  <a:pt x="6629875" y="108666"/>
                </a:cubicBezTo>
                <a:cubicBezTo>
                  <a:pt x="6633947" y="104923"/>
                  <a:pt x="6641027" y="98452"/>
                  <a:pt x="6651116" y="89253"/>
                </a:cubicBezTo>
                <a:cubicBezTo>
                  <a:pt x="6661205" y="80054"/>
                  <a:pt x="6666783" y="71991"/>
                  <a:pt x="6667851" y="65065"/>
                </a:cubicBezTo>
                <a:cubicBezTo>
                  <a:pt x="6668919" y="58138"/>
                  <a:pt x="6673407" y="56145"/>
                  <a:pt x="6681317" y="59085"/>
                </a:cubicBezTo>
                <a:cubicBezTo>
                  <a:pt x="6689225" y="62025"/>
                  <a:pt x="6696800" y="67144"/>
                  <a:pt x="6704043" y="74443"/>
                </a:cubicBezTo>
                <a:cubicBezTo>
                  <a:pt x="6711284" y="81742"/>
                  <a:pt x="6709309" y="87002"/>
                  <a:pt x="6698116" y="90221"/>
                </a:cubicBezTo>
                <a:cubicBezTo>
                  <a:pt x="6686923" y="93440"/>
                  <a:pt x="6664111" y="104945"/>
                  <a:pt x="6629681" y="124734"/>
                </a:cubicBezTo>
                <a:cubicBezTo>
                  <a:pt x="6628878" y="139146"/>
                  <a:pt x="6629918" y="150679"/>
                  <a:pt x="6632800" y="159334"/>
                </a:cubicBezTo>
                <a:cubicBezTo>
                  <a:pt x="6635683" y="167988"/>
                  <a:pt x="6646703" y="172505"/>
                  <a:pt x="6665861" y="172885"/>
                </a:cubicBezTo>
                <a:cubicBezTo>
                  <a:pt x="6685019" y="173265"/>
                  <a:pt x="6697574" y="172097"/>
                  <a:pt x="6703526" y="169379"/>
                </a:cubicBezTo>
                <a:cubicBezTo>
                  <a:pt x="6709477" y="166662"/>
                  <a:pt x="6716013" y="157889"/>
                  <a:pt x="6723133" y="143061"/>
                </a:cubicBezTo>
                <a:cubicBezTo>
                  <a:pt x="6730253" y="128233"/>
                  <a:pt x="6733813" y="129395"/>
                  <a:pt x="6733813" y="146546"/>
                </a:cubicBezTo>
                <a:cubicBezTo>
                  <a:pt x="6733813" y="159911"/>
                  <a:pt x="6735386" y="170648"/>
                  <a:pt x="6738534" y="178758"/>
                </a:cubicBezTo>
                <a:cubicBezTo>
                  <a:pt x="6741681" y="186867"/>
                  <a:pt x="6736831" y="193212"/>
                  <a:pt x="6723983" y="197794"/>
                </a:cubicBezTo>
                <a:cubicBezTo>
                  <a:pt x="6711133" y="202376"/>
                  <a:pt x="6693975" y="204434"/>
                  <a:pt x="6672509" y="203968"/>
                </a:cubicBezTo>
                <a:cubicBezTo>
                  <a:pt x="6651041" y="203502"/>
                  <a:pt x="6635173" y="198870"/>
                  <a:pt x="6624906" y="190072"/>
                </a:cubicBezTo>
                <a:cubicBezTo>
                  <a:pt x="6614638" y="181274"/>
                  <a:pt x="6609271" y="166647"/>
                  <a:pt x="6608805" y="146191"/>
                </a:cubicBezTo>
                <a:cubicBezTo>
                  <a:pt x="6608339" y="125735"/>
                  <a:pt x="6608107" y="103353"/>
                  <a:pt x="6608107" y="79046"/>
                </a:cubicBezTo>
                <a:cubicBezTo>
                  <a:pt x="6608107" y="54568"/>
                  <a:pt x="6605859" y="37187"/>
                  <a:pt x="6601363" y="26905"/>
                </a:cubicBezTo>
                <a:cubicBezTo>
                  <a:pt x="6596867" y="16624"/>
                  <a:pt x="6598502" y="12200"/>
                  <a:pt x="6606267" y="13634"/>
                </a:cubicBezTo>
                <a:close/>
                <a:moveTo>
                  <a:pt x="3063462" y="12599"/>
                </a:moveTo>
                <a:cubicBezTo>
                  <a:pt x="3065351" y="12541"/>
                  <a:pt x="3067685" y="12926"/>
                  <a:pt x="3070465" y="13752"/>
                </a:cubicBezTo>
                <a:cubicBezTo>
                  <a:pt x="3081586" y="17057"/>
                  <a:pt x="3089935" y="20904"/>
                  <a:pt x="3095514" y="25292"/>
                </a:cubicBezTo>
                <a:cubicBezTo>
                  <a:pt x="3101092" y="29680"/>
                  <a:pt x="3101748" y="34499"/>
                  <a:pt x="3097482" y="39747"/>
                </a:cubicBezTo>
                <a:cubicBezTo>
                  <a:pt x="3093216" y="44996"/>
                  <a:pt x="3088175" y="53428"/>
                  <a:pt x="3082361" y="65043"/>
                </a:cubicBezTo>
                <a:cubicBezTo>
                  <a:pt x="3076545" y="76659"/>
                  <a:pt x="3067973" y="88504"/>
                  <a:pt x="3056645" y="100578"/>
                </a:cubicBezTo>
                <a:cubicBezTo>
                  <a:pt x="3084995" y="99790"/>
                  <a:pt x="3102523" y="96893"/>
                  <a:pt x="3109227" y="91888"/>
                </a:cubicBezTo>
                <a:cubicBezTo>
                  <a:pt x="3115930" y="86883"/>
                  <a:pt x="3123699" y="86310"/>
                  <a:pt x="3132533" y="90167"/>
                </a:cubicBezTo>
                <a:cubicBezTo>
                  <a:pt x="3141366" y="94025"/>
                  <a:pt x="3148476" y="98847"/>
                  <a:pt x="3153861" y="104633"/>
                </a:cubicBezTo>
                <a:cubicBezTo>
                  <a:pt x="3159246" y="110419"/>
                  <a:pt x="3159650" y="115804"/>
                  <a:pt x="3155076" y="120787"/>
                </a:cubicBezTo>
                <a:cubicBezTo>
                  <a:pt x="3150501" y="125770"/>
                  <a:pt x="3147329" y="137587"/>
                  <a:pt x="3145558" y="156236"/>
                </a:cubicBezTo>
                <a:cubicBezTo>
                  <a:pt x="3143786" y="174886"/>
                  <a:pt x="3142227" y="193643"/>
                  <a:pt x="3140879" y="212507"/>
                </a:cubicBezTo>
                <a:cubicBezTo>
                  <a:pt x="3139531" y="231372"/>
                  <a:pt x="3135552" y="247644"/>
                  <a:pt x="3128941" y="261325"/>
                </a:cubicBezTo>
                <a:cubicBezTo>
                  <a:pt x="3122330" y="275005"/>
                  <a:pt x="3112073" y="285406"/>
                  <a:pt x="3098170" y="292526"/>
                </a:cubicBezTo>
                <a:cubicBezTo>
                  <a:pt x="3084267" y="299646"/>
                  <a:pt x="3076789" y="297857"/>
                  <a:pt x="3075735" y="287159"/>
                </a:cubicBezTo>
                <a:cubicBezTo>
                  <a:pt x="3074681" y="276461"/>
                  <a:pt x="3068959" y="264286"/>
                  <a:pt x="3058570" y="250634"/>
                </a:cubicBezTo>
                <a:cubicBezTo>
                  <a:pt x="3048181" y="236982"/>
                  <a:pt x="3049586" y="233354"/>
                  <a:pt x="3062786" y="239750"/>
                </a:cubicBezTo>
                <a:cubicBezTo>
                  <a:pt x="3075986" y="246146"/>
                  <a:pt x="3085203" y="249745"/>
                  <a:pt x="3090437" y="250548"/>
                </a:cubicBezTo>
                <a:cubicBezTo>
                  <a:pt x="3095672" y="251351"/>
                  <a:pt x="3100544" y="246544"/>
                  <a:pt x="3105054" y="236126"/>
                </a:cubicBezTo>
                <a:cubicBezTo>
                  <a:pt x="3109564" y="225707"/>
                  <a:pt x="3112718" y="209930"/>
                  <a:pt x="3114518" y="188792"/>
                </a:cubicBezTo>
                <a:cubicBezTo>
                  <a:pt x="3116318" y="167655"/>
                  <a:pt x="3117218" y="149973"/>
                  <a:pt x="3117218" y="135748"/>
                </a:cubicBezTo>
                <a:cubicBezTo>
                  <a:pt x="3117218" y="122913"/>
                  <a:pt x="3115981" y="115668"/>
                  <a:pt x="3113507" y="114012"/>
                </a:cubicBezTo>
                <a:cubicBezTo>
                  <a:pt x="3111034" y="112355"/>
                  <a:pt x="3104885" y="112760"/>
                  <a:pt x="3095062" y="115227"/>
                </a:cubicBezTo>
                <a:lnTo>
                  <a:pt x="3066926" y="122282"/>
                </a:lnTo>
                <a:cubicBezTo>
                  <a:pt x="3060101" y="123214"/>
                  <a:pt x="3054035" y="120977"/>
                  <a:pt x="3048729" y="115571"/>
                </a:cubicBezTo>
                <a:cubicBezTo>
                  <a:pt x="3035005" y="131159"/>
                  <a:pt x="3020719" y="143154"/>
                  <a:pt x="3005870" y="151558"/>
                </a:cubicBezTo>
                <a:cubicBezTo>
                  <a:pt x="3002157" y="153659"/>
                  <a:pt x="2999362" y="154937"/>
                  <a:pt x="2997485" y="155393"/>
                </a:cubicBezTo>
                <a:lnTo>
                  <a:pt x="2995822" y="154760"/>
                </a:lnTo>
                <a:lnTo>
                  <a:pt x="2995504" y="160323"/>
                </a:lnTo>
                <a:cubicBezTo>
                  <a:pt x="2995298" y="167655"/>
                  <a:pt x="2995419" y="176718"/>
                  <a:pt x="2995867" y="187512"/>
                </a:cubicBezTo>
                <a:cubicBezTo>
                  <a:pt x="2996763" y="209101"/>
                  <a:pt x="2996054" y="225449"/>
                  <a:pt x="2993738" y="236556"/>
                </a:cubicBezTo>
                <a:cubicBezTo>
                  <a:pt x="2991422" y="247662"/>
                  <a:pt x="2988310" y="256596"/>
                  <a:pt x="2984402" y="263358"/>
                </a:cubicBezTo>
                <a:cubicBezTo>
                  <a:pt x="2980495" y="270119"/>
                  <a:pt x="2976311" y="270219"/>
                  <a:pt x="2971851" y="263659"/>
                </a:cubicBezTo>
                <a:cubicBezTo>
                  <a:pt x="2967391" y="257098"/>
                  <a:pt x="2963978" y="251649"/>
                  <a:pt x="2961612" y="247311"/>
                </a:cubicBezTo>
                <a:cubicBezTo>
                  <a:pt x="2959246" y="242973"/>
                  <a:pt x="2956934" y="240628"/>
                  <a:pt x="2954675" y="240277"/>
                </a:cubicBezTo>
                <a:cubicBezTo>
                  <a:pt x="2952417" y="239926"/>
                  <a:pt x="2941192" y="241399"/>
                  <a:pt x="2921001" y="244697"/>
                </a:cubicBezTo>
                <a:cubicBezTo>
                  <a:pt x="2916297" y="264802"/>
                  <a:pt x="2910930" y="270302"/>
                  <a:pt x="2904900" y="261196"/>
                </a:cubicBezTo>
                <a:cubicBezTo>
                  <a:pt x="2898870" y="252090"/>
                  <a:pt x="2895855" y="239965"/>
                  <a:pt x="2895855" y="224822"/>
                </a:cubicBezTo>
                <a:cubicBezTo>
                  <a:pt x="2895855" y="210553"/>
                  <a:pt x="2895414" y="192825"/>
                  <a:pt x="2894532" y="171638"/>
                </a:cubicBezTo>
                <a:cubicBezTo>
                  <a:pt x="2893650" y="150450"/>
                  <a:pt x="2890502" y="135113"/>
                  <a:pt x="2885089" y="125627"/>
                </a:cubicBezTo>
                <a:cubicBezTo>
                  <a:pt x="2879676" y="116141"/>
                  <a:pt x="2880597" y="111398"/>
                  <a:pt x="2887853" y="111398"/>
                </a:cubicBezTo>
                <a:cubicBezTo>
                  <a:pt x="2892643" y="111398"/>
                  <a:pt x="2898243" y="111835"/>
                  <a:pt x="2904653" y="112710"/>
                </a:cubicBezTo>
                <a:cubicBezTo>
                  <a:pt x="2911536" y="104063"/>
                  <a:pt x="2919215" y="90691"/>
                  <a:pt x="2927690" y="72593"/>
                </a:cubicBezTo>
                <a:cubicBezTo>
                  <a:pt x="2936166" y="54496"/>
                  <a:pt x="2938829" y="40238"/>
                  <a:pt x="2935682" y="29820"/>
                </a:cubicBezTo>
                <a:cubicBezTo>
                  <a:pt x="2932533" y="19402"/>
                  <a:pt x="2940460" y="18316"/>
                  <a:pt x="2959461" y="26561"/>
                </a:cubicBezTo>
                <a:cubicBezTo>
                  <a:pt x="2975666" y="34391"/>
                  <a:pt x="2980674" y="41285"/>
                  <a:pt x="2974486" y="47243"/>
                </a:cubicBezTo>
                <a:cubicBezTo>
                  <a:pt x="2968298" y="53202"/>
                  <a:pt x="2961633" y="61537"/>
                  <a:pt x="2954492" y="72249"/>
                </a:cubicBezTo>
                <a:cubicBezTo>
                  <a:pt x="2947351" y="82961"/>
                  <a:pt x="2936409" y="96448"/>
                  <a:pt x="2921667" y="112710"/>
                </a:cubicBezTo>
                <a:cubicBezTo>
                  <a:pt x="2939019" y="110215"/>
                  <a:pt x="2951079" y="105992"/>
                  <a:pt x="2957848" y="100041"/>
                </a:cubicBezTo>
                <a:cubicBezTo>
                  <a:pt x="2964616" y="94089"/>
                  <a:pt x="2971944" y="93035"/>
                  <a:pt x="2979831" y="96879"/>
                </a:cubicBezTo>
                <a:cubicBezTo>
                  <a:pt x="2987718" y="100722"/>
                  <a:pt x="2994620" y="104723"/>
                  <a:pt x="3000535" y="108881"/>
                </a:cubicBezTo>
                <a:cubicBezTo>
                  <a:pt x="3006450" y="113040"/>
                  <a:pt x="3007787" y="117919"/>
                  <a:pt x="3004547" y="123519"/>
                </a:cubicBezTo>
                <a:cubicBezTo>
                  <a:pt x="3001306" y="129119"/>
                  <a:pt x="2998825" y="135787"/>
                  <a:pt x="2997104" y="143524"/>
                </a:cubicBezTo>
                <a:cubicBezTo>
                  <a:pt x="2996674" y="145458"/>
                  <a:pt x="2996326" y="147825"/>
                  <a:pt x="2996059" y="150625"/>
                </a:cubicBezTo>
                <a:lnTo>
                  <a:pt x="2996037" y="150997"/>
                </a:lnTo>
                <a:lnTo>
                  <a:pt x="2997227" y="148263"/>
                </a:lnTo>
                <a:cubicBezTo>
                  <a:pt x="2999018" y="145430"/>
                  <a:pt x="3001727" y="141774"/>
                  <a:pt x="3005354" y="137296"/>
                </a:cubicBezTo>
                <a:cubicBezTo>
                  <a:pt x="3019858" y="119386"/>
                  <a:pt x="3033130" y="98911"/>
                  <a:pt x="3045169" y="75874"/>
                </a:cubicBezTo>
                <a:cubicBezTo>
                  <a:pt x="3057207" y="52836"/>
                  <a:pt x="3061653" y="35897"/>
                  <a:pt x="3058505" y="25056"/>
                </a:cubicBezTo>
                <a:cubicBezTo>
                  <a:pt x="3056145" y="16925"/>
                  <a:pt x="3057797" y="12773"/>
                  <a:pt x="3063462" y="12599"/>
                </a:cubicBezTo>
                <a:close/>
                <a:moveTo>
                  <a:pt x="7338291" y="11655"/>
                </a:moveTo>
                <a:cubicBezTo>
                  <a:pt x="7347023" y="13562"/>
                  <a:pt x="7355148" y="16358"/>
                  <a:pt x="7362661" y="20044"/>
                </a:cubicBezTo>
                <a:cubicBezTo>
                  <a:pt x="7370176" y="23729"/>
                  <a:pt x="7372360" y="28601"/>
                  <a:pt x="7369211" y="34660"/>
                </a:cubicBezTo>
                <a:cubicBezTo>
                  <a:pt x="7366064" y="40719"/>
                  <a:pt x="7364490" y="60892"/>
                  <a:pt x="7364490" y="95179"/>
                </a:cubicBezTo>
                <a:cubicBezTo>
                  <a:pt x="7372865" y="92784"/>
                  <a:pt x="7380996" y="90386"/>
                  <a:pt x="7388883" y="87984"/>
                </a:cubicBezTo>
                <a:cubicBezTo>
                  <a:pt x="7396771" y="85582"/>
                  <a:pt x="7403901" y="87643"/>
                  <a:pt x="7410275" y="94168"/>
                </a:cubicBezTo>
                <a:cubicBezTo>
                  <a:pt x="7416649" y="100693"/>
                  <a:pt x="7414337" y="105881"/>
                  <a:pt x="7403337" y="109731"/>
                </a:cubicBezTo>
                <a:cubicBezTo>
                  <a:pt x="7392339" y="113581"/>
                  <a:pt x="7379390" y="117077"/>
                  <a:pt x="7364490" y="120217"/>
                </a:cubicBezTo>
                <a:lnTo>
                  <a:pt x="7364490" y="154569"/>
                </a:lnTo>
                <a:cubicBezTo>
                  <a:pt x="7392625" y="151042"/>
                  <a:pt x="7413355" y="147682"/>
                  <a:pt x="7426676" y="144492"/>
                </a:cubicBezTo>
                <a:cubicBezTo>
                  <a:pt x="7439999" y="141301"/>
                  <a:pt x="7450288" y="142789"/>
                  <a:pt x="7457543" y="148955"/>
                </a:cubicBezTo>
                <a:cubicBezTo>
                  <a:pt x="7464800" y="155121"/>
                  <a:pt x="7467751" y="160097"/>
                  <a:pt x="7466395" y="163883"/>
                </a:cubicBezTo>
                <a:cubicBezTo>
                  <a:pt x="7465040" y="167669"/>
                  <a:pt x="7458490" y="169562"/>
                  <a:pt x="7446745" y="169562"/>
                </a:cubicBezTo>
                <a:cubicBezTo>
                  <a:pt x="7437065" y="169562"/>
                  <a:pt x="7424673" y="170232"/>
                  <a:pt x="7409565" y="171573"/>
                </a:cubicBezTo>
                <a:cubicBezTo>
                  <a:pt x="7394458" y="172914"/>
                  <a:pt x="7379433" y="174760"/>
                  <a:pt x="7364490" y="177112"/>
                </a:cubicBezTo>
                <a:cubicBezTo>
                  <a:pt x="7364490" y="220047"/>
                  <a:pt x="7363780" y="253847"/>
                  <a:pt x="7362361" y="278512"/>
                </a:cubicBezTo>
                <a:cubicBezTo>
                  <a:pt x="7360941" y="303177"/>
                  <a:pt x="7357133" y="316381"/>
                  <a:pt x="7350939" y="318123"/>
                </a:cubicBezTo>
                <a:cubicBezTo>
                  <a:pt x="7344743" y="319865"/>
                  <a:pt x="7341151" y="310150"/>
                  <a:pt x="7340161" y="288976"/>
                </a:cubicBezTo>
                <a:cubicBezTo>
                  <a:pt x="7339172" y="267803"/>
                  <a:pt x="7338677" y="231598"/>
                  <a:pt x="7338677" y="180360"/>
                </a:cubicBezTo>
                <a:cubicBezTo>
                  <a:pt x="7307359" y="186526"/>
                  <a:pt x="7287031" y="190545"/>
                  <a:pt x="7277696" y="192417"/>
                </a:cubicBezTo>
                <a:cubicBezTo>
                  <a:pt x="7268361" y="194288"/>
                  <a:pt x="7258645" y="191223"/>
                  <a:pt x="7248549" y="183221"/>
                </a:cubicBezTo>
                <a:cubicBezTo>
                  <a:pt x="7238455" y="175219"/>
                  <a:pt x="7240473" y="170931"/>
                  <a:pt x="7254605" y="170358"/>
                </a:cubicBezTo>
                <a:cubicBezTo>
                  <a:pt x="7268737" y="169784"/>
                  <a:pt x="7296761" y="166077"/>
                  <a:pt x="7338677" y="159237"/>
                </a:cubicBezTo>
                <a:lnTo>
                  <a:pt x="7338677" y="123680"/>
                </a:lnTo>
                <a:lnTo>
                  <a:pt x="7319555" y="127660"/>
                </a:lnTo>
                <a:cubicBezTo>
                  <a:pt x="7309173" y="128606"/>
                  <a:pt x="7301063" y="126828"/>
                  <a:pt x="7295227" y="122325"/>
                </a:cubicBezTo>
                <a:cubicBezTo>
                  <a:pt x="7285633" y="136078"/>
                  <a:pt x="7275405" y="145815"/>
                  <a:pt x="7264543" y="151536"/>
                </a:cubicBezTo>
                <a:cubicBezTo>
                  <a:pt x="7253680" y="157258"/>
                  <a:pt x="7251425" y="155250"/>
                  <a:pt x="7257777" y="145513"/>
                </a:cubicBezTo>
                <a:cubicBezTo>
                  <a:pt x="7264131" y="135776"/>
                  <a:pt x="7270204" y="124046"/>
                  <a:pt x="7275997" y="110322"/>
                </a:cubicBezTo>
                <a:cubicBezTo>
                  <a:pt x="7281791" y="96599"/>
                  <a:pt x="7284013" y="85693"/>
                  <a:pt x="7282665" y="77605"/>
                </a:cubicBezTo>
                <a:cubicBezTo>
                  <a:pt x="7281317" y="69517"/>
                  <a:pt x="7284691" y="66696"/>
                  <a:pt x="7292785" y="69141"/>
                </a:cubicBezTo>
                <a:cubicBezTo>
                  <a:pt x="7300881" y="71586"/>
                  <a:pt x="7307657" y="75494"/>
                  <a:pt x="7313113" y="80864"/>
                </a:cubicBezTo>
                <a:cubicBezTo>
                  <a:pt x="7318569" y="86235"/>
                  <a:pt x="7318928" y="91512"/>
                  <a:pt x="7314189" y="96696"/>
                </a:cubicBezTo>
                <a:cubicBezTo>
                  <a:pt x="7309449" y="101880"/>
                  <a:pt x="7305968" y="105877"/>
                  <a:pt x="7303745" y="108688"/>
                </a:cubicBezTo>
                <a:cubicBezTo>
                  <a:pt x="7306901" y="108688"/>
                  <a:pt x="7318544" y="106271"/>
                  <a:pt x="7338677" y="101439"/>
                </a:cubicBezTo>
                <a:cubicBezTo>
                  <a:pt x="7338677" y="89350"/>
                  <a:pt x="7338459" y="77111"/>
                  <a:pt x="7338021" y="64721"/>
                </a:cubicBezTo>
                <a:cubicBezTo>
                  <a:pt x="7337585" y="52331"/>
                  <a:pt x="7336502" y="43110"/>
                  <a:pt x="7334773" y="37058"/>
                </a:cubicBezTo>
                <a:cubicBezTo>
                  <a:pt x="7333046" y="31007"/>
                  <a:pt x="7331017" y="24783"/>
                  <a:pt x="7328687" y="18387"/>
                </a:cubicBezTo>
                <a:cubicBezTo>
                  <a:pt x="7326356" y="11992"/>
                  <a:pt x="7329557" y="9747"/>
                  <a:pt x="7338291" y="11655"/>
                </a:cubicBezTo>
                <a:close/>
                <a:moveTo>
                  <a:pt x="4433350" y="11655"/>
                </a:moveTo>
                <a:cubicBezTo>
                  <a:pt x="4448257" y="13562"/>
                  <a:pt x="4456832" y="16240"/>
                  <a:pt x="4459077" y="19689"/>
                </a:cubicBezTo>
                <a:cubicBezTo>
                  <a:pt x="4461321" y="23138"/>
                  <a:pt x="4461995" y="26787"/>
                  <a:pt x="4461099" y="30638"/>
                </a:cubicBezTo>
                <a:cubicBezTo>
                  <a:pt x="4460203" y="34488"/>
                  <a:pt x="4460185" y="42085"/>
                  <a:pt x="4461045" y="53428"/>
                </a:cubicBezTo>
                <a:cubicBezTo>
                  <a:pt x="4461905" y="64771"/>
                  <a:pt x="4463856" y="76437"/>
                  <a:pt x="4466896" y="88425"/>
                </a:cubicBezTo>
                <a:cubicBezTo>
                  <a:pt x="4476246" y="85930"/>
                  <a:pt x="4483749" y="83506"/>
                  <a:pt x="4489406" y="81154"/>
                </a:cubicBezTo>
                <a:cubicBezTo>
                  <a:pt x="4495064" y="78803"/>
                  <a:pt x="4502108" y="80534"/>
                  <a:pt x="4510540" y="86349"/>
                </a:cubicBezTo>
                <a:cubicBezTo>
                  <a:pt x="4518972" y="92164"/>
                  <a:pt x="4517061" y="97796"/>
                  <a:pt x="4504808" y="103246"/>
                </a:cubicBezTo>
                <a:cubicBezTo>
                  <a:pt x="4492554" y="108695"/>
                  <a:pt x="4482032" y="112438"/>
                  <a:pt x="4473241" y="114474"/>
                </a:cubicBezTo>
                <a:cubicBezTo>
                  <a:pt x="4483982" y="146352"/>
                  <a:pt x="4493583" y="169859"/>
                  <a:pt x="4502044" y="184996"/>
                </a:cubicBezTo>
                <a:cubicBezTo>
                  <a:pt x="4510504" y="200132"/>
                  <a:pt x="4518714" y="213228"/>
                  <a:pt x="4526673" y="224284"/>
                </a:cubicBezTo>
                <a:cubicBezTo>
                  <a:pt x="4534632" y="235340"/>
                  <a:pt x="4543874" y="245475"/>
                  <a:pt x="4554400" y="254689"/>
                </a:cubicBezTo>
                <a:cubicBezTo>
                  <a:pt x="4564926" y="263903"/>
                  <a:pt x="4571533" y="268864"/>
                  <a:pt x="4574221" y="269574"/>
                </a:cubicBezTo>
                <a:cubicBezTo>
                  <a:pt x="4576910" y="270284"/>
                  <a:pt x="4579398" y="267466"/>
                  <a:pt x="4581686" y="261121"/>
                </a:cubicBezTo>
                <a:cubicBezTo>
                  <a:pt x="4583973" y="254775"/>
                  <a:pt x="4587845" y="245551"/>
                  <a:pt x="4593301" y="233448"/>
                </a:cubicBezTo>
                <a:cubicBezTo>
                  <a:pt x="4598758" y="221344"/>
                  <a:pt x="4601253" y="222033"/>
                  <a:pt x="4600787" y="235513"/>
                </a:cubicBezTo>
                <a:cubicBezTo>
                  <a:pt x="4600321" y="248992"/>
                  <a:pt x="4600758" y="261773"/>
                  <a:pt x="4602099" y="273855"/>
                </a:cubicBezTo>
                <a:cubicBezTo>
                  <a:pt x="4603440" y="285936"/>
                  <a:pt x="4605021" y="295648"/>
                  <a:pt x="4606842" y="302990"/>
                </a:cubicBezTo>
                <a:cubicBezTo>
                  <a:pt x="4608663" y="310333"/>
                  <a:pt x="4602024" y="312143"/>
                  <a:pt x="4586923" y="308422"/>
                </a:cubicBezTo>
                <a:cubicBezTo>
                  <a:pt x="4571823" y="304700"/>
                  <a:pt x="4557339" y="296828"/>
                  <a:pt x="4543473" y="284803"/>
                </a:cubicBezTo>
                <a:cubicBezTo>
                  <a:pt x="4529606" y="272779"/>
                  <a:pt x="4516488" y="257145"/>
                  <a:pt x="4504119" y="237900"/>
                </a:cubicBezTo>
                <a:cubicBezTo>
                  <a:pt x="4491751" y="218656"/>
                  <a:pt x="4481498" y="200218"/>
                  <a:pt x="4473360" y="182586"/>
                </a:cubicBezTo>
                <a:cubicBezTo>
                  <a:pt x="4465221" y="164955"/>
                  <a:pt x="4457861" y="143972"/>
                  <a:pt x="4451279" y="119636"/>
                </a:cubicBezTo>
                <a:cubicBezTo>
                  <a:pt x="4432207" y="124082"/>
                  <a:pt x="4415723" y="127667"/>
                  <a:pt x="4401827" y="130392"/>
                </a:cubicBezTo>
                <a:cubicBezTo>
                  <a:pt x="4387931" y="133116"/>
                  <a:pt x="4375187" y="131876"/>
                  <a:pt x="4363592" y="126670"/>
                </a:cubicBezTo>
                <a:cubicBezTo>
                  <a:pt x="4351998" y="121465"/>
                  <a:pt x="4354551" y="117414"/>
                  <a:pt x="4371250" y="114517"/>
                </a:cubicBezTo>
                <a:cubicBezTo>
                  <a:pt x="4387949" y="111620"/>
                  <a:pt x="4412446" y="105124"/>
                  <a:pt x="4444740" y="95029"/>
                </a:cubicBezTo>
                <a:cubicBezTo>
                  <a:pt x="4442231" y="84761"/>
                  <a:pt x="4438972" y="71152"/>
                  <a:pt x="4434964" y="54202"/>
                </a:cubicBezTo>
                <a:cubicBezTo>
                  <a:pt x="4430956" y="37252"/>
                  <a:pt x="4425958" y="25446"/>
                  <a:pt x="4419971" y="18785"/>
                </a:cubicBezTo>
                <a:cubicBezTo>
                  <a:pt x="4413984" y="12124"/>
                  <a:pt x="4418444" y="9747"/>
                  <a:pt x="4433350" y="11655"/>
                </a:cubicBezTo>
                <a:close/>
                <a:moveTo>
                  <a:pt x="1868996" y="9481"/>
                </a:moveTo>
                <a:cubicBezTo>
                  <a:pt x="1870819" y="9340"/>
                  <a:pt x="1873173" y="9624"/>
                  <a:pt x="1876056" y="10332"/>
                </a:cubicBezTo>
                <a:cubicBezTo>
                  <a:pt x="1887585" y="13164"/>
                  <a:pt x="1896386" y="16735"/>
                  <a:pt x="1902459" y="21044"/>
                </a:cubicBezTo>
                <a:cubicBezTo>
                  <a:pt x="1908532" y="25353"/>
                  <a:pt x="1909317" y="30928"/>
                  <a:pt x="1904815" y="37768"/>
                </a:cubicBezTo>
                <a:cubicBezTo>
                  <a:pt x="1901437" y="42898"/>
                  <a:pt x="1899327" y="55204"/>
                  <a:pt x="1898483" y="74684"/>
                </a:cubicBezTo>
                <a:lnTo>
                  <a:pt x="1898078" y="95676"/>
                </a:lnTo>
                <a:lnTo>
                  <a:pt x="1912916" y="90482"/>
                </a:lnTo>
                <a:cubicBezTo>
                  <a:pt x="1917916" y="89595"/>
                  <a:pt x="1922130" y="89845"/>
                  <a:pt x="1925561" y="91232"/>
                </a:cubicBezTo>
                <a:cubicBezTo>
                  <a:pt x="1932423" y="94007"/>
                  <a:pt x="1934707" y="97775"/>
                  <a:pt x="1932412" y="102536"/>
                </a:cubicBezTo>
                <a:cubicBezTo>
                  <a:pt x="1930118" y="107297"/>
                  <a:pt x="1918610" y="112273"/>
                  <a:pt x="1897888" y="117464"/>
                </a:cubicBezTo>
                <a:lnTo>
                  <a:pt x="1896705" y="154569"/>
                </a:lnTo>
                <a:cubicBezTo>
                  <a:pt x="1918302" y="144660"/>
                  <a:pt x="1926852" y="143391"/>
                  <a:pt x="1922357" y="150762"/>
                </a:cubicBezTo>
                <a:cubicBezTo>
                  <a:pt x="1917860" y="158133"/>
                  <a:pt x="1909310" y="165597"/>
                  <a:pt x="1896705" y="173154"/>
                </a:cubicBezTo>
                <a:cubicBezTo>
                  <a:pt x="1896705" y="210725"/>
                  <a:pt x="1896927" y="236599"/>
                  <a:pt x="1897372" y="250774"/>
                </a:cubicBezTo>
                <a:cubicBezTo>
                  <a:pt x="1897817" y="264949"/>
                  <a:pt x="1893532" y="277454"/>
                  <a:pt x="1884520" y="288288"/>
                </a:cubicBezTo>
                <a:cubicBezTo>
                  <a:pt x="1875507" y="299122"/>
                  <a:pt x="1869276" y="300420"/>
                  <a:pt x="1865827" y="292181"/>
                </a:cubicBezTo>
                <a:cubicBezTo>
                  <a:pt x="1862378" y="283943"/>
                  <a:pt x="1855839" y="274468"/>
                  <a:pt x="1846210" y="263756"/>
                </a:cubicBezTo>
                <a:cubicBezTo>
                  <a:pt x="1836580" y="253043"/>
                  <a:pt x="1837821" y="249265"/>
                  <a:pt x="1849931" y="252420"/>
                </a:cubicBezTo>
                <a:cubicBezTo>
                  <a:pt x="1862042" y="255574"/>
                  <a:pt x="1868792" y="256582"/>
                  <a:pt x="1870183" y="255442"/>
                </a:cubicBezTo>
                <a:cubicBezTo>
                  <a:pt x="1871574" y="254302"/>
                  <a:pt x="1872492" y="247340"/>
                  <a:pt x="1872936" y="234555"/>
                </a:cubicBezTo>
                <a:cubicBezTo>
                  <a:pt x="1873381" y="221771"/>
                  <a:pt x="1873603" y="205061"/>
                  <a:pt x="1873603" y="184426"/>
                </a:cubicBezTo>
                <a:cubicBezTo>
                  <a:pt x="1847662" y="202638"/>
                  <a:pt x="1832271" y="214612"/>
                  <a:pt x="1827431" y="220348"/>
                </a:cubicBezTo>
                <a:cubicBezTo>
                  <a:pt x="1822591" y="226084"/>
                  <a:pt x="1814679" y="223492"/>
                  <a:pt x="1803695" y="212572"/>
                </a:cubicBezTo>
                <a:cubicBezTo>
                  <a:pt x="1792710" y="201652"/>
                  <a:pt x="1792176" y="195356"/>
                  <a:pt x="1802092" y="193686"/>
                </a:cubicBezTo>
                <a:cubicBezTo>
                  <a:pt x="1812008" y="192015"/>
                  <a:pt x="1822624" y="188789"/>
                  <a:pt x="1833938" y="184006"/>
                </a:cubicBezTo>
                <a:cubicBezTo>
                  <a:pt x="1845252" y="179224"/>
                  <a:pt x="1858474" y="172208"/>
                  <a:pt x="1873603" y="162958"/>
                </a:cubicBezTo>
                <a:lnTo>
                  <a:pt x="1873603" y="123680"/>
                </a:lnTo>
                <a:cubicBezTo>
                  <a:pt x="1864498" y="127194"/>
                  <a:pt x="1855617" y="130098"/>
                  <a:pt x="1846962" y="132392"/>
                </a:cubicBezTo>
                <a:cubicBezTo>
                  <a:pt x="1838308" y="134687"/>
                  <a:pt x="1829787" y="132987"/>
                  <a:pt x="1821398" y="127294"/>
                </a:cubicBezTo>
                <a:cubicBezTo>
                  <a:pt x="1813009" y="121601"/>
                  <a:pt x="1814665" y="117338"/>
                  <a:pt x="1826366" y="114506"/>
                </a:cubicBezTo>
                <a:cubicBezTo>
                  <a:pt x="1838068" y="111674"/>
                  <a:pt x="1853828" y="107368"/>
                  <a:pt x="1873647" y="101589"/>
                </a:cubicBezTo>
                <a:cubicBezTo>
                  <a:pt x="1874521" y="59415"/>
                  <a:pt x="1872258" y="32953"/>
                  <a:pt x="1866860" y="22205"/>
                </a:cubicBezTo>
                <a:cubicBezTo>
                  <a:pt x="1862810" y="14144"/>
                  <a:pt x="1863522" y="9903"/>
                  <a:pt x="1868996" y="9481"/>
                </a:cubicBezTo>
                <a:close/>
                <a:moveTo>
                  <a:pt x="5184790" y="7748"/>
                </a:moveTo>
                <a:cubicBezTo>
                  <a:pt x="5188402" y="7276"/>
                  <a:pt x="5194270" y="9159"/>
                  <a:pt x="5202394" y="13397"/>
                </a:cubicBezTo>
                <a:cubicBezTo>
                  <a:pt x="5218641" y="21872"/>
                  <a:pt x="5224388" y="29046"/>
                  <a:pt x="5219634" y="34918"/>
                </a:cubicBezTo>
                <a:cubicBezTo>
                  <a:pt x="5214880" y="40790"/>
                  <a:pt x="5209933" y="48423"/>
                  <a:pt x="5204792" y="57816"/>
                </a:cubicBezTo>
                <a:cubicBezTo>
                  <a:pt x="5199651" y="67209"/>
                  <a:pt x="5190326" y="81922"/>
                  <a:pt x="5176818" y="101955"/>
                </a:cubicBezTo>
                <a:cubicBezTo>
                  <a:pt x="5179026" y="101955"/>
                  <a:pt x="5186529" y="100406"/>
                  <a:pt x="5199328" y="97309"/>
                </a:cubicBezTo>
                <a:cubicBezTo>
                  <a:pt x="5212127" y="94211"/>
                  <a:pt x="5222886" y="91139"/>
                  <a:pt x="5231605" y="88092"/>
                </a:cubicBezTo>
                <a:cubicBezTo>
                  <a:pt x="5240324" y="85044"/>
                  <a:pt x="5247425" y="81638"/>
                  <a:pt x="5252910" y="77874"/>
                </a:cubicBezTo>
                <a:cubicBezTo>
                  <a:pt x="5258395" y="74110"/>
                  <a:pt x="5265272" y="73913"/>
                  <a:pt x="5273539" y="77283"/>
                </a:cubicBezTo>
                <a:cubicBezTo>
                  <a:pt x="5281806" y="80653"/>
                  <a:pt x="5290249" y="86166"/>
                  <a:pt x="5298867" y="93824"/>
                </a:cubicBezTo>
                <a:cubicBezTo>
                  <a:pt x="5307486" y="101482"/>
                  <a:pt x="5305625" y="107397"/>
                  <a:pt x="5293285" y="111570"/>
                </a:cubicBezTo>
                <a:cubicBezTo>
                  <a:pt x="5280946" y="115743"/>
                  <a:pt x="5268097" y="123978"/>
                  <a:pt x="5254739" y="136275"/>
                </a:cubicBezTo>
                <a:cubicBezTo>
                  <a:pt x="5241381" y="148571"/>
                  <a:pt x="5237853" y="146234"/>
                  <a:pt x="5244156" y="129262"/>
                </a:cubicBezTo>
                <a:cubicBezTo>
                  <a:pt x="5250458" y="112291"/>
                  <a:pt x="5253467" y="103518"/>
                  <a:pt x="5253179" y="102944"/>
                </a:cubicBezTo>
                <a:cubicBezTo>
                  <a:pt x="5252893" y="102371"/>
                  <a:pt x="5250355" y="102747"/>
                  <a:pt x="5245565" y="104074"/>
                </a:cubicBezTo>
                <a:cubicBezTo>
                  <a:pt x="5240776" y="105400"/>
                  <a:pt x="5228952" y="108308"/>
                  <a:pt x="5210094" y="112796"/>
                </a:cubicBezTo>
                <a:lnTo>
                  <a:pt x="5199447" y="116797"/>
                </a:lnTo>
                <a:cubicBezTo>
                  <a:pt x="5193266" y="118561"/>
                  <a:pt x="5187781" y="120149"/>
                  <a:pt x="5182991" y="121562"/>
                </a:cubicBezTo>
                <a:cubicBezTo>
                  <a:pt x="5178202" y="122974"/>
                  <a:pt x="5173190" y="120977"/>
                  <a:pt x="5167956" y="115571"/>
                </a:cubicBezTo>
                <a:cubicBezTo>
                  <a:pt x="5159524" y="128348"/>
                  <a:pt x="5148743" y="138741"/>
                  <a:pt x="5135615" y="146750"/>
                </a:cubicBezTo>
                <a:cubicBezTo>
                  <a:pt x="5122486" y="154759"/>
                  <a:pt x="5119579" y="152963"/>
                  <a:pt x="5126892" y="141362"/>
                </a:cubicBezTo>
                <a:cubicBezTo>
                  <a:pt x="5134206" y="129761"/>
                  <a:pt x="5142545" y="116603"/>
                  <a:pt x="5151909" y="101890"/>
                </a:cubicBezTo>
                <a:cubicBezTo>
                  <a:pt x="5161273" y="87177"/>
                  <a:pt x="5168867" y="71812"/>
                  <a:pt x="5174688" y="55794"/>
                </a:cubicBezTo>
                <a:cubicBezTo>
                  <a:pt x="5180511" y="39776"/>
                  <a:pt x="5182522" y="26586"/>
                  <a:pt x="5180722" y="16226"/>
                </a:cubicBezTo>
                <a:cubicBezTo>
                  <a:pt x="5179822" y="11045"/>
                  <a:pt x="5181178" y="8219"/>
                  <a:pt x="5184790" y="7748"/>
                </a:cubicBezTo>
                <a:close/>
                <a:moveTo>
                  <a:pt x="3394804" y="6159"/>
                </a:moveTo>
                <a:cubicBezTo>
                  <a:pt x="3400641" y="7112"/>
                  <a:pt x="3408090" y="9403"/>
                  <a:pt x="3417153" y="13031"/>
                </a:cubicBezTo>
                <a:cubicBezTo>
                  <a:pt x="3426217" y="16659"/>
                  <a:pt x="3429604" y="21549"/>
                  <a:pt x="3427317" y="27701"/>
                </a:cubicBezTo>
                <a:cubicBezTo>
                  <a:pt x="3425030" y="33853"/>
                  <a:pt x="3423025" y="54095"/>
                  <a:pt x="3421305" y="88425"/>
                </a:cubicBezTo>
                <a:cubicBezTo>
                  <a:pt x="3431113" y="86776"/>
                  <a:pt x="3443382" y="83664"/>
                  <a:pt x="3458109" y="79090"/>
                </a:cubicBezTo>
                <a:cubicBezTo>
                  <a:pt x="3472836" y="74515"/>
                  <a:pt x="3484781" y="76261"/>
                  <a:pt x="3493945" y="84327"/>
                </a:cubicBezTo>
                <a:cubicBezTo>
                  <a:pt x="3503109" y="92394"/>
                  <a:pt x="3502298" y="97596"/>
                  <a:pt x="3491514" y="99933"/>
                </a:cubicBezTo>
                <a:cubicBezTo>
                  <a:pt x="3480731" y="102270"/>
                  <a:pt x="3458224" y="105440"/>
                  <a:pt x="3423994" y="109441"/>
                </a:cubicBezTo>
                <a:cubicBezTo>
                  <a:pt x="3440771" y="133374"/>
                  <a:pt x="3459145" y="154881"/>
                  <a:pt x="3479114" y="173961"/>
                </a:cubicBezTo>
                <a:cubicBezTo>
                  <a:pt x="3499083" y="193040"/>
                  <a:pt x="3516936" y="206137"/>
                  <a:pt x="3532674" y="213249"/>
                </a:cubicBezTo>
                <a:cubicBezTo>
                  <a:pt x="3548413" y="220362"/>
                  <a:pt x="3550879" y="225209"/>
                  <a:pt x="3540074" y="227790"/>
                </a:cubicBezTo>
                <a:cubicBezTo>
                  <a:pt x="3529269" y="230372"/>
                  <a:pt x="3516696" y="230956"/>
                  <a:pt x="3502356" y="229543"/>
                </a:cubicBezTo>
                <a:cubicBezTo>
                  <a:pt x="3488016" y="228131"/>
                  <a:pt x="3478414" y="223542"/>
                  <a:pt x="3473553" y="215777"/>
                </a:cubicBezTo>
                <a:cubicBezTo>
                  <a:pt x="3468692" y="208012"/>
                  <a:pt x="3462024" y="197439"/>
                  <a:pt x="3453548" y="184060"/>
                </a:cubicBezTo>
                <a:cubicBezTo>
                  <a:pt x="3445073" y="170680"/>
                  <a:pt x="3434326" y="149206"/>
                  <a:pt x="3421305" y="119636"/>
                </a:cubicBezTo>
                <a:lnTo>
                  <a:pt x="3421305" y="199096"/>
                </a:lnTo>
                <a:cubicBezTo>
                  <a:pt x="3425636" y="198364"/>
                  <a:pt x="3430425" y="197059"/>
                  <a:pt x="3435674" y="195181"/>
                </a:cubicBezTo>
                <a:cubicBezTo>
                  <a:pt x="3440922" y="193302"/>
                  <a:pt x="3447261" y="195238"/>
                  <a:pt x="3454689" y="200988"/>
                </a:cubicBezTo>
                <a:cubicBezTo>
                  <a:pt x="3462117" y="206739"/>
                  <a:pt x="3462206" y="211697"/>
                  <a:pt x="3454958" y="215863"/>
                </a:cubicBezTo>
                <a:cubicBezTo>
                  <a:pt x="3447708" y="220029"/>
                  <a:pt x="3436491" y="223302"/>
                  <a:pt x="3421305" y="225682"/>
                </a:cubicBezTo>
                <a:cubicBezTo>
                  <a:pt x="3422165" y="244210"/>
                  <a:pt x="3421513" y="263336"/>
                  <a:pt x="3419347" y="283061"/>
                </a:cubicBezTo>
                <a:cubicBezTo>
                  <a:pt x="3417182" y="302786"/>
                  <a:pt x="3411765" y="307615"/>
                  <a:pt x="3403096" y="297548"/>
                </a:cubicBezTo>
                <a:cubicBezTo>
                  <a:pt x="3394428" y="287481"/>
                  <a:pt x="3391219" y="277511"/>
                  <a:pt x="3393470" y="267638"/>
                </a:cubicBezTo>
                <a:cubicBezTo>
                  <a:pt x="3395722" y="257765"/>
                  <a:pt x="3397292" y="244870"/>
                  <a:pt x="3398181" y="228952"/>
                </a:cubicBezTo>
                <a:cubicBezTo>
                  <a:pt x="3387068" y="229855"/>
                  <a:pt x="3376416" y="228669"/>
                  <a:pt x="3366228" y="225392"/>
                </a:cubicBezTo>
                <a:cubicBezTo>
                  <a:pt x="3356039" y="222115"/>
                  <a:pt x="3354942" y="218763"/>
                  <a:pt x="3362937" y="215336"/>
                </a:cubicBezTo>
                <a:cubicBezTo>
                  <a:pt x="3370931" y="211909"/>
                  <a:pt x="3382680" y="208567"/>
                  <a:pt x="3398181" y="205312"/>
                </a:cubicBezTo>
                <a:lnTo>
                  <a:pt x="3398181" y="134479"/>
                </a:lnTo>
                <a:cubicBezTo>
                  <a:pt x="3390652" y="156649"/>
                  <a:pt x="3379077" y="176463"/>
                  <a:pt x="3363453" y="193922"/>
                </a:cubicBezTo>
                <a:cubicBezTo>
                  <a:pt x="3347829" y="211382"/>
                  <a:pt x="3332840" y="223162"/>
                  <a:pt x="3318485" y="229264"/>
                </a:cubicBezTo>
                <a:lnTo>
                  <a:pt x="3310514" y="231864"/>
                </a:lnTo>
                <a:lnTo>
                  <a:pt x="3310467" y="233300"/>
                </a:lnTo>
                <a:cubicBezTo>
                  <a:pt x="3309317" y="254409"/>
                  <a:pt x="3306956" y="269074"/>
                  <a:pt x="3303385" y="277296"/>
                </a:cubicBezTo>
                <a:cubicBezTo>
                  <a:pt x="3298624" y="288259"/>
                  <a:pt x="3292763" y="287725"/>
                  <a:pt x="3285800" y="275694"/>
                </a:cubicBezTo>
                <a:cubicBezTo>
                  <a:pt x="3278839" y="263662"/>
                  <a:pt x="3276935" y="253911"/>
                  <a:pt x="3280089" y="246440"/>
                </a:cubicBezTo>
                <a:cubicBezTo>
                  <a:pt x="3283245" y="238969"/>
                  <a:pt x="3285718" y="226489"/>
                  <a:pt x="3287510" y="209001"/>
                </a:cubicBezTo>
                <a:cubicBezTo>
                  <a:pt x="3289303" y="191513"/>
                  <a:pt x="3290199" y="173842"/>
                  <a:pt x="3290199" y="155989"/>
                </a:cubicBezTo>
                <a:cubicBezTo>
                  <a:pt x="3290199" y="138953"/>
                  <a:pt x="3289820" y="129079"/>
                  <a:pt x="3289059" y="126369"/>
                </a:cubicBezTo>
                <a:cubicBezTo>
                  <a:pt x="3281014" y="139103"/>
                  <a:pt x="3271292" y="150715"/>
                  <a:pt x="3259891" y="161205"/>
                </a:cubicBezTo>
                <a:cubicBezTo>
                  <a:pt x="3248491" y="171695"/>
                  <a:pt x="3237421" y="179536"/>
                  <a:pt x="3226679" y="184727"/>
                </a:cubicBezTo>
                <a:cubicBezTo>
                  <a:pt x="3215939" y="189918"/>
                  <a:pt x="3215810" y="186003"/>
                  <a:pt x="3226292" y="172982"/>
                </a:cubicBezTo>
                <a:cubicBezTo>
                  <a:pt x="3236775" y="159961"/>
                  <a:pt x="3248071" y="144936"/>
                  <a:pt x="3260182" y="127907"/>
                </a:cubicBezTo>
                <a:cubicBezTo>
                  <a:pt x="3272292" y="110878"/>
                  <a:pt x="3282800" y="92179"/>
                  <a:pt x="3291705" y="71808"/>
                </a:cubicBezTo>
                <a:cubicBezTo>
                  <a:pt x="3300610" y="51438"/>
                  <a:pt x="3304385" y="36743"/>
                  <a:pt x="3303030" y="27723"/>
                </a:cubicBezTo>
                <a:cubicBezTo>
                  <a:pt x="3301675" y="18703"/>
                  <a:pt x="3306454" y="16365"/>
                  <a:pt x="3317367" y="20711"/>
                </a:cubicBezTo>
                <a:cubicBezTo>
                  <a:pt x="3328280" y="25056"/>
                  <a:pt x="3335507" y="29203"/>
                  <a:pt x="3339049" y="33154"/>
                </a:cubicBezTo>
                <a:cubicBezTo>
                  <a:pt x="3342591" y="37105"/>
                  <a:pt x="3342882" y="40762"/>
                  <a:pt x="3339920" y="44124"/>
                </a:cubicBezTo>
                <a:cubicBezTo>
                  <a:pt x="3336960" y="47487"/>
                  <a:pt x="3332837" y="54453"/>
                  <a:pt x="3327552" y="65022"/>
                </a:cubicBezTo>
                <a:cubicBezTo>
                  <a:pt x="3322268" y="75590"/>
                  <a:pt x="3312126" y="91695"/>
                  <a:pt x="3297125" y="113334"/>
                </a:cubicBezTo>
                <a:cubicBezTo>
                  <a:pt x="3311524" y="119328"/>
                  <a:pt x="3317586" y="128477"/>
                  <a:pt x="3315312" y="140781"/>
                </a:cubicBezTo>
                <a:cubicBezTo>
                  <a:pt x="3313040" y="153085"/>
                  <a:pt x="3311674" y="176173"/>
                  <a:pt x="3311215" y="210044"/>
                </a:cubicBezTo>
                <a:lnTo>
                  <a:pt x="3310746" y="224637"/>
                </a:lnTo>
                <a:lnTo>
                  <a:pt x="3317453" y="216831"/>
                </a:lnTo>
                <a:cubicBezTo>
                  <a:pt x="3331119" y="202440"/>
                  <a:pt x="3344631" y="184999"/>
                  <a:pt x="3357989" y="164507"/>
                </a:cubicBezTo>
                <a:cubicBezTo>
                  <a:pt x="3371347" y="144015"/>
                  <a:pt x="3380701" y="127703"/>
                  <a:pt x="3386049" y="115571"/>
                </a:cubicBezTo>
                <a:cubicBezTo>
                  <a:pt x="3377531" y="118281"/>
                  <a:pt x="3368956" y="120310"/>
                  <a:pt x="3360323" y="121658"/>
                </a:cubicBezTo>
                <a:cubicBezTo>
                  <a:pt x="3351690" y="123006"/>
                  <a:pt x="3343469" y="120450"/>
                  <a:pt x="3335661" y="113990"/>
                </a:cubicBezTo>
                <a:cubicBezTo>
                  <a:pt x="3327853" y="107530"/>
                  <a:pt x="3328972" y="103697"/>
                  <a:pt x="3339017" y="102493"/>
                </a:cubicBezTo>
                <a:cubicBezTo>
                  <a:pt x="3349062" y="101288"/>
                  <a:pt x="3359305" y="99779"/>
                  <a:pt x="3369745" y="97965"/>
                </a:cubicBezTo>
                <a:cubicBezTo>
                  <a:pt x="3380184" y="96151"/>
                  <a:pt x="3389663" y="94534"/>
                  <a:pt x="3398181" y="93114"/>
                </a:cubicBezTo>
                <a:cubicBezTo>
                  <a:pt x="3398181" y="73282"/>
                  <a:pt x="3397518" y="57608"/>
                  <a:pt x="3396191" y="46093"/>
                </a:cubicBezTo>
                <a:cubicBezTo>
                  <a:pt x="3394865" y="34578"/>
                  <a:pt x="3392843" y="24805"/>
                  <a:pt x="3390125" y="16774"/>
                </a:cubicBezTo>
                <a:cubicBezTo>
                  <a:pt x="3387408" y="8744"/>
                  <a:pt x="3388968" y="5205"/>
                  <a:pt x="3394804" y="6159"/>
                </a:cubicBezTo>
                <a:close/>
                <a:moveTo>
                  <a:pt x="5934183" y="3817"/>
                </a:moveTo>
                <a:cubicBezTo>
                  <a:pt x="5935824" y="3880"/>
                  <a:pt x="5937813" y="4269"/>
                  <a:pt x="5940151" y="4986"/>
                </a:cubicBezTo>
                <a:cubicBezTo>
                  <a:pt x="5949500" y="7855"/>
                  <a:pt x="5957581" y="11712"/>
                  <a:pt x="5964392" y="16559"/>
                </a:cubicBezTo>
                <a:cubicBezTo>
                  <a:pt x="5971390" y="21750"/>
                  <a:pt x="5971825" y="26429"/>
                  <a:pt x="5965694" y="30595"/>
                </a:cubicBezTo>
                <a:cubicBezTo>
                  <a:pt x="5959564" y="34760"/>
                  <a:pt x="5951311" y="40453"/>
                  <a:pt x="5940936" y="47674"/>
                </a:cubicBezTo>
                <a:cubicBezTo>
                  <a:pt x="5930560" y="54894"/>
                  <a:pt x="5920551" y="60143"/>
                  <a:pt x="5910907" y="63419"/>
                </a:cubicBezTo>
                <a:cubicBezTo>
                  <a:pt x="5901263" y="66696"/>
                  <a:pt x="5899675" y="64283"/>
                  <a:pt x="5906143" y="56181"/>
                </a:cubicBezTo>
                <a:cubicBezTo>
                  <a:pt x="5912610" y="48079"/>
                  <a:pt x="5918457" y="40604"/>
                  <a:pt x="5923684" y="33757"/>
                </a:cubicBezTo>
                <a:cubicBezTo>
                  <a:pt x="5928911" y="26909"/>
                  <a:pt x="5930625" y="19685"/>
                  <a:pt x="5928825" y="12085"/>
                </a:cubicBezTo>
                <a:cubicBezTo>
                  <a:pt x="5927476" y="6385"/>
                  <a:pt x="5929261" y="3629"/>
                  <a:pt x="5934183" y="3817"/>
                </a:cubicBezTo>
                <a:close/>
                <a:moveTo>
                  <a:pt x="1502597" y="799"/>
                </a:moveTo>
                <a:cubicBezTo>
                  <a:pt x="1504293" y="699"/>
                  <a:pt x="1506516" y="944"/>
                  <a:pt x="1509265" y="1534"/>
                </a:cubicBezTo>
                <a:cubicBezTo>
                  <a:pt x="1520264" y="3893"/>
                  <a:pt x="1529514" y="7159"/>
                  <a:pt x="1537014" y="11332"/>
                </a:cubicBezTo>
                <a:cubicBezTo>
                  <a:pt x="1544514" y="15505"/>
                  <a:pt x="1546012" y="21929"/>
                  <a:pt x="1541509" y="30605"/>
                </a:cubicBezTo>
                <a:cubicBezTo>
                  <a:pt x="1537007" y="39281"/>
                  <a:pt x="1534755" y="59902"/>
                  <a:pt x="1534755" y="92469"/>
                </a:cubicBezTo>
                <a:cubicBezTo>
                  <a:pt x="1541983" y="89873"/>
                  <a:pt x="1549737" y="87876"/>
                  <a:pt x="1558019" y="86478"/>
                </a:cubicBezTo>
                <a:cubicBezTo>
                  <a:pt x="1566300" y="85080"/>
                  <a:pt x="1571018" y="87159"/>
                  <a:pt x="1572172" y="92716"/>
                </a:cubicBezTo>
                <a:cubicBezTo>
                  <a:pt x="1573327" y="98273"/>
                  <a:pt x="1571047" y="103188"/>
                  <a:pt x="1565332" y="107462"/>
                </a:cubicBezTo>
                <a:cubicBezTo>
                  <a:pt x="1559617" y="111735"/>
                  <a:pt x="1549425" y="116310"/>
                  <a:pt x="1534755" y="121185"/>
                </a:cubicBezTo>
                <a:lnTo>
                  <a:pt x="1534755" y="155193"/>
                </a:lnTo>
                <a:cubicBezTo>
                  <a:pt x="1551146" y="157774"/>
                  <a:pt x="1560869" y="161886"/>
                  <a:pt x="1563923" y="167529"/>
                </a:cubicBezTo>
                <a:cubicBezTo>
                  <a:pt x="1566978" y="173172"/>
                  <a:pt x="1567867" y="179199"/>
                  <a:pt x="1566591" y="185609"/>
                </a:cubicBezTo>
                <a:cubicBezTo>
                  <a:pt x="1565314" y="192019"/>
                  <a:pt x="1561270" y="193743"/>
                  <a:pt x="1554459" y="190782"/>
                </a:cubicBezTo>
                <a:cubicBezTo>
                  <a:pt x="1547647" y="187821"/>
                  <a:pt x="1540957" y="181199"/>
                  <a:pt x="1534389" y="170917"/>
                </a:cubicBezTo>
                <a:cubicBezTo>
                  <a:pt x="1533744" y="194707"/>
                  <a:pt x="1533422" y="217179"/>
                  <a:pt x="1533422" y="238330"/>
                </a:cubicBezTo>
                <a:cubicBezTo>
                  <a:pt x="1533422" y="257231"/>
                  <a:pt x="1532235" y="274568"/>
                  <a:pt x="1529862" y="290342"/>
                </a:cubicBezTo>
                <a:cubicBezTo>
                  <a:pt x="1527488" y="306117"/>
                  <a:pt x="1521835" y="306887"/>
                  <a:pt x="1512901" y="292655"/>
                </a:cubicBezTo>
                <a:cubicBezTo>
                  <a:pt x="1503967" y="278422"/>
                  <a:pt x="1500855" y="265720"/>
                  <a:pt x="1503565" y="254549"/>
                </a:cubicBezTo>
                <a:cubicBezTo>
                  <a:pt x="1506276" y="243378"/>
                  <a:pt x="1508301" y="230873"/>
                  <a:pt x="1509642" y="217035"/>
                </a:cubicBezTo>
                <a:cubicBezTo>
                  <a:pt x="1510983" y="203197"/>
                  <a:pt x="1511653" y="182877"/>
                  <a:pt x="1511653" y="156075"/>
                </a:cubicBezTo>
                <a:cubicBezTo>
                  <a:pt x="1501256" y="185745"/>
                  <a:pt x="1483360" y="209134"/>
                  <a:pt x="1457963" y="226242"/>
                </a:cubicBezTo>
                <a:cubicBezTo>
                  <a:pt x="1432567" y="243349"/>
                  <a:pt x="1426465" y="243593"/>
                  <a:pt x="1439658" y="226973"/>
                </a:cubicBezTo>
                <a:cubicBezTo>
                  <a:pt x="1452851" y="210353"/>
                  <a:pt x="1465503" y="193069"/>
                  <a:pt x="1477613" y="175122"/>
                </a:cubicBezTo>
                <a:cubicBezTo>
                  <a:pt x="1489724" y="157176"/>
                  <a:pt x="1499270" y="141376"/>
                  <a:pt x="1506254" y="127724"/>
                </a:cubicBezTo>
                <a:cubicBezTo>
                  <a:pt x="1501651" y="130334"/>
                  <a:pt x="1492731" y="132786"/>
                  <a:pt x="1479495" y="135081"/>
                </a:cubicBezTo>
                <a:cubicBezTo>
                  <a:pt x="1466259" y="137375"/>
                  <a:pt x="1455486" y="135540"/>
                  <a:pt x="1447176" y="129574"/>
                </a:cubicBezTo>
                <a:cubicBezTo>
                  <a:pt x="1438866" y="123609"/>
                  <a:pt x="1439690" y="120006"/>
                  <a:pt x="1449650" y="118765"/>
                </a:cubicBezTo>
                <a:cubicBezTo>
                  <a:pt x="1459609" y="117525"/>
                  <a:pt x="1480277" y="111391"/>
                  <a:pt x="1511653" y="100363"/>
                </a:cubicBezTo>
                <a:cubicBezTo>
                  <a:pt x="1511653" y="86238"/>
                  <a:pt x="1511434" y="69980"/>
                  <a:pt x="1510997" y="51589"/>
                </a:cubicBezTo>
                <a:cubicBezTo>
                  <a:pt x="1510560" y="33197"/>
                  <a:pt x="1507412" y="19667"/>
                  <a:pt x="1501554" y="10999"/>
                </a:cubicBezTo>
                <a:cubicBezTo>
                  <a:pt x="1497161" y="4497"/>
                  <a:pt x="1497508" y="1097"/>
                  <a:pt x="1502597" y="799"/>
                </a:cubicBezTo>
                <a:close/>
                <a:moveTo>
                  <a:pt x="6920763" y="1"/>
                </a:moveTo>
                <a:cubicBezTo>
                  <a:pt x="6923668" y="-24"/>
                  <a:pt x="6928139" y="1072"/>
                  <a:pt x="6934176" y="3287"/>
                </a:cubicBezTo>
                <a:cubicBezTo>
                  <a:pt x="6946251" y="7718"/>
                  <a:pt x="6952579" y="11303"/>
                  <a:pt x="6953159" y="14042"/>
                </a:cubicBezTo>
                <a:cubicBezTo>
                  <a:pt x="6953740" y="16781"/>
                  <a:pt x="6945928" y="25378"/>
                  <a:pt x="6929723" y="39833"/>
                </a:cubicBezTo>
                <a:cubicBezTo>
                  <a:pt x="6948265" y="38184"/>
                  <a:pt x="6962075" y="34621"/>
                  <a:pt x="6971153" y="29143"/>
                </a:cubicBezTo>
                <a:cubicBezTo>
                  <a:pt x="6980229" y="23665"/>
                  <a:pt x="6990893" y="24213"/>
                  <a:pt x="7003138" y="30788"/>
                </a:cubicBezTo>
                <a:cubicBezTo>
                  <a:pt x="7015385" y="37363"/>
                  <a:pt x="7020247" y="42755"/>
                  <a:pt x="7017722" y="46964"/>
                </a:cubicBezTo>
                <a:cubicBezTo>
                  <a:pt x="7015199" y="51173"/>
                  <a:pt x="7010316" y="56669"/>
                  <a:pt x="7003073" y="63452"/>
                </a:cubicBezTo>
                <a:cubicBezTo>
                  <a:pt x="6995832" y="70234"/>
                  <a:pt x="6989719" y="76788"/>
                  <a:pt x="6984737" y="83112"/>
                </a:cubicBezTo>
                <a:cubicBezTo>
                  <a:pt x="6979753" y="89436"/>
                  <a:pt x="6973117" y="95782"/>
                  <a:pt x="6964828" y="102149"/>
                </a:cubicBezTo>
                <a:cubicBezTo>
                  <a:pt x="6973491" y="106866"/>
                  <a:pt x="6981815" y="111226"/>
                  <a:pt x="6989801" y="115227"/>
                </a:cubicBezTo>
                <a:cubicBezTo>
                  <a:pt x="6997789" y="119228"/>
                  <a:pt x="7008671" y="123673"/>
                  <a:pt x="7022444" y="128563"/>
                </a:cubicBezTo>
                <a:cubicBezTo>
                  <a:pt x="7036218" y="133453"/>
                  <a:pt x="7048869" y="137228"/>
                  <a:pt x="7060399" y="139888"/>
                </a:cubicBezTo>
                <a:cubicBezTo>
                  <a:pt x="7071928" y="142549"/>
                  <a:pt x="7084527" y="144499"/>
                  <a:pt x="7098192" y="145739"/>
                </a:cubicBezTo>
                <a:cubicBezTo>
                  <a:pt x="7111859" y="146980"/>
                  <a:pt x="7114798" y="149901"/>
                  <a:pt x="7107011" y="154505"/>
                </a:cubicBezTo>
                <a:cubicBezTo>
                  <a:pt x="7099225" y="159108"/>
                  <a:pt x="7087043" y="162768"/>
                  <a:pt x="7070465" y="165486"/>
                </a:cubicBezTo>
                <a:cubicBezTo>
                  <a:pt x="7053889" y="168203"/>
                  <a:pt x="7040140" y="168160"/>
                  <a:pt x="7029219" y="165357"/>
                </a:cubicBezTo>
                <a:cubicBezTo>
                  <a:pt x="7018300" y="162553"/>
                  <a:pt x="6991968" y="146861"/>
                  <a:pt x="6950223" y="118281"/>
                </a:cubicBezTo>
                <a:cubicBezTo>
                  <a:pt x="6922719" y="143104"/>
                  <a:pt x="6898663" y="159635"/>
                  <a:pt x="6878055" y="167873"/>
                </a:cubicBezTo>
                <a:cubicBezTo>
                  <a:pt x="6857449" y="176112"/>
                  <a:pt x="6838836" y="181830"/>
                  <a:pt x="6822215" y="185028"/>
                </a:cubicBezTo>
                <a:cubicBezTo>
                  <a:pt x="6805595" y="188226"/>
                  <a:pt x="6804129" y="186057"/>
                  <a:pt x="6817817" y="178521"/>
                </a:cubicBezTo>
                <a:cubicBezTo>
                  <a:pt x="6831505" y="170985"/>
                  <a:pt x="6848989" y="161230"/>
                  <a:pt x="6870269" y="149256"/>
                </a:cubicBezTo>
                <a:cubicBezTo>
                  <a:pt x="6891550" y="137282"/>
                  <a:pt x="6911770" y="121737"/>
                  <a:pt x="6930928" y="102622"/>
                </a:cubicBezTo>
                <a:cubicBezTo>
                  <a:pt x="6918596" y="91924"/>
                  <a:pt x="6907869" y="83643"/>
                  <a:pt x="6898749" y="77777"/>
                </a:cubicBezTo>
                <a:cubicBezTo>
                  <a:pt x="6890891" y="83843"/>
                  <a:pt x="6882641" y="88285"/>
                  <a:pt x="6874001" y="91103"/>
                </a:cubicBezTo>
                <a:cubicBezTo>
                  <a:pt x="6865361" y="93921"/>
                  <a:pt x="6860091" y="94226"/>
                  <a:pt x="6858191" y="92017"/>
                </a:cubicBezTo>
                <a:cubicBezTo>
                  <a:pt x="6856291" y="89809"/>
                  <a:pt x="6859518" y="85489"/>
                  <a:pt x="6867871" y="79057"/>
                </a:cubicBezTo>
                <a:cubicBezTo>
                  <a:pt x="6876225" y="72626"/>
                  <a:pt x="6885471" y="62792"/>
                  <a:pt x="6895608" y="49556"/>
                </a:cubicBezTo>
                <a:cubicBezTo>
                  <a:pt x="6905747" y="36320"/>
                  <a:pt x="6911917" y="26457"/>
                  <a:pt x="6914118" y="19968"/>
                </a:cubicBezTo>
                <a:cubicBezTo>
                  <a:pt x="6916319" y="13479"/>
                  <a:pt x="6917194" y="7969"/>
                  <a:pt x="6916742" y="3438"/>
                </a:cubicBezTo>
                <a:cubicBezTo>
                  <a:pt x="6916517" y="1172"/>
                  <a:pt x="6917857" y="27"/>
                  <a:pt x="692076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2441" y="2774978"/>
            <a:ext cx="272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底面半径和高：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2"/>
              <p:cNvSpPr txBox="1"/>
              <p:nvPr/>
            </p:nvSpPr>
            <p:spPr>
              <a:xfrm>
                <a:off x="5110433" y="3524285"/>
                <a:ext cx="3171038" cy="84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V=</a:t>
                </a:r>
                <a:r>
                  <a:rPr kumimoji="0" lang="zh-CN" altLang="en-US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π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zh-CN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en-US" altLang="zh-CN" sz="28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17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33" y="3524285"/>
                <a:ext cx="3171038" cy="844975"/>
              </a:xfrm>
              <a:prstGeom prst="rect">
                <a:avLst/>
              </a:prstGeom>
              <a:blipFill rotWithShape="1">
                <a:blip r:embed="rId3"/>
                <a:stretch>
                  <a:fillRect l="-19" t="-5114" r="14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5110433" y="2774974"/>
            <a:ext cx="144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V=</a:t>
            </a: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π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2800" b="1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h</a:t>
            </a:r>
            <a:endParaRPr kumimoji="0" lang="en-US" altLang="zh-CN" sz="2800" b="1" i="1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2"/>
              <p:cNvSpPr txBox="1"/>
              <p:nvPr/>
            </p:nvSpPr>
            <p:spPr>
              <a:xfrm>
                <a:off x="5110433" y="4550814"/>
                <a:ext cx="3528392" cy="834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V=</a:t>
                </a:r>
                <a:r>
                  <a:rPr kumimoji="0" lang="zh-CN" altLang="en-US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π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zh-CN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𝝅</m:t>
                        </m:r>
                      </m:den>
                    </m:f>
                    <m:r>
                      <a:rPr kumimoji="0" lang="en-US" altLang="zh-CN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en-US" altLang="zh-CN" sz="28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h  </a:t>
                </a:r>
              </a:p>
            </p:txBody>
          </p:sp>
        </mc:Choice>
        <mc:Fallback xmlns="">
          <p:sp>
            <p:nvSpPr>
              <p:cNvPr id="18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33" y="4550814"/>
                <a:ext cx="3528392" cy="834074"/>
              </a:xfrm>
              <a:prstGeom prst="rect">
                <a:avLst/>
              </a:prstGeom>
              <a:blipFill rotWithShape="1">
                <a:blip r:embed="rId4"/>
                <a:stretch>
                  <a:fillRect l="-17" t="-5225" r="8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228610" y="1906446"/>
            <a:ext cx="172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V =Sh</a:t>
            </a:r>
            <a:endParaRPr kumimoji="0" lang="zh-CN" altLang="en-US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82441" y="3726280"/>
            <a:ext cx="272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底面直径和高：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82440" y="4645714"/>
            <a:ext cx="272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底面周长和高：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170054" y="1704544"/>
            <a:ext cx="7518749" cy="744588"/>
          </a:xfrm>
          <a:custGeom>
            <a:avLst/>
            <a:gdLst/>
            <a:ahLst/>
            <a:cxnLst/>
            <a:rect l="l" t="t" r="r" b="b"/>
            <a:pathLst>
              <a:path w="7518749" h="744588">
                <a:moveTo>
                  <a:pt x="169511" y="667162"/>
                </a:moveTo>
                <a:cubicBezTo>
                  <a:pt x="172650" y="667467"/>
                  <a:pt x="177019" y="669086"/>
                  <a:pt x="182619" y="672018"/>
                </a:cubicBezTo>
                <a:cubicBezTo>
                  <a:pt x="193819" y="677883"/>
                  <a:pt x="200358" y="684645"/>
                  <a:pt x="202237" y="692302"/>
                </a:cubicBezTo>
                <a:cubicBezTo>
                  <a:pt x="204158" y="699974"/>
                  <a:pt x="202337" y="706295"/>
                  <a:pt x="196773" y="711264"/>
                </a:cubicBezTo>
                <a:cubicBezTo>
                  <a:pt x="191209" y="716233"/>
                  <a:pt x="184942" y="714523"/>
                  <a:pt x="177973" y="706134"/>
                </a:cubicBezTo>
                <a:cubicBezTo>
                  <a:pt x="171003" y="697745"/>
                  <a:pt x="166558" y="690818"/>
                  <a:pt x="164636" y="685355"/>
                </a:cubicBezTo>
                <a:cubicBezTo>
                  <a:pt x="162715" y="679891"/>
                  <a:pt x="162432" y="674836"/>
                  <a:pt x="163787" y="670190"/>
                </a:cubicBezTo>
                <a:cubicBezTo>
                  <a:pt x="164464" y="667867"/>
                  <a:pt x="166373" y="666857"/>
                  <a:pt x="169511" y="667162"/>
                </a:cubicBezTo>
                <a:close/>
                <a:moveTo>
                  <a:pt x="6287105" y="664597"/>
                </a:moveTo>
                <a:lnTo>
                  <a:pt x="6333159" y="664597"/>
                </a:lnTo>
                <a:lnTo>
                  <a:pt x="6333159" y="710629"/>
                </a:lnTo>
                <a:lnTo>
                  <a:pt x="6287105" y="710629"/>
                </a:lnTo>
                <a:close/>
                <a:moveTo>
                  <a:pt x="2340294" y="649110"/>
                </a:moveTo>
                <a:cubicBezTo>
                  <a:pt x="2336922" y="649300"/>
                  <a:pt x="2333643" y="650580"/>
                  <a:pt x="2330456" y="652949"/>
                </a:cubicBezTo>
                <a:cubicBezTo>
                  <a:pt x="2324081" y="657689"/>
                  <a:pt x="2320894" y="664006"/>
                  <a:pt x="2320894" y="671900"/>
                </a:cubicBezTo>
                <a:cubicBezTo>
                  <a:pt x="2320894" y="679794"/>
                  <a:pt x="2324443" y="685720"/>
                  <a:pt x="2331542" y="689678"/>
                </a:cubicBezTo>
                <a:cubicBezTo>
                  <a:pt x="2338640" y="693636"/>
                  <a:pt x="2345588" y="693435"/>
                  <a:pt x="2352385" y="689076"/>
                </a:cubicBezTo>
                <a:cubicBezTo>
                  <a:pt x="2359183" y="684702"/>
                  <a:pt x="2362377" y="678392"/>
                  <a:pt x="2361968" y="670147"/>
                </a:cubicBezTo>
                <a:cubicBezTo>
                  <a:pt x="2361560" y="661901"/>
                  <a:pt x="2357799" y="655789"/>
                  <a:pt x="2350686" y="651809"/>
                </a:cubicBezTo>
                <a:cubicBezTo>
                  <a:pt x="2347130" y="649820"/>
                  <a:pt x="2343666" y="648920"/>
                  <a:pt x="2340294" y="649110"/>
                </a:cubicBezTo>
                <a:close/>
                <a:moveTo>
                  <a:pt x="2342776" y="626190"/>
                </a:moveTo>
                <a:cubicBezTo>
                  <a:pt x="2348297" y="626312"/>
                  <a:pt x="2353941" y="627585"/>
                  <a:pt x="2359710" y="630009"/>
                </a:cubicBezTo>
                <a:cubicBezTo>
                  <a:pt x="2371246" y="634855"/>
                  <a:pt x="2378908" y="642535"/>
                  <a:pt x="2382693" y="653046"/>
                </a:cubicBezTo>
                <a:cubicBezTo>
                  <a:pt x="2386479" y="663557"/>
                  <a:pt x="2386924" y="673954"/>
                  <a:pt x="2384027" y="684236"/>
                </a:cubicBezTo>
                <a:cubicBezTo>
                  <a:pt x="2381130" y="694518"/>
                  <a:pt x="2375710" y="702387"/>
                  <a:pt x="2367765" y="707844"/>
                </a:cubicBezTo>
                <a:cubicBezTo>
                  <a:pt x="2359821" y="713300"/>
                  <a:pt x="2350381" y="716028"/>
                  <a:pt x="2339447" y="716028"/>
                </a:cubicBezTo>
                <a:cubicBezTo>
                  <a:pt x="2328513" y="716028"/>
                  <a:pt x="2318611" y="711590"/>
                  <a:pt x="2309741" y="702713"/>
                </a:cubicBezTo>
                <a:cubicBezTo>
                  <a:pt x="2300872" y="693837"/>
                  <a:pt x="2296437" y="684293"/>
                  <a:pt x="2296437" y="674083"/>
                </a:cubicBezTo>
                <a:cubicBezTo>
                  <a:pt x="2296437" y="663873"/>
                  <a:pt x="2298825" y="654943"/>
                  <a:pt x="2303600" y="647292"/>
                </a:cubicBezTo>
                <a:cubicBezTo>
                  <a:pt x="2308375" y="639642"/>
                  <a:pt x="2316037" y="633637"/>
                  <a:pt x="2326584" y="629277"/>
                </a:cubicBezTo>
                <a:cubicBezTo>
                  <a:pt x="2331857" y="627097"/>
                  <a:pt x="2337255" y="626069"/>
                  <a:pt x="2342776" y="626190"/>
                </a:cubicBezTo>
                <a:close/>
                <a:moveTo>
                  <a:pt x="1347870" y="598827"/>
                </a:moveTo>
                <a:cubicBezTo>
                  <a:pt x="1351219" y="599739"/>
                  <a:pt x="1354119" y="601679"/>
                  <a:pt x="1356572" y="604648"/>
                </a:cubicBezTo>
                <a:cubicBezTo>
                  <a:pt x="1361476" y="610585"/>
                  <a:pt x="1359586" y="615772"/>
                  <a:pt x="1350904" y="620211"/>
                </a:cubicBezTo>
                <a:cubicBezTo>
                  <a:pt x="1342220" y="624649"/>
                  <a:pt x="1329469" y="627929"/>
                  <a:pt x="1312648" y="630052"/>
                </a:cubicBezTo>
                <a:cubicBezTo>
                  <a:pt x="1317136" y="633335"/>
                  <a:pt x="1318258" y="637383"/>
                  <a:pt x="1316014" y="642194"/>
                </a:cubicBezTo>
                <a:cubicBezTo>
                  <a:pt x="1313770" y="647005"/>
                  <a:pt x="1312648" y="660317"/>
                  <a:pt x="1312648" y="682128"/>
                </a:cubicBezTo>
                <a:cubicBezTo>
                  <a:pt x="1339836" y="680393"/>
                  <a:pt x="1358862" y="678382"/>
                  <a:pt x="1369725" y="676094"/>
                </a:cubicBezTo>
                <a:cubicBezTo>
                  <a:pt x="1380588" y="673807"/>
                  <a:pt x="1389600" y="674399"/>
                  <a:pt x="1396763" y="677869"/>
                </a:cubicBezTo>
                <a:cubicBezTo>
                  <a:pt x="1403927" y="681339"/>
                  <a:pt x="1409243" y="686315"/>
                  <a:pt x="1412714" y="692797"/>
                </a:cubicBezTo>
                <a:cubicBezTo>
                  <a:pt x="1416184" y="699279"/>
                  <a:pt x="1409164" y="702297"/>
                  <a:pt x="1391655" y="701853"/>
                </a:cubicBezTo>
                <a:cubicBezTo>
                  <a:pt x="1374145" y="701408"/>
                  <a:pt x="1345698" y="702301"/>
                  <a:pt x="1306312" y="704531"/>
                </a:cubicBezTo>
                <a:cubicBezTo>
                  <a:pt x="1266927" y="706761"/>
                  <a:pt x="1242208" y="709460"/>
                  <a:pt x="1232156" y="712630"/>
                </a:cubicBezTo>
                <a:cubicBezTo>
                  <a:pt x="1222103" y="715799"/>
                  <a:pt x="1212506" y="712407"/>
                  <a:pt x="1203364" y="702455"/>
                </a:cubicBezTo>
                <a:cubicBezTo>
                  <a:pt x="1194222" y="692503"/>
                  <a:pt x="1194814" y="687982"/>
                  <a:pt x="1205139" y="688893"/>
                </a:cubicBezTo>
                <a:cubicBezTo>
                  <a:pt x="1215464" y="689804"/>
                  <a:pt x="1242718" y="688567"/>
                  <a:pt x="1286899" y="685182"/>
                </a:cubicBezTo>
                <a:cubicBezTo>
                  <a:pt x="1287760" y="657649"/>
                  <a:pt x="1286856" y="640032"/>
                  <a:pt x="1284190" y="632332"/>
                </a:cubicBezTo>
                <a:lnTo>
                  <a:pt x="1264701" y="636376"/>
                </a:lnTo>
                <a:cubicBezTo>
                  <a:pt x="1259065" y="637279"/>
                  <a:pt x="1251673" y="633741"/>
                  <a:pt x="1242524" y="625760"/>
                </a:cubicBezTo>
                <a:cubicBezTo>
                  <a:pt x="1233375" y="617780"/>
                  <a:pt x="1234737" y="613496"/>
                  <a:pt x="1246611" y="612908"/>
                </a:cubicBezTo>
                <a:cubicBezTo>
                  <a:pt x="1258485" y="612320"/>
                  <a:pt x="1274309" y="610456"/>
                  <a:pt x="1294084" y="607315"/>
                </a:cubicBezTo>
                <a:cubicBezTo>
                  <a:pt x="1313859" y="604175"/>
                  <a:pt x="1327991" y="601461"/>
                  <a:pt x="1336481" y="599173"/>
                </a:cubicBezTo>
                <a:cubicBezTo>
                  <a:pt x="1340726" y="598030"/>
                  <a:pt x="1344522" y="597914"/>
                  <a:pt x="1347870" y="598827"/>
                </a:cubicBezTo>
                <a:close/>
                <a:moveTo>
                  <a:pt x="1621609" y="587661"/>
                </a:moveTo>
                <a:cubicBezTo>
                  <a:pt x="1624253" y="587635"/>
                  <a:pt x="1627497" y="587920"/>
                  <a:pt x="1631340" y="588515"/>
                </a:cubicBezTo>
                <a:cubicBezTo>
                  <a:pt x="1646713" y="590896"/>
                  <a:pt x="1657314" y="596538"/>
                  <a:pt x="1663143" y="605444"/>
                </a:cubicBezTo>
                <a:cubicBezTo>
                  <a:pt x="1668973" y="614349"/>
                  <a:pt x="1669890" y="623308"/>
                  <a:pt x="1665897" y="632321"/>
                </a:cubicBezTo>
                <a:cubicBezTo>
                  <a:pt x="1661903" y="641334"/>
                  <a:pt x="1654349" y="641854"/>
                  <a:pt x="1643236" y="633880"/>
                </a:cubicBezTo>
                <a:lnTo>
                  <a:pt x="1625253" y="614478"/>
                </a:lnTo>
                <a:cubicBezTo>
                  <a:pt x="1621567" y="609889"/>
                  <a:pt x="1617817" y="603820"/>
                  <a:pt x="1614003" y="596270"/>
                </a:cubicBezTo>
                <a:cubicBezTo>
                  <a:pt x="1611142" y="590607"/>
                  <a:pt x="1613678" y="587737"/>
                  <a:pt x="1621609" y="587661"/>
                </a:cubicBezTo>
                <a:close/>
                <a:moveTo>
                  <a:pt x="5249528" y="583788"/>
                </a:moveTo>
                <a:cubicBezTo>
                  <a:pt x="5251781" y="583950"/>
                  <a:pt x="5254741" y="584980"/>
                  <a:pt x="5258404" y="586880"/>
                </a:cubicBezTo>
                <a:cubicBezTo>
                  <a:pt x="5273060" y="594481"/>
                  <a:pt x="5282310" y="601712"/>
                  <a:pt x="5286153" y="608573"/>
                </a:cubicBezTo>
                <a:cubicBezTo>
                  <a:pt x="5289996" y="615435"/>
                  <a:pt x="5289584" y="624036"/>
                  <a:pt x="5284916" y="634375"/>
                </a:cubicBezTo>
                <a:cubicBezTo>
                  <a:pt x="5280248" y="644714"/>
                  <a:pt x="5274674" y="645926"/>
                  <a:pt x="5268192" y="638010"/>
                </a:cubicBezTo>
                <a:cubicBezTo>
                  <a:pt x="5261710" y="630095"/>
                  <a:pt x="5255070" y="619361"/>
                  <a:pt x="5248273" y="605809"/>
                </a:cubicBezTo>
                <a:cubicBezTo>
                  <a:pt x="5242347" y="590645"/>
                  <a:pt x="5242765" y="583304"/>
                  <a:pt x="5249528" y="583788"/>
                </a:cubicBezTo>
                <a:close/>
                <a:moveTo>
                  <a:pt x="3535411" y="577995"/>
                </a:moveTo>
                <a:cubicBezTo>
                  <a:pt x="3537730" y="578306"/>
                  <a:pt x="3540534" y="578941"/>
                  <a:pt x="3543825" y="579900"/>
                </a:cubicBezTo>
                <a:cubicBezTo>
                  <a:pt x="3556990" y="583736"/>
                  <a:pt x="3566465" y="589548"/>
                  <a:pt x="3572251" y="597334"/>
                </a:cubicBezTo>
                <a:cubicBezTo>
                  <a:pt x="3578038" y="605121"/>
                  <a:pt x="3579465" y="614700"/>
                  <a:pt x="3576532" y="626072"/>
                </a:cubicBezTo>
                <a:cubicBezTo>
                  <a:pt x="3573599" y="637444"/>
                  <a:pt x="3564354" y="634762"/>
                  <a:pt x="3548794" y="618027"/>
                </a:cubicBezTo>
                <a:cubicBezTo>
                  <a:pt x="3537107" y="601837"/>
                  <a:pt x="3530066" y="590476"/>
                  <a:pt x="3527671" y="583944"/>
                </a:cubicBezTo>
                <a:cubicBezTo>
                  <a:pt x="3525875" y="579045"/>
                  <a:pt x="3528455" y="577062"/>
                  <a:pt x="3535411" y="577995"/>
                </a:cubicBezTo>
                <a:close/>
                <a:moveTo>
                  <a:pt x="2852657" y="577983"/>
                </a:moveTo>
                <a:cubicBezTo>
                  <a:pt x="2857925" y="577284"/>
                  <a:pt x="2863527" y="579723"/>
                  <a:pt x="2869464" y="585299"/>
                </a:cubicBezTo>
                <a:cubicBezTo>
                  <a:pt x="2877379" y="592735"/>
                  <a:pt x="2879943" y="597790"/>
                  <a:pt x="2877154" y="600464"/>
                </a:cubicBezTo>
                <a:cubicBezTo>
                  <a:pt x="2874365" y="603139"/>
                  <a:pt x="2869822" y="606957"/>
                  <a:pt x="2863527" y="611918"/>
                </a:cubicBezTo>
                <a:cubicBezTo>
                  <a:pt x="2857232" y="616880"/>
                  <a:pt x="2849029" y="623312"/>
                  <a:pt x="2838919" y="631213"/>
                </a:cubicBezTo>
                <a:cubicBezTo>
                  <a:pt x="2828809" y="639115"/>
                  <a:pt x="2821202" y="648013"/>
                  <a:pt x="2816097" y="657907"/>
                </a:cubicBezTo>
                <a:cubicBezTo>
                  <a:pt x="2810991" y="667802"/>
                  <a:pt x="2811490" y="676112"/>
                  <a:pt x="2817592" y="682838"/>
                </a:cubicBezTo>
                <a:cubicBezTo>
                  <a:pt x="2823694" y="689563"/>
                  <a:pt x="2839618" y="692055"/>
                  <a:pt x="2865366" y="690313"/>
                </a:cubicBezTo>
                <a:cubicBezTo>
                  <a:pt x="2891114" y="688570"/>
                  <a:pt x="2906766" y="686308"/>
                  <a:pt x="2912323" y="683526"/>
                </a:cubicBezTo>
                <a:cubicBezTo>
                  <a:pt x="2917880" y="680744"/>
                  <a:pt x="2923677" y="671039"/>
                  <a:pt x="2929714" y="654412"/>
                </a:cubicBezTo>
                <a:cubicBezTo>
                  <a:pt x="2935752" y="637785"/>
                  <a:pt x="2939304" y="632977"/>
                  <a:pt x="2940372" y="639989"/>
                </a:cubicBezTo>
                <a:cubicBezTo>
                  <a:pt x="2941441" y="647002"/>
                  <a:pt x="2942653" y="654806"/>
                  <a:pt x="2944008" y="663403"/>
                </a:cubicBezTo>
                <a:cubicBezTo>
                  <a:pt x="2945363" y="672000"/>
                  <a:pt x="2947855" y="680160"/>
                  <a:pt x="2951483" y="687882"/>
                </a:cubicBezTo>
                <a:cubicBezTo>
                  <a:pt x="2955111" y="695604"/>
                  <a:pt x="2950776" y="701763"/>
                  <a:pt x="2938480" y="706359"/>
                </a:cubicBezTo>
                <a:cubicBezTo>
                  <a:pt x="2926183" y="710955"/>
                  <a:pt x="2912506" y="714164"/>
                  <a:pt x="2897449" y="715985"/>
                </a:cubicBezTo>
                <a:cubicBezTo>
                  <a:pt x="2882391" y="717806"/>
                  <a:pt x="2868406" y="718491"/>
                  <a:pt x="2855493" y="718039"/>
                </a:cubicBezTo>
                <a:cubicBezTo>
                  <a:pt x="2842579" y="717588"/>
                  <a:pt x="2830161" y="716172"/>
                  <a:pt x="2818237" y="713791"/>
                </a:cubicBezTo>
                <a:cubicBezTo>
                  <a:pt x="2806313" y="711411"/>
                  <a:pt x="2797623" y="705675"/>
                  <a:pt x="2792166" y="696583"/>
                </a:cubicBezTo>
                <a:cubicBezTo>
                  <a:pt x="2786710" y="687491"/>
                  <a:pt x="2785581" y="677303"/>
                  <a:pt x="2788779" y="666017"/>
                </a:cubicBezTo>
                <a:cubicBezTo>
                  <a:pt x="2791976" y="654731"/>
                  <a:pt x="2798182" y="643334"/>
                  <a:pt x="2807396" y="631826"/>
                </a:cubicBezTo>
                <a:cubicBezTo>
                  <a:pt x="2816609" y="620318"/>
                  <a:pt x="2823787" y="613252"/>
                  <a:pt x="2828928" y="610628"/>
                </a:cubicBezTo>
                <a:cubicBezTo>
                  <a:pt x="2834068" y="608003"/>
                  <a:pt x="2830347" y="608236"/>
                  <a:pt x="2817764" y="611327"/>
                </a:cubicBezTo>
                <a:cubicBezTo>
                  <a:pt x="2805180" y="614417"/>
                  <a:pt x="2796027" y="616443"/>
                  <a:pt x="2790306" y="617403"/>
                </a:cubicBezTo>
                <a:cubicBezTo>
                  <a:pt x="2784584" y="618364"/>
                  <a:pt x="2778500" y="615898"/>
                  <a:pt x="2772054" y="610004"/>
                </a:cubicBezTo>
                <a:cubicBezTo>
                  <a:pt x="2765608" y="604110"/>
                  <a:pt x="2766042" y="601163"/>
                  <a:pt x="2773356" y="601163"/>
                </a:cubicBezTo>
                <a:lnTo>
                  <a:pt x="2787122" y="599894"/>
                </a:lnTo>
                <a:cubicBezTo>
                  <a:pt x="2792227" y="599048"/>
                  <a:pt x="2802029" y="596366"/>
                  <a:pt x="2816527" y="591849"/>
                </a:cubicBezTo>
                <a:cubicBezTo>
                  <a:pt x="2830451" y="587490"/>
                  <a:pt x="2840776" y="583449"/>
                  <a:pt x="2847502" y="579728"/>
                </a:cubicBezTo>
                <a:cubicBezTo>
                  <a:pt x="2849183" y="578798"/>
                  <a:pt x="2850902" y="578216"/>
                  <a:pt x="2852657" y="577983"/>
                </a:cubicBezTo>
                <a:close/>
                <a:moveTo>
                  <a:pt x="477045" y="568898"/>
                </a:moveTo>
                <a:cubicBezTo>
                  <a:pt x="470304" y="569758"/>
                  <a:pt x="458495" y="571371"/>
                  <a:pt x="441617" y="573738"/>
                </a:cubicBezTo>
                <a:cubicBezTo>
                  <a:pt x="444256" y="597040"/>
                  <a:pt x="446030" y="616418"/>
                  <a:pt x="446941" y="631869"/>
                </a:cubicBezTo>
                <a:cubicBezTo>
                  <a:pt x="447851" y="647321"/>
                  <a:pt x="448693" y="660481"/>
                  <a:pt x="449468" y="671351"/>
                </a:cubicBezTo>
                <a:cubicBezTo>
                  <a:pt x="455950" y="671351"/>
                  <a:pt x="468125" y="670570"/>
                  <a:pt x="485993" y="669007"/>
                </a:cubicBezTo>
                <a:cubicBezTo>
                  <a:pt x="485993" y="626990"/>
                  <a:pt x="485111" y="600912"/>
                  <a:pt x="483347" y="590774"/>
                </a:cubicBezTo>
                <a:cubicBezTo>
                  <a:pt x="481583" y="580635"/>
                  <a:pt x="479482" y="573343"/>
                  <a:pt x="477045" y="568898"/>
                </a:cubicBezTo>
                <a:close/>
                <a:moveTo>
                  <a:pt x="543769" y="562143"/>
                </a:moveTo>
                <a:cubicBezTo>
                  <a:pt x="526690" y="563907"/>
                  <a:pt x="512436" y="565420"/>
                  <a:pt x="501007" y="566682"/>
                </a:cubicBezTo>
                <a:cubicBezTo>
                  <a:pt x="503602" y="567643"/>
                  <a:pt x="505151" y="569109"/>
                  <a:pt x="505653" y="571081"/>
                </a:cubicBezTo>
                <a:cubicBezTo>
                  <a:pt x="506155" y="573053"/>
                  <a:pt x="506406" y="577222"/>
                  <a:pt x="506406" y="583589"/>
                </a:cubicBezTo>
                <a:cubicBezTo>
                  <a:pt x="511870" y="583675"/>
                  <a:pt x="518444" y="582345"/>
                  <a:pt x="526131" y="579599"/>
                </a:cubicBezTo>
                <a:cubicBezTo>
                  <a:pt x="533817" y="576853"/>
                  <a:pt x="539876" y="578896"/>
                  <a:pt x="544307" y="585730"/>
                </a:cubicBezTo>
                <a:cubicBezTo>
                  <a:pt x="548738" y="592563"/>
                  <a:pt x="545838" y="597091"/>
                  <a:pt x="535606" y="599313"/>
                </a:cubicBezTo>
                <a:cubicBezTo>
                  <a:pt x="525374" y="601536"/>
                  <a:pt x="515641" y="602647"/>
                  <a:pt x="506406" y="602647"/>
                </a:cubicBezTo>
                <a:lnTo>
                  <a:pt x="506406" y="621383"/>
                </a:lnTo>
                <a:cubicBezTo>
                  <a:pt x="511827" y="621483"/>
                  <a:pt x="517924" y="620383"/>
                  <a:pt x="524700" y="618081"/>
                </a:cubicBezTo>
                <a:cubicBezTo>
                  <a:pt x="531476" y="615779"/>
                  <a:pt x="537094" y="617737"/>
                  <a:pt x="541554" y="623953"/>
                </a:cubicBezTo>
                <a:cubicBezTo>
                  <a:pt x="546013" y="630170"/>
                  <a:pt x="543852" y="634698"/>
                  <a:pt x="535068" y="637537"/>
                </a:cubicBezTo>
                <a:cubicBezTo>
                  <a:pt x="526285" y="640376"/>
                  <a:pt x="516731" y="641796"/>
                  <a:pt x="506406" y="641796"/>
                </a:cubicBezTo>
                <a:lnTo>
                  <a:pt x="506406" y="665931"/>
                </a:lnTo>
                <a:lnTo>
                  <a:pt x="542887" y="662360"/>
                </a:lnTo>
                <a:cubicBezTo>
                  <a:pt x="544551" y="644765"/>
                  <a:pt x="545608" y="625352"/>
                  <a:pt x="546060" y="604121"/>
                </a:cubicBezTo>
                <a:cubicBezTo>
                  <a:pt x="546512" y="582890"/>
                  <a:pt x="545749" y="568898"/>
                  <a:pt x="543769" y="562143"/>
                </a:cubicBezTo>
                <a:close/>
                <a:moveTo>
                  <a:pt x="5344390" y="557982"/>
                </a:moveTo>
                <a:cubicBezTo>
                  <a:pt x="5346111" y="558143"/>
                  <a:pt x="5348155" y="558705"/>
                  <a:pt x="5350523" y="559670"/>
                </a:cubicBezTo>
                <a:cubicBezTo>
                  <a:pt x="5359994" y="563527"/>
                  <a:pt x="5367892" y="568417"/>
                  <a:pt x="5374216" y="574340"/>
                </a:cubicBezTo>
                <a:cubicBezTo>
                  <a:pt x="5380540" y="580262"/>
                  <a:pt x="5380160" y="585805"/>
                  <a:pt x="5373076" y="590967"/>
                </a:cubicBezTo>
                <a:cubicBezTo>
                  <a:pt x="5365992" y="596130"/>
                  <a:pt x="5350189" y="619762"/>
                  <a:pt x="5325667" y="661865"/>
                </a:cubicBezTo>
                <a:cubicBezTo>
                  <a:pt x="5359998" y="659255"/>
                  <a:pt x="5385538" y="656581"/>
                  <a:pt x="5402287" y="653842"/>
                </a:cubicBezTo>
                <a:cubicBezTo>
                  <a:pt x="5419036" y="651103"/>
                  <a:pt x="5432886" y="651938"/>
                  <a:pt x="5443834" y="656348"/>
                </a:cubicBezTo>
                <a:cubicBezTo>
                  <a:pt x="5454783" y="660758"/>
                  <a:pt x="5460996" y="666856"/>
                  <a:pt x="5462473" y="674642"/>
                </a:cubicBezTo>
                <a:cubicBezTo>
                  <a:pt x="5463950" y="682429"/>
                  <a:pt x="5454729" y="685200"/>
                  <a:pt x="5434810" y="682956"/>
                </a:cubicBezTo>
                <a:cubicBezTo>
                  <a:pt x="5414892" y="680712"/>
                  <a:pt x="5387800" y="680486"/>
                  <a:pt x="5353534" y="682279"/>
                </a:cubicBezTo>
                <a:cubicBezTo>
                  <a:pt x="5319268" y="684071"/>
                  <a:pt x="5288143" y="687219"/>
                  <a:pt x="5260158" y="691722"/>
                </a:cubicBezTo>
                <a:cubicBezTo>
                  <a:pt x="5232173" y="696224"/>
                  <a:pt x="5212993" y="699602"/>
                  <a:pt x="5202618" y="701853"/>
                </a:cubicBezTo>
                <a:cubicBezTo>
                  <a:pt x="5192242" y="704104"/>
                  <a:pt x="5180659" y="699802"/>
                  <a:pt x="5167867" y="688947"/>
                </a:cubicBezTo>
                <a:cubicBezTo>
                  <a:pt x="5155076" y="678091"/>
                  <a:pt x="5156987" y="673122"/>
                  <a:pt x="5173600" y="674040"/>
                </a:cubicBezTo>
                <a:cubicBezTo>
                  <a:pt x="5190213" y="674958"/>
                  <a:pt x="5208960" y="674531"/>
                  <a:pt x="5229839" y="672760"/>
                </a:cubicBezTo>
                <a:cubicBezTo>
                  <a:pt x="5250718" y="670989"/>
                  <a:pt x="5276574" y="667960"/>
                  <a:pt x="5307405" y="663672"/>
                </a:cubicBezTo>
                <a:cubicBezTo>
                  <a:pt x="5319609" y="634060"/>
                  <a:pt x="5327926" y="612858"/>
                  <a:pt x="5332357" y="600066"/>
                </a:cubicBezTo>
                <a:cubicBezTo>
                  <a:pt x="5336788" y="587275"/>
                  <a:pt x="5338555" y="576380"/>
                  <a:pt x="5337659" y="567381"/>
                </a:cubicBezTo>
                <a:cubicBezTo>
                  <a:pt x="5336987" y="560632"/>
                  <a:pt x="5339231" y="557499"/>
                  <a:pt x="5344390" y="557982"/>
                </a:cubicBezTo>
                <a:close/>
                <a:moveTo>
                  <a:pt x="614796" y="554303"/>
                </a:moveTo>
                <a:cubicBezTo>
                  <a:pt x="610681" y="553235"/>
                  <a:pt x="595243" y="554586"/>
                  <a:pt x="568484" y="558358"/>
                </a:cubicBezTo>
                <a:cubicBezTo>
                  <a:pt x="577490" y="565298"/>
                  <a:pt x="580613" y="571249"/>
                  <a:pt x="577852" y="576211"/>
                </a:cubicBezTo>
                <a:cubicBezTo>
                  <a:pt x="575092" y="581173"/>
                  <a:pt x="572822" y="590107"/>
                  <a:pt x="571044" y="603013"/>
                </a:cubicBezTo>
                <a:cubicBezTo>
                  <a:pt x="569267" y="615919"/>
                  <a:pt x="567516" y="634640"/>
                  <a:pt x="565796" y="659177"/>
                </a:cubicBezTo>
                <a:cubicBezTo>
                  <a:pt x="579477" y="657370"/>
                  <a:pt x="589245" y="657488"/>
                  <a:pt x="595104" y="659531"/>
                </a:cubicBezTo>
                <a:cubicBezTo>
                  <a:pt x="600962" y="661575"/>
                  <a:pt x="604454" y="664500"/>
                  <a:pt x="605579" y="668308"/>
                </a:cubicBezTo>
                <a:cubicBezTo>
                  <a:pt x="606705" y="672115"/>
                  <a:pt x="608877" y="666820"/>
                  <a:pt x="612097" y="652422"/>
                </a:cubicBezTo>
                <a:cubicBezTo>
                  <a:pt x="615317" y="638025"/>
                  <a:pt x="617600" y="623150"/>
                  <a:pt x="618948" y="607799"/>
                </a:cubicBezTo>
                <a:cubicBezTo>
                  <a:pt x="620296" y="592448"/>
                  <a:pt x="620970" y="579452"/>
                  <a:pt x="620970" y="568812"/>
                </a:cubicBezTo>
                <a:cubicBezTo>
                  <a:pt x="620970" y="560208"/>
                  <a:pt x="618912" y="555371"/>
                  <a:pt x="614796" y="554303"/>
                </a:cubicBezTo>
                <a:close/>
                <a:moveTo>
                  <a:pt x="170703" y="554056"/>
                </a:moveTo>
                <a:cubicBezTo>
                  <a:pt x="161525" y="559175"/>
                  <a:pt x="150863" y="564173"/>
                  <a:pt x="138717" y="569048"/>
                </a:cubicBezTo>
                <a:cubicBezTo>
                  <a:pt x="137985" y="578427"/>
                  <a:pt x="137620" y="589132"/>
                  <a:pt x="137620" y="601163"/>
                </a:cubicBezTo>
                <a:cubicBezTo>
                  <a:pt x="148475" y="601163"/>
                  <a:pt x="163274" y="596754"/>
                  <a:pt x="182017" y="587934"/>
                </a:cubicBezTo>
                <a:cubicBezTo>
                  <a:pt x="178547" y="574368"/>
                  <a:pt x="174775" y="563076"/>
                  <a:pt x="170703" y="554056"/>
                </a:cubicBezTo>
                <a:close/>
                <a:moveTo>
                  <a:pt x="3459279" y="550668"/>
                </a:moveTo>
                <a:cubicBezTo>
                  <a:pt x="3454353" y="551105"/>
                  <a:pt x="3441816" y="553331"/>
                  <a:pt x="3421668" y="557347"/>
                </a:cubicBezTo>
                <a:lnTo>
                  <a:pt x="3422851" y="595743"/>
                </a:lnTo>
                <a:cubicBezTo>
                  <a:pt x="3430781" y="594997"/>
                  <a:pt x="3437382" y="593233"/>
                  <a:pt x="3442652" y="590451"/>
                </a:cubicBezTo>
                <a:cubicBezTo>
                  <a:pt x="3447922" y="587669"/>
                  <a:pt x="3453615" y="589286"/>
                  <a:pt x="3459731" y="595302"/>
                </a:cubicBezTo>
                <a:cubicBezTo>
                  <a:pt x="3465847" y="601317"/>
                  <a:pt x="3464090" y="606293"/>
                  <a:pt x="3454461" y="610230"/>
                </a:cubicBezTo>
                <a:cubicBezTo>
                  <a:pt x="3444831" y="614166"/>
                  <a:pt x="3434352" y="616134"/>
                  <a:pt x="3423024" y="616134"/>
                </a:cubicBezTo>
                <a:lnTo>
                  <a:pt x="3424185" y="651067"/>
                </a:lnTo>
                <a:cubicBezTo>
                  <a:pt x="3428716" y="651196"/>
                  <a:pt x="3435471" y="649429"/>
                  <a:pt x="3444448" y="645765"/>
                </a:cubicBezTo>
                <a:cubicBezTo>
                  <a:pt x="3453425" y="642101"/>
                  <a:pt x="3459444" y="642294"/>
                  <a:pt x="3462506" y="646346"/>
                </a:cubicBezTo>
                <a:cubicBezTo>
                  <a:pt x="3465567" y="650397"/>
                  <a:pt x="3467822" y="650139"/>
                  <a:pt x="3469271" y="645571"/>
                </a:cubicBezTo>
                <a:cubicBezTo>
                  <a:pt x="3470719" y="641004"/>
                  <a:pt x="3471669" y="625488"/>
                  <a:pt x="3472121" y="599023"/>
                </a:cubicBezTo>
                <a:cubicBezTo>
                  <a:pt x="3472573" y="572558"/>
                  <a:pt x="3471777" y="557773"/>
                  <a:pt x="3469733" y="554669"/>
                </a:cubicBezTo>
                <a:cubicBezTo>
                  <a:pt x="3467690" y="551564"/>
                  <a:pt x="3464205" y="550230"/>
                  <a:pt x="3459279" y="550668"/>
                </a:cubicBezTo>
                <a:close/>
                <a:moveTo>
                  <a:pt x="2103521" y="544914"/>
                </a:moveTo>
                <a:cubicBezTo>
                  <a:pt x="2113846" y="544914"/>
                  <a:pt x="2122508" y="547323"/>
                  <a:pt x="2129506" y="552141"/>
                </a:cubicBezTo>
                <a:cubicBezTo>
                  <a:pt x="2136504" y="556959"/>
                  <a:pt x="2141896" y="564302"/>
                  <a:pt x="2145682" y="574168"/>
                </a:cubicBezTo>
                <a:cubicBezTo>
                  <a:pt x="2154859" y="563843"/>
                  <a:pt x="2163664" y="556386"/>
                  <a:pt x="2172096" y="551797"/>
                </a:cubicBezTo>
                <a:cubicBezTo>
                  <a:pt x="2180528" y="547208"/>
                  <a:pt x="2189333" y="544914"/>
                  <a:pt x="2198511" y="544914"/>
                </a:cubicBezTo>
                <a:cubicBezTo>
                  <a:pt x="2209639" y="544914"/>
                  <a:pt x="2218501" y="547466"/>
                  <a:pt x="2225098" y="552571"/>
                </a:cubicBezTo>
                <a:cubicBezTo>
                  <a:pt x="2231694" y="557676"/>
                  <a:pt x="2236283" y="564158"/>
                  <a:pt x="2238864" y="572017"/>
                </a:cubicBezTo>
                <a:cubicBezTo>
                  <a:pt x="2241446" y="579875"/>
                  <a:pt x="2242736" y="592408"/>
                  <a:pt x="2242736" y="609617"/>
                </a:cubicBezTo>
                <a:lnTo>
                  <a:pt x="2242736" y="675524"/>
                </a:lnTo>
                <a:cubicBezTo>
                  <a:pt x="2242736" y="687914"/>
                  <a:pt x="2243855" y="695601"/>
                  <a:pt x="2246092" y="698583"/>
                </a:cubicBezTo>
                <a:cubicBezTo>
                  <a:pt x="2248329" y="701566"/>
                  <a:pt x="2253004" y="703516"/>
                  <a:pt x="2260117" y="704434"/>
                </a:cubicBezTo>
                <a:lnTo>
                  <a:pt x="2260117" y="710629"/>
                </a:lnTo>
                <a:lnTo>
                  <a:pt x="2177001" y="710629"/>
                </a:lnTo>
                <a:lnTo>
                  <a:pt x="2177001" y="704434"/>
                </a:lnTo>
                <a:cubicBezTo>
                  <a:pt x="2183540" y="703861"/>
                  <a:pt x="2188358" y="701337"/>
                  <a:pt x="2191456" y="696863"/>
                </a:cubicBezTo>
                <a:cubicBezTo>
                  <a:pt x="2193521" y="693765"/>
                  <a:pt x="2194553" y="686652"/>
                  <a:pt x="2194553" y="675524"/>
                </a:cubicBezTo>
                <a:lnTo>
                  <a:pt x="2194553" y="606347"/>
                </a:lnTo>
                <a:cubicBezTo>
                  <a:pt x="2194553" y="592007"/>
                  <a:pt x="2193979" y="582887"/>
                  <a:pt x="2192832" y="578986"/>
                </a:cubicBezTo>
                <a:cubicBezTo>
                  <a:pt x="2191685" y="575085"/>
                  <a:pt x="2189878" y="572189"/>
                  <a:pt x="2187412" y="570296"/>
                </a:cubicBezTo>
                <a:cubicBezTo>
                  <a:pt x="2184945" y="568403"/>
                  <a:pt x="2182048" y="567457"/>
                  <a:pt x="2178722" y="567457"/>
                </a:cubicBezTo>
                <a:cubicBezTo>
                  <a:pt x="2173788" y="567457"/>
                  <a:pt x="2168798" y="569263"/>
                  <a:pt x="2163750" y="572877"/>
                </a:cubicBezTo>
                <a:cubicBezTo>
                  <a:pt x="2158703" y="576491"/>
                  <a:pt x="2153598" y="581911"/>
                  <a:pt x="2148435" y="589139"/>
                </a:cubicBezTo>
                <a:lnTo>
                  <a:pt x="2148435" y="675524"/>
                </a:lnTo>
                <a:cubicBezTo>
                  <a:pt x="2148435" y="687111"/>
                  <a:pt x="2149410" y="694396"/>
                  <a:pt x="2151360" y="697379"/>
                </a:cubicBezTo>
                <a:cubicBezTo>
                  <a:pt x="2153999" y="701623"/>
                  <a:pt x="2159047" y="703975"/>
                  <a:pt x="2166504" y="704434"/>
                </a:cubicBezTo>
                <a:lnTo>
                  <a:pt x="2166504" y="710629"/>
                </a:lnTo>
                <a:lnTo>
                  <a:pt x="2083216" y="710629"/>
                </a:lnTo>
                <a:lnTo>
                  <a:pt x="2083216" y="704434"/>
                </a:lnTo>
                <a:cubicBezTo>
                  <a:pt x="2087690" y="704205"/>
                  <a:pt x="2091218" y="703086"/>
                  <a:pt x="2093799" y="701079"/>
                </a:cubicBezTo>
                <a:cubicBezTo>
                  <a:pt x="2096380" y="699071"/>
                  <a:pt x="2098101" y="696662"/>
                  <a:pt x="2098961" y="693851"/>
                </a:cubicBezTo>
                <a:cubicBezTo>
                  <a:pt x="2099822" y="691040"/>
                  <a:pt x="2100252" y="684931"/>
                  <a:pt x="2100252" y="675524"/>
                </a:cubicBezTo>
                <a:lnTo>
                  <a:pt x="2100252" y="606347"/>
                </a:lnTo>
                <a:cubicBezTo>
                  <a:pt x="2100252" y="591778"/>
                  <a:pt x="2099678" y="582657"/>
                  <a:pt x="2098531" y="578986"/>
                </a:cubicBezTo>
                <a:cubicBezTo>
                  <a:pt x="2097384" y="575315"/>
                  <a:pt x="2095462" y="572447"/>
                  <a:pt x="2092766" y="570382"/>
                </a:cubicBezTo>
                <a:cubicBezTo>
                  <a:pt x="2090070" y="568317"/>
                  <a:pt x="2087174" y="567284"/>
                  <a:pt x="2084076" y="567284"/>
                </a:cubicBezTo>
                <a:cubicBezTo>
                  <a:pt x="2079487" y="567284"/>
                  <a:pt x="2075300" y="568489"/>
                  <a:pt x="2071514" y="570898"/>
                </a:cubicBezTo>
                <a:cubicBezTo>
                  <a:pt x="2066122" y="574455"/>
                  <a:pt x="2060386" y="580535"/>
                  <a:pt x="2054306" y="589139"/>
                </a:cubicBezTo>
                <a:lnTo>
                  <a:pt x="2054306" y="675524"/>
                </a:lnTo>
                <a:cubicBezTo>
                  <a:pt x="2054306" y="686882"/>
                  <a:pt x="2055424" y="694367"/>
                  <a:pt x="2057662" y="697981"/>
                </a:cubicBezTo>
                <a:cubicBezTo>
                  <a:pt x="2059899" y="701595"/>
                  <a:pt x="2064573" y="703746"/>
                  <a:pt x="2071686" y="704434"/>
                </a:cubicBezTo>
                <a:lnTo>
                  <a:pt x="2071686" y="710629"/>
                </a:lnTo>
                <a:lnTo>
                  <a:pt x="1988743" y="710629"/>
                </a:lnTo>
                <a:lnTo>
                  <a:pt x="1988743" y="704434"/>
                </a:lnTo>
                <a:cubicBezTo>
                  <a:pt x="1995511" y="703746"/>
                  <a:pt x="2000329" y="701566"/>
                  <a:pt x="2003198" y="697895"/>
                </a:cubicBezTo>
                <a:cubicBezTo>
                  <a:pt x="2005148" y="695371"/>
                  <a:pt x="2006123" y="687914"/>
                  <a:pt x="2006123" y="675524"/>
                </a:cubicBezTo>
                <a:lnTo>
                  <a:pt x="2006123" y="584665"/>
                </a:lnTo>
                <a:cubicBezTo>
                  <a:pt x="2006123" y="572504"/>
                  <a:pt x="2005004" y="564933"/>
                  <a:pt x="2002767" y="561950"/>
                </a:cubicBezTo>
                <a:cubicBezTo>
                  <a:pt x="2000530" y="558967"/>
                  <a:pt x="1995855" y="557017"/>
                  <a:pt x="1988743" y="556099"/>
                </a:cubicBezTo>
                <a:lnTo>
                  <a:pt x="1988743" y="549732"/>
                </a:lnTo>
                <a:lnTo>
                  <a:pt x="2054306" y="549732"/>
                </a:lnTo>
                <a:lnTo>
                  <a:pt x="2054306" y="570898"/>
                </a:lnTo>
                <a:cubicBezTo>
                  <a:pt x="2063139" y="561262"/>
                  <a:pt x="2071313" y="554522"/>
                  <a:pt x="2078828" y="550678"/>
                </a:cubicBezTo>
                <a:cubicBezTo>
                  <a:pt x="2086342" y="546835"/>
                  <a:pt x="2094573" y="544914"/>
                  <a:pt x="2103521" y="544914"/>
                </a:cubicBezTo>
                <a:close/>
                <a:moveTo>
                  <a:pt x="915431" y="543913"/>
                </a:moveTo>
                <a:cubicBezTo>
                  <a:pt x="910648" y="544351"/>
                  <a:pt x="903945" y="545251"/>
                  <a:pt x="895319" y="546613"/>
                </a:cubicBezTo>
                <a:cubicBezTo>
                  <a:pt x="886693" y="547975"/>
                  <a:pt x="872307" y="550270"/>
                  <a:pt x="852158" y="553496"/>
                </a:cubicBezTo>
                <a:lnTo>
                  <a:pt x="852158" y="576835"/>
                </a:lnTo>
                <a:cubicBezTo>
                  <a:pt x="865897" y="574211"/>
                  <a:pt x="877096" y="571755"/>
                  <a:pt x="885758" y="569468"/>
                </a:cubicBezTo>
                <a:cubicBezTo>
                  <a:pt x="894419" y="567180"/>
                  <a:pt x="902231" y="568668"/>
                  <a:pt x="909193" y="573931"/>
                </a:cubicBezTo>
                <a:cubicBezTo>
                  <a:pt x="916156" y="579194"/>
                  <a:pt x="911782" y="583496"/>
                  <a:pt x="896072" y="586837"/>
                </a:cubicBezTo>
                <a:cubicBezTo>
                  <a:pt x="880362" y="590179"/>
                  <a:pt x="865724" y="591398"/>
                  <a:pt x="852158" y="590494"/>
                </a:cubicBezTo>
                <a:lnTo>
                  <a:pt x="852158" y="613273"/>
                </a:lnTo>
                <a:cubicBezTo>
                  <a:pt x="863043" y="610678"/>
                  <a:pt x="873862" y="608455"/>
                  <a:pt x="884618" y="606605"/>
                </a:cubicBezTo>
                <a:cubicBezTo>
                  <a:pt x="895373" y="604755"/>
                  <a:pt x="903224" y="606487"/>
                  <a:pt x="908172" y="611800"/>
                </a:cubicBezTo>
                <a:cubicBezTo>
                  <a:pt x="913119" y="617113"/>
                  <a:pt x="910046" y="621189"/>
                  <a:pt x="898954" y="624029"/>
                </a:cubicBezTo>
                <a:cubicBezTo>
                  <a:pt x="887863" y="626868"/>
                  <a:pt x="872263" y="627836"/>
                  <a:pt x="852158" y="626933"/>
                </a:cubicBezTo>
                <a:lnTo>
                  <a:pt x="852158" y="649733"/>
                </a:lnTo>
                <a:cubicBezTo>
                  <a:pt x="864993" y="648902"/>
                  <a:pt x="876952" y="647116"/>
                  <a:pt x="888038" y="644377"/>
                </a:cubicBezTo>
                <a:cubicBezTo>
                  <a:pt x="899123" y="641638"/>
                  <a:pt x="907386" y="643187"/>
                  <a:pt x="912829" y="649024"/>
                </a:cubicBezTo>
                <a:cubicBezTo>
                  <a:pt x="918271" y="654860"/>
                  <a:pt x="914532" y="659162"/>
                  <a:pt x="901611" y="661930"/>
                </a:cubicBezTo>
                <a:cubicBezTo>
                  <a:pt x="888691" y="664697"/>
                  <a:pt x="872206" y="666081"/>
                  <a:pt x="852158" y="666081"/>
                </a:cubicBezTo>
                <a:lnTo>
                  <a:pt x="852158" y="690216"/>
                </a:lnTo>
                <a:cubicBezTo>
                  <a:pt x="889687" y="687563"/>
                  <a:pt x="913958" y="685871"/>
                  <a:pt x="924971" y="685139"/>
                </a:cubicBezTo>
                <a:cubicBezTo>
                  <a:pt x="927609" y="618328"/>
                  <a:pt x="928707" y="579513"/>
                  <a:pt x="928262" y="568693"/>
                </a:cubicBezTo>
                <a:cubicBezTo>
                  <a:pt x="927818" y="557874"/>
                  <a:pt x="926763" y="550929"/>
                  <a:pt x="925100" y="547861"/>
                </a:cubicBezTo>
                <a:cubicBezTo>
                  <a:pt x="923436" y="544792"/>
                  <a:pt x="920214" y="543476"/>
                  <a:pt x="915431" y="543913"/>
                </a:cubicBezTo>
                <a:close/>
                <a:moveTo>
                  <a:pt x="2814585" y="536148"/>
                </a:moveTo>
                <a:cubicBezTo>
                  <a:pt x="2817880" y="536442"/>
                  <a:pt x="2822822" y="538023"/>
                  <a:pt x="2829411" y="540891"/>
                </a:cubicBezTo>
                <a:cubicBezTo>
                  <a:pt x="2840626" y="547115"/>
                  <a:pt x="2844404" y="551621"/>
                  <a:pt x="2840747" y="554411"/>
                </a:cubicBezTo>
                <a:cubicBezTo>
                  <a:pt x="2837091" y="557200"/>
                  <a:pt x="2833982" y="559874"/>
                  <a:pt x="2831423" y="562434"/>
                </a:cubicBezTo>
                <a:cubicBezTo>
                  <a:pt x="2828863" y="564994"/>
                  <a:pt x="2823546" y="569360"/>
                  <a:pt x="2815473" y="575534"/>
                </a:cubicBezTo>
                <a:cubicBezTo>
                  <a:pt x="2807399" y="581707"/>
                  <a:pt x="2798784" y="585970"/>
                  <a:pt x="2789628" y="588322"/>
                </a:cubicBezTo>
                <a:cubicBezTo>
                  <a:pt x="2780472" y="590673"/>
                  <a:pt x="2779784" y="587142"/>
                  <a:pt x="2787563" y="577728"/>
                </a:cubicBezTo>
                <a:cubicBezTo>
                  <a:pt x="2795343" y="568313"/>
                  <a:pt x="2800968" y="559921"/>
                  <a:pt x="2804438" y="552550"/>
                </a:cubicBezTo>
                <a:cubicBezTo>
                  <a:pt x="2807908" y="545179"/>
                  <a:pt x="2809644" y="540705"/>
                  <a:pt x="2809644" y="539127"/>
                </a:cubicBezTo>
                <a:cubicBezTo>
                  <a:pt x="2809644" y="536847"/>
                  <a:pt x="2811291" y="535854"/>
                  <a:pt x="2814585" y="536148"/>
                </a:cubicBezTo>
                <a:close/>
                <a:moveTo>
                  <a:pt x="4995985" y="534850"/>
                </a:moveTo>
                <a:cubicBezTo>
                  <a:pt x="4997888" y="535070"/>
                  <a:pt x="5000201" y="535650"/>
                  <a:pt x="5002926" y="536589"/>
                </a:cubicBezTo>
                <a:cubicBezTo>
                  <a:pt x="5011115" y="539658"/>
                  <a:pt x="5017887" y="544362"/>
                  <a:pt x="5023243" y="550700"/>
                </a:cubicBezTo>
                <a:cubicBezTo>
                  <a:pt x="5028599" y="557038"/>
                  <a:pt x="5028656" y="562541"/>
                  <a:pt x="5023415" y="567209"/>
                </a:cubicBezTo>
                <a:cubicBezTo>
                  <a:pt x="5018174" y="571877"/>
                  <a:pt x="5010168" y="584303"/>
                  <a:pt x="4999399" y="604487"/>
                </a:cubicBezTo>
                <a:cubicBezTo>
                  <a:pt x="4988629" y="624670"/>
                  <a:pt x="4975497" y="643198"/>
                  <a:pt x="4960003" y="660069"/>
                </a:cubicBezTo>
                <a:cubicBezTo>
                  <a:pt x="4944508" y="676940"/>
                  <a:pt x="4925984" y="692023"/>
                  <a:pt x="4904431" y="705316"/>
                </a:cubicBezTo>
                <a:cubicBezTo>
                  <a:pt x="4882877" y="718610"/>
                  <a:pt x="4859686" y="727992"/>
                  <a:pt x="4834856" y="733462"/>
                </a:cubicBezTo>
                <a:cubicBezTo>
                  <a:pt x="4810025" y="738933"/>
                  <a:pt x="4808420" y="736137"/>
                  <a:pt x="4830037" y="725073"/>
                </a:cubicBezTo>
                <a:cubicBezTo>
                  <a:pt x="4851655" y="714010"/>
                  <a:pt x="4872717" y="700458"/>
                  <a:pt x="4893224" y="684419"/>
                </a:cubicBezTo>
                <a:cubicBezTo>
                  <a:pt x="4913730" y="668379"/>
                  <a:pt x="4931312" y="652146"/>
                  <a:pt x="4945967" y="635720"/>
                </a:cubicBezTo>
                <a:cubicBezTo>
                  <a:pt x="4960623" y="619293"/>
                  <a:pt x="4972181" y="601597"/>
                  <a:pt x="4980642" y="582632"/>
                </a:cubicBezTo>
                <a:cubicBezTo>
                  <a:pt x="4989102" y="563667"/>
                  <a:pt x="4992207" y="550313"/>
                  <a:pt x="4989956" y="542569"/>
                </a:cubicBezTo>
                <a:cubicBezTo>
                  <a:pt x="4988267" y="536761"/>
                  <a:pt x="4990277" y="534188"/>
                  <a:pt x="4995985" y="534850"/>
                </a:cubicBezTo>
                <a:close/>
                <a:moveTo>
                  <a:pt x="2865170" y="531714"/>
                </a:moveTo>
                <a:cubicBezTo>
                  <a:pt x="2869380" y="532139"/>
                  <a:pt x="2874576" y="533269"/>
                  <a:pt x="2880757" y="535105"/>
                </a:cubicBezTo>
                <a:cubicBezTo>
                  <a:pt x="2894150" y="537184"/>
                  <a:pt x="2902321" y="542605"/>
                  <a:pt x="2905268" y="551367"/>
                </a:cubicBezTo>
                <a:cubicBezTo>
                  <a:pt x="2908215" y="560129"/>
                  <a:pt x="2907494" y="566815"/>
                  <a:pt x="2903106" y="571425"/>
                </a:cubicBezTo>
                <a:cubicBezTo>
                  <a:pt x="2898718" y="576036"/>
                  <a:pt x="2893068" y="575695"/>
                  <a:pt x="2886156" y="570403"/>
                </a:cubicBezTo>
                <a:cubicBezTo>
                  <a:pt x="2879244" y="565112"/>
                  <a:pt x="2871285" y="557974"/>
                  <a:pt x="2862279" y="548990"/>
                </a:cubicBezTo>
                <a:cubicBezTo>
                  <a:pt x="2853274" y="540006"/>
                  <a:pt x="2851011" y="534528"/>
                  <a:pt x="2855493" y="532556"/>
                </a:cubicBezTo>
                <a:cubicBezTo>
                  <a:pt x="2857733" y="531570"/>
                  <a:pt x="2860959" y="531290"/>
                  <a:pt x="2865170" y="531714"/>
                </a:cubicBezTo>
                <a:close/>
                <a:moveTo>
                  <a:pt x="1192265" y="517821"/>
                </a:moveTo>
                <a:cubicBezTo>
                  <a:pt x="1196481" y="518338"/>
                  <a:pt x="1202916" y="520779"/>
                  <a:pt x="1211570" y="525146"/>
                </a:cubicBezTo>
                <a:cubicBezTo>
                  <a:pt x="1223157" y="533994"/>
                  <a:pt x="1226244" y="540407"/>
                  <a:pt x="1220831" y="544387"/>
                </a:cubicBezTo>
                <a:cubicBezTo>
                  <a:pt x="1215417" y="548366"/>
                  <a:pt x="1202830" y="561426"/>
                  <a:pt x="1183069" y="583568"/>
                </a:cubicBezTo>
                <a:cubicBezTo>
                  <a:pt x="1188447" y="586536"/>
                  <a:pt x="1190903" y="594262"/>
                  <a:pt x="1190437" y="606745"/>
                </a:cubicBezTo>
                <a:cubicBezTo>
                  <a:pt x="1189971" y="619228"/>
                  <a:pt x="1189967" y="635225"/>
                  <a:pt x="1190426" y="654735"/>
                </a:cubicBezTo>
                <a:cubicBezTo>
                  <a:pt x="1190885" y="674244"/>
                  <a:pt x="1189698" y="692937"/>
                  <a:pt x="1186866" y="710812"/>
                </a:cubicBezTo>
                <a:cubicBezTo>
                  <a:pt x="1184033" y="728687"/>
                  <a:pt x="1178391" y="731179"/>
                  <a:pt x="1169937" y="718287"/>
                </a:cubicBezTo>
                <a:cubicBezTo>
                  <a:pt x="1161484" y="705395"/>
                  <a:pt x="1158393" y="695622"/>
                  <a:pt x="1160666" y="688968"/>
                </a:cubicBezTo>
                <a:cubicBezTo>
                  <a:pt x="1162939" y="682314"/>
                  <a:pt x="1165187" y="673434"/>
                  <a:pt x="1167410" y="662328"/>
                </a:cubicBezTo>
                <a:cubicBezTo>
                  <a:pt x="1169633" y="651221"/>
                  <a:pt x="1170019" y="629076"/>
                  <a:pt x="1168571" y="595893"/>
                </a:cubicBezTo>
                <a:cubicBezTo>
                  <a:pt x="1161157" y="608656"/>
                  <a:pt x="1152181" y="619397"/>
                  <a:pt x="1141640" y="628116"/>
                </a:cubicBezTo>
                <a:cubicBezTo>
                  <a:pt x="1131100" y="636834"/>
                  <a:pt x="1118918" y="644442"/>
                  <a:pt x="1105094" y="650938"/>
                </a:cubicBezTo>
                <a:cubicBezTo>
                  <a:pt x="1091271" y="657434"/>
                  <a:pt x="1093035" y="651641"/>
                  <a:pt x="1110386" y="633558"/>
                </a:cubicBezTo>
                <a:cubicBezTo>
                  <a:pt x="1127737" y="615475"/>
                  <a:pt x="1142171" y="599346"/>
                  <a:pt x="1153686" y="585170"/>
                </a:cubicBezTo>
                <a:cubicBezTo>
                  <a:pt x="1165201" y="570995"/>
                  <a:pt x="1173623" y="558598"/>
                  <a:pt x="1178950" y="547979"/>
                </a:cubicBezTo>
                <a:cubicBezTo>
                  <a:pt x="1184278" y="537360"/>
                  <a:pt x="1186719" y="528716"/>
                  <a:pt x="1186274" y="522048"/>
                </a:cubicBezTo>
                <a:cubicBezTo>
                  <a:pt x="1186052" y="518714"/>
                  <a:pt x="1188049" y="517305"/>
                  <a:pt x="1192265" y="517821"/>
                </a:cubicBezTo>
                <a:close/>
                <a:moveTo>
                  <a:pt x="5373533" y="515031"/>
                </a:moveTo>
                <a:cubicBezTo>
                  <a:pt x="5379255" y="515195"/>
                  <a:pt x="5384691" y="516355"/>
                  <a:pt x="5389843" y="518510"/>
                </a:cubicBezTo>
                <a:cubicBezTo>
                  <a:pt x="5400147" y="522819"/>
                  <a:pt x="5402879" y="527541"/>
                  <a:pt x="5398039" y="532674"/>
                </a:cubicBezTo>
                <a:cubicBezTo>
                  <a:pt x="5393199" y="537808"/>
                  <a:pt x="5381486" y="541755"/>
                  <a:pt x="5362901" y="544516"/>
                </a:cubicBezTo>
                <a:cubicBezTo>
                  <a:pt x="5344317" y="547276"/>
                  <a:pt x="5326617" y="550399"/>
                  <a:pt x="5309804" y="553884"/>
                </a:cubicBezTo>
                <a:cubicBezTo>
                  <a:pt x="5292989" y="557368"/>
                  <a:pt x="5279402" y="560068"/>
                  <a:pt x="5269041" y="561982"/>
                </a:cubicBezTo>
                <a:cubicBezTo>
                  <a:pt x="5258680" y="563897"/>
                  <a:pt x="5247280" y="561437"/>
                  <a:pt x="5234840" y="554604"/>
                </a:cubicBezTo>
                <a:cubicBezTo>
                  <a:pt x="5222400" y="547771"/>
                  <a:pt x="5224354" y="543487"/>
                  <a:pt x="5240701" y="541752"/>
                </a:cubicBezTo>
                <a:cubicBezTo>
                  <a:pt x="5257049" y="540016"/>
                  <a:pt x="5276932" y="536453"/>
                  <a:pt x="5300349" y="531061"/>
                </a:cubicBezTo>
                <a:cubicBezTo>
                  <a:pt x="5324542" y="525683"/>
                  <a:pt x="5342929" y="521170"/>
                  <a:pt x="5355513" y="517520"/>
                </a:cubicBezTo>
                <a:cubicBezTo>
                  <a:pt x="5361804" y="515696"/>
                  <a:pt x="5367812" y="514866"/>
                  <a:pt x="5373533" y="515031"/>
                </a:cubicBezTo>
                <a:close/>
                <a:moveTo>
                  <a:pt x="4860397" y="506217"/>
                </a:moveTo>
                <a:cubicBezTo>
                  <a:pt x="4862320" y="505991"/>
                  <a:pt x="4864701" y="507421"/>
                  <a:pt x="4867540" y="510508"/>
                </a:cubicBezTo>
                <a:cubicBezTo>
                  <a:pt x="4873219" y="516681"/>
                  <a:pt x="4876058" y="525770"/>
                  <a:pt x="4876058" y="537772"/>
                </a:cubicBezTo>
                <a:cubicBezTo>
                  <a:pt x="4876058" y="549187"/>
                  <a:pt x="4871527" y="562853"/>
                  <a:pt x="4862464" y="578771"/>
                </a:cubicBezTo>
                <a:cubicBezTo>
                  <a:pt x="4853401" y="594689"/>
                  <a:pt x="4845951" y="597506"/>
                  <a:pt x="4840115" y="587225"/>
                </a:cubicBezTo>
                <a:cubicBezTo>
                  <a:pt x="4834278" y="576943"/>
                  <a:pt x="4833167" y="568521"/>
                  <a:pt x="4836781" y="561961"/>
                </a:cubicBezTo>
                <a:cubicBezTo>
                  <a:pt x="4840394" y="555400"/>
                  <a:pt x="4844051" y="547036"/>
                  <a:pt x="4847751" y="536869"/>
                </a:cubicBezTo>
                <a:cubicBezTo>
                  <a:pt x="4851236" y="527275"/>
                  <a:pt x="4853985" y="518940"/>
                  <a:pt x="4856000" y="511863"/>
                </a:cubicBezTo>
                <a:cubicBezTo>
                  <a:pt x="4857007" y="508325"/>
                  <a:pt x="4858473" y="506443"/>
                  <a:pt x="4860397" y="506217"/>
                </a:cubicBezTo>
                <a:close/>
                <a:moveTo>
                  <a:pt x="200397" y="506063"/>
                </a:moveTo>
                <a:cubicBezTo>
                  <a:pt x="203269" y="505205"/>
                  <a:pt x="206668" y="505500"/>
                  <a:pt x="210593" y="506948"/>
                </a:cubicBezTo>
                <a:cubicBezTo>
                  <a:pt x="218445" y="509845"/>
                  <a:pt x="225120" y="514046"/>
                  <a:pt x="230619" y="519553"/>
                </a:cubicBezTo>
                <a:cubicBezTo>
                  <a:pt x="236119" y="525060"/>
                  <a:pt x="235065" y="528989"/>
                  <a:pt x="227457" y="531341"/>
                </a:cubicBezTo>
                <a:cubicBezTo>
                  <a:pt x="219850" y="533692"/>
                  <a:pt x="207901" y="538081"/>
                  <a:pt x="191611" y="544505"/>
                </a:cubicBezTo>
                <a:cubicBezTo>
                  <a:pt x="198810" y="548477"/>
                  <a:pt x="201960" y="553073"/>
                  <a:pt x="201064" y="558293"/>
                </a:cubicBezTo>
                <a:cubicBezTo>
                  <a:pt x="200168" y="563513"/>
                  <a:pt x="201169" y="571042"/>
                  <a:pt x="204065" y="580879"/>
                </a:cubicBezTo>
                <a:cubicBezTo>
                  <a:pt x="220671" y="576606"/>
                  <a:pt x="232910" y="572838"/>
                  <a:pt x="240783" y="569575"/>
                </a:cubicBezTo>
                <a:cubicBezTo>
                  <a:pt x="248656" y="566313"/>
                  <a:pt x="257052" y="567643"/>
                  <a:pt x="265972" y="573565"/>
                </a:cubicBezTo>
                <a:cubicBezTo>
                  <a:pt x="274891" y="579488"/>
                  <a:pt x="275321" y="583980"/>
                  <a:pt x="267262" y="587042"/>
                </a:cubicBezTo>
                <a:cubicBezTo>
                  <a:pt x="259203" y="590103"/>
                  <a:pt x="239837" y="594932"/>
                  <a:pt x="209163" y="601529"/>
                </a:cubicBezTo>
                <a:cubicBezTo>
                  <a:pt x="218871" y="620544"/>
                  <a:pt x="228350" y="635777"/>
                  <a:pt x="237600" y="647228"/>
                </a:cubicBezTo>
                <a:cubicBezTo>
                  <a:pt x="246849" y="658678"/>
                  <a:pt x="257249" y="668480"/>
                  <a:pt x="268800" y="676632"/>
                </a:cubicBezTo>
                <a:cubicBezTo>
                  <a:pt x="280352" y="684785"/>
                  <a:pt x="287292" y="688932"/>
                  <a:pt x="289622" y="689076"/>
                </a:cubicBezTo>
                <a:cubicBezTo>
                  <a:pt x="291953" y="689219"/>
                  <a:pt x="294175" y="684229"/>
                  <a:pt x="296291" y="674105"/>
                </a:cubicBezTo>
                <a:cubicBezTo>
                  <a:pt x="298406" y="663980"/>
                  <a:pt x="301872" y="655362"/>
                  <a:pt x="306691" y="648249"/>
                </a:cubicBezTo>
                <a:cubicBezTo>
                  <a:pt x="311509" y="641136"/>
                  <a:pt x="314219" y="647884"/>
                  <a:pt x="314822" y="668490"/>
                </a:cubicBezTo>
                <a:cubicBezTo>
                  <a:pt x="315424" y="689097"/>
                  <a:pt x="317761" y="704420"/>
                  <a:pt x="321834" y="714458"/>
                </a:cubicBezTo>
                <a:cubicBezTo>
                  <a:pt x="325907" y="724496"/>
                  <a:pt x="319984" y="728128"/>
                  <a:pt x="304066" y="725353"/>
                </a:cubicBezTo>
                <a:cubicBezTo>
                  <a:pt x="288149" y="722578"/>
                  <a:pt x="273737" y="716580"/>
                  <a:pt x="260831" y="707360"/>
                </a:cubicBezTo>
                <a:cubicBezTo>
                  <a:pt x="247924" y="698139"/>
                  <a:pt x="235000" y="685444"/>
                  <a:pt x="222058" y="669276"/>
                </a:cubicBezTo>
                <a:cubicBezTo>
                  <a:pt x="209116" y="653107"/>
                  <a:pt x="197648" y="632697"/>
                  <a:pt x="187653" y="608046"/>
                </a:cubicBezTo>
                <a:cubicBezTo>
                  <a:pt x="178418" y="610656"/>
                  <a:pt x="169824" y="613109"/>
                  <a:pt x="161872" y="615403"/>
                </a:cubicBezTo>
                <a:cubicBezTo>
                  <a:pt x="153921" y="617697"/>
                  <a:pt x="145256" y="617941"/>
                  <a:pt x="135877" y="616134"/>
                </a:cubicBezTo>
                <a:cubicBezTo>
                  <a:pt x="134286" y="638075"/>
                  <a:pt x="132830" y="651859"/>
                  <a:pt x="131510" y="657488"/>
                </a:cubicBezTo>
                <a:cubicBezTo>
                  <a:pt x="130191" y="663116"/>
                  <a:pt x="132676" y="663350"/>
                  <a:pt x="138964" y="658187"/>
                </a:cubicBezTo>
                <a:cubicBezTo>
                  <a:pt x="145252" y="653025"/>
                  <a:pt x="154025" y="647625"/>
                  <a:pt x="165282" y="641990"/>
                </a:cubicBezTo>
                <a:cubicBezTo>
                  <a:pt x="176539" y="636354"/>
                  <a:pt x="173126" y="643556"/>
                  <a:pt x="155043" y="663597"/>
                </a:cubicBezTo>
                <a:cubicBezTo>
                  <a:pt x="136960" y="683637"/>
                  <a:pt x="123731" y="697834"/>
                  <a:pt x="115357" y="706187"/>
                </a:cubicBezTo>
                <a:cubicBezTo>
                  <a:pt x="106982" y="714540"/>
                  <a:pt x="100934" y="715541"/>
                  <a:pt x="97213" y="709188"/>
                </a:cubicBezTo>
                <a:cubicBezTo>
                  <a:pt x="93491" y="702835"/>
                  <a:pt x="91397" y="696597"/>
                  <a:pt x="90932" y="690474"/>
                </a:cubicBezTo>
                <a:cubicBezTo>
                  <a:pt x="90465" y="684351"/>
                  <a:pt x="92735" y="679457"/>
                  <a:pt x="97739" y="675793"/>
                </a:cubicBezTo>
                <a:cubicBezTo>
                  <a:pt x="102744" y="672129"/>
                  <a:pt x="106537" y="664740"/>
                  <a:pt x="109118" y="653627"/>
                </a:cubicBezTo>
                <a:cubicBezTo>
                  <a:pt x="111815" y="645467"/>
                  <a:pt x="113840" y="630751"/>
                  <a:pt x="115195" y="609477"/>
                </a:cubicBezTo>
                <a:cubicBezTo>
                  <a:pt x="116550" y="588203"/>
                  <a:pt x="115651" y="572045"/>
                  <a:pt x="112496" y="561003"/>
                </a:cubicBezTo>
                <a:cubicBezTo>
                  <a:pt x="109341" y="549961"/>
                  <a:pt x="110807" y="545175"/>
                  <a:pt x="116894" y="546645"/>
                </a:cubicBezTo>
                <a:cubicBezTo>
                  <a:pt x="122982" y="548115"/>
                  <a:pt x="127528" y="549689"/>
                  <a:pt x="130532" y="551367"/>
                </a:cubicBezTo>
                <a:cubicBezTo>
                  <a:pt x="133536" y="553045"/>
                  <a:pt x="138397" y="552209"/>
                  <a:pt x="145116" y="548861"/>
                </a:cubicBezTo>
                <a:cubicBezTo>
                  <a:pt x="151835" y="545512"/>
                  <a:pt x="160646" y="540131"/>
                  <a:pt x="171552" y="532717"/>
                </a:cubicBezTo>
                <a:cubicBezTo>
                  <a:pt x="182458" y="525303"/>
                  <a:pt x="189729" y="518431"/>
                  <a:pt x="193363" y="512100"/>
                </a:cubicBezTo>
                <a:cubicBezTo>
                  <a:pt x="195181" y="508934"/>
                  <a:pt x="197526" y="506922"/>
                  <a:pt x="200397" y="506063"/>
                </a:cubicBezTo>
                <a:close/>
                <a:moveTo>
                  <a:pt x="5945677" y="495972"/>
                </a:moveTo>
                <a:cubicBezTo>
                  <a:pt x="5947471" y="495877"/>
                  <a:pt x="5949748" y="496127"/>
                  <a:pt x="5952506" y="496720"/>
                </a:cubicBezTo>
                <a:cubicBezTo>
                  <a:pt x="5963541" y="499093"/>
                  <a:pt x="5972342" y="502352"/>
                  <a:pt x="5978910" y="506496"/>
                </a:cubicBezTo>
                <a:cubicBezTo>
                  <a:pt x="5985478" y="510641"/>
                  <a:pt x="5987027" y="517130"/>
                  <a:pt x="5983556" y="525963"/>
                </a:cubicBezTo>
                <a:cubicBezTo>
                  <a:pt x="5980086" y="534797"/>
                  <a:pt x="5972830" y="535779"/>
                  <a:pt x="5961788" y="528910"/>
                </a:cubicBezTo>
                <a:cubicBezTo>
                  <a:pt x="5953370" y="522357"/>
                  <a:pt x="5946960" y="514760"/>
                  <a:pt x="5942557" y="506120"/>
                </a:cubicBezTo>
                <a:cubicBezTo>
                  <a:pt x="5939256" y="499640"/>
                  <a:pt x="5940295" y="496257"/>
                  <a:pt x="5945677" y="495972"/>
                </a:cubicBezTo>
                <a:close/>
                <a:moveTo>
                  <a:pt x="5783614" y="493825"/>
                </a:moveTo>
                <a:cubicBezTo>
                  <a:pt x="5796071" y="493073"/>
                  <a:pt x="5806741" y="496300"/>
                  <a:pt x="5815625" y="503506"/>
                </a:cubicBezTo>
                <a:cubicBezTo>
                  <a:pt x="5827470" y="513114"/>
                  <a:pt x="5826259" y="518764"/>
                  <a:pt x="5811990" y="520456"/>
                </a:cubicBezTo>
                <a:cubicBezTo>
                  <a:pt x="5797721" y="522149"/>
                  <a:pt x="5779398" y="523443"/>
                  <a:pt x="5757020" y="524339"/>
                </a:cubicBezTo>
                <a:cubicBezTo>
                  <a:pt x="5734642" y="525235"/>
                  <a:pt x="5708361" y="527820"/>
                  <a:pt x="5678174" y="532094"/>
                </a:cubicBezTo>
                <a:cubicBezTo>
                  <a:pt x="5689876" y="536482"/>
                  <a:pt x="5694063" y="541124"/>
                  <a:pt x="5690736" y="546022"/>
                </a:cubicBezTo>
                <a:cubicBezTo>
                  <a:pt x="5687410" y="550919"/>
                  <a:pt x="5683674" y="557626"/>
                  <a:pt x="5679529" y="566144"/>
                </a:cubicBezTo>
                <a:cubicBezTo>
                  <a:pt x="5682555" y="566073"/>
                  <a:pt x="5687997" y="565843"/>
                  <a:pt x="5695856" y="565456"/>
                </a:cubicBezTo>
                <a:cubicBezTo>
                  <a:pt x="5703714" y="565069"/>
                  <a:pt x="5710576" y="563495"/>
                  <a:pt x="5716441" y="560735"/>
                </a:cubicBezTo>
                <a:cubicBezTo>
                  <a:pt x="5722306" y="557974"/>
                  <a:pt x="5729010" y="558261"/>
                  <a:pt x="5736553" y="561595"/>
                </a:cubicBezTo>
                <a:cubicBezTo>
                  <a:pt x="5744096" y="564929"/>
                  <a:pt x="5751324" y="568977"/>
                  <a:pt x="5758235" y="573738"/>
                </a:cubicBezTo>
                <a:cubicBezTo>
                  <a:pt x="5765148" y="578498"/>
                  <a:pt x="5766503" y="583485"/>
                  <a:pt x="5762301" y="588698"/>
                </a:cubicBezTo>
                <a:cubicBezTo>
                  <a:pt x="5758099" y="593911"/>
                  <a:pt x="5753546" y="605666"/>
                  <a:pt x="5748642" y="623964"/>
                </a:cubicBezTo>
                <a:cubicBezTo>
                  <a:pt x="5743738" y="642262"/>
                  <a:pt x="5739009" y="656886"/>
                  <a:pt x="5734456" y="667834"/>
                </a:cubicBezTo>
                <a:cubicBezTo>
                  <a:pt x="5729903" y="678783"/>
                  <a:pt x="5724063" y="689001"/>
                  <a:pt x="5716936" y="698487"/>
                </a:cubicBezTo>
                <a:cubicBezTo>
                  <a:pt x="5709809" y="707973"/>
                  <a:pt x="5700997" y="714393"/>
                  <a:pt x="5690499" y="717749"/>
                </a:cubicBezTo>
                <a:cubicBezTo>
                  <a:pt x="5680002" y="721105"/>
                  <a:pt x="5673987" y="718165"/>
                  <a:pt x="5672452" y="708930"/>
                </a:cubicBezTo>
                <a:cubicBezTo>
                  <a:pt x="5670918" y="699695"/>
                  <a:pt x="5664038" y="688642"/>
                  <a:pt x="5651813" y="675772"/>
                </a:cubicBezTo>
                <a:cubicBezTo>
                  <a:pt x="5639588" y="662901"/>
                  <a:pt x="5641545" y="660073"/>
                  <a:pt x="5657686" y="667286"/>
                </a:cubicBezTo>
                <a:cubicBezTo>
                  <a:pt x="5673825" y="674499"/>
                  <a:pt x="5684226" y="678106"/>
                  <a:pt x="5688886" y="678106"/>
                </a:cubicBezTo>
                <a:cubicBezTo>
                  <a:pt x="5693260" y="678106"/>
                  <a:pt x="5697716" y="673789"/>
                  <a:pt x="5702255" y="665156"/>
                </a:cubicBezTo>
                <a:cubicBezTo>
                  <a:pt x="5706794" y="656524"/>
                  <a:pt x="5711537" y="644316"/>
                  <a:pt x="5716484" y="628535"/>
                </a:cubicBezTo>
                <a:cubicBezTo>
                  <a:pt x="5721431" y="612754"/>
                  <a:pt x="5723905" y="601400"/>
                  <a:pt x="5723905" y="594473"/>
                </a:cubicBezTo>
                <a:cubicBezTo>
                  <a:pt x="5723905" y="588924"/>
                  <a:pt x="5722410" y="585299"/>
                  <a:pt x="5719420" y="583600"/>
                </a:cubicBezTo>
                <a:cubicBezTo>
                  <a:pt x="5716430" y="581901"/>
                  <a:pt x="5712437" y="581277"/>
                  <a:pt x="5707439" y="581729"/>
                </a:cubicBezTo>
                <a:cubicBezTo>
                  <a:pt x="5702441" y="582180"/>
                  <a:pt x="5696709" y="582406"/>
                  <a:pt x="5690241" y="582406"/>
                </a:cubicBezTo>
                <a:cubicBezTo>
                  <a:pt x="5684305" y="582406"/>
                  <a:pt x="5678741" y="581051"/>
                  <a:pt x="5673549" y="578341"/>
                </a:cubicBezTo>
                <a:cubicBezTo>
                  <a:pt x="5666379" y="595836"/>
                  <a:pt x="5657069" y="612374"/>
                  <a:pt x="5645618" y="627954"/>
                </a:cubicBezTo>
                <a:cubicBezTo>
                  <a:pt x="5634167" y="643535"/>
                  <a:pt x="5620659" y="657961"/>
                  <a:pt x="5605093" y="671233"/>
                </a:cubicBezTo>
                <a:cubicBezTo>
                  <a:pt x="5589527" y="684505"/>
                  <a:pt x="5571017" y="695515"/>
                  <a:pt x="5549564" y="704262"/>
                </a:cubicBezTo>
                <a:cubicBezTo>
                  <a:pt x="5528111" y="713010"/>
                  <a:pt x="5526046" y="710156"/>
                  <a:pt x="5543369" y="695701"/>
                </a:cubicBezTo>
                <a:cubicBezTo>
                  <a:pt x="5560692" y="681246"/>
                  <a:pt x="5575387" y="667981"/>
                  <a:pt x="5587455" y="655907"/>
                </a:cubicBezTo>
                <a:cubicBezTo>
                  <a:pt x="5599522" y="643832"/>
                  <a:pt x="5611151" y="629966"/>
                  <a:pt x="5622344" y="614306"/>
                </a:cubicBezTo>
                <a:cubicBezTo>
                  <a:pt x="5633537" y="598646"/>
                  <a:pt x="5642012" y="583281"/>
                  <a:pt x="5647770" y="568209"/>
                </a:cubicBezTo>
                <a:cubicBezTo>
                  <a:pt x="5653527" y="553138"/>
                  <a:pt x="5656857" y="542117"/>
                  <a:pt x="5657761" y="535148"/>
                </a:cubicBezTo>
                <a:cubicBezTo>
                  <a:pt x="5635749" y="537844"/>
                  <a:pt x="5616418" y="540992"/>
                  <a:pt x="5599769" y="544591"/>
                </a:cubicBezTo>
                <a:cubicBezTo>
                  <a:pt x="5583120" y="548190"/>
                  <a:pt x="5571845" y="550216"/>
                  <a:pt x="5565944" y="550668"/>
                </a:cubicBezTo>
                <a:cubicBezTo>
                  <a:pt x="5560043" y="551119"/>
                  <a:pt x="5551374" y="547499"/>
                  <a:pt x="5539938" y="539805"/>
                </a:cubicBezTo>
                <a:cubicBezTo>
                  <a:pt x="5528502" y="532111"/>
                  <a:pt x="5530011" y="528265"/>
                  <a:pt x="5544466" y="528265"/>
                </a:cubicBezTo>
                <a:cubicBezTo>
                  <a:pt x="5556813" y="528265"/>
                  <a:pt x="5571727" y="526924"/>
                  <a:pt x="5589207" y="524242"/>
                </a:cubicBezTo>
                <a:cubicBezTo>
                  <a:pt x="5606688" y="521561"/>
                  <a:pt x="5636735" y="517302"/>
                  <a:pt x="5679347" y="511465"/>
                </a:cubicBezTo>
                <a:cubicBezTo>
                  <a:pt x="5721959" y="505629"/>
                  <a:pt x="5752363" y="500441"/>
                  <a:pt x="5770561" y="495902"/>
                </a:cubicBezTo>
                <a:cubicBezTo>
                  <a:pt x="5775111" y="494768"/>
                  <a:pt x="5779461" y="494075"/>
                  <a:pt x="5783614" y="493825"/>
                </a:cubicBezTo>
                <a:close/>
                <a:moveTo>
                  <a:pt x="5030976" y="490503"/>
                </a:moveTo>
                <a:cubicBezTo>
                  <a:pt x="5035005" y="489564"/>
                  <a:pt x="5043609" y="491418"/>
                  <a:pt x="5056788" y="496064"/>
                </a:cubicBezTo>
                <a:cubicBezTo>
                  <a:pt x="5072075" y="499133"/>
                  <a:pt x="5079969" y="507314"/>
                  <a:pt x="5080471" y="520607"/>
                </a:cubicBezTo>
                <a:cubicBezTo>
                  <a:pt x="5080973" y="533900"/>
                  <a:pt x="5075255" y="537995"/>
                  <a:pt x="5063317" y="532889"/>
                </a:cubicBezTo>
                <a:cubicBezTo>
                  <a:pt x="5051379" y="527784"/>
                  <a:pt x="5038078" y="520019"/>
                  <a:pt x="5023415" y="509594"/>
                </a:cubicBezTo>
                <a:cubicBezTo>
                  <a:pt x="5008752" y="499168"/>
                  <a:pt x="5005339" y="493615"/>
                  <a:pt x="5013176" y="492934"/>
                </a:cubicBezTo>
                <a:cubicBezTo>
                  <a:pt x="5021013" y="492253"/>
                  <a:pt x="5026946" y="491443"/>
                  <a:pt x="5030976" y="490503"/>
                </a:cubicBezTo>
                <a:close/>
                <a:moveTo>
                  <a:pt x="2910344" y="481343"/>
                </a:moveTo>
                <a:cubicBezTo>
                  <a:pt x="2913908" y="482191"/>
                  <a:pt x="2918063" y="484054"/>
                  <a:pt x="2922809" y="486933"/>
                </a:cubicBezTo>
                <a:cubicBezTo>
                  <a:pt x="2932303" y="492690"/>
                  <a:pt x="2940136" y="500018"/>
                  <a:pt x="2946309" y="508916"/>
                </a:cubicBezTo>
                <a:cubicBezTo>
                  <a:pt x="2952483" y="517814"/>
                  <a:pt x="2951002" y="522826"/>
                  <a:pt x="2941867" y="523952"/>
                </a:cubicBezTo>
                <a:cubicBezTo>
                  <a:pt x="2932733" y="525078"/>
                  <a:pt x="2925172" y="526709"/>
                  <a:pt x="2919185" y="528846"/>
                </a:cubicBezTo>
                <a:cubicBezTo>
                  <a:pt x="2913198" y="530982"/>
                  <a:pt x="2906490" y="534144"/>
                  <a:pt x="2899062" y="538332"/>
                </a:cubicBezTo>
                <a:cubicBezTo>
                  <a:pt x="2891634" y="542519"/>
                  <a:pt x="2890393" y="538471"/>
                  <a:pt x="2895341" y="526189"/>
                </a:cubicBezTo>
                <a:cubicBezTo>
                  <a:pt x="2900288" y="513907"/>
                  <a:pt x="2901701" y="507450"/>
                  <a:pt x="2899578" y="506819"/>
                </a:cubicBezTo>
                <a:cubicBezTo>
                  <a:pt x="2893111" y="507708"/>
                  <a:pt x="2880276" y="509493"/>
                  <a:pt x="2861075" y="512175"/>
                </a:cubicBezTo>
                <a:cubicBezTo>
                  <a:pt x="2841873" y="514857"/>
                  <a:pt x="2830458" y="516649"/>
                  <a:pt x="2826830" y="517553"/>
                </a:cubicBezTo>
                <a:lnTo>
                  <a:pt x="2806503" y="519940"/>
                </a:lnTo>
                <a:cubicBezTo>
                  <a:pt x="2804008" y="534022"/>
                  <a:pt x="2799544" y="544129"/>
                  <a:pt x="2793113" y="550259"/>
                </a:cubicBezTo>
                <a:cubicBezTo>
                  <a:pt x="2786681" y="556389"/>
                  <a:pt x="2781304" y="556375"/>
                  <a:pt x="2776980" y="550216"/>
                </a:cubicBezTo>
                <a:cubicBezTo>
                  <a:pt x="2772657" y="544057"/>
                  <a:pt x="2771843" y="538120"/>
                  <a:pt x="2774539" y="532405"/>
                </a:cubicBezTo>
                <a:cubicBezTo>
                  <a:pt x="2777235" y="526691"/>
                  <a:pt x="2779723" y="517144"/>
                  <a:pt x="2782003" y="503764"/>
                </a:cubicBezTo>
                <a:cubicBezTo>
                  <a:pt x="2784283" y="490385"/>
                  <a:pt x="2788001" y="486370"/>
                  <a:pt x="2793156" y="491719"/>
                </a:cubicBezTo>
                <a:cubicBezTo>
                  <a:pt x="2798311" y="497068"/>
                  <a:pt x="2801907" y="500696"/>
                  <a:pt x="2803943" y="502603"/>
                </a:cubicBezTo>
                <a:cubicBezTo>
                  <a:pt x="2812676" y="502675"/>
                  <a:pt x="2824367" y="501380"/>
                  <a:pt x="2839016" y="498720"/>
                </a:cubicBezTo>
                <a:cubicBezTo>
                  <a:pt x="2853664" y="496060"/>
                  <a:pt x="2866538" y="493174"/>
                  <a:pt x="2877638" y="490062"/>
                </a:cubicBezTo>
                <a:cubicBezTo>
                  <a:pt x="2888737" y="486951"/>
                  <a:pt x="2896667" y="484212"/>
                  <a:pt x="2901428" y="481845"/>
                </a:cubicBezTo>
                <a:cubicBezTo>
                  <a:pt x="2903808" y="480662"/>
                  <a:pt x="2906781" y="480495"/>
                  <a:pt x="2910344" y="481343"/>
                </a:cubicBezTo>
                <a:close/>
                <a:moveTo>
                  <a:pt x="1903790" y="472467"/>
                </a:moveTo>
                <a:lnTo>
                  <a:pt x="1909469" y="472467"/>
                </a:lnTo>
                <a:lnTo>
                  <a:pt x="1909469" y="663306"/>
                </a:lnTo>
                <a:cubicBezTo>
                  <a:pt x="1909469" y="677647"/>
                  <a:pt x="1910100" y="686796"/>
                  <a:pt x="1911361" y="690754"/>
                </a:cubicBezTo>
                <a:cubicBezTo>
                  <a:pt x="1912623" y="694712"/>
                  <a:pt x="1915262" y="697952"/>
                  <a:pt x="1919277" y="700476"/>
                </a:cubicBezTo>
                <a:cubicBezTo>
                  <a:pt x="1923292" y="703000"/>
                  <a:pt x="1929717" y="704262"/>
                  <a:pt x="1938550" y="704262"/>
                </a:cubicBezTo>
                <a:lnTo>
                  <a:pt x="1943885" y="704262"/>
                </a:lnTo>
                <a:lnTo>
                  <a:pt x="1943885" y="710629"/>
                </a:lnTo>
                <a:lnTo>
                  <a:pt x="1821018" y="710629"/>
                </a:lnTo>
                <a:lnTo>
                  <a:pt x="1821018" y="704262"/>
                </a:lnTo>
                <a:lnTo>
                  <a:pt x="1827213" y="704262"/>
                </a:lnTo>
                <a:cubicBezTo>
                  <a:pt x="1837194" y="704262"/>
                  <a:pt x="1844306" y="703115"/>
                  <a:pt x="1848551" y="700820"/>
                </a:cubicBezTo>
                <a:cubicBezTo>
                  <a:pt x="1852796" y="698526"/>
                  <a:pt x="1855664" y="695371"/>
                  <a:pt x="1857155" y="691356"/>
                </a:cubicBezTo>
                <a:cubicBezTo>
                  <a:pt x="1858647" y="687341"/>
                  <a:pt x="1859393" y="677991"/>
                  <a:pt x="1859393" y="663306"/>
                </a:cubicBezTo>
                <a:lnTo>
                  <a:pt x="1859393" y="542332"/>
                </a:lnTo>
                <a:cubicBezTo>
                  <a:pt x="1859393" y="531549"/>
                  <a:pt x="1858876" y="524809"/>
                  <a:pt x="1857844" y="522113"/>
                </a:cubicBezTo>
                <a:cubicBezTo>
                  <a:pt x="1856812" y="519417"/>
                  <a:pt x="1854889" y="517122"/>
                  <a:pt x="1852079" y="515229"/>
                </a:cubicBezTo>
                <a:cubicBezTo>
                  <a:pt x="1849268" y="513337"/>
                  <a:pt x="1846028" y="512390"/>
                  <a:pt x="1842356" y="512390"/>
                </a:cubicBezTo>
                <a:cubicBezTo>
                  <a:pt x="1836505" y="512390"/>
                  <a:pt x="1829393" y="514226"/>
                  <a:pt x="1821018" y="517897"/>
                </a:cubicBezTo>
                <a:lnTo>
                  <a:pt x="1817920" y="511702"/>
                </a:lnTo>
                <a:close/>
                <a:moveTo>
                  <a:pt x="4590105" y="467670"/>
                </a:moveTo>
                <a:cubicBezTo>
                  <a:pt x="4586211" y="471499"/>
                  <a:pt x="4581417" y="475789"/>
                  <a:pt x="4575722" y="480541"/>
                </a:cubicBezTo>
                <a:lnTo>
                  <a:pt x="4559141" y="493648"/>
                </a:lnTo>
                <a:lnTo>
                  <a:pt x="4569186" y="493321"/>
                </a:lnTo>
                <a:cubicBezTo>
                  <a:pt x="4579920" y="495236"/>
                  <a:pt x="4587821" y="498756"/>
                  <a:pt x="4592890" y="503883"/>
                </a:cubicBezTo>
                <a:cubicBezTo>
                  <a:pt x="4597959" y="509009"/>
                  <a:pt x="4600042" y="513078"/>
                  <a:pt x="4599139" y="516090"/>
                </a:cubicBezTo>
                <a:cubicBezTo>
                  <a:pt x="4601362" y="512404"/>
                  <a:pt x="4606879" y="505711"/>
                  <a:pt x="4615691" y="496010"/>
                </a:cubicBezTo>
                <a:cubicBezTo>
                  <a:pt x="4624503" y="486309"/>
                  <a:pt x="4629770" y="479608"/>
                  <a:pt x="4631491" y="475909"/>
                </a:cubicBezTo>
                <a:cubicBezTo>
                  <a:pt x="4633211" y="472209"/>
                  <a:pt x="4631849" y="470359"/>
                  <a:pt x="4627404" y="470359"/>
                </a:cubicBezTo>
                <a:cubicBezTo>
                  <a:pt x="4621496" y="470359"/>
                  <a:pt x="4615164" y="470811"/>
                  <a:pt x="4608410" y="471714"/>
                </a:cubicBezTo>
                <a:cubicBezTo>
                  <a:pt x="4601656" y="472618"/>
                  <a:pt x="4595554" y="471270"/>
                  <a:pt x="4590105" y="467670"/>
                </a:cubicBezTo>
                <a:close/>
                <a:moveTo>
                  <a:pt x="1546756" y="464691"/>
                </a:moveTo>
                <a:cubicBezTo>
                  <a:pt x="1549492" y="465096"/>
                  <a:pt x="1552878" y="466254"/>
                  <a:pt x="1556914" y="468165"/>
                </a:cubicBezTo>
                <a:cubicBezTo>
                  <a:pt x="1573061" y="475808"/>
                  <a:pt x="1582315" y="484828"/>
                  <a:pt x="1584673" y="495225"/>
                </a:cubicBezTo>
                <a:cubicBezTo>
                  <a:pt x="1587032" y="505621"/>
                  <a:pt x="1585448" y="513301"/>
                  <a:pt x="1579920" y="518262"/>
                </a:cubicBezTo>
                <a:cubicBezTo>
                  <a:pt x="1574391" y="523224"/>
                  <a:pt x="1567706" y="521338"/>
                  <a:pt x="1559861" y="512605"/>
                </a:cubicBezTo>
                <a:cubicBezTo>
                  <a:pt x="1552017" y="503872"/>
                  <a:pt x="1545299" y="493461"/>
                  <a:pt x="1539707" y="481372"/>
                </a:cubicBezTo>
                <a:cubicBezTo>
                  <a:pt x="1536200" y="469036"/>
                  <a:pt x="1538550" y="463476"/>
                  <a:pt x="1546756" y="464691"/>
                </a:cubicBezTo>
                <a:close/>
                <a:moveTo>
                  <a:pt x="232028" y="462142"/>
                </a:moveTo>
                <a:cubicBezTo>
                  <a:pt x="240289" y="462142"/>
                  <a:pt x="247093" y="464397"/>
                  <a:pt x="252442" y="468907"/>
                </a:cubicBezTo>
                <a:cubicBezTo>
                  <a:pt x="257791" y="473417"/>
                  <a:pt x="256815" y="477464"/>
                  <a:pt x="249516" y="481050"/>
                </a:cubicBezTo>
                <a:cubicBezTo>
                  <a:pt x="242217" y="484635"/>
                  <a:pt x="227196" y="489148"/>
                  <a:pt x="204452" y="494590"/>
                </a:cubicBezTo>
                <a:cubicBezTo>
                  <a:pt x="181709" y="500032"/>
                  <a:pt x="161285" y="504331"/>
                  <a:pt x="143180" y="507486"/>
                </a:cubicBezTo>
                <a:cubicBezTo>
                  <a:pt x="125076" y="510641"/>
                  <a:pt x="111413" y="511315"/>
                  <a:pt x="102192" y="509508"/>
                </a:cubicBezTo>
                <a:cubicBezTo>
                  <a:pt x="99668" y="551309"/>
                  <a:pt x="95205" y="584102"/>
                  <a:pt x="88802" y="607885"/>
                </a:cubicBezTo>
                <a:cubicBezTo>
                  <a:pt x="82399" y="631668"/>
                  <a:pt x="73903" y="651390"/>
                  <a:pt x="63312" y="667049"/>
                </a:cubicBezTo>
                <a:cubicBezTo>
                  <a:pt x="52722" y="682709"/>
                  <a:pt x="37464" y="697261"/>
                  <a:pt x="17538" y="710704"/>
                </a:cubicBezTo>
                <a:cubicBezTo>
                  <a:pt x="-2387" y="724148"/>
                  <a:pt x="-5335" y="722155"/>
                  <a:pt x="8698" y="704725"/>
                </a:cubicBezTo>
                <a:cubicBezTo>
                  <a:pt x="22729" y="687294"/>
                  <a:pt x="35101" y="667637"/>
                  <a:pt x="45814" y="645754"/>
                </a:cubicBezTo>
                <a:cubicBezTo>
                  <a:pt x="56526" y="623871"/>
                  <a:pt x="63907" y="600790"/>
                  <a:pt x="67958" y="576512"/>
                </a:cubicBezTo>
                <a:cubicBezTo>
                  <a:pt x="72010" y="552234"/>
                  <a:pt x="74036" y="534374"/>
                  <a:pt x="74036" y="522930"/>
                </a:cubicBezTo>
                <a:cubicBezTo>
                  <a:pt x="74036" y="511759"/>
                  <a:pt x="72684" y="501753"/>
                  <a:pt x="69981" y="492912"/>
                </a:cubicBezTo>
                <a:cubicBezTo>
                  <a:pt x="67278" y="484072"/>
                  <a:pt x="69693" y="480623"/>
                  <a:pt x="77229" y="482566"/>
                </a:cubicBezTo>
                <a:cubicBezTo>
                  <a:pt x="84766" y="484509"/>
                  <a:pt x="92268" y="488040"/>
                  <a:pt x="99740" y="493160"/>
                </a:cubicBezTo>
                <a:cubicBezTo>
                  <a:pt x="130944" y="487969"/>
                  <a:pt x="158847" y="481501"/>
                  <a:pt x="183448" y="473758"/>
                </a:cubicBezTo>
                <a:cubicBezTo>
                  <a:pt x="208048" y="466014"/>
                  <a:pt x="224242" y="462142"/>
                  <a:pt x="232028" y="462142"/>
                </a:cubicBezTo>
                <a:close/>
                <a:moveTo>
                  <a:pt x="6063415" y="457455"/>
                </a:moveTo>
                <a:cubicBezTo>
                  <a:pt x="6065495" y="457805"/>
                  <a:pt x="6067997" y="458571"/>
                  <a:pt x="6070920" y="459754"/>
                </a:cubicBezTo>
                <a:cubicBezTo>
                  <a:pt x="6082614" y="464487"/>
                  <a:pt x="6091538" y="469054"/>
                  <a:pt x="6097690" y="473456"/>
                </a:cubicBezTo>
                <a:cubicBezTo>
                  <a:pt x="6105147" y="480383"/>
                  <a:pt x="6104706" y="485796"/>
                  <a:pt x="6096367" y="489697"/>
                </a:cubicBezTo>
                <a:cubicBezTo>
                  <a:pt x="6088028" y="493597"/>
                  <a:pt x="6074053" y="502825"/>
                  <a:pt x="6054444" y="517381"/>
                </a:cubicBezTo>
                <a:cubicBezTo>
                  <a:pt x="6034833" y="531936"/>
                  <a:pt x="6029097" y="532785"/>
                  <a:pt x="6037235" y="519929"/>
                </a:cubicBezTo>
                <a:cubicBezTo>
                  <a:pt x="6045373" y="507073"/>
                  <a:pt x="6050998" y="496946"/>
                  <a:pt x="6054110" y="489546"/>
                </a:cubicBezTo>
                <a:cubicBezTo>
                  <a:pt x="6057222" y="482147"/>
                  <a:pt x="6057878" y="474148"/>
                  <a:pt x="6056078" y="465551"/>
                </a:cubicBezTo>
                <a:cubicBezTo>
                  <a:pt x="6054728" y="459104"/>
                  <a:pt x="6057174" y="456405"/>
                  <a:pt x="6063415" y="457455"/>
                </a:cubicBezTo>
                <a:close/>
                <a:moveTo>
                  <a:pt x="6315671" y="455517"/>
                </a:moveTo>
                <a:cubicBezTo>
                  <a:pt x="6341655" y="451817"/>
                  <a:pt x="6362284" y="464637"/>
                  <a:pt x="6377556" y="493977"/>
                </a:cubicBezTo>
                <a:cubicBezTo>
                  <a:pt x="6386648" y="525942"/>
                  <a:pt x="6374207" y="557662"/>
                  <a:pt x="6340235" y="589139"/>
                </a:cubicBezTo>
                <a:cubicBezTo>
                  <a:pt x="6330111" y="604340"/>
                  <a:pt x="6325049" y="622336"/>
                  <a:pt x="6325049" y="643130"/>
                </a:cubicBezTo>
                <a:lnTo>
                  <a:pt x="6292612" y="643130"/>
                </a:lnTo>
                <a:cubicBezTo>
                  <a:pt x="6291637" y="606620"/>
                  <a:pt x="6306587" y="573372"/>
                  <a:pt x="6337461" y="543386"/>
                </a:cubicBezTo>
                <a:cubicBezTo>
                  <a:pt x="6344387" y="533033"/>
                  <a:pt x="6347413" y="522027"/>
                  <a:pt x="6346539" y="510368"/>
                </a:cubicBezTo>
                <a:cubicBezTo>
                  <a:pt x="6341821" y="494494"/>
                  <a:pt x="6332865" y="487008"/>
                  <a:pt x="6319672" y="487911"/>
                </a:cubicBezTo>
                <a:lnTo>
                  <a:pt x="6314381" y="487911"/>
                </a:lnTo>
                <a:cubicBezTo>
                  <a:pt x="6298104" y="488686"/>
                  <a:pt x="6290418" y="502632"/>
                  <a:pt x="6291321" y="529749"/>
                </a:cubicBezTo>
                <a:lnTo>
                  <a:pt x="6257507" y="529749"/>
                </a:lnTo>
                <a:cubicBezTo>
                  <a:pt x="6256546" y="492636"/>
                  <a:pt x="6268283" y="469850"/>
                  <a:pt x="6292719" y="461389"/>
                </a:cubicBezTo>
                <a:cubicBezTo>
                  <a:pt x="6296692" y="458406"/>
                  <a:pt x="6304342" y="456449"/>
                  <a:pt x="6315671" y="455517"/>
                </a:cubicBezTo>
                <a:close/>
                <a:moveTo>
                  <a:pt x="594082" y="453409"/>
                </a:moveTo>
                <a:cubicBezTo>
                  <a:pt x="601238" y="452003"/>
                  <a:pt x="608659" y="454789"/>
                  <a:pt x="616345" y="461766"/>
                </a:cubicBezTo>
                <a:cubicBezTo>
                  <a:pt x="624031" y="468742"/>
                  <a:pt x="622830" y="473937"/>
                  <a:pt x="612742" y="477350"/>
                </a:cubicBezTo>
                <a:cubicBezTo>
                  <a:pt x="602654" y="480763"/>
                  <a:pt x="576659" y="485287"/>
                  <a:pt x="534757" y="490923"/>
                </a:cubicBezTo>
                <a:cubicBezTo>
                  <a:pt x="543748" y="498623"/>
                  <a:pt x="544411" y="505059"/>
                  <a:pt x="536746" y="510228"/>
                </a:cubicBezTo>
                <a:cubicBezTo>
                  <a:pt x="529081" y="515398"/>
                  <a:pt x="515820" y="528602"/>
                  <a:pt x="496963" y="549840"/>
                </a:cubicBezTo>
                <a:cubicBezTo>
                  <a:pt x="525270" y="546283"/>
                  <a:pt x="549896" y="542946"/>
                  <a:pt x="570840" y="539827"/>
                </a:cubicBezTo>
                <a:cubicBezTo>
                  <a:pt x="591784" y="536708"/>
                  <a:pt x="605848" y="533771"/>
                  <a:pt x="613032" y="531018"/>
                </a:cubicBezTo>
                <a:cubicBezTo>
                  <a:pt x="620217" y="528265"/>
                  <a:pt x="627165" y="528358"/>
                  <a:pt x="633876" y="531298"/>
                </a:cubicBezTo>
                <a:cubicBezTo>
                  <a:pt x="640587" y="534237"/>
                  <a:pt x="648690" y="539938"/>
                  <a:pt x="658183" y="548398"/>
                </a:cubicBezTo>
                <a:cubicBezTo>
                  <a:pt x="667676" y="556859"/>
                  <a:pt x="669881" y="563861"/>
                  <a:pt x="664797" y="569403"/>
                </a:cubicBezTo>
                <a:cubicBezTo>
                  <a:pt x="659714" y="574946"/>
                  <a:pt x="655874" y="583991"/>
                  <a:pt x="653278" y="596538"/>
                </a:cubicBezTo>
                <a:cubicBezTo>
                  <a:pt x="650682" y="609086"/>
                  <a:pt x="648475" y="624900"/>
                  <a:pt x="646653" y="643979"/>
                </a:cubicBezTo>
                <a:cubicBezTo>
                  <a:pt x="644832" y="663059"/>
                  <a:pt x="641100" y="678715"/>
                  <a:pt x="635457" y="690947"/>
                </a:cubicBezTo>
                <a:cubicBezTo>
                  <a:pt x="629814" y="703179"/>
                  <a:pt x="622830" y="711766"/>
                  <a:pt x="614506" y="716706"/>
                </a:cubicBezTo>
                <a:cubicBezTo>
                  <a:pt x="606181" y="721646"/>
                  <a:pt x="600700" y="717767"/>
                  <a:pt x="598062" y="705069"/>
                </a:cubicBezTo>
                <a:cubicBezTo>
                  <a:pt x="595422" y="692370"/>
                  <a:pt x="593107" y="683361"/>
                  <a:pt x="591114" y="678041"/>
                </a:cubicBezTo>
                <a:cubicBezTo>
                  <a:pt x="580502" y="677267"/>
                  <a:pt x="559490" y="678231"/>
                  <a:pt x="528077" y="680934"/>
                </a:cubicBezTo>
                <a:cubicBezTo>
                  <a:pt x="496665" y="683637"/>
                  <a:pt x="470212" y="685813"/>
                  <a:pt x="448715" y="687463"/>
                </a:cubicBezTo>
                <a:cubicBezTo>
                  <a:pt x="441531" y="705603"/>
                  <a:pt x="435379" y="709410"/>
                  <a:pt x="430259" y="698885"/>
                </a:cubicBezTo>
                <a:cubicBezTo>
                  <a:pt x="425140" y="688359"/>
                  <a:pt x="422125" y="673578"/>
                  <a:pt x="421214" y="654541"/>
                </a:cubicBezTo>
                <a:cubicBezTo>
                  <a:pt x="420304" y="635504"/>
                  <a:pt x="418537" y="618963"/>
                  <a:pt x="415912" y="604917"/>
                </a:cubicBezTo>
                <a:cubicBezTo>
                  <a:pt x="413288" y="590871"/>
                  <a:pt x="409466" y="577954"/>
                  <a:pt x="404447" y="566166"/>
                </a:cubicBezTo>
                <a:cubicBezTo>
                  <a:pt x="399428" y="554378"/>
                  <a:pt x="401192" y="549187"/>
                  <a:pt x="409738" y="550592"/>
                </a:cubicBezTo>
                <a:cubicBezTo>
                  <a:pt x="418285" y="551998"/>
                  <a:pt x="424928" y="553349"/>
                  <a:pt x="429668" y="554647"/>
                </a:cubicBezTo>
                <a:cubicBezTo>
                  <a:pt x="434407" y="555945"/>
                  <a:pt x="450457" y="555361"/>
                  <a:pt x="477819" y="552894"/>
                </a:cubicBezTo>
                <a:cubicBezTo>
                  <a:pt x="490524" y="533420"/>
                  <a:pt x="497988" y="519897"/>
                  <a:pt x="500211" y="512326"/>
                </a:cubicBezTo>
                <a:cubicBezTo>
                  <a:pt x="502434" y="504754"/>
                  <a:pt x="503545" y="498867"/>
                  <a:pt x="503545" y="494666"/>
                </a:cubicBezTo>
                <a:cubicBezTo>
                  <a:pt x="498928" y="495512"/>
                  <a:pt x="493532" y="496397"/>
                  <a:pt x="487358" y="497322"/>
                </a:cubicBezTo>
                <a:cubicBezTo>
                  <a:pt x="481185" y="498247"/>
                  <a:pt x="475796" y="498466"/>
                  <a:pt x="471194" y="497978"/>
                </a:cubicBezTo>
                <a:cubicBezTo>
                  <a:pt x="466591" y="497491"/>
                  <a:pt x="460481" y="493644"/>
                  <a:pt x="452867" y="486438"/>
                </a:cubicBezTo>
                <a:cubicBezTo>
                  <a:pt x="445252" y="479232"/>
                  <a:pt x="450020" y="475629"/>
                  <a:pt x="467171" y="475629"/>
                </a:cubicBezTo>
                <a:cubicBezTo>
                  <a:pt x="481268" y="475629"/>
                  <a:pt x="499849" y="473632"/>
                  <a:pt x="522915" y="469638"/>
                </a:cubicBezTo>
                <a:cubicBezTo>
                  <a:pt x="545981" y="465645"/>
                  <a:pt x="561820" y="462293"/>
                  <a:pt x="570432" y="459582"/>
                </a:cubicBezTo>
                <a:cubicBezTo>
                  <a:pt x="579043" y="456872"/>
                  <a:pt x="586926" y="454814"/>
                  <a:pt x="594082" y="453409"/>
                </a:cubicBezTo>
                <a:close/>
                <a:moveTo>
                  <a:pt x="5291853" y="452677"/>
                </a:moveTo>
                <a:cubicBezTo>
                  <a:pt x="5304415" y="452677"/>
                  <a:pt x="5315952" y="455545"/>
                  <a:pt x="5326463" y="461282"/>
                </a:cubicBezTo>
                <a:cubicBezTo>
                  <a:pt x="5338538" y="466344"/>
                  <a:pt x="5344023" y="474747"/>
                  <a:pt x="5342918" y="486492"/>
                </a:cubicBezTo>
                <a:cubicBezTo>
                  <a:pt x="5341814" y="498236"/>
                  <a:pt x="5335594" y="501771"/>
                  <a:pt x="5324258" y="497096"/>
                </a:cubicBezTo>
                <a:cubicBezTo>
                  <a:pt x="5312923" y="492421"/>
                  <a:pt x="5303752" y="487513"/>
                  <a:pt x="5296747" y="482372"/>
                </a:cubicBezTo>
                <a:cubicBezTo>
                  <a:pt x="5289741" y="477231"/>
                  <a:pt x="5283787" y="470997"/>
                  <a:pt x="5278882" y="463669"/>
                </a:cubicBezTo>
                <a:cubicBezTo>
                  <a:pt x="5273978" y="456341"/>
                  <a:pt x="5278301" y="452677"/>
                  <a:pt x="5291853" y="452677"/>
                </a:cubicBezTo>
                <a:close/>
                <a:moveTo>
                  <a:pt x="1326702" y="452570"/>
                </a:moveTo>
                <a:cubicBezTo>
                  <a:pt x="1331988" y="453334"/>
                  <a:pt x="1338188" y="456320"/>
                  <a:pt x="1345300" y="461529"/>
                </a:cubicBezTo>
                <a:cubicBezTo>
                  <a:pt x="1359526" y="471947"/>
                  <a:pt x="1362340" y="479056"/>
                  <a:pt x="1353743" y="482856"/>
                </a:cubicBezTo>
                <a:cubicBezTo>
                  <a:pt x="1345146" y="486657"/>
                  <a:pt x="1338083" y="492597"/>
                  <a:pt x="1332555" y="500678"/>
                </a:cubicBezTo>
                <a:cubicBezTo>
                  <a:pt x="1327027" y="508758"/>
                  <a:pt x="1319488" y="518392"/>
                  <a:pt x="1309937" y="529577"/>
                </a:cubicBezTo>
                <a:cubicBezTo>
                  <a:pt x="1347580" y="538023"/>
                  <a:pt x="1372514" y="548377"/>
                  <a:pt x="1384739" y="560638"/>
                </a:cubicBezTo>
                <a:cubicBezTo>
                  <a:pt x="1396965" y="572899"/>
                  <a:pt x="1402209" y="584313"/>
                  <a:pt x="1400474" y="594882"/>
                </a:cubicBezTo>
                <a:cubicBezTo>
                  <a:pt x="1398739" y="605451"/>
                  <a:pt x="1388396" y="603393"/>
                  <a:pt x="1369445" y="588709"/>
                </a:cubicBezTo>
                <a:cubicBezTo>
                  <a:pt x="1350495" y="574024"/>
                  <a:pt x="1328171" y="557970"/>
                  <a:pt x="1302473" y="540547"/>
                </a:cubicBezTo>
                <a:cubicBezTo>
                  <a:pt x="1275700" y="570762"/>
                  <a:pt x="1250203" y="589791"/>
                  <a:pt x="1225983" y="597636"/>
                </a:cubicBezTo>
                <a:cubicBezTo>
                  <a:pt x="1201762" y="605480"/>
                  <a:pt x="1198363" y="603020"/>
                  <a:pt x="1215786" y="590257"/>
                </a:cubicBezTo>
                <a:cubicBezTo>
                  <a:pt x="1233210" y="577495"/>
                  <a:pt x="1249224" y="562925"/>
                  <a:pt x="1263830" y="546549"/>
                </a:cubicBezTo>
                <a:cubicBezTo>
                  <a:pt x="1278435" y="530172"/>
                  <a:pt x="1289521" y="516169"/>
                  <a:pt x="1297085" y="504539"/>
                </a:cubicBezTo>
                <a:cubicBezTo>
                  <a:pt x="1304649" y="492909"/>
                  <a:pt x="1307578" y="487004"/>
                  <a:pt x="1305871" y="486825"/>
                </a:cubicBezTo>
                <a:cubicBezTo>
                  <a:pt x="1304165" y="486646"/>
                  <a:pt x="1293672" y="489256"/>
                  <a:pt x="1274391" y="494655"/>
                </a:cubicBezTo>
                <a:cubicBezTo>
                  <a:pt x="1255111" y="500054"/>
                  <a:pt x="1240667" y="498003"/>
                  <a:pt x="1231059" y="488503"/>
                </a:cubicBezTo>
                <a:cubicBezTo>
                  <a:pt x="1221451" y="479002"/>
                  <a:pt x="1223989" y="474711"/>
                  <a:pt x="1238673" y="475629"/>
                </a:cubicBezTo>
                <a:cubicBezTo>
                  <a:pt x="1253358" y="476547"/>
                  <a:pt x="1267784" y="475503"/>
                  <a:pt x="1281952" y="472499"/>
                </a:cubicBezTo>
                <a:cubicBezTo>
                  <a:pt x="1296120" y="469495"/>
                  <a:pt x="1306664" y="464311"/>
                  <a:pt x="1313583" y="456947"/>
                </a:cubicBezTo>
                <a:cubicBezTo>
                  <a:pt x="1317043" y="453265"/>
                  <a:pt x="1321416" y="451806"/>
                  <a:pt x="1326702" y="452570"/>
                </a:cubicBezTo>
                <a:close/>
                <a:moveTo>
                  <a:pt x="3856349" y="448634"/>
                </a:moveTo>
                <a:cubicBezTo>
                  <a:pt x="3863447" y="448634"/>
                  <a:pt x="3872657" y="451720"/>
                  <a:pt x="3883979" y="457894"/>
                </a:cubicBezTo>
                <a:cubicBezTo>
                  <a:pt x="3895300" y="464067"/>
                  <a:pt x="3898925" y="469965"/>
                  <a:pt x="3894852" y="475586"/>
                </a:cubicBezTo>
                <a:cubicBezTo>
                  <a:pt x="3890780" y="481207"/>
                  <a:pt x="3888320" y="505507"/>
                  <a:pt x="3887474" y="548484"/>
                </a:cubicBezTo>
                <a:cubicBezTo>
                  <a:pt x="3899807" y="545788"/>
                  <a:pt x="3912501" y="543092"/>
                  <a:pt x="3925558" y="540397"/>
                </a:cubicBezTo>
                <a:cubicBezTo>
                  <a:pt x="3938615" y="537701"/>
                  <a:pt x="3949029" y="539554"/>
                  <a:pt x="3956802" y="545957"/>
                </a:cubicBezTo>
                <a:cubicBezTo>
                  <a:pt x="3964574" y="552360"/>
                  <a:pt x="3961423" y="558214"/>
                  <a:pt x="3947348" y="563520"/>
                </a:cubicBezTo>
                <a:cubicBezTo>
                  <a:pt x="3933273" y="568826"/>
                  <a:pt x="3913258" y="573988"/>
                  <a:pt x="3887302" y="579008"/>
                </a:cubicBezTo>
                <a:cubicBezTo>
                  <a:pt x="3886514" y="605852"/>
                  <a:pt x="3886119" y="632575"/>
                  <a:pt x="3886119" y="659177"/>
                </a:cubicBezTo>
                <a:cubicBezTo>
                  <a:pt x="3902410" y="658359"/>
                  <a:pt x="3917567" y="657047"/>
                  <a:pt x="3931592" y="655240"/>
                </a:cubicBezTo>
                <a:cubicBezTo>
                  <a:pt x="3945617" y="653433"/>
                  <a:pt x="3958017" y="651838"/>
                  <a:pt x="3968794" y="650454"/>
                </a:cubicBezTo>
                <a:cubicBezTo>
                  <a:pt x="3979571" y="649070"/>
                  <a:pt x="3989078" y="649328"/>
                  <a:pt x="3997317" y="651228"/>
                </a:cubicBezTo>
                <a:cubicBezTo>
                  <a:pt x="4005555" y="653128"/>
                  <a:pt x="4013604" y="657466"/>
                  <a:pt x="4021462" y="664242"/>
                </a:cubicBezTo>
                <a:cubicBezTo>
                  <a:pt x="4029321" y="671018"/>
                  <a:pt x="4031235" y="676618"/>
                  <a:pt x="4027205" y="681042"/>
                </a:cubicBezTo>
                <a:cubicBezTo>
                  <a:pt x="4023176" y="685466"/>
                  <a:pt x="4008301" y="686104"/>
                  <a:pt x="3982582" y="682956"/>
                </a:cubicBezTo>
                <a:cubicBezTo>
                  <a:pt x="3956863" y="679808"/>
                  <a:pt x="3926634" y="680024"/>
                  <a:pt x="3891895" y="683601"/>
                </a:cubicBezTo>
                <a:cubicBezTo>
                  <a:pt x="3857155" y="687179"/>
                  <a:pt x="3829626" y="690546"/>
                  <a:pt x="3809306" y="693701"/>
                </a:cubicBezTo>
                <a:cubicBezTo>
                  <a:pt x="3788986" y="696855"/>
                  <a:pt x="3773835" y="699792"/>
                  <a:pt x="3763854" y="702509"/>
                </a:cubicBezTo>
                <a:cubicBezTo>
                  <a:pt x="3753874" y="705226"/>
                  <a:pt x="3744058" y="702817"/>
                  <a:pt x="3734407" y="695282"/>
                </a:cubicBezTo>
                <a:cubicBezTo>
                  <a:pt x="3724756" y="687746"/>
                  <a:pt x="3720981" y="683028"/>
                  <a:pt x="3723082" y="681128"/>
                </a:cubicBezTo>
                <a:cubicBezTo>
                  <a:pt x="3725182" y="679228"/>
                  <a:pt x="3731510" y="677819"/>
                  <a:pt x="3742065" y="676901"/>
                </a:cubicBezTo>
                <a:cubicBezTo>
                  <a:pt x="3752619" y="675983"/>
                  <a:pt x="3767533" y="674402"/>
                  <a:pt x="3786806" y="672158"/>
                </a:cubicBezTo>
                <a:cubicBezTo>
                  <a:pt x="3806079" y="669914"/>
                  <a:pt x="3830579" y="666676"/>
                  <a:pt x="3860307" y="662446"/>
                </a:cubicBezTo>
                <a:lnTo>
                  <a:pt x="3860307" y="582406"/>
                </a:lnTo>
                <a:cubicBezTo>
                  <a:pt x="3841435" y="586895"/>
                  <a:pt x="3826457" y="587956"/>
                  <a:pt x="3815372" y="585590"/>
                </a:cubicBezTo>
                <a:cubicBezTo>
                  <a:pt x="3804287" y="583224"/>
                  <a:pt x="3797084" y="579449"/>
                  <a:pt x="3793765" y="574265"/>
                </a:cubicBezTo>
                <a:cubicBezTo>
                  <a:pt x="3790445" y="569081"/>
                  <a:pt x="3793359" y="566209"/>
                  <a:pt x="3802508" y="565650"/>
                </a:cubicBezTo>
                <a:cubicBezTo>
                  <a:pt x="3811658" y="565090"/>
                  <a:pt x="3830924" y="561455"/>
                  <a:pt x="3860307" y="554744"/>
                </a:cubicBezTo>
                <a:cubicBezTo>
                  <a:pt x="3860307" y="546211"/>
                  <a:pt x="3860088" y="531136"/>
                  <a:pt x="3859651" y="509518"/>
                </a:cubicBezTo>
                <a:cubicBezTo>
                  <a:pt x="3859213" y="487901"/>
                  <a:pt x="3856292" y="472349"/>
                  <a:pt x="3850885" y="462863"/>
                </a:cubicBezTo>
                <a:cubicBezTo>
                  <a:pt x="3845479" y="453377"/>
                  <a:pt x="3847300" y="448634"/>
                  <a:pt x="3856349" y="448634"/>
                </a:cubicBezTo>
                <a:close/>
                <a:moveTo>
                  <a:pt x="5666645" y="438940"/>
                </a:moveTo>
                <a:cubicBezTo>
                  <a:pt x="5670545" y="439143"/>
                  <a:pt x="5674560" y="439721"/>
                  <a:pt x="5678690" y="440675"/>
                </a:cubicBezTo>
                <a:cubicBezTo>
                  <a:pt x="5686950" y="442582"/>
                  <a:pt x="5694328" y="446303"/>
                  <a:pt x="5700824" y="451839"/>
                </a:cubicBezTo>
                <a:cubicBezTo>
                  <a:pt x="5707321" y="457374"/>
                  <a:pt x="5709733" y="465670"/>
                  <a:pt x="5708063" y="476726"/>
                </a:cubicBezTo>
                <a:cubicBezTo>
                  <a:pt x="5706392" y="487782"/>
                  <a:pt x="5699380" y="489765"/>
                  <a:pt x="5687026" y="482674"/>
                </a:cubicBezTo>
                <a:cubicBezTo>
                  <a:pt x="5674671" y="475582"/>
                  <a:pt x="5664494" y="468029"/>
                  <a:pt x="5656492" y="460012"/>
                </a:cubicBezTo>
                <a:cubicBezTo>
                  <a:pt x="5648347" y="447407"/>
                  <a:pt x="5647945" y="440556"/>
                  <a:pt x="5655287" y="439459"/>
                </a:cubicBezTo>
                <a:cubicBezTo>
                  <a:pt x="5658958" y="438911"/>
                  <a:pt x="5662744" y="438738"/>
                  <a:pt x="5666645" y="438940"/>
                </a:cubicBezTo>
                <a:close/>
                <a:moveTo>
                  <a:pt x="1189112" y="438698"/>
                </a:moveTo>
                <a:cubicBezTo>
                  <a:pt x="1190904" y="438818"/>
                  <a:pt x="1193088" y="439298"/>
                  <a:pt x="1195664" y="440137"/>
                </a:cubicBezTo>
                <a:cubicBezTo>
                  <a:pt x="1205967" y="443493"/>
                  <a:pt x="1213915" y="447501"/>
                  <a:pt x="1219508" y="452161"/>
                </a:cubicBezTo>
                <a:cubicBezTo>
                  <a:pt x="1225803" y="457281"/>
                  <a:pt x="1226477" y="462095"/>
                  <a:pt x="1221530" y="466605"/>
                </a:cubicBezTo>
                <a:cubicBezTo>
                  <a:pt x="1216582" y="471115"/>
                  <a:pt x="1206641" y="481741"/>
                  <a:pt x="1191706" y="498484"/>
                </a:cubicBezTo>
                <a:cubicBezTo>
                  <a:pt x="1176770" y="515226"/>
                  <a:pt x="1160996" y="527548"/>
                  <a:pt x="1144383" y="535449"/>
                </a:cubicBezTo>
                <a:cubicBezTo>
                  <a:pt x="1127770" y="543351"/>
                  <a:pt x="1126941" y="539461"/>
                  <a:pt x="1141899" y="523780"/>
                </a:cubicBezTo>
                <a:cubicBezTo>
                  <a:pt x="1156855" y="508099"/>
                  <a:pt x="1168101" y="493468"/>
                  <a:pt x="1175638" y="479888"/>
                </a:cubicBezTo>
                <a:cubicBezTo>
                  <a:pt x="1183173" y="466308"/>
                  <a:pt x="1185819" y="455449"/>
                  <a:pt x="1183575" y="447311"/>
                </a:cubicBezTo>
                <a:cubicBezTo>
                  <a:pt x="1181891" y="441207"/>
                  <a:pt x="1183738" y="438336"/>
                  <a:pt x="1189112" y="438698"/>
                </a:cubicBezTo>
                <a:close/>
                <a:moveTo>
                  <a:pt x="3567507" y="437575"/>
                </a:moveTo>
                <a:cubicBezTo>
                  <a:pt x="3569395" y="437517"/>
                  <a:pt x="3571730" y="437902"/>
                  <a:pt x="3574510" y="438728"/>
                </a:cubicBezTo>
                <a:cubicBezTo>
                  <a:pt x="3585631" y="442033"/>
                  <a:pt x="3593981" y="445880"/>
                  <a:pt x="3599559" y="450268"/>
                </a:cubicBezTo>
                <a:cubicBezTo>
                  <a:pt x="3605137" y="454656"/>
                  <a:pt x="3605793" y="459475"/>
                  <a:pt x="3601527" y="464723"/>
                </a:cubicBezTo>
                <a:cubicBezTo>
                  <a:pt x="3597261" y="469972"/>
                  <a:pt x="3592220" y="478404"/>
                  <a:pt x="3586405" y="490019"/>
                </a:cubicBezTo>
                <a:cubicBezTo>
                  <a:pt x="3580590" y="501635"/>
                  <a:pt x="3572018" y="513480"/>
                  <a:pt x="3560690" y="525554"/>
                </a:cubicBezTo>
                <a:cubicBezTo>
                  <a:pt x="3589040" y="524766"/>
                  <a:pt x="3606568" y="521869"/>
                  <a:pt x="3613271" y="516864"/>
                </a:cubicBezTo>
                <a:cubicBezTo>
                  <a:pt x="3619976" y="511859"/>
                  <a:pt x="3627744" y="511286"/>
                  <a:pt x="3636578" y="515143"/>
                </a:cubicBezTo>
                <a:cubicBezTo>
                  <a:pt x="3645411" y="519001"/>
                  <a:pt x="3652521" y="523823"/>
                  <a:pt x="3657905" y="529609"/>
                </a:cubicBezTo>
                <a:cubicBezTo>
                  <a:pt x="3663290" y="535395"/>
                  <a:pt x="3663695" y="540780"/>
                  <a:pt x="3659121" y="545763"/>
                </a:cubicBezTo>
                <a:cubicBezTo>
                  <a:pt x="3654546" y="550747"/>
                  <a:pt x="3651374" y="562563"/>
                  <a:pt x="3649602" y="581212"/>
                </a:cubicBezTo>
                <a:cubicBezTo>
                  <a:pt x="3647831" y="599862"/>
                  <a:pt x="3646272" y="618619"/>
                  <a:pt x="3644924" y="637483"/>
                </a:cubicBezTo>
                <a:cubicBezTo>
                  <a:pt x="3643576" y="656348"/>
                  <a:pt x="3639597" y="672620"/>
                  <a:pt x="3632986" y="686301"/>
                </a:cubicBezTo>
                <a:cubicBezTo>
                  <a:pt x="3626375" y="699982"/>
                  <a:pt x="3616118" y="710382"/>
                  <a:pt x="3602215" y="717502"/>
                </a:cubicBezTo>
                <a:cubicBezTo>
                  <a:pt x="3588313" y="724622"/>
                  <a:pt x="3580834" y="722833"/>
                  <a:pt x="3579780" y="712135"/>
                </a:cubicBezTo>
                <a:cubicBezTo>
                  <a:pt x="3578726" y="701437"/>
                  <a:pt x="3573004" y="689262"/>
                  <a:pt x="3562615" y="675610"/>
                </a:cubicBezTo>
                <a:cubicBezTo>
                  <a:pt x="3552225" y="661958"/>
                  <a:pt x="3553631" y="658330"/>
                  <a:pt x="3566831" y="664726"/>
                </a:cubicBezTo>
                <a:cubicBezTo>
                  <a:pt x="3580031" y="671122"/>
                  <a:pt x="3589248" y="674721"/>
                  <a:pt x="3594482" y="675524"/>
                </a:cubicBezTo>
                <a:cubicBezTo>
                  <a:pt x="3599717" y="676327"/>
                  <a:pt x="3604589" y="671520"/>
                  <a:pt x="3609098" y="661102"/>
                </a:cubicBezTo>
                <a:cubicBezTo>
                  <a:pt x="3613608" y="650683"/>
                  <a:pt x="3616763" y="634906"/>
                  <a:pt x="3618563" y="613768"/>
                </a:cubicBezTo>
                <a:cubicBezTo>
                  <a:pt x="3620363" y="592631"/>
                  <a:pt x="3621263" y="574949"/>
                  <a:pt x="3621263" y="560724"/>
                </a:cubicBezTo>
                <a:cubicBezTo>
                  <a:pt x="3621263" y="547889"/>
                  <a:pt x="3620026" y="540644"/>
                  <a:pt x="3617552" y="538988"/>
                </a:cubicBezTo>
                <a:cubicBezTo>
                  <a:pt x="3615078" y="537331"/>
                  <a:pt x="3608930" y="537736"/>
                  <a:pt x="3599107" y="540203"/>
                </a:cubicBezTo>
                <a:lnTo>
                  <a:pt x="3570971" y="547258"/>
                </a:lnTo>
                <a:cubicBezTo>
                  <a:pt x="3564146" y="548190"/>
                  <a:pt x="3558080" y="545953"/>
                  <a:pt x="3552774" y="540547"/>
                </a:cubicBezTo>
                <a:cubicBezTo>
                  <a:pt x="3539050" y="556135"/>
                  <a:pt x="3524764" y="568130"/>
                  <a:pt x="3509914" y="576534"/>
                </a:cubicBezTo>
                <a:cubicBezTo>
                  <a:pt x="3506202" y="578635"/>
                  <a:pt x="3503407" y="579913"/>
                  <a:pt x="3501529" y="580369"/>
                </a:cubicBezTo>
                <a:lnTo>
                  <a:pt x="3499867" y="579736"/>
                </a:lnTo>
                <a:lnTo>
                  <a:pt x="3499549" y="585299"/>
                </a:lnTo>
                <a:cubicBezTo>
                  <a:pt x="3499343" y="592631"/>
                  <a:pt x="3499464" y="601694"/>
                  <a:pt x="3499912" y="612488"/>
                </a:cubicBezTo>
                <a:cubicBezTo>
                  <a:pt x="3500809" y="634078"/>
                  <a:pt x="3500099" y="650425"/>
                  <a:pt x="3497783" y="661532"/>
                </a:cubicBezTo>
                <a:cubicBezTo>
                  <a:pt x="3495467" y="672638"/>
                  <a:pt x="3492355" y="681572"/>
                  <a:pt x="3488447" y="688334"/>
                </a:cubicBezTo>
                <a:cubicBezTo>
                  <a:pt x="3484540" y="695095"/>
                  <a:pt x="3480356" y="695196"/>
                  <a:pt x="3475896" y="688635"/>
                </a:cubicBezTo>
                <a:cubicBezTo>
                  <a:pt x="3471436" y="682074"/>
                  <a:pt x="3468023" y="676625"/>
                  <a:pt x="3465657" y="672287"/>
                </a:cubicBezTo>
                <a:cubicBezTo>
                  <a:pt x="3463291" y="667949"/>
                  <a:pt x="3460978" y="665604"/>
                  <a:pt x="3458720" y="665253"/>
                </a:cubicBezTo>
                <a:cubicBezTo>
                  <a:pt x="3456461" y="664902"/>
                  <a:pt x="3445236" y="666375"/>
                  <a:pt x="3425045" y="669674"/>
                </a:cubicBezTo>
                <a:cubicBezTo>
                  <a:pt x="3420342" y="689778"/>
                  <a:pt x="3414975" y="695278"/>
                  <a:pt x="3408945" y="686172"/>
                </a:cubicBezTo>
                <a:cubicBezTo>
                  <a:pt x="3402915" y="677066"/>
                  <a:pt x="3399900" y="664941"/>
                  <a:pt x="3399900" y="649798"/>
                </a:cubicBezTo>
                <a:cubicBezTo>
                  <a:pt x="3399900" y="635529"/>
                  <a:pt x="3399459" y="617801"/>
                  <a:pt x="3398577" y="596614"/>
                </a:cubicBezTo>
                <a:cubicBezTo>
                  <a:pt x="3397695" y="575426"/>
                  <a:pt x="3394547" y="560089"/>
                  <a:pt x="3389134" y="550603"/>
                </a:cubicBezTo>
                <a:cubicBezTo>
                  <a:pt x="3383721" y="541117"/>
                  <a:pt x="3384642" y="536374"/>
                  <a:pt x="3391898" y="536374"/>
                </a:cubicBezTo>
                <a:cubicBezTo>
                  <a:pt x="3396688" y="536374"/>
                  <a:pt x="3402288" y="536811"/>
                  <a:pt x="3408698" y="537686"/>
                </a:cubicBezTo>
                <a:cubicBezTo>
                  <a:pt x="3415581" y="529039"/>
                  <a:pt x="3423260" y="515667"/>
                  <a:pt x="3431735" y="497569"/>
                </a:cubicBezTo>
                <a:cubicBezTo>
                  <a:pt x="3440210" y="479472"/>
                  <a:pt x="3442874" y="465214"/>
                  <a:pt x="3439726" y="454796"/>
                </a:cubicBezTo>
                <a:cubicBezTo>
                  <a:pt x="3436578" y="444378"/>
                  <a:pt x="3444505" y="443292"/>
                  <a:pt x="3463506" y="451537"/>
                </a:cubicBezTo>
                <a:cubicBezTo>
                  <a:pt x="3479710" y="459367"/>
                  <a:pt x="3484719" y="466261"/>
                  <a:pt x="3478531" y="472220"/>
                </a:cubicBezTo>
                <a:cubicBezTo>
                  <a:pt x="3472343" y="478178"/>
                  <a:pt x="3465678" y="486513"/>
                  <a:pt x="3458537" y="497225"/>
                </a:cubicBezTo>
                <a:cubicBezTo>
                  <a:pt x="3451396" y="507937"/>
                  <a:pt x="3440454" y="521424"/>
                  <a:pt x="3425712" y="537686"/>
                </a:cubicBezTo>
                <a:cubicBezTo>
                  <a:pt x="3443064" y="535191"/>
                  <a:pt x="3455124" y="530968"/>
                  <a:pt x="3461893" y="525017"/>
                </a:cubicBezTo>
                <a:cubicBezTo>
                  <a:pt x="3468661" y="519065"/>
                  <a:pt x="3475989" y="518011"/>
                  <a:pt x="3483876" y="521855"/>
                </a:cubicBezTo>
                <a:cubicBezTo>
                  <a:pt x="3491764" y="525698"/>
                  <a:pt x="3498665" y="529699"/>
                  <a:pt x="3504580" y="533857"/>
                </a:cubicBezTo>
                <a:cubicBezTo>
                  <a:pt x="3510495" y="538016"/>
                  <a:pt x="3511832" y="542895"/>
                  <a:pt x="3508592" y="548495"/>
                </a:cubicBezTo>
                <a:cubicBezTo>
                  <a:pt x="3505351" y="554095"/>
                  <a:pt x="3502870" y="560763"/>
                  <a:pt x="3501149" y="568500"/>
                </a:cubicBezTo>
                <a:cubicBezTo>
                  <a:pt x="3500719" y="570434"/>
                  <a:pt x="3500370" y="572801"/>
                  <a:pt x="3500104" y="575601"/>
                </a:cubicBezTo>
                <a:lnTo>
                  <a:pt x="3500082" y="575973"/>
                </a:lnTo>
                <a:lnTo>
                  <a:pt x="3501271" y="573239"/>
                </a:lnTo>
                <a:cubicBezTo>
                  <a:pt x="3503063" y="570406"/>
                  <a:pt x="3505772" y="566750"/>
                  <a:pt x="3509398" y="562273"/>
                </a:cubicBezTo>
                <a:cubicBezTo>
                  <a:pt x="3523903" y="544362"/>
                  <a:pt x="3537175" y="523887"/>
                  <a:pt x="3549214" y="500850"/>
                </a:cubicBezTo>
                <a:cubicBezTo>
                  <a:pt x="3561252" y="477812"/>
                  <a:pt x="3565698" y="460873"/>
                  <a:pt x="3562550" y="450032"/>
                </a:cubicBezTo>
                <a:cubicBezTo>
                  <a:pt x="3560190" y="441901"/>
                  <a:pt x="3561842" y="437749"/>
                  <a:pt x="3567507" y="437575"/>
                </a:cubicBezTo>
                <a:close/>
                <a:moveTo>
                  <a:pt x="2828616" y="436480"/>
                </a:moveTo>
                <a:cubicBezTo>
                  <a:pt x="2832502" y="436480"/>
                  <a:pt x="2839084" y="437455"/>
                  <a:pt x="2848362" y="439406"/>
                </a:cubicBezTo>
                <a:cubicBezTo>
                  <a:pt x="2857640" y="441356"/>
                  <a:pt x="2864782" y="445167"/>
                  <a:pt x="2869786" y="450838"/>
                </a:cubicBezTo>
                <a:cubicBezTo>
                  <a:pt x="2874791" y="456510"/>
                  <a:pt x="2875039" y="464107"/>
                  <a:pt x="2870528" y="473628"/>
                </a:cubicBezTo>
                <a:cubicBezTo>
                  <a:pt x="2866019" y="483150"/>
                  <a:pt x="2859884" y="484785"/>
                  <a:pt x="2852126" y="478533"/>
                </a:cubicBezTo>
                <a:cubicBezTo>
                  <a:pt x="2844368" y="472281"/>
                  <a:pt x="2836639" y="464336"/>
                  <a:pt x="2828938" y="454699"/>
                </a:cubicBezTo>
                <a:cubicBezTo>
                  <a:pt x="2822370" y="442553"/>
                  <a:pt x="2822263" y="436480"/>
                  <a:pt x="2828616" y="436480"/>
                </a:cubicBezTo>
                <a:close/>
                <a:moveTo>
                  <a:pt x="1616369" y="431246"/>
                </a:moveTo>
                <a:cubicBezTo>
                  <a:pt x="1617941" y="431120"/>
                  <a:pt x="1619888" y="431355"/>
                  <a:pt x="1622209" y="431952"/>
                </a:cubicBezTo>
                <a:cubicBezTo>
                  <a:pt x="1631495" y="434340"/>
                  <a:pt x="1640070" y="438373"/>
                  <a:pt x="1647936" y="444052"/>
                </a:cubicBezTo>
                <a:cubicBezTo>
                  <a:pt x="1655801" y="449731"/>
                  <a:pt x="1656966" y="456521"/>
                  <a:pt x="1651431" y="464422"/>
                </a:cubicBezTo>
                <a:cubicBezTo>
                  <a:pt x="1645896" y="472324"/>
                  <a:pt x="1637421" y="494945"/>
                  <a:pt x="1626006" y="532287"/>
                </a:cubicBezTo>
                <a:cubicBezTo>
                  <a:pt x="1660666" y="526207"/>
                  <a:pt x="1681621" y="520865"/>
                  <a:pt x="1688869" y="516262"/>
                </a:cubicBezTo>
                <a:cubicBezTo>
                  <a:pt x="1696118" y="511659"/>
                  <a:pt x="1704059" y="511264"/>
                  <a:pt x="1712693" y="515079"/>
                </a:cubicBezTo>
                <a:cubicBezTo>
                  <a:pt x="1721325" y="518893"/>
                  <a:pt x="1729055" y="523403"/>
                  <a:pt x="1735880" y="528609"/>
                </a:cubicBezTo>
                <a:cubicBezTo>
                  <a:pt x="1742707" y="533814"/>
                  <a:pt x="1744058" y="538973"/>
                  <a:pt x="1739935" y="544086"/>
                </a:cubicBezTo>
                <a:cubicBezTo>
                  <a:pt x="1735812" y="549198"/>
                  <a:pt x="1732880" y="557619"/>
                  <a:pt x="1731138" y="569349"/>
                </a:cubicBezTo>
                <a:cubicBezTo>
                  <a:pt x="1729395" y="581080"/>
                  <a:pt x="1727391" y="595083"/>
                  <a:pt x="1725125" y="611359"/>
                </a:cubicBezTo>
                <a:cubicBezTo>
                  <a:pt x="1722859" y="627635"/>
                  <a:pt x="1718041" y="647292"/>
                  <a:pt x="1710670" y="670330"/>
                </a:cubicBezTo>
                <a:cubicBezTo>
                  <a:pt x="1703299" y="693367"/>
                  <a:pt x="1692814" y="710116"/>
                  <a:pt x="1679212" y="720578"/>
                </a:cubicBezTo>
                <a:cubicBezTo>
                  <a:pt x="1665610" y="731039"/>
                  <a:pt x="1657228" y="731505"/>
                  <a:pt x="1654066" y="721976"/>
                </a:cubicBezTo>
                <a:cubicBezTo>
                  <a:pt x="1650904" y="712447"/>
                  <a:pt x="1642934" y="701846"/>
                  <a:pt x="1630157" y="690173"/>
                </a:cubicBezTo>
                <a:cubicBezTo>
                  <a:pt x="1617380" y="678500"/>
                  <a:pt x="1617717" y="674714"/>
                  <a:pt x="1631168" y="678815"/>
                </a:cubicBezTo>
                <a:cubicBezTo>
                  <a:pt x="1644620" y="682917"/>
                  <a:pt x="1654511" y="685168"/>
                  <a:pt x="1660842" y="685570"/>
                </a:cubicBezTo>
                <a:cubicBezTo>
                  <a:pt x="1667173" y="685971"/>
                  <a:pt x="1673056" y="680708"/>
                  <a:pt x="1678491" y="669781"/>
                </a:cubicBezTo>
                <a:cubicBezTo>
                  <a:pt x="1683926" y="658854"/>
                  <a:pt x="1688432" y="643764"/>
                  <a:pt x="1692010" y="624513"/>
                </a:cubicBezTo>
                <a:cubicBezTo>
                  <a:pt x="1695588" y="605261"/>
                  <a:pt x="1698052" y="586454"/>
                  <a:pt x="1699399" y="568091"/>
                </a:cubicBezTo>
                <a:cubicBezTo>
                  <a:pt x="1700747" y="549728"/>
                  <a:pt x="1697531" y="540769"/>
                  <a:pt x="1689752" y="541214"/>
                </a:cubicBezTo>
                <a:cubicBezTo>
                  <a:pt x="1681972" y="541658"/>
                  <a:pt x="1658529" y="545351"/>
                  <a:pt x="1619424" y="552292"/>
                </a:cubicBezTo>
                <a:cubicBezTo>
                  <a:pt x="1604510" y="590021"/>
                  <a:pt x="1587674" y="620092"/>
                  <a:pt x="1568917" y="642506"/>
                </a:cubicBezTo>
                <a:cubicBezTo>
                  <a:pt x="1550160" y="664920"/>
                  <a:pt x="1528861" y="680977"/>
                  <a:pt x="1505021" y="690678"/>
                </a:cubicBezTo>
                <a:cubicBezTo>
                  <a:pt x="1481181" y="700380"/>
                  <a:pt x="1479055" y="697085"/>
                  <a:pt x="1498643" y="680794"/>
                </a:cubicBezTo>
                <a:cubicBezTo>
                  <a:pt x="1518232" y="664504"/>
                  <a:pt x="1535361" y="646360"/>
                  <a:pt x="1550031" y="626363"/>
                </a:cubicBezTo>
                <a:cubicBezTo>
                  <a:pt x="1564701" y="606365"/>
                  <a:pt x="1577823" y="583159"/>
                  <a:pt x="1589395" y="556744"/>
                </a:cubicBezTo>
                <a:cubicBezTo>
                  <a:pt x="1562636" y="562896"/>
                  <a:pt x="1544962" y="566912"/>
                  <a:pt x="1536372" y="568790"/>
                </a:cubicBezTo>
                <a:cubicBezTo>
                  <a:pt x="1527782" y="570669"/>
                  <a:pt x="1519400" y="566854"/>
                  <a:pt x="1511227" y="557347"/>
                </a:cubicBezTo>
                <a:cubicBezTo>
                  <a:pt x="1503053" y="547839"/>
                  <a:pt x="1505627" y="543544"/>
                  <a:pt x="1518949" y="544462"/>
                </a:cubicBezTo>
                <a:cubicBezTo>
                  <a:pt x="1532271" y="545380"/>
                  <a:pt x="1557782" y="542842"/>
                  <a:pt x="1595482" y="536847"/>
                </a:cubicBezTo>
                <a:cubicBezTo>
                  <a:pt x="1602280" y="518133"/>
                  <a:pt x="1607464" y="499968"/>
                  <a:pt x="1611034" y="482351"/>
                </a:cubicBezTo>
                <a:cubicBezTo>
                  <a:pt x="1614605" y="464734"/>
                  <a:pt x="1615039" y="451333"/>
                  <a:pt x="1612336" y="442148"/>
                </a:cubicBezTo>
                <a:cubicBezTo>
                  <a:pt x="1610308" y="435259"/>
                  <a:pt x="1611653" y="431626"/>
                  <a:pt x="1616369" y="431246"/>
                </a:cubicBezTo>
                <a:close/>
                <a:moveTo>
                  <a:pt x="3137601" y="430436"/>
                </a:moveTo>
                <a:cubicBezTo>
                  <a:pt x="3139760" y="430296"/>
                  <a:pt x="3142522" y="430583"/>
                  <a:pt x="3145889" y="431296"/>
                </a:cubicBezTo>
                <a:cubicBezTo>
                  <a:pt x="3159354" y="434150"/>
                  <a:pt x="3168829" y="438402"/>
                  <a:pt x="3174315" y="444052"/>
                </a:cubicBezTo>
                <a:cubicBezTo>
                  <a:pt x="3179800" y="449702"/>
                  <a:pt x="3181395" y="455237"/>
                  <a:pt x="3179101" y="460658"/>
                </a:cubicBezTo>
                <a:cubicBezTo>
                  <a:pt x="3176806" y="466078"/>
                  <a:pt x="3174996" y="476321"/>
                  <a:pt x="3173669" y="491385"/>
                </a:cubicBezTo>
                <a:cubicBezTo>
                  <a:pt x="3172343" y="506450"/>
                  <a:pt x="3171249" y="528638"/>
                  <a:pt x="3170389" y="557949"/>
                </a:cubicBezTo>
                <a:cubicBezTo>
                  <a:pt x="3202353" y="553489"/>
                  <a:pt x="3224000" y="550506"/>
                  <a:pt x="3235329" y="549001"/>
                </a:cubicBezTo>
                <a:cubicBezTo>
                  <a:pt x="3237824" y="533771"/>
                  <a:pt x="3237272" y="520880"/>
                  <a:pt x="3233672" y="510325"/>
                </a:cubicBezTo>
                <a:cubicBezTo>
                  <a:pt x="3230073" y="499771"/>
                  <a:pt x="3233895" y="496171"/>
                  <a:pt x="3245137" y="499527"/>
                </a:cubicBezTo>
                <a:cubicBezTo>
                  <a:pt x="3256380" y="502883"/>
                  <a:pt x="3264730" y="507213"/>
                  <a:pt x="3270186" y="512519"/>
                </a:cubicBezTo>
                <a:cubicBezTo>
                  <a:pt x="3275642" y="517825"/>
                  <a:pt x="3276532" y="522762"/>
                  <a:pt x="3272853" y="527329"/>
                </a:cubicBezTo>
                <a:cubicBezTo>
                  <a:pt x="3269175" y="531896"/>
                  <a:pt x="3266457" y="539669"/>
                  <a:pt x="3264701" y="550646"/>
                </a:cubicBezTo>
                <a:cubicBezTo>
                  <a:pt x="3262944" y="561624"/>
                  <a:pt x="3259571" y="573261"/>
                  <a:pt x="3254580" y="585557"/>
                </a:cubicBezTo>
                <a:cubicBezTo>
                  <a:pt x="3249590" y="597854"/>
                  <a:pt x="3243958" y="600314"/>
                  <a:pt x="3237684" y="592935"/>
                </a:cubicBezTo>
                <a:cubicBezTo>
                  <a:pt x="3231410" y="585557"/>
                  <a:pt x="3230073" y="577545"/>
                  <a:pt x="3233672" y="568898"/>
                </a:cubicBezTo>
                <a:cubicBezTo>
                  <a:pt x="3204519" y="572483"/>
                  <a:pt x="3183381" y="575817"/>
                  <a:pt x="3170260" y="578900"/>
                </a:cubicBezTo>
                <a:cubicBezTo>
                  <a:pt x="3169414" y="618206"/>
                  <a:pt x="3168561" y="647217"/>
                  <a:pt x="3167700" y="665931"/>
                </a:cubicBezTo>
                <a:cubicBezTo>
                  <a:pt x="3197456" y="662432"/>
                  <a:pt x="3219963" y="659872"/>
                  <a:pt x="3235221" y="658252"/>
                </a:cubicBezTo>
                <a:cubicBezTo>
                  <a:pt x="3236885" y="640541"/>
                  <a:pt x="3235917" y="627044"/>
                  <a:pt x="3232317" y="617758"/>
                </a:cubicBezTo>
                <a:cubicBezTo>
                  <a:pt x="3228718" y="608473"/>
                  <a:pt x="3233020" y="605974"/>
                  <a:pt x="3245223" y="610262"/>
                </a:cubicBezTo>
                <a:cubicBezTo>
                  <a:pt x="3257427" y="614550"/>
                  <a:pt x="3265328" y="618587"/>
                  <a:pt x="3268928" y="622372"/>
                </a:cubicBezTo>
                <a:cubicBezTo>
                  <a:pt x="3272527" y="626158"/>
                  <a:pt x="3273176" y="630536"/>
                  <a:pt x="3270874" y="635504"/>
                </a:cubicBezTo>
                <a:cubicBezTo>
                  <a:pt x="3268573" y="640473"/>
                  <a:pt x="3266533" y="650511"/>
                  <a:pt x="3264755" y="665619"/>
                </a:cubicBezTo>
                <a:cubicBezTo>
                  <a:pt x="3262977" y="680726"/>
                  <a:pt x="3261378" y="691603"/>
                  <a:pt x="3259958" y="698250"/>
                </a:cubicBezTo>
                <a:cubicBezTo>
                  <a:pt x="3258538" y="704897"/>
                  <a:pt x="3255556" y="710869"/>
                  <a:pt x="3251010" y="716168"/>
                </a:cubicBezTo>
                <a:cubicBezTo>
                  <a:pt x="3246464" y="721467"/>
                  <a:pt x="3241990" y="720904"/>
                  <a:pt x="3237587" y="714480"/>
                </a:cubicBezTo>
                <a:cubicBezTo>
                  <a:pt x="3233185" y="708055"/>
                  <a:pt x="3231213" y="702075"/>
                  <a:pt x="3231672" y="696540"/>
                </a:cubicBezTo>
                <a:cubicBezTo>
                  <a:pt x="3232131" y="691005"/>
                  <a:pt x="3233249" y="684451"/>
                  <a:pt x="3235027" y="676880"/>
                </a:cubicBezTo>
                <a:cubicBezTo>
                  <a:pt x="3195147" y="683175"/>
                  <a:pt x="3164420" y="688334"/>
                  <a:pt x="3142845" y="692356"/>
                </a:cubicBezTo>
                <a:cubicBezTo>
                  <a:pt x="3121270" y="696379"/>
                  <a:pt x="3105041" y="700132"/>
                  <a:pt x="3094156" y="703617"/>
                </a:cubicBezTo>
                <a:cubicBezTo>
                  <a:pt x="3083272" y="707101"/>
                  <a:pt x="3074062" y="711167"/>
                  <a:pt x="3066526" y="715813"/>
                </a:cubicBezTo>
                <a:cubicBezTo>
                  <a:pt x="3058990" y="720459"/>
                  <a:pt x="3053021" y="718004"/>
                  <a:pt x="3048619" y="708446"/>
                </a:cubicBezTo>
                <a:cubicBezTo>
                  <a:pt x="3044217" y="698888"/>
                  <a:pt x="3044088" y="691944"/>
                  <a:pt x="3048232" y="687613"/>
                </a:cubicBezTo>
                <a:cubicBezTo>
                  <a:pt x="3052376" y="683282"/>
                  <a:pt x="3056424" y="675972"/>
                  <a:pt x="3060374" y="665683"/>
                </a:cubicBezTo>
                <a:cubicBezTo>
                  <a:pt x="3064325" y="655394"/>
                  <a:pt x="3063827" y="644313"/>
                  <a:pt x="3058879" y="632439"/>
                </a:cubicBezTo>
                <a:cubicBezTo>
                  <a:pt x="3053932" y="620565"/>
                  <a:pt x="3056617" y="615833"/>
                  <a:pt x="3066935" y="618242"/>
                </a:cubicBezTo>
                <a:cubicBezTo>
                  <a:pt x="3077253" y="620652"/>
                  <a:pt x="3084703" y="624240"/>
                  <a:pt x="3089284" y="629008"/>
                </a:cubicBezTo>
                <a:cubicBezTo>
                  <a:pt x="3093866" y="633776"/>
                  <a:pt x="3094988" y="638684"/>
                  <a:pt x="3092651" y="643732"/>
                </a:cubicBezTo>
                <a:cubicBezTo>
                  <a:pt x="3090313" y="648780"/>
                  <a:pt x="3088288" y="655380"/>
                  <a:pt x="3086574" y="663532"/>
                </a:cubicBezTo>
                <a:cubicBezTo>
                  <a:pt x="3084860" y="671685"/>
                  <a:pt x="3084004" y="677009"/>
                  <a:pt x="3084004" y="679504"/>
                </a:cubicBezTo>
                <a:cubicBezTo>
                  <a:pt x="3084004" y="678543"/>
                  <a:pt x="3089883" y="677188"/>
                  <a:pt x="3101642" y="675438"/>
                </a:cubicBezTo>
                <a:cubicBezTo>
                  <a:pt x="3113401" y="673689"/>
                  <a:pt x="3127268" y="672011"/>
                  <a:pt x="3143243" y="670405"/>
                </a:cubicBezTo>
                <a:lnTo>
                  <a:pt x="3143243" y="582406"/>
                </a:lnTo>
                <a:cubicBezTo>
                  <a:pt x="3105786" y="590322"/>
                  <a:pt x="3082888" y="597248"/>
                  <a:pt x="3074550" y="603185"/>
                </a:cubicBezTo>
                <a:cubicBezTo>
                  <a:pt x="3066211" y="609122"/>
                  <a:pt x="3059826" y="607355"/>
                  <a:pt x="3055395" y="597883"/>
                </a:cubicBezTo>
                <a:cubicBezTo>
                  <a:pt x="3050964" y="588411"/>
                  <a:pt x="3050999" y="580653"/>
                  <a:pt x="3055502" y="574609"/>
                </a:cubicBezTo>
                <a:cubicBezTo>
                  <a:pt x="3060005" y="568564"/>
                  <a:pt x="3062257" y="559885"/>
                  <a:pt x="3062257" y="548570"/>
                </a:cubicBezTo>
                <a:cubicBezTo>
                  <a:pt x="3062257" y="537485"/>
                  <a:pt x="3060905" y="527953"/>
                  <a:pt x="3058202" y="519973"/>
                </a:cubicBezTo>
                <a:cubicBezTo>
                  <a:pt x="3055499" y="511992"/>
                  <a:pt x="3058331" y="508963"/>
                  <a:pt x="3066698" y="510884"/>
                </a:cubicBezTo>
                <a:cubicBezTo>
                  <a:pt x="3075066" y="512806"/>
                  <a:pt x="3082293" y="515878"/>
                  <a:pt x="3088381" y="520102"/>
                </a:cubicBezTo>
                <a:cubicBezTo>
                  <a:pt x="3094468" y="524325"/>
                  <a:pt x="3096135" y="529441"/>
                  <a:pt x="3093382" y="535449"/>
                </a:cubicBezTo>
                <a:cubicBezTo>
                  <a:pt x="3090629" y="541458"/>
                  <a:pt x="3088818" y="547714"/>
                  <a:pt x="3087951" y="554217"/>
                </a:cubicBezTo>
                <a:cubicBezTo>
                  <a:pt x="3087083" y="560720"/>
                  <a:pt x="3086434" y="564990"/>
                  <a:pt x="3086004" y="567026"/>
                </a:cubicBezTo>
                <a:cubicBezTo>
                  <a:pt x="3085574" y="569063"/>
                  <a:pt x="3086499" y="570109"/>
                  <a:pt x="3088779" y="570167"/>
                </a:cubicBezTo>
                <a:cubicBezTo>
                  <a:pt x="3091059" y="570224"/>
                  <a:pt x="3109214" y="567693"/>
                  <a:pt x="3143243" y="562574"/>
                </a:cubicBezTo>
                <a:lnTo>
                  <a:pt x="3143243" y="486492"/>
                </a:lnTo>
                <a:cubicBezTo>
                  <a:pt x="3143243" y="468437"/>
                  <a:pt x="3140318" y="454011"/>
                  <a:pt x="3134467" y="443213"/>
                </a:cubicBezTo>
                <a:cubicBezTo>
                  <a:pt x="3130079" y="435114"/>
                  <a:pt x="3131123" y="430855"/>
                  <a:pt x="3137601" y="430436"/>
                </a:cubicBezTo>
                <a:close/>
                <a:moveTo>
                  <a:pt x="2714606" y="428900"/>
                </a:moveTo>
                <a:cubicBezTo>
                  <a:pt x="2716282" y="428870"/>
                  <a:pt x="2718388" y="429210"/>
                  <a:pt x="2720924" y="429920"/>
                </a:cubicBezTo>
                <a:cubicBezTo>
                  <a:pt x="2731070" y="432759"/>
                  <a:pt x="2739420" y="436028"/>
                  <a:pt x="2745973" y="439728"/>
                </a:cubicBezTo>
                <a:cubicBezTo>
                  <a:pt x="2752526" y="443428"/>
                  <a:pt x="2753982" y="448759"/>
                  <a:pt x="2750340" y="455721"/>
                </a:cubicBezTo>
                <a:cubicBezTo>
                  <a:pt x="2746697" y="462683"/>
                  <a:pt x="2744023" y="481021"/>
                  <a:pt x="2742316" y="510734"/>
                </a:cubicBezTo>
                <a:cubicBezTo>
                  <a:pt x="2743636" y="510734"/>
                  <a:pt x="2747099" y="509827"/>
                  <a:pt x="2752706" y="508013"/>
                </a:cubicBezTo>
                <a:cubicBezTo>
                  <a:pt x="2758313" y="506199"/>
                  <a:pt x="2763382" y="507712"/>
                  <a:pt x="2767913" y="512551"/>
                </a:cubicBezTo>
                <a:cubicBezTo>
                  <a:pt x="2772445" y="517391"/>
                  <a:pt x="2772327" y="521618"/>
                  <a:pt x="2767559" y="525232"/>
                </a:cubicBezTo>
                <a:cubicBezTo>
                  <a:pt x="2762791" y="528846"/>
                  <a:pt x="2754376" y="533069"/>
                  <a:pt x="2742316" y="537901"/>
                </a:cubicBezTo>
                <a:lnTo>
                  <a:pt x="2742316" y="567392"/>
                </a:lnTo>
                <a:cubicBezTo>
                  <a:pt x="2758506" y="558386"/>
                  <a:pt x="2765565" y="557042"/>
                  <a:pt x="2763493" y="563359"/>
                </a:cubicBezTo>
                <a:cubicBezTo>
                  <a:pt x="2761421" y="569676"/>
                  <a:pt x="2754362" y="577566"/>
                  <a:pt x="2742316" y="587031"/>
                </a:cubicBezTo>
                <a:cubicBezTo>
                  <a:pt x="2742316" y="632991"/>
                  <a:pt x="2742764" y="662536"/>
                  <a:pt x="2743661" y="675664"/>
                </a:cubicBezTo>
                <a:cubicBezTo>
                  <a:pt x="2744557" y="688793"/>
                  <a:pt x="2741406" y="701050"/>
                  <a:pt x="2734207" y="712436"/>
                </a:cubicBezTo>
                <a:cubicBezTo>
                  <a:pt x="2727008" y="723822"/>
                  <a:pt x="2721516" y="727031"/>
                  <a:pt x="2717730" y="722062"/>
                </a:cubicBezTo>
                <a:cubicBezTo>
                  <a:pt x="2713944" y="717093"/>
                  <a:pt x="2709832" y="711723"/>
                  <a:pt x="2705394" y="705951"/>
                </a:cubicBezTo>
                <a:cubicBezTo>
                  <a:pt x="2700955" y="700179"/>
                  <a:pt x="2694273" y="692966"/>
                  <a:pt x="2685346" y="684311"/>
                </a:cubicBezTo>
                <a:cubicBezTo>
                  <a:pt x="2676419" y="675657"/>
                  <a:pt x="2678111" y="672681"/>
                  <a:pt x="2690423" y="675385"/>
                </a:cubicBezTo>
                <a:cubicBezTo>
                  <a:pt x="2702734" y="678088"/>
                  <a:pt x="2710553" y="679439"/>
                  <a:pt x="2713880" y="679439"/>
                </a:cubicBezTo>
                <a:cubicBezTo>
                  <a:pt x="2715715" y="679439"/>
                  <a:pt x="2717060" y="671125"/>
                  <a:pt x="2717913" y="654498"/>
                </a:cubicBezTo>
                <a:cubicBezTo>
                  <a:pt x="2718766" y="637871"/>
                  <a:pt x="2719193" y="620135"/>
                  <a:pt x="2719193" y="601292"/>
                </a:cubicBezTo>
                <a:cubicBezTo>
                  <a:pt x="2695029" y="621268"/>
                  <a:pt x="2679316" y="634587"/>
                  <a:pt x="2672053" y="641248"/>
                </a:cubicBezTo>
                <a:cubicBezTo>
                  <a:pt x="2664790" y="647909"/>
                  <a:pt x="2657110" y="647077"/>
                  <a:pt x="2649015" y="638752"/>
                </a:cubicBezTo>
                <a:cubicBezTo>
                  <a:pt x="2640920" y="630428"/>
                  <a:pt x="2637496" y="625118"/>
                  <a:pt x="2638744" y="622824"/>
                </a:cubicBezTo>
                <a:cubicBezTo>
                  <a:pt x="2639992" y="620530"/>
                  <a:pt x="2644157" y="618436"/>
                  <a:pt x="2651242" y="616543"/>
                </a:cubicBezTo>
                <a:cubicBezTo>
                  <a:pt x="2658326" y="614650"/>
                  <a:pt x="2666725" y="611273"/>
                  <a:pt x="2676441" y="606412"/>
                </a:cubicBezTo>
                <a:cubicBezTo>
                  <a:pt x="2686156" y="601550"/>
                  <a:pt x="2700407" y="592717"/>
                  <a:pt x="2719193" y="579911"/>
                </a:cubicBezTo>
                <a:lnTo>
                  <a:pt x="2719193" y="541902"/>
                </a:lnTo>
                <a:cubicBezTo>
                  <a:pt x="2717888" y="541902"/>
                  <a:pt x="2712983" y="542576"/>
                  <a:pt x="2704480" y="543924"/>
                </a:cubicBezTo>
                <a:cubicBezTo>
                  <a:pt x="2695976" y="545272"/>
                  <a:pt x="2687304" y="543300"/>
                  <a:pt x="2678463" y="538009"/>
                </a:cubicBezTo>
                <a:cubicBezTo>
                  <a:pt x="2669622" y="532717"/>
                  <a:pt x="2669963" y="529118"/>
                  <a:pt x="2679485" y="527211"/>
                </a:cubicBezTo>
                <a:cubicBezTo>
                  <a:pt x="2689006" y="525303"/>
                  <a:pt x="2702243" y="521525"/>
                  <a:pt x="2719193" y="515875"/>
                </a:cubicBezTo>
                <a:cubicBezTo>
                  <a:pt x="2719193" y="490277"/>
                  <a:pt x="2718759" y="473342"/>
                  <a:pt x="2717891" y="465067"/>
                </a:cubicBezTo>
                <a:cubicBezTo>
                  <a:pt x="2717024" y="456793"/>
                  <a:pt x="2714776" y="448157"/>
                  <a:pt x="2711148" y="439158"/>
                </a:cubicBezTo>
                <a:cubicBezTo>
                  <a:pt x="2708427" y="432409"/>
                  <a:pt x="2709580" y="428990"/>
                  <a:pt x="2714606" y="428900"/>
                </a:cubicBezTo>
                <a:close/>
                <a:moveTo>
                  <a:pt x="5989430" y="428624"/>
                </a:moveTo>
                <a:cubicBezTo>
                  <a:pt x="5991151" y="428412"/>
                  <a:pt x="5993442" y="428600"/>
                  <a:pt x="5996301" y="429188"/>
                </a:cubicBezTo>
                <a:cubicBezTo>
                  <a:pt x="6007737" y="431540"/>
                  <a:pt x="6017886" y="435326"/>
                  <a:pt x="6026749" y="440546"/>
                </a:cubicBezTo>
                <a:cubicBezTo>
                  <a:pt x="6035611" y="445765"/>
                  <a:pt x="6037343" y="451828"/>
                  <a:pt x="6031944" y="458733"/>
                </a:cubicBezTo>
                <a:cubicBezTo>
                  <a:pt x="6026545" y="465637"/>
                  <a:pt x="6023845" y="493310"/>
                  <a:pt x="6023845" y="541752"/>
                </a:cubicBezTo>
                <a:cubicBezTo>
                  <a:pt x="6041813" y="540060"/>
                  <a:pt x="6056992" y="536711"/>
                  <a:pt x="6069382" y="531706"/>
                </a:cubicBezTo>
                <a:cubicBezTo>
                  <a:pt x="6081772" y="526702"/>
                  <a:pt x="6092803" y="528365"/>
                  <a:pt x="6102476" y="536697"/>
                </a:cubicBezTo>
                <a:cubicBezTo>
                  <a:pt x="6112148" y="545028"/>
                  <a:pt x="6112625" y="550668"/>
                  <a:pt x="6103906" y="553615"/>
                </a:cubicBezTo>
                <a:cubicBezTo>
                  <a:pt x="6095188" y="556562"/>
                  <a:pt x="6068500" y="560616"/>
                  <a:pt x="6023845" y="565779"/>
                </a:cubicBezTo>
                <a:lnTo>
                  <a:pt x="6023845" y="570877"/>
                </a:lnTo>
                <a:cubicBezTo>
                  <a:pt x="6033209" y="581101"/>
                  <a:pt x="6043917" y="590899"/>
                  <a:pt x="6055971" y="600271"/>
                </a:cubicBezTo>
                <a:cubicBezTo>
                  <a:pt x="6068024" y="609642"/>
                  <a:pt x="6079500" y="617597"/>
                  <a:pt x="6090398" y="624136"/>
                </a:cubicBezTo>
                <a:cubicBezTo>
                  <a:pt x="6101296" y="630675"/>
                  <a:pt x="6112761" y="636397"/>
                  <a:pt x="6124793" y="641301"/>
                </a:cubicBezTo>
                <a:cubicBezTo>
                  <a:pt x="6136825" y="646206"/>
                  <a:pt x="6151577" y="650999"/>
                  <a:pt x="6169050" y="655681"/>
                </a:cubicBezTo>
                <a:cubicBezTo>
                  <a:pt x="6186524" y="660363"/>
                  <a:pt x="6186112" y="665067"/>
                  <a:pt x="6167813" y="669792"/>
                </a:cubicBezTo>
                <a:cubicBezTo>
                  <a:pt x="6149516" y="674517"/>
                  <a:pt x="6133447" y="676880"/>
                  <a:pt x="6119609" y="676880"/>
                </a:cubicBezTo>
                <a:cubicBezTo>
                  <a:pt x="6105756" y="676880"/>
                  <a:pt x="6090079" y="667666"/>
                  <a:pt x="6072577" y="649239"/>
                </a:cubicBezTo>
                <a:cubicBezTo>
                  <a:pt x="6055074" y="630812"/>
                  <a:pt x="6038831" y="611230"/>
                  <a:pt x="6023845" y="590494"/>
                </a:cubicBezTo>
                <a:cubicBezTo>
                  <a:pt x="6023845" y="609179"/>
                  <a:pt x="6024063" y="631503"/>
                  <a:pt x="6024501" y="657466"/>
                </a:cubicBezTo>
                <a:cubicBezTo>
                  <a:pt x="6024938" y="683429"/>
                  <a:pt x="6022812" y="704180"/>
                  <a:pt x="6018123" y="719717"/>
                </a:cubicBezTo>
                <a:cubicBezTo>
                  <a:pt x="6013434" y="735255"/>
                  <a:pt x="6007339" y="734742"/>
                  <a:pt x="5999839" y="718179"/>
                </a:cubicBezTo>
                <a:cubicBezTo>
                  <a:pt x="5992340" y="701616"/>
                  <a:pt x="5990615" y="686946"/>
                  <a:pt x="5994666" y="674169"/>
                </a:cubicBezTo>
                <a:cubicBezTo>
                  <a:pt x="5998717" y="661392"/>
                  <a:pt x="6000743" y="629005"/>
                  <a:pt x="6000743" y="577007"/>
                </a:cubicBezTo>
                <a:cubicBezTo>
                  <a:pt x="5984051" y="608383"/>
                  <a:pt x="5965398" y="633690"/>
                  <a:pt x="5944784" y="652928"/>
                </a:cubicBezTo>
                <a:cubicBezTo>
                  <a:pt x="5924170" y="672165"/>
                  <a:pt x="5904047" y="685466"/>
                  <a:pt x="5884415" y="692829"/>
                </a:cubicBezTo>
                <a:cubicBezTo>
                  <a:pt x="5864784" y="700193"/>
                  <a:pt x="5865418" y="695081"/>
                  <a:pt x="5886319" y="677493"/>
                </a:cubicBezTo>
                <a:cubicBezTo>
                  <a:pt x="5907219" y="659904"/>
                  <a:pt x="5927056" y="639269"/>
                  <a:pt x="5945827" y="615586"/>
                </a:cubicBezTo>
                <a:cubicBezTo>
                  <a:pt x="5964598" y="591903"/>
                  <a:pt x="5976156" y="577244"/>
                  <a:pt x="5980502" y="571608"/>
                </a:cubicBezTo>
                <a:cubicBezTo>
                  <a:pt x="5966420" y="574304"/>
                  <a:pt x="5953775" y="576778"/>
                  <a:pt x="5942568" y="579029"/>
                </a:cubicBezTo>
                <a:cubicBezTo>
                  <a:pt x="5931362" y="581280"/>
                  <a:pt x="5920484" y="578405"/>
                  <a:pt x="5909937" y="570403"/>
                </a:cubicBezTo>
                <a:cubicBezTo>
                  <a:pt x="5899390" y="562402"/>
                  <a:pt x="5901405" y="558114"/>
                  <a:pt x="5915982" y="557540"/>
                </a:cubicBezTo>
                <a:cubicBezTo>
                  <a:pt x="5930558" y="556967"/>
                  <a:pt x="5943500" y="555776"/>
                  <a:pt x="5954808" y="553970"/>
                </a:cubicBezTo>
                <a:cubicBezTo>
                  <a:pt x="5966115" y="552163"/>
                  <a:pt x="5981426" y="549646"/>
                  <a:pt x="6000743" y="546419"/>
                </a:cubicBezTo>
                <a:cubicBezTo>
                  <a:pt x="6000743" y="516448"/>
                  <a:pt x="6000524" y="494053"/>
                  <a:pt x="6000087" y="479232"/>
                </a:cubicBezTo>
                <a:cubicBezTo>
                  <a:pt x="5999649" y="464411"/>
                  <a:pt x="5996050" y="451778"/>
                  <a:pt x="5989289" y="441331"/>
                </a:cubicBezTo>
                <a:cubicBezTo>
                  <a:pt x="5984218" y="433496"/>
                  <a:pt x="5984265" y="429260"/>
                  <a:pt x="5989430" y="428624"/>
                </a:cubicBezTo>
                <a:close/>
                <a:moveTo>
                  <a:pt x="4930026" y="428618"/>
                </a:moveTo>
                <a:cubicBezTo>
                  <a:pt x="4934200" y="428948"/>
                  <a:pt x="4939944" y="430264"/>
                  <a:pt x="4947258" y="432565"/>
                </a:cubicBezTo>
                <a:cubicBezTo>
                  <a:pt x="4961885" y="436939"/>
                  <a:pt x="4967398" y="443338"/>
                  <a:pt x="4963799" y="451763"/>
                </a:cubicBezTo>
                <a:cubicBezTo>
                  <a:pt x="4960200" y="460188"/>
                  <a:pt x="4958400" y="477608"/>
                  <a:pt x="4958400" y="504023"/>
                </a:cubicBezTo>
                <a:cubicBezTo>
                  <a:pt x="4958400" y="530882"/>
                  <a:pt x="4957683" y="551747"/>
                  <a:pt x="4956249" y="566618"/>
                </a:cubicBezTo>
                <a:cubicBezTo>
                  <a:pt x="4954815" y="581488"/>
                  <a:pt x="4951596" y="590085"/>
                  <a:pt x="4946591" y="592408"/>
                </a:cubicBezTo>
                <a:cubicBezTo>
                  <a:pt x="4941586" y="594732"/>
                  <a:pt x="4936427" y="591021"/>
                  <a:pt x="4931114" y="581277"/>
                </a:cubicBezTo>
                <a:cubicBezTo>
                  <a:pt x="4925801" y="571533"/>
                  <a:pt x="4924718" y="561803"/>
                  <a:pt x="4927866" y="552087"/>
                </a:cubicBezTo>
                <a:cubicBezTo>
                  <a:pt x="4931014" y="542372"/>
                  <a:pt x="4932588" y="524106"/>
                  <a:pt x="4932588" y="497290"/>
                </a:cubicBezTo>
                <a:cubicBezTo>
                  <a:pt x="4932588" y="470287"/>
                  <a:pt x="4930340" y="453240"/>
                  <a:pt x="4925844" y="446149"/>
                </a:cubicBezTo>
                <a:cubicBezTo>
                  <a:pt x="4921349" y="439058"/>
                  <a:pt x="4920137" y="433870"/>
                  <a:pt x="4922209" y="430586"/>
                </a:cubicBezTo>
                <a:cubicBezTo>
                  <a:pt x="4923245" y="428944"/>
                  <a:pt x="4925850" y="428288"/>
                  <a:pt x="4930026" y="428618"/>
                </a:cubicBezTo>
                <a:close/>
                <a:moveTo>
                  <a:pt x="4223698" y="425682"/>
                </a:moveTo>
                <a:cubicBezTo>
                  <a:pt x="4227871" y="425682"/>
                  <a:pt x="4235676" y="427779"/>
                  <a:pt x="4247112" y="431974"/>
                </a:cubicBezTo>
                <a:cubicBezTo>
                  <a:pt x="4258548" y="436168"/>
                  <a:pt x="4262596" y="440815"/>
                  <a:pt x="4259255" y="445912"/>
                </a:cubicBezTo>
                <a:cubicBezTo>
                  <a:pt x="4255913" y="451010"/>
                  <a:pt x="4252859" y="457245"/>
                  <a:pt x="4250091" y="464616"/>
                </a:cubicBezTo>
                <a:cubicBezTo>
                  <a:pt x="4247324" y="471987"/>
                  <a:pt x="4243953" y="478798"/>
                  <a:pt x="4239981" y="485050"/>
                </a:cubicBezTo>
                <a:cubicBezTo>
                  <a:pt x="4254795" y="483301"/>
                  <a:pt x="4270985" y="481075"/>
                  <a:pt x="4288552" y="478372"/>
                </a:cubicBezTo>
                <a:cubicBezTo>
                  <a:pt x="4306118" y="475668"/>
                  <a:pt x="4320175" y="473406"/>
                  <a:pt x="4330723" y="471585"/>
                </a:cubicBezTo>
                <a:cubicBezTo>
                  <a:pt x="4341270" y="469764"/>
                  <a:pt x="4351695" y="469810"/>
                  <a:pt x="4361999" y="471725"/>
                </a:cubicBezTo>
                <a:cubicBezTo>
                  <a:pt x="4372302" y="473639"/>
                  <a:pt x="4379960" y="478210"/>
                  <a:pt x="4384972" y="485438"/>
                </a:cubicBezTo>
                <a:cubicBezTo>
                  <a:pt x="4389984" y="492665"/>
                  <a:pt x="4389173" y="496910"/>
                  <a:pt x="4382541" y="498172"/>
                </a:cubicBezTo>
                <a:cubicBezTo>
                  <a:pt x="4375908" y="499434"/>
                  <a:pt x="4365311" y="499613"/>
                  <a:pt x="4350749" y="498710"/>
                </a:cubicBezTo>
                <a:cubicBezTo>
                  <a:pt x="4336186" y="497806"/>
                  <a:pt x="4319383" y="498025"/>
                  <a:pt x="4300339" y="499366"/>
                </a:cubicBezTo>
                <a:cubicBezTo>
                  <a:pt x="4281295" y="500706"/>
                  <a:pt x="4259384" y="503083"/>
                  <a:pt x="4234604" y="506496"/>
                </a:cubicBezTo>
                <a:cubicBezTo>
                  <a:pt x="4227075" y="523260"/>
                  <a:pt x="4219417" y="536948"/>
                  <a:pt x="4211631" y="547559"/>
                </a:cubicBezTo>
                <a:cubicBezTo>
                  <a:pt x="4213681" y="549080"/>
                  <a:pt x="4222504" y="548072"/>
                  <a:pt x="4238099" y="544537"/>
                </a:cubicBezTo>
                <a:cubicBezTo>
                  <a:pt x="4253694" y="541002"/>
                  <a:pt x="4264392" y="538077"/>
                  <a:pt x="4270193" y="535761"/>
                </a:cubicBezTo>
                <a:cubicBezTo>
                  <a:pt x="4275993" y="533445"/>
                  <a:pt x="4282403" y="533481"/>
                  <a:pt x="4289423" y="535869"/>
                </a:cubicBezTo>
                <a:cubicBezTo>
                  <a:pt x="4296442" y="538256"/>
                  <a:pt x="4302777" y="541035"/>
                  <a:pt x="4308427" y="544204"/>
                </a:cubicBezTo>
                <a:cubicBezTo>
                  <a:pt x="4314077" y="547373"/>
                  <a:pt x="4315325" y="554156"/>
                  <a:pt x="4312170" y="564553"/>
                </a:cubicBezTo>
                <a:cubicBezTo>
                  <a:pt x="4309015" y="574949"/>
                  <a:pt x="4307882" y="586113"/>
                  <a:pt x="4308771" y="598044"/>
                </a:cubicBezTo>
                <a:cubicBezTo>
                  <a:pt x="4309661" y="609975"/>
                  <a:pt x="4310553" y="624032"/>
                  <a:pt x="4311449" y="640215"/>
                </a:cubicBezTo>
                <a:cubicBezTo>
                  <a:pt x="4312346" y="656398"/>
                  <a:pt x="4313256" y="671154"/>
                  <a:pt x="4314181" y="684483"/>
                </a:cubicBezTo>
                <a:cubicBezTo>
                  <a:pt x="4315106" y="697813"/>
                  <a:pt x="4313636" y="709070"/>
                  <a:pt x="4309772" y="718255"/>
                </a:cubicBezTo>
                <a:cubicBezTo>
                  <a:pt x="4305907" y="727439"/>
                  <a:pt x="4300088" y="734990"/>
                  <a:pt x="4292316" y="740905"/>
                </a:cubicBezTo>
                <a:cubicBezTo>
                  <a:pt x="4284543" y="746820"/>
                  <a:pt x="4279528" y="745612"/>
                  <a:pt x="4277269" y="737280"/>
                </a:cubicBezTo>
                <a:cubicBezTo>
                  <a:pt x="4275011" y="728949"/>
                  <a:pt x="4269329" y="719022"/>
                  <a:pt x="4260223" y="707499"/>
                </a:cubicBezTo>
                <a:cubicBezTo>
                  <a:pt x="4251116" y="695977"/>
                  <a:pt x="4251256" y="691589"/>
                  <a:pt x="4260642" y="694335"/>
                </a:cubicBezTo>
                <a:cubicBezTo>
                  <a:pt x="4270028" y="697081"/>
                  <a:pt x="4276326" y="698433"/>
                  <a:pt x="4279539" y="698390"/>
                </a:cubicBezTo>
                <a:cubicBezTo>
                  <a:pt x="4282751" y="698347"/>
                  <a:pt x="4284357" y="688000"/>
                  <a:pt x="4284357" y="667350"/>
                </a:cubicBezTo>
                <a:cubicBezTo>
                  <a:pt x="4284357" y="643273"/>
                  <a:pt x="4283489" y="619117"/>
                  <a:pt x="4281754" y="594882"/>
                </a:cubicBezTo>
                <a:cubicBezTo>
                  <a:pt x="4280019" y="570647"/>
                  <a:pt x="4276617" y="557784"/>
                  <a:pt x="4271548" y="556293"/>
                </a:cubicBezTo>
                <a:cubicBezTo>
                  <a:pt x="4266479" y="554801"/>
                  <a:pt x="4247854" y="557404"/>
                  <a:pt x="4215675" y="564101"/>
                </a:cubicBezTo>
                <a:lnTo>
                  <a:pt x="4215675" y="591677"/>
                </a:lnTo>
                <a:cubicBezTo>
                  <a:pt x="4222171" y="591763"/>
                  <a:pt x="4231994" y="589985"/>
                  <a:pt x="4245144" y="586343"/>
                </a:cubicBezTo>
                <a:cubicBezTo>
                  <a:pt x="4258294" y="582700"/>
                  <a:pt x="4266794" y="584313"/>
                  <a:pt x="4270644" y="591182"/>
                </a:cubicBezTo>
                <a:cubicBezTo>
                  <a:pt x="4274495" y="598051"/>
                  <a:pt x="4269956" y="602805"/>
                  <a:pt x="4257028" y="605444"/>
                </a:cubicBezTo>
                <a:cubicBezTo>
                  <a:pt x="4244101" y="608082"/>
                  <a:pt x="4230316" y="609402"/>
                  <a:pt x="4215675" y="609402"/>
                </a:cubicBezTo>
                <a:cubicBezTo>
                  <a:pt x="4215675" y="618465"/>
                  <a:pt x="4214779" y="627857"/>
                  <a:pt x="4212986" y="637580"/>
                </a:cubicBezTo>
                <a:cubicBezTo>
                  <a:pt x="4225677" y="637652"/>
                  <a:pt x="4237185" y="635870"/>
                  <a:pt x="4247510" y="632235"/>
                </a:cubicBezTo>
                <a:cubicBezTo>
                  <a:pt x="4257835" y="628600"/>
                  <a:pt x="4265683" y="630442"/>
                  <a:pt x="4271053" y="637763"/>
                </a:cubicBezTo>
                <a:cubicBezTo>
                  <a:pt x="4276423" y="645084"/>
                  <a:pt x="4270275" y="650286"/>
                  <a:pt x="4252608" y="653369"/>
                </a:cubicBezTo>
                <a:cubicBezTo>
                  <a:pt x="4234941" y="656452"/>
                  <a:pt x="4221590" y="656194"/>
                  <a:pt x="4212556" y="652594"/>
                </a:cubicBezTo>
                <a:cubicBezTo>
                  <a:pt x="4210950" y="675840"/>
                  <a:pt x="4206572" y="694249"/>
                  <a:pt x="4199424" y="707822"/>
                </a:cubicBezTo>
                <a:cubicBezTo>
                  <a:pt x="4192275" y="721395"/>
                  <a:pt x="4185972" y="723507"/>
                  <a:pt x="4180516" y="714157"/>
                </a:cubicBezTo>
                <a:cubicBezTo>
                  <a:pt x="4175060" y="704807"/>
                  <a:pt x="4174368" y="695468"/>
                  <a:pt x="4178440" y="686140"/>
                </a:cubicBezTo>
                <a:cubicBezTo>
                  <a:pt x="4182513" y="676811"/>
                  <a:pt x="4185661" y="666372"/>
                  <a:pt x="4187883" y="654821"/>
                </a:cubicBezTo>
                <a:cubicBezTo>
                  <a:pt x="4190106" y="643270"/>
                  <a:pt x="4191892" y="626979"/>
                  <a:pt x="4193239" y="605949"/>
                </a:cubicBezTo>
                <a:cubicBezTo>
                  <a:pt x="4194587" y="584919"/>
                  <a:pt x="4195204" y="571673"/>
                  <a:pt x="4195089" y="566209"/>
                </a:cubicBezTo>
                <a:cubicBezTo>
                  <a:pt x="4184764" y="585038"/>
                  <a:pt x="4172478" y="601339"/>
                  <a:pt x="4158231" y="615113"/>
                </a:cubicBezTo>
                <a:cubicBezTo>
                  <a:pt x="4143984" y="628886"/>
                  <a:pt x="4126798" y="640376"/>
                  <a:pt x="4106671" y="649583"/>
                </a:cubicBezTo>
                <a:cubicBezTo>
                  <a:pt x="4086545" y="658789"/>
                  <a:pt x="4085150" y="655706"/>
                  <a:pt x="4102487" y="640333"/>
                </a:cubicBezTo>
                <a:cubicBezTo>
                  <a:pt x="4119825" y="624961"/>
                  <a:pt x="4137865" y="605892"/>
                  <a:pt x="4156607" y="583127"/>
                </a:cubicBezTo>
                <a:cubicBezTo>
                  <a:pt x="4175350" y="560362"/>
                  <a:pt x="4192286" y="535370"/>
                  <a:pt x="4207415" y="508153"/>
                </a:cubicBezTo>
                <a:cubicBezTo>
                  <a:pt x="4172984" y="512612"/>
                  <a:pt x="4150757" y="515979"/>
                  <a:pt x="4140733" y="518252"/>
                </a:cubicBezTo>
                <a:cubicBezTo>
                  <a:pt x="4130709" y="520525"/>
                  <a:pt x="4121094" y="517997"/>
                  <a:pt x="4111887" y="510669"/>
                </a:cubicBezTo>
                <a:cubicBezTo>
                  <a:pt x="4102681" y="503341"/>
                  <a:pt x="4100670" y="499280"/>
                  <a:pt x="4105854" y="498484"/>
                </a:cubicBezTo>
                <a:cubicBezTo>
                  <a:pt x="4111038" y="497688"/>
                  <a:pt x="4120821" y="497064"/>
                  <a:pt x="4135205" y="496612"/>
                </a:cubicBezTo>
                <a:cubicBezTo>
                  <a:pt x="4149588" y="496161"/>
                  <a:pt x="4175271" y="493361"/>
                  <a:pt x="4212255" y="488212"/>
                </a:cubicBezTo>
                <a:cubicBezTo>
                  <a:pt x="4222522" y="463103"/>
                  <a:pt x="4225634" y="446404"/>
                  <a:pt x="4221590" y="438115"/>
                </a:cubicBezTo>
                <a:cubicBezTo>
                  <a:pt x="4217546" y="429826"/>
                  <a:pt x="4218249" y="425682"/>
                  <a:pt x="4223698" y="425682"/>
                </a:cubicBezTo>
                <a:close/>
                <a:moveTo>
                  <a:pt x="149096" y="423725"/>
                </a:moveTo>
                <a:cubicBezTo>
                  <a:pt x="161349" y="425130"/>
                  <a:pt x="171498" y="428098"/>
                  <a:pt x="179543" y="432630"/>
                </a:cubicBezTo>
                <a:cubicBezTo>
                  <a:pt x="187588" y="437161"/>
                  <a:pt x="191611" y="444317"/>
                  <a:pt x="191611" y="454097"/>
                </a:cubicBezTo>
                <a:cubicBezTo>
                  <a:pt x="191611" y="464938"/>
                  <a:pt x="188158" y="469871"/>
                  <a:pt x="181253" y="468896"/>
                </a:cubicBezTo>
                <a:cubicBezTo>
                  <a:pt x="174348" y="467921"/>
                  <a:pt x="165977" y="463497"/>
                  <a:pt x="156140" y="455624"/>
                </a:cubicBezTo>
                <a:cubicBezTo>
                  <a:pt x="147909" y="448311"/>
                  <a:pt x="141614" y="440815"/>
                  <a:pt x="137254" y="433135"/>
                </a:cubicBezTo>
                <a:cubicBezTo>
                  <a:pt x="132895" y="425456"/>
                  <a:pt x="136841" y="422319"/>
                  <a:pt x="149096" y="423725"/>
                </a:cubicBezTo>
                <a:close/>
                <a:moveTo>
                  <a:pt x="878685" y="421291"/>
                </a:moveTo>
                <a:cubicBezTo>
                  <a:pt x="879890" y="421126"/>
                  <a:pt x="881409" y="421281"/>
                  <a:pt x="883241" y="421756"/>
                </a:cubicBezTo>
                <a:cubicBezTo>
                  <a:pt x="890569" y="423656"/>
                  <a:pt x="898919" y="426991"/>
                  <a:pt x="908290" y="431759"/>
                </a:cubicBezTo>
                <a:cubicBezTo>
                  <a:pt x="917661" y="436527"/>
                  <a:pt x="920239" y="441363"/>
                  <a:pt x="916023" y="446267"/>
                </a:cubicBezTo>
                <a:cubicBezTo>
                  <a:pt x="911807" y="451172"/>
                  <a:pt x="906716" y="461848"/>
                  <a:pt x="900750" y="478296"/>
                </a:cubicBezTo>
                <a:cubicBezTo>
                  <a:pt x="927094" y="474783"/>
                  <a:pt x="944782" y="471657"/>
                  <a:pt x="953817" y="468918"/>
                </a:cubicBezTo>
                <a:cubicBezTo>
                  <a:pt x="962851" y="466179"/>
                  <a:pt x="973362" y="468756"/>
                  <a:pt x="985350" y="476651"/>
                </a:cubicBezTo>
                <a:cubicBezTo>
                  <a:pt x="997339" y="484545"/>
                  <a:pt x="995127" y="489062"/>
                  <a:pt x="978715" y="490202"/>
                </a:cubicBezTo>
                <a:cubicBezTo>
                  <a:pt x="962302" y="491342"/>
                  <a:pt x="934608" y="494515"/>
                  <a:pt x="895631" y="499721"/>
                </a:cubicBezTo>
                <a:cubicBezTo>
                  <a:pt x="888948" y="518893"/>
                  <a:pt x="884804" y="529749"/>
                  <a:pt x="883198" y="532287"/>
                </a:cubicBezTo>
                <a:cubicBezTo>
                  <a:pt x="898055" y="529806"/>
                  <a:pt x="909193" y="526487"/>
                  <a:pt x="916614" y="522328"/>
                </a:cubicBezTo>
                <a:cubicBezTo>
                  <a:pt x="924035" y="518169"/>
                  <a:pt x="934944" y="520546"/>
                  <a:pt x="949342" y="529459"/>
                </a:cubicBezTo>
                <a:cubicBezTo>
                  <a:pt x="963740" y="538371"/>
                  <a:pt x="969329" y="545193"/>
                  <a:pt x="966109" y="549926"/>
                </a:cubicBezTo>
                <a:cubicBezTo>
                  <a:pt x="962890" y="554658"/>
                  <a:pt x="960173" y="564771"/>
                  <a:pt x="957957" y="580266"/>
                </a:cubicBezTo>
                <a:cubicBezTo>
                  <a:pt x="955741" y="595760"/>
                  <a:pt x="953321" y="629715"/>
                  <a:pt x="950698" y="682128"/>
                </a:cubicBezTo>
                <a:cubicBezTo>
                  <a:pt x="972022" y="682171"/>
                  <a:pt x="988749" y="681504"/>
                  <a:pt x="1000881" y="680128"/>
                </a:cubicBezTo>
                <a:cubicBezTo>
                  <a:pt x="1013013" y="678751"/>
                  <a:pt x="1024102" y="680583"/>
                  <a:pt x="1034147" y="685623"/>
                </a:cubicBezTo>
                <a:cubicBezTo>
                  <a:pt x="1044192" y="690664"/>
                  <a:pt x="1048336" y="696318"/>
                  <a:pt x="1046580" y="702584"/>
                </a:cubicBezTo>
                <a:cubicBezTo>
                  <a:pt x="1044823" y="708851"/>
                  <a:pt x="1036359" y="710855"/>
                  <a:pt x="1021187" y="708596"/>
                </a:cubicBezTo>
                <a:cubicBezTo>
                  <a:pt x="1006015" y="706338"/>
                  <a:pt x="990929" y="704986"/>
                  <a:pt x="975929" y="704542"/>
                </a:cubicBezTo>
                <a:cubicBezTo>
                  <a:pt x="960929" y="704097"/>
                  <a:pt x="939311" y="705001"/>
                  <a:pt x="911075" y="707252"/>
                </a:cubicBezTo>
                <a:cubicBezTo>
                  <a:pt x="882840" y="709503"/>
                  <a:pt x="857109" y="711966"/>
                  <a:pt x="833885" y="714641"/>
                </a:cubicBezTo>
                <a:cubicBezTo>
                  <a:pt x="810662" y="717315"/>
                  <a:pt x="793371" y="720015"/>
                  <a:pt x="782013" y="722739"/>
                </a:cubicBezTo>
                <a:cubicBezTo>
                  <a:pt x="770656" y="725464"/>
                  <a:pt x="759909" y="722851"/>
                  <a:pt x="749769" y="714899"/>
                </a:cubicBezTo>
                <a:cubicBezTo>
                  <a:pt x="739631" y="706947"/>
                  <a:pt x="739613" y="702663"/>
                  <a:pt x="749716" y="702047"/>
                </a:cubicBezTo>
                <a:cubicBezTo>
                  <a:pt x="759819" y="701430"/>
                  <a:pt x="785814" y="698562"/>
                  <a:pt x="827702" y="693442"/>
                </a:cubicBezTo>
                <a:cubicBezTo>
                  <a:pt x="827702" y="626861"/>
                  <a:pt x="827049" y="587228"/>
                  <a:pt x="825744" y="574544"/>
                </a:cubicBezTo>
                <a:cubicBezTo>
                  <a:pt x="824439" y="561860"/>
                  <a:pt x="821965" y="552098"/>
                  <a:pt x="818323" y="545258"/>
                </a:cubicBezTo>
                <a:cubicBezTo>
                  <a:pt x="814680" y="538418"/>
                  <a:pt x="815960" y="535467"/>
                  <a:pt x="822162" y="536406"/>
                </a:cubicBezTo>
                <a:cubicBezTo>
                  <a:pt x="828365" y="537346"/>
                  <a:pt x="832914" y="538020"/>
                  <a:pt x="835811" y="538428"/>
                </a:cubicBezTo>
                <a:cubicBezTo>
                  <a:pt x="838708" y="538837"/>
                  <a:pt x="846989" y="538324"/>
                  <a:pt x="860656" y="536890"/>
                </a:cubicBezTo>
                <a:cubicBezTo>
                  <a:pt x="864785" y="522149"/>
                  <a:pt x="867746" y="510770"/>
                  <a:pt x="869539" y="502753"/>
                </a:cubicBezTo>
                <a:cubicBezTo>
                  <a:pt x="846766" y="506324"/>
                  <a:pt x="831770" y="509242"/>
                  <a:pt x="824550" y="511508"/>
                </a:cubicBezTo>
                <a:cubicBezTo>
                  <a:pt x="817330" y="513774"/>
                  <a:pt x="807951" y="510382"/>
                  <a:pt x="796415" y="501334"/>
                </a:cubicBezTo>
                <a:cubicBezTo>
                  <a:pt x="784878" y="492285"/>
                  <a:pt x="786011" y="488216"/>
                  <a:pt x="799813" y="489127"/>
                </a:cubicBezTo>
                <a:cubicBezTo>
                  <a:pt x="813616" y="490037"/>
                  <a:pt x="838019" y="487940"/>
                  <a:pt x="873024" y="482835"/>
                </a:cubicBezTo>
                <a:cubicBezTo>
                  <a:pt x="875203" y="477056"/>
                  <a:pt x="876967" y="469126"/>
                  <a:pt x="878315" y="459045"/>
                </a:cubicBezTo>
                <a:cubicBezTo>
                  <a:pt x="879663" y="448963"/>
                  <a:pt x="878989" y="439753"/>
                  <a:pt x="876293" y="431415"/>
                </a:cubicBezTo>
                <a:cubicBezTo>
                  <a:pt x="874271" y="425160"/>
                  <a:pt x="875069" y="421786"/>
                  <a:pt x="878685" y="421291"/>
                </a:cubicBezTo>
                <a:close/>
                <a:moveTo>
                  <a:pt x="4586334" y="420825"/>
                </a:moveTo>
                <a:cubicBezTo>
                  <a:pt x="4587701" y="420856"/>
                  <a:pt x="4589273" y="421238"/>
                  <a:pt x="4591051" y="421971"/>
                </a:cubicBezTo>
                <a:cubicBezTo>
                  <a:pt x="4598164" y="424904"/>
                  <a:pt x="4604667" y="429113"/>
                  <a:pt x="4610561" y="434598"/>
                </a:cubicBezTo>
                <a:cubicBezTo>
                  <a:pt x="4616455" y="440083"/>
                  <a:pt x="4617749" y="444152"/>
                  <a:pt x="4614444" y="446805"/>
                </a:cubicBezTo>
                <a:cubicBezTo>
                  <a:pt x="4611138" y="449458"/>
                  <a:pt x="4606037" y="451867"/>
                  <a:pt x="4599139" y="454033"/>
                </a:cubicBezTo>
                <a:cubicBezTo>
                  <a:pt x="4618957" y="454033"/>
                  <a:pt x="4632434" y="452229"/>
                  <a:pt x="4639568" y="448623"/>
                </a:cubicBezTo>
                <a:cubicBezTo>
                  <a:pt x="4646702" y="445016"/>
                  <a:pt x="4653650" y="444905"/>
                  <a:pt x="4660411" y="448289"/>
                </a:cubicBezTo>
                <a:cubicBezTo>
                  <a:pt x="4667173" y="451674"/>
                  <a:pt x="4673274" y="456012"/>
                  <a:pt x="4678716" y="461303"/>
                </a:cubicBezTo>
                <a:cubicBezTo>
                  <a:pt x="4684159" y="466595"/>
                  <a:pt x="4683682" y="470667"/>
                  <a:pt x="4677286" y="473521"/>
                </a:cubicBezTo>
                <a:cubicBezTo>
                  <a:pt x="4670890" y="476375"/>
                  <a:pt x="4664828" y="481329"/>
                  <a:pt x="4659099" y="488385"/>
                </a:cubicBezTo>
                <a:cubicBezTo>
                  <a:pt x="4653370" y="495440"/>
                  <a:pt x="4645282" y="503958"/>
                  <a:pt x="4634835" y="513939"/>
                </a:cubicBezTo>
                <a:cubicBezTo>
                  <a:pt x="4624389" y="523920"/>
                  <a:pt x="4613694" y="532785"/>
                  <a:pt x="4602753" y="540536"/>
                </a:cubicBezTo>
                <a:lnTo>
                  <a:pt x="4598204" y="543048"/>
                </a:lnTo>
                <a:lnTo>
                  <a:pt x="4602235" y="542619"/>
                </a:lnTo>
                <a:cubicBezTo>
                  <a:pt x="4603854" y="542810"/>
                  <a:pt x="4605744" y="543334"/>
                  <a:pt x="4607905" y="544193"/>
                </a:cubicBezTo>
                <a:cubicBezTo>
                  <a:pt x="4616544" y="547628"/>
                  <a:pt x="4622868" y="551901"/>
                  <a:pt x="4626877" y="557013"/>
                </a:cubicBezTo>
                <a:cubicBezTo>
                  <a:pt x="4630885" y="562126"/>
                  <a:pt x="4630845" y="566130"/>
                  <a:pt x="4626758" y="569027"/>
                </a:cubicBezTo>
                <a:cubicBezTo>
                  <a:pt x="4622671" y="571923"/>
                  <a:pt x="4618420" y="574089"/>
                  <a:pt x="4614003" y="575523"/>
                </a:cubicBezTo>
                <a:cubicBezTo>
                  <a:pt x="4622593" y="575523"/>
                  <a:pt x="4631827" y="574447"/>
                  <a:pt x="4641708" y="572296"/>
                </a:cubicBezTo>
                <a:cubicBezTo>
                  <a:pt x="4651588" y="570145"/>
                  <a:pt x="4659275" y="567439"/>
                  <a:pt x="4664767" y="564176"/>
                </a:cubicBezTo>
                <a:cubicBezTo>
                  <a:pt x="4670259" y="560914"/>
                  <a:pt x="4677103" y="561211"/>
                  <a:pt x="4685299" y="565069"/>
                </a:cubicBezTo>
                <a:cubicBezTo>
                  <a:pt x="4693494" y="568926"/>
                  <a:pt x="4700980" y="574114"/>
                  <a:pt x="4707755" y="580632"/>
                </a:cubicBezTo>
                <a:cubicBezTo>
                  <a:pt x="4714531" y="587149"/>
                  <a:pt x="4714506" y="592322"/>
                  <a:pt x="4707680" y="596151"/>
                </a:cubicBezTo>
                <a:cubicBezTo>
                  <a:pt x="4700854" y="599980"/>
                  <a:pt x="4692530" y="607695"/>
                  <a:pt x="4682707" y="619296"/>
                </a:cubicBezTo>
                <a:cubicBezTo>
                  <a:pt x="4672884" y="630898"/>
                  <a:pt x="4657342" y="646424"/>
                  <a:pt x="4636083" y="665877"/>
                </a:cubicBezTo>
                <a:cubicBezTo>
                  <a:pt x="4614824" y="685329"/>
                  <a:pt x="4590470" y="701684"/>
                  <a:pt x="4563023" y="714942"/>
                </a:cubicBezTo>
                <a:cubicBezTo>
                  <a:pt x="4535576" y="728199"/>
                  <a:pt x="4508613" y="736194"/>
                  <a:pt x="4482134" y="738926"/>
                </a:cubicBezTo>
                <a:cubicBezTo>
                  <a:pt x="4455655" y="741658"/>
                  <a:pt x="4454457" y="738342"/>
                  <a:pt x="4478541" y="728977"/>
                </a:cubicBezTo>
                <a:cubicBezTo>
                  <a:pt x="4502626" y="719613"/>
                  <a:pt x="4526639" y="708277"/>
                  <a:pt x="4550580" y="694970"/>
                </a:cubicBezTo>
                <a:cubicBezTo>
                  <a:pt x="4574521" y="681662"/>
                  <a:pt x="4591553" y="670505"/>
                  <a:pt x="4601677" y="661500"/>
                </a:cubicBezTo>
                <a:cubicBezTo>
                  <a:pt x="4595353" y="657599"/>
                  <a:pt x="4587025" y="649719"/>
                  <a:pt x="4576693" y="637860"/>
                </a:cubicBezTo>
                <a:cubicBezTo>
                  <a:pt x="4566361" y="626000"/>
                  <a:pt x="4564203" y="619164"/>
                  <a:pt x="4570218" y="617350"/>
                </a:cubicBezTo>
                <a:cubicBezTo>
                  <a:pt x="4576234" y="615536"/>
                  <a:pt x="4585458" y="617070"/>
                  <a:pt x="4597891" y="621953"/>
                </a:cubicBezTo>
                <a:cubicBezTo>
                  <a:pt x="4610324" y="626836"/>
                  <a:pt x="4616892" y="636540"/>
                  <a:pt x="4617595" y="651067"/>
                </a:cubicBezTo>
                <a:cubicBezTo>
                  <a:pt x="4627232" y="641172"/>
                  <a:pt x="4637338" y="629392"/>
                  <a:pt x="4647914" y="615726"/>
                </a:cubicBezTo>
                <a:cubicBezTo>
                  <a:pt x="4658490" y="602059"/>
                  <a:pt x="4663778" y="593176"/>
                  <a:pt x="4663778" y="589074"/>
                </a:cubicBezTo>
                <a:cubicBezTo>
                  <a:pt x="4663778" y="587325"/>
                  <a:pt x="4659619" y="587350"/>
                  <a:pt x="4651302" y="589150"/>
                </a:cubicBezTo>
                <a:cubicBezTo>
                  <a:pt x="4642984" y="590949"/>
                  <a:pt x="4634488" y="592523"/>
                  <a:pt x="4625812" y="593871"/>
                </a:cubicBezTo>
                <a:cubicBezTo>
                  <a:pt x="4617136" y="595219"/>
                  <a:pt x="4609693" y="593197"/>
                  <a:pt x="4603484" y="587805"/>
                </a:cubicBezTo>
                <a:cubicBezTo>
                  <a:pt x="4590549" y="601658"/>
                  <a:pt x="4574911" y="613395"/>
                  <a:pt x="4556570" y="623018"/>
                </a:cubicBezTo>
                <a:cubicBezTo>
                  <a:pt x="4538229" y="632640"/>
                  <a:pt x="4521143" y="639297"/>
                  <a:pt x="4505311" y="642990"/>
                </a:cubicBezTo>
                <a:cubicBezTo>
                  <a:pt x="4489479" y="646683"/>
                  <a:pt x="4489436" y="643467"/>
                  <a:pt x="4505182" y="633343"/>
                </a:cubicBezTo>
                <a:cubicBezTo>
                  <a:pt x="4520928" y="623218"/>
                  <a:pt x="4536992" y="612180"/>
                  <a:pt x="4553376" y="600227"/>
                </a:cubicBezTo>
                <a:cubicBezTo>
                  <a:pt x="4569759" y="588275"/>
                  <a:pt x="4580783" y="577721"/>
                  <a:pt x="4586448" y="568564"/>
                </a:cubicBezTo>
                <a:cubicBezTo>
                  <a:pt x="4592112" y="559408"/>
                  <a:pt x="4594945" y="553195"/>
                  <a:pt x="4594945" y="549926"/>
                </a:cubicBezTo>
                <a:cubicBezTo>
                  <a:pt x="4594945" y="548112"/>
                  <a:pt x="4595215" y="546632"/>
                  <a:pt x="4595754" y="545486"/>
                </a:cubicBezTo>
                <a:lnTo>
                  <a:pt x="4598166" y="543069"/>
                </a:lnTo>
                <a:lnTo>
                  <a:pt x="4556807" y="565908"/>
                </a:lnTo>
                <a:cubicBezTo>
                  <a:pt x="4537118" y="575071"/>
                  <a:pt x="4518529" y="580112"/>
                  <a:pt x="4501041" y="581030"/>
                </a:cubicBezTo>
                <a:cubicBezTo>
                  <a:pt x="4483553" y="581947"/>
                  <a:pt x="4481944" y="578832"/>
                  <a:pt x="4496212" y="571683"/>
                </a:cubicBezTo>
                <a:cubicBezTo>
                  <a:pt x="4510481" y="564535"/>
                  <a:pt x="4524426" y="557669"/>
                  <a:pt x="4538050" y="551087"/>
                </a:cubicBezTo>
                <a:cubicBezTo>
                  <a:pt x="4551673" y="544505"/>
                  <a:pt x="4566135" y="536568"/>
                  <a:pt x="4581436" y="527275"/>
                </a:cubicBezTo>
                <a:cubicBezTo>
                  <a:pt x="4566565" y="516176"/>
                  <a:pt x="4558122" y="507263"/>
                  <a:pt x="4556108" y="500538"/>
                </a:cubicBezTo>
                <a:lnTo>
                  <a:pt x="4557555" y="494902"/>
                </a:lnTo>
                <a:lnTo>
                  <a:pt x="4555936" y="496182"/>
                </a:lnTo>
                <a:cubicBezTo>
                  <a:pt x="4540943" y="507532"/>
                  <a:pt x="4524122" y="515742"/>
                  <a:pt x="4505472" y="520811"/>
                </a:cubicBezTo>
                <a:cubicBezTo>
                  <a:pt x="4486823" y="525881"/>
                  <a:pt x="4485765" y="522704"/>
                  <a:pt x="4502300" y="511282"/>
                </a:cubicBezTo>
                <a:cubicBezTo>
                  <a:pt x="4518834" y="499860"/>
                  <a:pt x="4535716" y="485538"/>
                  <a:pt x="4552946" y="468315"/>
                </a:cubicBezTo>
                <a:cubicBezTo>
                  <a:pt x="4570175" y="451093"/>
                  <a:pt x="4579056" y="438330"/>
                  <a:pt x="4579586" y="430027"/>
                </a:cubicBezTo>
                <a:cubicBezTo>
                  <a:pt x="4579984" y="423800"/>
                  <a:pt x="4582233" y="420733"/>
                  <a:pt x="4586334" y="420825"/>
                </a:cubicBezTo>
                <a:close/>
                <a:moveTo>
                  <a:pt x="7484703" y="240192"/>
                </a:moveTo>
                <a:cubicBezTo>
                  <a:pt x="7488685" y="239549"/>
                  <a:pt x="7493088" y="239847"/>
                  <a:pt x="7497910" y="241087"/>
                </a:cubicBezTo>
                <a:cubicBezTo>
                  <a:pt x="7507553" y="243568"/>
                  <a:pt x="7513853" y="248785"/>
                  <a:pt x="7516807" y="256736"/>
                </a:cubicBezTo>
                <a:cubicBezTo>
                  <a:pt x="7519761" y="264688"/>
                  <a:pt x="7519345" y="274636"/>
                  <a:pt x="7515559" y="286582"/>
                </a:cubicBezTo>
                <a:cubicBezTo>
                  <a:pt x="7511773" y="298527"/>
                  <a:pt x="7504897" y="309953"/>
                  <a:pt x="7494931" y="320858"/>
                </a:cubicBezTo>
                <a:cubicBezTo>
                  <a:pt x="7484964" y="331764"/>
                  <a:pt x="7475356" y="337701"/>
                  <a:pt x="7466107" y="338669"/>
                </a:cubicBezTo>
                <a:cubicBezTo>
                  <a:pt x="7456857" y="339637"/>
                  <a:pt x="7455050" y="337153"/>
                  <a:pt x="7460686" y="331216"/>
                </a:cubicBezTo>
                <a:cubicBezTo>
                  <a:pt x="7466321" y="325279"/>
                  <a:pt x="7471517" y="319288"/>
                  <a:pt x="7476271" y="313244"/>
                </a:cubicBezTo>
                <a:cubicBezTo>
                  <a:pt x="7481024" y="307199"/>
                  <a:pt x="7485157" y="299961"/>
                  <a:pt x="7488671" y="291529"/>
                </a:cubicBezTo>
                <a:cubicBezTo>
                  <a:pt x="7482347" y="291529"/>
                  <a:pt x="7477031" y="289912"/>
                  <a:pt x="7472721" y="286679"/>
                </a:cubicBezTo>
                <a:cubicBezTo>
                  <a:pt x="7468412" y="283445"/>
                  <a:pt x="7465494" y="279214"/>
                  <a:pt x="7463967" y="273987"/>
                </a:cubicBezTo>
                <a:cubicBezTo>
                  <a:pt x="7462439" y="268760"/>
                  <a:pt x="7462159" y="263878"/>
                  <a:pt x="7463127" y="259339"/>
                </a:cubicBezTo>
                <a:cubicBezTo>
                  <a:pt x="7464095" y="254800"/>
                  <a:pt x="7467724" y="250003"/>
                  <a:pt x="7474012" y="244949"/>
                </a:cubicBezTo>
                <a:cubicBezTo>
                  <a:pt x="7477156" y="242421"/>
                  <a:pt x="7480719" y="240836"/>
                  <a:pt x="7484703" y="240192"/>
                </a:cubicBezTo>
                <a:close/>
                <a:moveTo>
                  <a:pt x="3989028" y="240192"/>
                </a:moveTo>
                <a:cubicBezTo>
                  <a:pt x="3993011" y="239549"/>
                  <a:pt x="3997413" y="239847"/>
                  <a:pt x="4002235" y="241087"/>
                </a:cubicBezTo>
                <a:cubicBezTo>
                  <a:pt x="4011879" y="243568"/>
                  <a:pt x="4018178" y="248785"/>
                  <a:pt x="4021132" y="256736"/>
                </a:cubicBezTo>
                <a:cubicBezTo>
                  <a:pt x="4024086" y="264688"/>
                  <a:pt x="4023670" y="274636"/>
                  <a:pt x="4019884" y="286582"/>
                </a:cubicBezTo>
                <a:cubicBezTo>
                  <a:pt x="4016098" y="298527"/>
                  <a:pt x="4009222" y="309953"/>
                  <a:pt x="3999256" y="320858"/>
                </a:cubicBezTo>
                <a:cubicBezTo>
                  <a:pt x="3989289" y="331764"/>
                  <a:pt x="3979681" y="337701"/>
                  <a:pt x="3970432" y="338669"/>
                </a:cubicBezTo>
                <a:cubicBezTo>
                  <a:pt x="3961183" y="339637"/>
                  <a:pt x="3959376" y="337153"/>
                  <a:pt x="3965011" y="331216"/>
                </a:cubicBezTo>
                <a:cubicBezTo>
                  <a:pt x="3970647" y="325279"/>
                  <a:pt x="3975842" y="319288"/>
                  <a:pt x="3980596" y="313244"/>
                </a:cubicBezTo>
                <a:cubicBezTo>
                  <a:pt x="3985349" y="307199"/>
                  <a:pt x="3989483" y="299961"/>
                  <a:pt x="3992996" y="291529"/>
                </a:cubicBezTo>
                <a:cubicBezTo>
                  <a:pt x="3986672" y="291529"/>
                  <a:pt x="3981356" y="289912"/>
                  <a:pt x="3977046" y="286679"/>
                </a:cubicBezTo>
                <a:cubicBezTo>
                  <a:pt x="3972737" y="283445"/>
                  <a:pt x="3969819" y="279214"/>
                  <a:pt x="3968292" y="273987"/>
                </a:cubicBezTo>
                <a:cubicBezTo>
                  <a:pt x="3966764" y="268760"/>
                  <a:pt x="3966485" y="263878"/>
                  <a:pt x="3967453" y="259339"/>
                </a:cubicBezTo>
                <a:cubicBezTo>
                  <a:pt x="3968421" y="254800"/>
                  <a:pt x="3972049" y="250003"/>
                  <a:pt x="3978337" y="244949"/>
                </a:cubicBezTo>
                <a:cubicBezTo>
                  <a:pt x="3981481" y="242421"/>
                  <a:pt x="3985045" y="240836"/>
                  <a:pt x="3989028" y="240192"/>
                </a:cubicBezTo>
                <a:close/>
                <a:moveTo>
                  <a:pt x="2675343" y="204486"/>
                </a:moveTo>
                <a:cubicBezTo>
                  <a:pt x="2677915" y="204743"/>
                  <a:pt x="2681175" y="205461"/>
                  <a:pt x="2685123" y="206639"/>
                </a:cubicBezTo>
                <a:cubicBezTo>
                  <a:pt x="2700919" y="211349"/>
                  <a:pt x="2711746" y="216906"/>
                  <a:pt x="2717604" y="223309"/>
                </a:cubicBezTo>
                <a:cubicBezTo>
                  <a:pt x="2723462" y="229712"/>
                  <a:pt x="2725491" y="237058"/>
                  <a:pt x="2723691" y="245346"/>
                </a:cubicBezTo>
                <a:cubicBezTo>
                  <a:pt x="2721892" y="253635"/>
                  <a:pt x="2717436" y="255869"/>
                  <a:pt x="2710323" y="252047"/>
                </a:cubicBezTo>
                <a:cubicBezTo>
                  <a:pt x="2703210" y="248225"/>
                  <a:pt x="2696384" y="243518"/>
                  <a:pt x="2689845" y="237925"/>
                </a:cubicBezTo>
                <a:cubicBezTo>
                  <a:pt x="2683392" y="232376"/>
                  <a:pt x="2677043" y="224596"/>
                  <a:pt x="2670798" y="214587"/>
                </a:cubicBezTo>
                <a:cubicBezTo>
                  <a:pt x="2666114" y="207080"/>
                  <a:pt x="2667629" y="203713"/>
                  <a:pt x="2675343" y="204486"/>
                </a:cubicBezTo>
                <a:close/>
                <a:moveTo>
                  <a:pt x="3483303" y="172588"/>
                </a:moveTo>
                <a:cubicBezTo>
                  <a:pt x="3487468" y="173011"/>
                  <a:pt x="3493717" y="176585"/>
                  <a:pt x="3502049" y="183311"/>
                </a:cubicBezTo>
                <a:cubicBezTo>
                  <a:pt x="3514281" y="196446"/>
                  <a:pt x="3517468" y="204154"/>
                  <a:pt x="3511610" y="206434"/>
                </a:cubicBezTo>
                <a:cubicBezTo>
                  <a:pt x="3505752" y="208714"/>
                  <a:pt x="3498396" y="217609"/>
                  <a:pt x="3489540" y="233118"/>
                </a:cubicBezTo>
                <a:cubicBezTo>
                  <a:pt x="3480686" y="248627"/>
                  <a:pt x="3468267" y="263684"/>
                  <a:pt x="3452285" y="278290"/>
                </a:cubicBezTo>
                <a:cubicBezTo>
                  <a:pt x="3436302" y="292895"/>
                  <a:pt x="3422970" y="302987"/>
                  <a:pt x="3412286" y="308565"/>
                </a:cubicBezTo>
                <a:cubicBezTo>
                  <a:pt x="3401603" y="314144"/>
                  <a:pt x="3389704" y="318546"/>
                  <a:pt x="3376590" y="321773"/>
                </a:cubicBezTo>
                <a:cubicBezTo>
                  <a:pt x="3363476" y="324999"/>
                  <a:pt x="3364078" y="321568"/>
                  <a:pt x="3378397" y="311480"/>
                </a:cubicBezTo>
                <a:cubicBezTo>
                  <a:pt x="3392715" y="301392"/>
                  <a:pt x="3408522" y="287482"/>
                  <a:pt x="3425816" y="269750"/>
                </a:cubicBezTo>
                <a:cubicBezTo>
                  <a:pt x="3443110" y="252018"/>
                  <a:pt x="3455974" y="234939"/>
                  <a:pt x="3464406" y="218512"/>
                </a:cubicBezTo>
                <a:cubicBezTo>
                  <a:pt x="3472838" y="202086"/>
                  <a:pt x="3477054" y="189506"/>
                  <a:pt x="3477054" y="180773"/>
                </a:cubicBezTo>
                <a:cubicBezTo>
                  <a:pt x="3477054" y="174893"/>
                  <a:pt x="3479137" y="172165"/>
                  <a:pt x="3483303" y="172588"/>
                </a:cubicBezTo>
                <a:close/>
                <a:moveTo>
                  <a:pt x="5888086" y="158895"/>
                </a:moveTo>
                <a:cubicBezTo>
                  <a:pt x="5890404" y="159206"/>
                  <a:pt x="5893209" y="159841"/>
                  <a:pt x="5896500" y="160800"/>
                </a:cubicBezTo>
                <a:cubicBezTo>
                  <a:pt x="5909665" y="164636"/>
                  <a:pt x="5919140" y="170448"/>
                  <a:pt x="5924926" y="178234"/>
                </a:cubicBezTo>
                <a:cubicBezTo>
                  <a:pt x="5930713" y="186021"/>
                  <a:pt x="5932139" y="195600"/>
                  <a:pt x="5929207" y="206972"/>
                </a:cubicBezTo>
                <a:cubicBezTo>
                  <a:pt x="5926274" y="218344"/>
                  <a:pt x="5917028" y="215662"/>
                  <a:pt x="5901470" y="198927"/>
                </a:cubicBezTo>
                <a:cubicBezTo>
                  <a:pt x="5889782" y="182737"/>
                  <a:pt x="5882741" y="171376"/>
                  <a:pt x="5880347" y="164844"/>
                </a:cubicBezTo>
                <a:cubicBezTo>
                  <a:pt x="5878550" y="159945"/>
                  <a:pt x="5881130" y="157962"/>
                  <a:pt x="5888086" y="158895"/>
                </a:cubicBezTo>
                <a:close/>
                <a:moveTo>
                  <a:pt x="1290558" y="158883"/>
                </a:moveTo>
                <a:cubicBezTo>
                  <a:pt x="1295825" y="158184"/>
                  <a:pt x="1301428" y="160623"/>
                  <a:pt x="1307364" y="166199"/>
                </a:cubicBezTo>
                <a:cubicBezTo>
                  <a:pt x="1315280" y="173635"/>
                  <a:pt x="1317844" y="178690"/>
                  <a:pt x="1315054" y="181364"/>
                </a:cubicBezTo>
                <a:cubicBezTo>
                  <a:pt x="1312265" y="184039"/>
                  <a:pt x="1307723" y="187857"/>
                  <a:pt x="1301428" y="192818"/>
                </a:cubicBezTo>
                <a:cubicBezTo>
                  <a:pt x="1295132" y="197780"/>
                  <a:pt x="1286929" y="204212"/>
                  <a:pt x="1276820" y="212113"/>
                </a:cubicBezTo>
                <a:cubicBezTo>
                  <a:pt x="1266710" y="220014"/>
                  <a:pt x="1259103" y="228913"/>
                  <a:pt x="1253997" y="238807"/>
                </a:cubicBezTo>
                <a:cubicBezTo>
                  <a:pt x="1248892" y="248702"/>
                  <a:pt x="1249390" y="257012"/>
                  <a:pt x="1255492" y="263738"/>
                </a:cubicBezTo>
                <a:cubicBezTo>
                  <a:pt x="1261594" y="270463"/>
                  <a:pt x="1277518" y="272955"/>
                  <a:pt x="1303266" y="271213"/>
                </a:cubicBezTo>
                <a:cubicBezTo>
                  <a:pt x="1329014" y="269470"/>
                  <a:pt x="1344667" y="267208"/>
                  <a:pt x="1350223" y="264426"/>
                </a:cubicBezTo>
                <a:cubicBezTo>
                  <a:pt x="1355781" y="261644"/>
                  <a:pt x="1361578" y="251939"/>
                  <a:pt x="1367614" y="235312"/>
                </a:cubicBezTo>
                <a:cubicBezTo>
                  <a:pt x="1373653" y="218684"/>
                  <a:pt x="1377205" y="213877"/>
                  <a:pt x="1378274" y="220889"/>
                </a:cubicBezTo>
                <a:cubicBezTo>
                  <a:pt x="1379342" y="227902"/>
                  <a:pt x="1380553" y="235706"/>
                  <a:pt x="1381908" y="244303"/>
                </a:cubicBezTo>
                <a:cubicBezTo>
                  <a:pt x="1383264" y="252900"/>
                  <a:pt x="1385755" y="261060"/>
                  <a:pt x="1389383" y="268782"/>
                </a:cubicBezTo>
                <a:cubicBezTo>
                  <a:pt x="1393011" y="276504"/>
                  <a:pt x="1388677" y="282663"/>
                  <a:pt x="1376380" y="287259"/>
                </a:cubicBezTo>
                <a:cubicBezTo>
                  <a:pt x="1364083" y="291855"/>
                  <a:pt x="1350406" y="295064"/>
                  <a:pt x="1335349" y="296885"/>
                </a:cubicBezTo>
                <a:cubicBezTo>
                  <a:pt x="1320292" y="298706"/>
                  <a:pt x="1306307" y="299391"/>
                  <a:pt x="1293393" y="298939"/>
                </a:cubicBezTo>
                <a:cubicBezTo>
                  <a:pt x="1280480" y="298488"/>
                  <a:pt x="1268062" y="297072"/>
                  <a:pt x="1256138" y="294691"/>
                </a:cubicBezTo>
                <a:cubicBezTo>
                  <a:pt x="1244214" y="292311"/>
                  <a:pt x="1235523" y="286575"/>
                  <a:pt x="1230067" y="277483"/>
                </a:cubicBezTo>
                <a:cubicBezTo>
                  <a:pt x="1224610" y="268391"/>
                  <a:pt x="1223482" y="258202"/>
                  <a:pt x="1226679" y="246917"/>
                </a:cubicBezTo>
                <a:cubicBezTo>
                  <a:pt x="1229877" y="235631"/>
                  <a:pt x="1236083" y="224234"/>
                  <a:pt x="1245297" y="212726"/>
                </a:cubicBezTo>
                <a:cubicBezTo>
                  <a:pt x="1254510" y="201218"/>
                  <a:pt x="1261688" y="194152"/>
                  <a:pt x="1266828" y="191528"/>
                </a:cubicBezTo>
                <a:cubicBezTo>
                  <a:pt x="1271969" y="188903"/>
                  <a:pt x="1268248" y="189136"/>
                  <a:pt x="1255664" y="192227"/>
                </a:cubicBezTo>
                <a:cubicBezTo>
                  <a:pt x="1243081" y="195317"/>
                  <a:pt x="1233928" y="197343"/>
                  <a:pt x="1228206" y="198303"/>
                </a:cubicBezTo>
                <a:cubicBezTo>
                  <a:pt x="1222485" y="199264"/>
                  <a:pt x="1216401" y="196798"/>
                  <a:pt x="1209955" y="190904"/>
                </a:cubicBezTo>
                <a:cubicBezTo>
                  <a:pt x="1203509" y="185010"/>
                  <a:pt x="1203943" y="182063"/>
                  <a:pt x="1211256" y="182063"/>
                </a:cubicBezTo>
                <a:lnTo>
                  <a:pt x="1225023" y="180794"/>
                </a:lnTo>
                <a:cubicBezTo>
                  <a:pt x="1230128" y="179948"/>
                  <a:pt x="1239929" y="177266"/>
                  <a:pt x="1254428" y="172749"/>
                </a:cubicBezTo>
                <a:cubicBezTo>
                  <a:pt x="1268351" y="168390"/>
                  <a:pt x="1278677" y="164349"/>
                  <a:pt x="1285402" y="160628"/>
                </a:cubicBezTo>
                <a:cubicBezTo>
                  <a:pt x="1287083" y="159698"/>
                  <a:pt x="1288802" y="159116"/>
                  <a:pt x="1290558" y="158883"/>
                </a:cubicBezTo>
                <a:close/>
                <a:moveTo>
                  <a:pt x="6519379" y="157031"/>
                </a:moveTo>
                <a:cubicBezTo>
                  <a:pt x="6521377" y="156428"/>
                  <a:pt x="6521449" y="160087"/>
                  <a:pt x="6519597" y="168006"/>
                </a:cubicBezTo>
                <a:cubicBezTo>
                  <a:pt x="6515889" y="183845"/>
                  <a:pt x="6510888" y="199859"/>
                  <a:pt x="6504593" y="216049"/>
                </a:cubicBezTo>
                <a:cubicBezTo>
                  <a:pt x="6498426" y="231895"/>
                  <a:pt x="6493673" y="249111"/>
                  <a:pt x="6490332" y="267696"/>
                </a:cubicBezTo>
                <a:cubicBezTo>
                  <a:pt x="6486990" y="286281"/>
                  <a:pt x="6479784" y="285617"/>
                  <a:pt x="6468714" y="265706"/>
                </a:cubicBezTo>
                <a:cubicBezTo>
                  <a:pt x="6457643" y="245795"/>
                  <a:pt x="6455209" y="235072"/>
                  <a:pt x="6461411" y="233537"/>
                </a:cubicBezTo>
                <a:cubicBezTo>
                  <a:pt x="6467613" y="232003"/>
                  <a:pt x="6473937" y="225862"/>
                  <a:pt x="6480383" y="215114"/>
                </a:cubicBezTo>
                <a:cubicBezTo>
                  <a:pt x="6486829" y="204366"/>
                  <a:pt x="6495903" y="189868"/>
                  <a:pt x="6507605" y="171620"/>
                </a:cubicBezTo>
                <a:cubicBezTo>
                  <a:pt x="6513455" y="162496"/>
                  <a:pt x="6517380" y="157633"/>
                  <a:pt x="6519379" y="157031"/>
                </a:cubicBezTo>
                <a:close/>
                <a:moveTo>
                  <a:pt x="4753769" y="149798"/>
                </a:moveTo>
                <a:cubicBezTo>
                  <a:pt x="4747029" y="150658"/>
                  <a:pt x="4735220" y="152271"/>
                  <a:pt x="4718342" y="154637"/>
                </a:cubicBezTo>
                <a:cubicBezTo>
                  <a:pt x="4720980" y="177940"/>
                  <a:pt x="4722755" y="197318"/>
                  <a:pt x="4723665" y="212769"/>
                </a:cubicBezTo>
                <a:cubicBezTo>
                  <a:pt x="4724576" y="228221"/>
                  <a:pt x="4725419" y="241381"/>
                  <a:pt x="4726193" y="252251"/>
                </a:cubicBezTo>
                <a:cubicBezTo>
                  <a:pt x="4732675" y="252251"/>
                  <a:pt x="4744850" y="251470"/>
                  <a:pt x="4762717" y="249907"/>
                </a:cubicBezTo>
                <a:cubicBezTo>
                  <a:pt x="4762717" y="207890"/>
                  <a:pt x="4761836" y="181812"/>
                  <a:pt x="4760072" y="171674"/>
                </a:cubicBezTo>
                <a:cubicBezTo>
                  <a:pt x="4758308" y="161535"/>
                  <a:pt x="4756207" y="154243"/>
                  <a:pt x="4753769" y="149798"/>
                </a:cubicBezTo>
                <a:close/>
                <a:moveTo>
                  <a:pt x="2654127" y="148378"/>
                </a:moveTo>
                <a:cubicBezTo>
                  <a:pt x="2660946" y="149339"/>
                  <a:pt x="2667188" y="151239"/>
                  <a:pt x="2672852" y="154078"/>
                </a:cubicBezTo>
                <a:cubicBezTo>
                  <a:pt x="2680653" y="156602"/>
                  <a:pt x="2683381" y="160148"/>
                  <a:pt x="2681037" y="164715"/>
                </a:cubicBezTo>
                <a:cubicBezTo>
                  <a:pt x="2678692" y="169282"/>
                  <a:pt x="2676161" y="178582"/>
                  <a:pt x="2673443" y="192614"/>
                </a:cubicBezTo>
                <a:cubicBezTo>
                  <a:pt x="2670726" y="206646"/>
                  <a:pt x="2664423" y="220018"/>
                  <a:pt x="2654536" y="232731"/>
                </a:cubicBezTo>
                <a:cubicBezTo>
                  <a:pt x="2644648" y="245443"/>
                  <a:pt x="2631179" y="254370"/>
                  <a:pt x="2614129" y="259511"/>
                </a:cubicBezTo>
                <a:cubicBezTo>
                  <a:pt x="2597078" y="264652"/>
                  <a:pt x="2593841" y="262910"/>
                  <a:pt x="2604417" y="254284"/>
                </a:cubicBezTo>
                <a:cubicBezTo>
                  <a:pt x="2614993" y="245658"/>
                  <a:pt x="2624235" y="236072"/>
                  <a:pt x="2632144" y="225525"/>
                </a:cubicBezTo>
                <a:cubicBezTo>
                  <a:pt x="2640052" y="214978"/>
                  <a:pt x="2645563" y="202770"/>
                  <a:pt x="2648674" y="188903"/>
                </a:cubicBezTo>
                <a:cubicBezTo>
                  <a:pt x="2651786" y="175036"/>
                  <a:pt x="2651768" y="164575"/>
                  <a:pt x="2648620" y="157520"/>
                </a:cubicBezTo>
                <a:cubicBezTo>
                  <a:pt x="2645473" y="150464"/>
                  <a:pt x="2647308" y="147417"/>
                  <a:pt x="2654127" y="148378"/>
                </a:cubicBezTo>
                <a:close/>
                <a:moveTo>
                  <a:pt x="4820494" y="143043"/>
                </a:moveTo>
                <a:cubicBezTo>
                  <a:pt x="4803415" y="144807"/>
                  <a:pt x="4789161" y="146320"/>
                  <a:pt x="4777731" y="147582"/>
                </a:cubicBezTo>
                <a:cubicBezTo>
                  <a:pt x="4780327" y="148543"/>
                  <a:pt x="4781876" y="150009"/>
                  <a:pt x="4782378" y="151981"/>
                </a:cubicBezTo>
                <a:cubicBezTo>
                  <a:pt x="4782880" y="153953"/>
                  <a:pt x="4783130" y="158122"/>
                  <a:pt x="4783130" y="164489"/>
                </a:cubicBezTo>
                <a:cubicBezTo>
                  <a:pt x="4788594" y="164575"/>
                  <a:pt x="4795169" y="163245"/>
                  <a:pt x="4802855" y="160499"/>
                </a:cubicBezTo>
                <a:cubicBezTo>
                  <a:pt x="4810542" y="157753"/>
                  <a:pt x="4816600" y="159796"/>
                  <a:pt x="4821032" y="166629"/>
                </a:cubicBezTo>
                <a:cubicBezTo>
                  <a:pt x="4825463" y="173463"/>
                  <a:pt x="4822562" y="177991"/>
                  <a:pt x="4812331" y="180213"/>
                </a:cubicBezTo>
                <a:cubicBezTo>
                  <a:pt x="4802099" y="182436"/>
                  <a:pt x="4792366" y="183547"/>
                  <a:pt x="4783130" y="183547"/>
                </a:cubicBezTo>
                <a:lnTo>
                  <a:pt x="4783130" y="202283"/>
                </a:lnTo>
                <a:cubicBezTo>
                  <a:pt x="4788551" y="202383"/>
                  <a:pt x="4794650" y="201283"/>
                  <a:pt x="4801425" y="198981"/>
                </a:cubicBezTo>
                <a:cubicBezTo>
                  <a:pt x="4808201" y="196679"/>
                  <a:pt x="4813819" y="198637"/>
                  <a:pt x="4818278" y="204853"/>
                </a:cubicBezTo>
                <a:cubicBezTo>
                  <a:pt x="4822738" y="211070"/>
                  <a:pt x="4820576" y="215598"/>
                  <a:pt x="4811793" y="218437"/>
                </a:cubicBezTo>
                <a:cubicBezTo>
                  <a:pt x="4803009" y="221276"/>
                  <a:pt x="4793455" y="222696"/>
                  <a:pt x="4783130" y="222696"/>
                </a:cubicBezTo>
                <a:lnTo>
                  <a:pt x="4783130" y="246831"/>
                </a:lnTo>
                <a:lnTo>
                  <a:pt x="4819612" y="243260"/>
                </a:lnTo>
                <a:cubicBezTo>
                  <a:pt x="4821276" y="225665"/>
                  <a:pt x="4822333" y="206251"/>
                  <a:pt x="4822785" y="185021"/>
                </a:cubicBezTo>
                <a:cubicBezTo>
                  <a:pt x="4823237" y="163790"/>
                  <a:pt x="4822473" y="149798"/>
                  <a:pt x="4820494" y="143043"/>
                </a:cubicBezTo>
                <a:close/>
                <a:moveTo>
                  <a:pt x="4891521" y="135203"/>
                </a:moveTo>
                <a:cubicBezTo>
                  <a:pt x="4887405" y="134135"/>
                  <a:pt x="4871968" y="135486"/>
                  <a:pt x="4845209" y="139258"/>
                </a:cubicBezTo>
                <a:cubicBezTo>
                  <a:pt x="4854215" y="146198"/>
                  <a:pt x="4857338" y="152149"/>
                  <a:pt x="4854577" y="157111"/>
                </a:cubicBezTo>
                <a:cubicBezTo>
                  <a:pt x="4851816" y="162073"/>
                  <a:pt x="4849547" y="171007"/>
                  <a:pt x="4847769" y="183913"/>
                </a:cubicBezTo>
                <a:cubicBezTo>
                  <a:pt x="4845991" y="196819"/>
                  <a:pt x="4844241" y="215540"/>
                  <a:pt x="4842520" y="240076"/>
                </a:cubicBezTo>
                <a:cubicBezTo>
                  <a:pt x="4856201" y="238270"/>
                  <a:pt x="4865970" y="238388"/>
                  <a:pt x="4871828" y="240431"/>
                </a:cubicBezTo>
                <a:cubicBezTo>
                  <a:pt x="4877686" y="242475"/>
                  <a:pt x="4881178" y="245400"/>
                  <a:pt x="4882303" y="249208"/>
                </a:cubicBezTo>
                <a:cubicBezTo>
                  <a:pt x="4883430" y="253015"/>
                  <a:pt x="4885602" y="247720"/>
                  <a:pt x="4888821" y="233322"/>
                </a:cubicBezTo>
                <a:cubicBezTo>
                  <a:pt x="4892041" y="218925"/>
                  <a:pt x="4894325" y="204050"/>
                  <a:pt x="4895672" y="188699"/>
                </a:cubicBezTo>
                <a:cubicBezTo>
                  <a:pt x="4897021" y="173348"/>
                  <a:pt x="4897694" y="160352"/>
                  <a:pt x="4897694" y="149712"/>
                </a:cubicBezTo>
                <a:cubicBezTo>
                  <a:pt x="4897694" y="141108"/>
                  <a:pt x="4895637" y="136271"/>
                  <a:pt x="4891521" y="135203"/>
                </a:cubicBezTo>
                <a:close/>
                <a:moveTo>
                  <a:pt x="2047908" y="132591"/>
                </a:moveTo>
                <a:cubicBezTo>
                  <a:pt x="2064088" y="131507"/>
                  <a:pt x="2077660" y="133880"/>
                  <a:pt x="2088625" y="139709"/>
                </a:cubicBezTo>
                <a:cubicBezTo>
                  <a:pt x="2103245" y="147482"/>
                  <a:pt x="2109684" y="154480"/>
                  <a:pt x="2107941" y="160703"/>
                </a:cubicBezTo>
                <a:cubicBezTo>
                  <a:pt x="2106199" y="166927"/>
                  <a:pt x="2099165" y="169591"/>
                  <a:pt x="2086840" y="168694"/>
                </a:cubicBezTo>
                <a:cubicBezTo>
                  <a:pt x="2074514" y="167798"/>
                  <a:pt x="2057195" y="167350"/>
                  <a:pt x="2034882" y="167350"/>
                </a:cubicBezTo>
                <a:cubicBezTo>
                  <a:pt x="2012598" y="167350"/>
                  <a:pt x="1988657" y="168472"/>
                  <a:pt x="1963059" y="170716"/>
                </a:cubicBezTo>
                <a:cubicBezTo>
                  <a:pt x="1937462" y="172961"/>
                  <a:pt x="1916038" y="175632"/>
                  <a:pt x="1898786" y="178729"/>
                </a:cubicBezTo>
                <a:cubicBezTo>
                  <a:pt x="1881536" y="181827"/>
                  <a:pt x="1866478" y="184752"/>
                  <a:pt x="1853615" y="187505"/>
                </a:cubicBezTo>
                <a:cubicBezTo>
                  <a:pt x="1840752" y="190259"/>
                  <a:pt x="1827365" y="187269"/>
                  <a:pt x="1813455" y="178535"/>
                </a:cubicBezTo>
                <a:cubicBezTo>
                  <a:pt x="1800850" y="164668"/>
                  <a:pt x="1799953" y="158420"/>
                  <a:pt x="1810766" y="159789"/>
                </a:cubicBezTo>
                <a:cubicBezTo>
                  <a:pt x="1821579" y="161159"/>
                  <a:pt x="1840102" y="160729"/>
                  <a:pt x="1866338" y="158499"/>
                </a:cubicBezTo>
                <a:cubicBezTo>
                  <a:pt x="1892574" y="156269"/>
                  <a:pt x="1920580" y="152895"/>
                  <a:pt x="1950357" y="148378"/>
                </a:cubicBezTo>
                <a:cubicBezTo>
                  <a:pt x="1980135" y="143861"/>
                  <a:pt x="2006969" y="139344"/>
                  <a:pt x="2030859" y="134826"/>
                </a:cubicBezTo>
                <a:cubicBezTo>
                  <a:pt x="2036832" y="133697"/>
                  <a:pt x="2042515" y="132952"/>
                  <a:pt x="2047908" y="132591"/>
                </a:cubicBezTo>
                <a:close/>
                <a:moveTo>
                  <a:pt x="5811954" y="131568"/>
                </a:moveTo>
                <a:cubicBezTo>
                  <a:pt x="5807028" y="132005"/>
                  <a:pt x="5794491" y="134231"/>
                  <a:pt x="5774344" y="138247"/>
                </a:cubicBezTo>
                <a:lnTo>
                  <a:pt x="5775526" y="176643"/>
                </a:lnTo>
                <a:cubicBezTo>
                  <a:pt x="5783457" y="175897"/>
                  <a:pt x="5790057" y="174133"/>
                  <a:pt x="5795327" y="171351"/>
                </a:cubicBezTo>
                <a:cubicBezTo>
                  <a:pt x="5800597" y="168569"/>
                  <a:pt x="5806290" y="170186"/>
                  <a:pt x="5812406" y="176202"/>
                </a:cubicBezTo>
                <a:cubicBezTo>
                  <a:pt x="5818522" y="182217"/>
                  <a:pt x="5816765" y="187193"/>
                  <a:pt x="5807136" y="191130"/>
                </a:cubicBezTo>
                <a:cubicBezTo>
                  <a:pt x="5797506" y="195066"/>
                  <a:pt x="5787027" y="197034"/>
                  <a:pt x="5775698" y="197034"/>
                </a:cubicBezTo>
                <a:lnTo>
                  <a:pt x="5776860" y="231967"/>
                </a:lnTo>
                <a:cubicBezTo>
                  <a:pt x="5781392" y="232096"/>
                  <a:pt x="5788146" y="230329"/>
                  <a:pt x="5797123" y="226665"/>
                </a:cubicBezTo>
                <a:cubicBezTo>
                  <a:pt x="5806099" y="223001"/>
                  <a:pt x="5812119" y="223194"/>
                  <a:pt x="5815181" y="227246"/>
                </a:cubicBezTo>
                <a:cubicBezTo>
                  <a:pt x="5818242" y="231297"/>
                  <a:pt x="5820497" y="231039"/>
                  <a:pt x="5821946" y="226471"/>
                </a:cubicBezTo>
                <a:cubicBezTo>
                  <a:pt x="5823394" y="221904"/>
                  <a:pt x="5824344" y="206388"/>
                  <a:pt x="5824796" y="179923"/>
                </a:cubicBezTo>
                <a:cubicBezTo>
                  <a:pt x="5825248" y="153458"/>
                  <a:pt x="5824452" y="138673"/>
                  <a:pt x="5822408" y="135569"/>
                </a:cubicBezTo>
                <a:cubicBezTo>
                  <a:pt x="5820365" y="132464"/>
                  <a:pt x="5816880" y="131130"/>
                  <a:pt x="5811954" y="131568"/>
                </a:cubicBezTo>
                <a:close/>
                <a:moveTo>
                  <a:pt x="4521118" y="127351"/>
                </a:moveTo>
                <a:cubicBezTo>
                  <a:pt x="4520078" y="127212"/>
                  <a:pt x="4518809" y="127624"/>
                  <a:pt x="4517310" y="128588"/>
                </a:cubicBezTo>
                <a:cubicBezTo>
                  <a:pt x="4511316" y="132446"/>
                  <a:pt x="4503522" y="137981"/>
                  <a:pt x="4493929" y="145194"/>
                </a:cubicBezTo>
                <a:lnTo>
                  <a:pt x="4492461" y="173346"/>
                </a:lnTo>
                <a:lnTo>
                  <a:pt x="4494250" y="171828"/>
                </a:lnTo>
                <a:cubicBezTo>
                  <a:pt x="4495294" y="171718"/>
                  <a:pt x="4496779" y="172011"/>
                  <a:pt x="4498704" y="172706"/>
                </a:cubicBezTo>
                <a:cubicBezTo>
                  <a:pt x="4506405" y="175488"/>
                  <a:pt x="4511352" y="177288"/>
                  <a:pt x="4513546" y="178105"/>
                </a:cubicBezTo>
                <a:cubicBezTo>
                  <a:pt x="4515740" y="178923"/>
                  <a:pt x="4517744" y="176811"/>
                  <a:pt x="4519558" y="171770"/>
                </a:cubicBezTo>
                <a:cubicBezTo>
                  <a:pt x="4521372" y="166730"/>
                  <a:pt x="4522950" y="157308"/>
                  <a:pt x="4524290" y="143506"/>
                </a:cubicBezTo>
                <a:cubicBezTo>
                  <a:pt x="4525296" y="133154"/>
                  <a:pt x="4524239" y="127769"/>
                  <a:pt x="4521118" y="127351"/>
                </a:cubicBezTo>
                <a:close/>
                <a:moveTo>
                  <a:pt x="7266071" y="125814"/>
                </a:moveTo>
                <a:cubicBezTo>
                  <a:pt x="7276396" y="125814"/>
                  <a:pt x="7285057" y="128223"/>
                  <a:pt x="7292055" y="133041"/>
                </a:cubicBezTo>
                <a:cubicBezTo>
                  <a:pt x="7299054" y="137859"/>
                  <a:pt x="7304445" y="145202"/>
                  <a:pt x="7308231" y="155068"/>
                </a:cubicBezTo>
                <a:cubicBezTo>
                  <a:pt x="7317409" y="144743"/>
                  <a:pt x="7326214" y="137286"/>
                  <a:pt x="7334646" y="132697"/>
                </a:cubicBezTo>
                <a:cubicBezTo>
                  <a:pt x="7343078" y="128108"/>
                  <a:pt x="7351883" y="125814"/>
                  <a:pt x="7361061" y="125814"/>
                </a:cubicBezTo>
                <a:cubicBezTo>
                  <a:pt x="7372189" y="125814"/>
                  <a:pt x="7381051" y="128366"/>
                  <a:pt x="7387647" y="133471"/>
                </a:cubicBezTo>
                <a:cubicBezTo>
                  <a:pt x="7394244" y="138576"/>
                  <a:pt x="7398833" y="145058"/>
                  <a:pt x="7401414" y="152917"/>
                </a:cubicBezTo>
                <a:cubicBezTo>
                  <a:pt x="7403995" y="160775"/>
                  <a:pt x="7405286" y="173308"/>
                  <a:pt x="7405286" y="190517"/>
                </a:cubicBezTo>
                <a:lnTo>
                  <a:pt x="7405286" y="256424"/>
                </a:lnTo>
                <a:cubicBezTo>
                  <a:pt x="7405286" y="268814"/>
                  <a:pt x="7406405" y="276501"/>
                  <a:pt x="7408641" y="279483"/>
                </a:cubicBezTo>
                <a:cubicBezTo>
                  <a:pt x="7410879" y="282466"/>
                  <a:pt x="7415554" y="284416"/>
                  <a:pt x="7422666" y="285334"/>
                </a:cubicBezTo>
                <a:lnTo>
                  <a:pt x="7422666" y="291529"/>
                </a:lnTo>
                <a:lnTo>
                  <a:pt x="7339551" y="291529"/>
                </a:lnTo>
                <a:lnTo>
                  <a:pt x="7339551" y="285334"/>
                </a:lnTo>
                <a:cubicBezTo>
                  <a:pt x="7346089" y="284761"/>
                  <a:pt x="7350908" y="282237"/>
                  <a:pt x="7354005" y="277763"/>
                </a:cubicBezTo>
                <a:cubicBezTo>
                  <a:pt x="7356070" y="274665"/>
                  <a:pt x="7357103" y="267552"/>
                  <a:pt x="7357103" y="256424"/>
                </a:cubicBezTo>
                <a:lnTo>
                  <a:pt x="7357103" y="187247"/>
                </a:lnTo>
                <a:cubicBezTo>
                  <a:pt x="7357103" y="172907"/>
                  <a:pt x="7356529" y="163787"/>
                  <a:pt x="7355382" y="159886"/>
                </a:cubicBezTo>
                <a:cubicBezTo>
                  <a:pt x="7354235" y="155985"/>
                  <a:pt x="7352428" y="153089"/>
                  <a:pt x="7349961" y="151196"/>
                </a:cubicBezTo>
                <a:cubicBezTo>
                  <a:pt x="7347495" y="149303"/>
                  <a:pt x="7344599" y="148356"/>
                  <a:pt x="7341271" y="148356"/>
                </a:cubicBezTo>
                <a:cubicBezTo>
                  <a:pt x="7336339" y="148356"/>
                  <a:pt x="7331348" y="150163"/>
                  <a:pt x="7326300" y="153777"/>
                </a:cubicBezTo>
                <a:cubicBezTo>
                  <a:pt x="7321253" y="157391"/>
                  <a:pt x="7316147" y="162811"/>
                  <a:pt x="7310985" y="170039"/>
                </a:cubicBezTo>
                <a:lnTo>
                  <a:pt x="7310985" y="256424"/>
                </a:lnTo>
                <a:cubicBezTo>
                  <a:pt x="7310985" y="268011"/>
                  <a:pt x="7311960" y="275296"/>
                  <a:pt x="7313910" y="278279"/>
                </a:cubicBezTo>
                <a:cubicBezTo>
                  <a:pt x="7316549" y="282524"/>
                  <a:pt x="7321597" y="284875"/>
                  <a:pt x="7329053" y="285334"/>
                </a:cubicBezTo>
                <a:lnTo>
                  <a:pt x="7329053" y="291529"/>
                </a:lnTo>
                <a:lnTo>
                  <a:pt x="7245765" y="291529"/>
                </a:lnTo>
                <a:lnTo>
                  <a:pt x="7245765" y="285334"/>
                </a:lnTo>
                <a:cubicBezTo>
                  <a:pt x="7250239" y="285105"/>
                  <a:pt x="7253767" y="283986"/>
                  <a:pt x="7256349" y="281979"/>
                </a:cubicBezTo>
                <a:cubicBezTo>
                  <a:pt x="7258929" y="279971"/>
                  <a:pt x="7260651" y="277562"/>
                  <a:pt x="7261511" y="274751"/>
                </a:cubicBezTo>
                <a:cubicBezTo>
                  <a:pt x="7262371" y="271940"/>
                  <a:pt x="7262801" y="265832"/>
                  <a:pt x="7262801" y="256424"/>
                </a:cubicBezTo>
                <a:lnTo>
                  <a:pt x="7262801" y="187247"/>
                </a:lnTo>
                <a:cubicBezTo>
                  <a:pt x="7262801" y="172677"/>
                  <a:pt x="7262229" y="163557"/>
                  <a:pt x="7261081" y="159886"/>
                </a:cubicBezTo>
                <a:cubicBezTo>
                  <a:pt x="7259933" y="156215"/>
                  <a:pt x="7258013" y="153347"/>
                  <a:pt x="7255316" y="151282"/>
                </a:cubicBezTo>
                <a:cubicBezTo>
                  <a:pt x="7252620" y="149217"/>
                  <a:pt x="7249723" y="148184"/>
                  <a:pt x="7246626" y="148184"/>
                </a:cubicBezTo>
                <a:cubicBezTo>
                  <a:pt x="7242037" y="148184"/>
                  <a:pt x="7237849" y="149389"/>
                  <a:pt x="7234063" y="151798"/>
                </a:cubicBezTo>
                <a:cubicBezTo>
                  <a:pt x="7228672" y="155355"/>
                  <a:pt x="7222936" y="161435"/>
                  <a:pt x="7216855" y="170039"/>
                </a:cubicBezTo>
                <a:lnTo>
                  <a:pt x="7216855" y="256424"/>
                </a:lnTo>
                <a:cubicBezTo>
                  <a:pt x="7216855" y="267782"/>
                  <a:pt x="7217974" y="275267"/>
                  <a:pt x="7220211" y="278881"/>
                </a:cubicBezTo>
                <a:cubicBezTo>
                  <a:pt x="7222448" y="282495"/>
                  <a:pt x="7227123" y="284646"/>
                  <a:pt x="7234236" y="285334"/>
                </a:cubicBezTo>
                <a:lnTo>
                  <a:pt x="7234236" y="291529"/>
                </a:lnTo>
                <a:lnTo>
                  <a:pt x="7151292" y="291529"/>
                </a:lnTo>
                <a:lnTo>
                  <a:pt x="7151292" y="285334"/>
                </a:lnTo>
                <a:cubicBezTo>
                  <a:pt x="7158061" y="284646"/>
                  <a:pt x="7162879" y="282466"/>
                  <a:pt x="7165747" y="278795"/>
                </a:cubicBezTo>
                <a:cubicBezTo>
                  <a:pt x="7167697" y="276271"/>
                  <a:pt x="7168673" y="268814"/>
                  <a:pt x="7168673" y="256424"/>
                </a:cubicBezTo>
                <a:lnTo>
                  <a:pt x="7168673" y="165565"/>
                </a:lnTo>
                <a:cubicBezTo>
                  <a:pt x="7168673" y="153404"/>
                  <a:pt x="7167554" y="145833"/>
                  <a:pt x="7165317" y="142850"/>
                </a:cubicBezTo>
                <a:cubicBezTo>
                  <a:pt x="7163079" y="139867"/>
                  <a:pt x="7158405" y="137917"/>
                  <a:pt x="7151292" y="136999"/>
                </a:cubicBezTo>
                <a:lnTo>
                  <a:pt x="7151292" y="130632"/>
                </a:lnTo>
                <a:lnTo>
                  <a:pt x="7216855" y="130632"/>
                </a:lnTo>
                <a:lnTo>
                  <a:pt x="7216855" y="151798"/>
                </a:lnTo>
                <a:cubicBezTo>
                  <a:pt x="7225689" y="142161"/>
                  <a:pt x="7233863" y="135422"/>
                  <a:pt x="7241377" y="131578"/>
                </a:cubicBezTo>
                <a:cubicBezTo>
                  <a:pt x="7248892" y="127735"/>
                  <a:pt x="7257123" y="125814"/>
                  <a:pt x="7266071" y="125814"/>
                </a:cubicBezTo>
                <a:close/>
                <a:moveTo>
                  <a:pt x="2697850" y="117661"/>
                </a:moveTo>
                <a:cubicBezTo>
                  <a:pt x="2700845" y="117439"/>
                  <a:pt x="2704006" y="117805"/>
                  <a:pt x="2707333" y="118758"/>
                </a:cubicBezTo>
                <a:cubicBezTo>
                  <a:pt x="2713987" y="120666"/>
                  <a:pt x="2720401" y="123258"/>
                  <a:pt x="2726574" y="126534"/>
                </a:cubicBezTo>
                <a:cubicBezTo>
                  <a:pt x="2732747" y="129811"/>
                  <a:pt x="2734239" y="134497"/>
                  <a:pt x="2731048" y="140591"/>
                </a:cubicBezTo>
                <a:cubicBezTo>
                  <a:pt x="2727858" y="146686"/>
                  <a:pt x="2726047" y="153598"/>
                  <a:pt x="2725617" y="161327"/>
                </a:cubicBezTo>
                <a:cubicBezTo>
                  <a:pt x="2725186" y="169057"/>
                  <a:pt x="2724735" y="177618"/>
                  <a:pt x="2724262" y="187011"/>
                </a:cubicBezTo>
                <a:cubicBezTo>
                  <a:pt x="2723788" y="196403"/>
                  <a:pt x="2721429" y="203573"/>
                  <a:pt x="2717185" y="208521"/>
                </a:cubicBezTo>
                <a:cubicBezTo>
                  <a:pt x="2712940" y="213468"/>
                  <a:pt x="2708663" y="211973"/>
                  <a:pt x="2704354" y="204036"/>
                </a:cubicBezTo>
                <a:cubicBezTo>
                  <a:pt x="2700045" y="196099"/>
                  <a:pt x="2698564" y="188158"/>
                  <a:pt x="2699912" y="180213"/>
                </a:cubicBezTo>
                <a:cubicBezTo>
                  <a:pt x="2701260" y="172269"/>
                  <a:pt x="2701722" y="164041"/>
                  <a:pt x="2701299" y="155530"/>
                </a:cubicBezTo>
                <a:cubicBezTo>
                  <a:pt x="2700876" y="147019"/>
                  <a:pt x="2699636" y="142136"/>
                  <a:pt x="2697578" y="140882"/>
                </a:cubicBezTo>
                <a:cubicBezTo>
                  <a:pt x="2695520" y="139627"/>
                  <a:pt x="2687586" y="140114"/>
                  <a:pt x="2673777" y="142344"/>
                </a:cubicBezTo>
                <a:cubicBezTo>
                  <a:pt x="2659967" y="144574"/>
                  <a:pt x="2646459" y="146464"/>
                  <a:pt x="2633251" y="148012"/>
                </a:cubicBezTo>
                <a:cubicBezTo>
                  <a:pt x="2633251" y="162396"/>
                  <a:pt x="2632785" y="175219"/>
                  <a:pt x="2631853" y="186484"/>
                </a:cubicBezTo>
                <a:cubicBezTo>
                  <a:pt x="2630921" y="197748"/>
                  <a:pt x="2628885" y="207499"/>
                  <a:pt x="2625744" y="215738"/>
                </a:cubicBezTo>
                <a:cubicBezTo>
                  <a:pt x="2622604" y="223976"/>
                  <a:pt x="2617868" y="224166"/>
                  <a:pt x="2611537" y="216308"/>
                </a:cubicBezTo>
                <a:cubicBezTo>
                  <a:pt x="2605205" y="208449"/>
                  <a:pt x="2602940" y="201641"/>
                  <a:pt x="2604739" y="195884"/>
                </a:cubicBezTo>
                <a:cubicBezTo>
                  <a:pt x="2606539" y="190126"/>
                  <a:pt x="2608117" y="180701"/>
                  <a:pt x="2609472" y="167608"/>
                </a:cubicBezTo>
                <a:cubicBezTo>
                  <a:pt x="2610827" y="154516"/>
                  <a:pt x="2609705" y="143972"/>
                  <a:pt x="2606105" y="135977"/>
                </a:cubicBezTo>
                <a:cubicBezTo>
                  <a:pt x="2602506" y="127983"/>
                  <a:pt x="2604521" y="125140"/>
                  <a:pt x="2612150" y="127448"/>
                </a:cubicBezTo>
                <a:cubicBezTo>
                  <a:pt x="2619779" y="129757"/>
                  <a:pt x="2624809" y="131109"/>
                  <a:pt x="2627239" y="131503"/>
                </a:cubicBezTo>
                <a:cubicBezTo>
                  <a:pt x="2629670" y="131897"/>
                  <a:pt x="2639299" y="130793"/>
                  <a:pt x="2656128" y="128191"/>
                </a:cubicBezTo>
                <a:cubicBezTo>
                  <a:pt x="2672956" y="125588"/>
                  <a:pt x="2684034" y="122888"/>
                  <a:pt x="2689361" y="120092"/>
                </a:cubicBezTo>
                <a:cubicBezTo>
                  <a:pt x="2692025" y="118694"/>
                  <a:pt x="2694855" y="117884"/>
                  <a:pt x="2697850" y="117661"/>
                </a:cubicBezTo>
                <a:close/>
                <a:moveTo>
                  <a:pt x="1252486" y="117048"/>
                </a:moveTo>
                <a:cubicBezTo>
                  <a:pt x="1255780" y="117342"/>
                  <a:pt x="1260722" y="118923"/>
                  <a:pt x="1267312" y="121791"/>
                </a:cubicBezTo>
                <a:cubicBezTo>
                  <a:pt x="1278526" y="128015"/>
                  <a:pt x="1282305" y="132521"/>
                  <a:pt x="1278648" y="135310"/>
                </a:cubicBezTo>
                <a:cubicBezTo>
                  <a:pt x="1274991" y="138100"/>
                  <a:pt x="1271884" y="140774"/>
                  <a:pt x="1269323" y="143334"/>
                </a:cubicBezTo>
                <a:cubicBezTo>
                  <a:pt x="1266763" y="145894"/>
                  <a:pt x="1261447" y="150260"/>
                  <a:pt x="1253373" y="156434"/>
                </a:cubicBezTo>
                <a:cubicBezTo>
                  <a:pt x="1245300" y="162607"/>
                  <a:pt x="1236685" y="166870"/>
                  <a:pt x="1227529" y="169222"/>
                </a:cubicBezTo>
                <a:cubicBezTo>
                  <a:pt x="1218373" y="171573"/>
                  <a:pt x="1217685" y="168042"/>
                  <a:pt x="1225464" y="158628"/>
                </a:cubicBezTo>
                <a:cubicBezTo>
                  <a:pt x="1233243" y="149213"/>
                  <a:pt x="1238868" y="140821"/>
                  <a:pt x="1242338" y="133450"/>
                </a:cubicBezTo>
                <a:cubicBezTo>
                  <a:pt x="1245810" y="126079"/>
                  <a:pt x="1247544" y="121605"/>
                  <a:pt x="1247544" y="120027"/>
                </a:cubicBezTo>
                <a:cubicBezTo>
                  <a:pt x="1247544" y="117747"/>
                  <a:pt x="1249192" y="116754"/>
                  <a:pt x="1252486" y="117048"/>
                </a:cubicBezTo>
                <a:close/>
                <a:moveTo>
                  <a:pt x="6608189" y="113320"/>
                </a:moveTo>
                <a:cubicBezTo>
                  <a:pt x="6610701" y="113531"/>
                  <a:pt x="6613819" y="114135"/>
                  <a:pt x="6617544" y="115134"/>
                </a:cubicBezTo>
                <a:cubicBezTo>
                  <a:pt x="6632443" y="119128"/>
                  <a:pt x="6638975" y="123813"/>
                  <a:pt x="6637139" y="129191"/>
                </a:cubicBezTo>
                <a:cubicBezTo>
                  <a:pt x="6635304" y="134568"/>
                  <a:pt x="6633970" y="142283"/>
                  <a:pt x="6633139" y="152336"/>
                </a:cubicBezTo>
                <a:cubicBezTo>
                  <a:pt x="6639233" y="151619"/>
                  <a:pt x="6647589" y="149644"/>
                  <a:pt x="6658209" y="146410"/>
                </a:cubicBezTo>
                <a:cubicBezTo>
                  <a:pt x="6668827" y="143176"/>
                  <a:pt x="6677091" y="141559"/>
                  <a:pt x="6682999" y="141559"/>
                </a:cubicBezTo>
                <a:cubicBezTo>
                  <a:pt x="6689883" y="141559"/>
                  <a:pt x="6696117" y="145281"/>
                  <a:pt x="6701703" y="152723"/>
                </a:cubicBezTo>
                <a:cubicBezTo>
                  <a:pt x="6707287" y="160166"/>
                  <a:pt x="6704957" y="164464"/>
                  <a:pt x="6694712" y="165619"/>
                </a:cubicBezTo>
                <a:cubicBezTo>
                  <a:pt x="6684465" y="166773"/>
                  <a:pt x="6674595" y="167798"/>
                  <a:pt x="6665103" y="168694"/>
                </a:cubicBezTo>
                <a:cubicBezTo>
                  <a:pt x="6655609" y="169591"/>
                  <a:pt x="6644955" y="170985"/>
                  <a:pt x="6633139" y="172878"/>
                </a:cubicBezTo>
                <a:cubicBezTo>
                  <a:pt x="6651465" y="193284"/>
                  <a:pt x="6668577" y="209446"/>
                  <a:pt x="6684473" y="221362"/>
                </a:cubicBezTo>
                <a:cubicBezTo>
                  <a:pt x="6700369" y="233279"/>
                  <a:pt x="6717158" y="242679"/>
                  <a:pt x="6734839" y="249563"/>
                </a:cubicBezTo>
                <a:cubicBezTo>
                  <a:pt x="6752521" y="256446"/>
                  <a:pt x="6755156" y="260884"/>
                  <a:pt x="6742745" y="262877"/>
                </a:cubicBezTo>
                <a:cubicBezTo>
                  <a:pt x="6730333" y="264871"/>
                  <a:pt x="6717154" y="266093"/>
                  <a:pt x="6703209" y="266545"/>
                </a:cubicBezTo>
                <a:cubicBezTo>
                  <a:pt x="6689262" y="266997"/>
                  <a:pt x="6678346" y="261820"/>
                  <a:pt x="6670459" y="251014"/>
                </a:cubicBezTo>
                <a:cubicBezTo>
                  <a:pt x="6662571" y="240209"/>
                  <a:pt x="6655929" y="230945"/>
                  <a:pt x="6650529" y="223223"/>
                </a:cubicBezTo>
                <a:cubicBezTo>
                  <a:pt x="6645131" y="215501"/>
                  <a:pt x="6639334" y="204527"/>
                  <a:pt x="6633139" y="190302"/>
                </a:cubicBezTo>
                <a:cubicBezTo>
                  <a:pt x="6633139" y="218136"/>
                  <a:pt x="6632676" y="243217"/>
                  <a:pt x="6631751" y="265545"/>
                </a:cubicBezTo>
                <a:cubicBezTo>
                  <a:pt x="6630826" y="287872"/>
                  <a:pt x="6628381" y="303184"/>
                  <a:pt x="6624416" y="311480"/>
                </a:cubicBezTo>
                <a:cubicBezTo>
                  <a:pt x="6620451" y="319776"/>
                  <a:pt x="6615263" y="317686"/>
                  <a:pt x="6608853" y="305210"/>
                </a:cubicBezTo>
                <a:cubicBezTo>
                  <a:pt x="6602443" y="292734"/>
                  <a:pt x="6600367" y="281828"/>
                  <a:pt x="6602626" y="272493"/>
                </a:cubicBezTo>
                <a:cubicBezTo>
                  <a:pt x="6604885" y="263157"/>
                  <a:pt x="6606684" y="252022"/>
                  <a:pt x="6608025" y="239087"/>
                </a:cubicBezTo>
                <a:cubicBezTo>
                  <a:pt x="6609366" y="226152"/>
                  <a:pt x="6610037" y="211690"/>
                  <a:pt x="6610037" y="195701"/>
                </a:cubicBezTo>
                <a:cubicBezTo>
                  <a:pt x="6606853" y="207245"/>
                  <a:pt x="6597905" y="220832"/>
                  <a:pt x="6583192" y="236463"/>
                </a:cubicBezTo>
                <a:cubicBezTo>
                  <a:pt x="6568479" y="252094"/>
                  <a:pt x="6550152" y="263827"/>
                  <a:pt x="6528211" y="271664"/>
                </a:cubicBezTo>
                <a:cubicBezTo>
                  <a:pt x="6506271" y="279501"/>
                  <a:pt x="6503765" y="277063"/>
                  <a:pt x="6520693" y="264351"/>
                </a:cubicBezTo>
                <a:cubicBezTo>
                  <a:pt x="6537622" y="251638"/>
                  <a:pt x="6553403" y="236638"/>
                  <a:pt x="6568037" y="219351"/>
                </a:cubicBezTo>
                <a:cubicBezTo>
                  <a:pt x="6582671" y="202064"/>
                  <a:pt x="6592619" y="188330"/>
                  <a:pt x="6597883" y="178148"/>
                </a:cubicBezTo>
                <a:cubicBezTo>
                  <a:pt x="6583973" y="181733"/>
                  <a:pt x="6573397" y="184429"/>
                  <a:pt x="6566155" y="186236"/>
                </a:cubicBezTo>
                <a:cubicBezTo>
                  <a:pt x="6558913" y="188043"/>
                  <a:pt x="6551145" y="185451"/>
                  <a:pt x="6542849" y="178460"/>
                </a:cubicBezTo>
                <a:cubicBezTo>
                  <a:pt x="6534553" y="171469"/>
                  <a:pt x="6534087" y="167637"/>
                  <a:pt x="6541451" y="166963"/>
                </a:cubicBezTo>
                <a:cubicBezTo>
                  <a:pt x="6548815" y="166289"/>
                  <a:pt x="6557974" y="165267"/>
                  <a:pt x="6568931" y="163898"/>
                </a:cubicBezTo>
                <a:cubicBezTo>
                  <a:pt x="6579885" y="162528"/>
                  <a:pt x="6593587" y="160288"/>
                  <a:pt x="6610037" y="157176"/>
                </a:cubicBezTo>
                <a:cubicBezTo>
                  <a:pt x="6609177" y="142362"/>
                  <a:pt x="6606487" y="130653"/>
                  <a:pt x="6601971" y="122049"/>
                </a:cubicBezTo>
                <a:cubicBezTo>
                  <a:pt x="6598582" y="115596"/>
                  <a:pt x="6600655" y="112686"/>
                  <a:pt x="6608189" y="113320"/>
                </a:cubicBezTo>
                <a:close/>
                <a:moveTo>
                  <a:pt x="1303070" y="112614"/>
                </a:moveTo>
                <a:cubicBezTo>
                  <a:pt x="1307281" y="113039"/>
                  <a:pt x="1312477" y="114169"/>
                  <a:pt x="1318657" y="116005"/>
                </a:cubicBezTo>
                <a:cubicBezTo>
                  <a:pt x="1332051" y="118084"/>
                  <a:pt x="1340221" y="123505"/>
                  <a:pt x="1343168" y="132267"/>
                </a:cubicBezTo>
                <a:cubicBezTo>
                  <a:pt x="1346115" y="141029"/>
                  <a:pt x="1345394" y="147715"/>
                  <a:pt x="1341007" y="152325"/>
                </a:cubicBezTo>
                <a:cubicBezTo>
                  <a:pt x="1336619" y="156936"/>
                  <a:pt x="1330968" y="156595"/>
                  <a:pt x="1324056" y="151303"/>
                </a:cubicBezTo>
                <a:cubicBezTo>
                  <a:pt x="1317144" y="146012"/>
                  <a:pt x="1309185" y="138874"/>
                  <a:pt x="1300180" y="129890"/>
                </a:cubicBezTo>
                <a:cubicBezTo>
                  <a:pt x="1291174" y="120906"/>
                  <a:pt x="1288912" y="115428"/>
                  <a:pt x="1293393" y="113456"/>
                </a:cubicBezTo>
                <a:cubicBezTo>
                  <a:pt x="1295634" y="112470"/>
                  <a:pt x="1298860" y="112190"/>
                  <a:pt x="1303070" y="112614"/>
                </a:cubicBezTo>
                <a:close/>
                <a:moveTo>
                  <a:pt x="882852" y="109218"/>
                </a:moveTo>
                <a:cubicBezTo>
                  <a:pt x="888222" y="110172"/>
                  <a:pt x="896120" y="112438"/>
                  <a:pt x="906545" y="116016"/>
                </a:cubicBezTo>
                <a:cubicBezTo>
                  <a:pt x="916970" y="119594"/>
                  <a:pt x="921046" y="124484"/>
                  <a:pt x="918773" y="130686"/>
                </a:cubicBezTo>
                <a:cubicBezTo>
                  <a:pt x="916501" y="136888"/>
                  <a:pt x="914941" y="153103"/>
                  <a:pt x="914095" y="179331"/>
                </a:cubicBezTo>
                <a:cubicBezTo>
                  <a:pt x="924922" y="176736"/>
                  <a:pt x="933540" y="174287"/>
                  <a:pt x="939951" y="171986"/>
                </a:cubicBezTo>
                <a:cubicBezTo>
                  <a:pt x="946361" y="169684"/>
                  <a:pt x="954226" y="171448"/>
                  <a:pt x="963547" y="177277"/>
                </a:cubicBezTo>
                <a:cubicBezTo>
                  <a:pt x="972869" y="183106"/>
                  <a:pt x="972511" y="188072"/>
                  <a:pt x="962472" y="192173"/>
                </a:cubicBezTo>
                <a:cubicBezTo>
                  <a:pt x="952434" y="196274"/>
                  <a:pt x="936308" y="199974"/>
                  <a:pt x="914095" y="203272"/>
                </a:cubicBezTo>
                <a:cubicBezTo>
                  <a:pt x="914095" y="221728"/>
                  <a:pt x="913644" y="239395"/>
                  <a:pt x="912740" y="256274"/>
                </a:cubicBezTo>
                <a:cubicBezTo>
                  <a:pt x="943428" y="253664"/>
                  <a:pt x="965221" y="251212"/>
                  <a:pt x="978121" y="248917"/>
                </a:cubicBezTo>
                <a:cubicBezTo>
                  <a:pt x="991020" y="246623"/>
                  <a:pt x="1002470" y="249258"/>
                  <a:pt x="1012472" y="256822"/>
                </a:cubicBezTo>
                <a:cubicBezTo>
                  <a:pt x="1022475" y="264387"/>
                  <a:pt x="1025150" y="269589"/>
                  <a:pt x="1020496" y="272428"/>
                </a:cubicBezTo>
                <a:cubicBezTo>
                  <a:pt x="1015842" y="275267"/>
                  <a:pt x="1007955" y="276461"/>
                  <a:pt x="996835" y="276009"/>
                </a:cubicBezTo>
                <a:cubicBezTo>
                  <a:pt x="985713" y="275558"/>
                  <a:pt x="975206" y="275332"/>
                  <a:pt x="965311" y="275332"/>
                </a:cubicBezTo>
                <a:cubicBezTo>
                  <a:pt x="955574" y="275332"/>
                  <a:pt x="944428" y="275780"/>
                  <a:pt x="931874" y="276676"/>
                </a:cubicBezTo>
                <a:cubicBezTo>
                  <a:pt x="919319" y="277573"/>
                  <a:pt x="906846" y="278687"/>
                  <a:pt x="894456" y="280021"/>
                </a:cubicBezTo>
                <a:cubicBezTo>
                  <a:pt x="882066" y="281355"/>
                  <a:pt x="867034" y="283380"/>
                  <a:pt x="849360" y="286098"/>
                </a:cubicBezTo>
                <a:cubicBezTo>
                  <a:pt x="831686" y="288815"/>
                  <a:pt x="819152" y="290848"/>
                  <a:pt x="811760" y="292196"/>
                </a:cubicBezTo>
                <a:cubicBezTo>
                  <a:pt x="804368" y="293544"/>
                  <a:pt x="796602" y="289923"/>
                  <a:pt x="788464" y="281333"/>
                </a:cubicBezTo>
                <a:cubicBezTo>
                  <a:pt x="780326" y="272743"/>
                  <a:pt x="778982" y="268449"/>
                  <a:pt x="784431" y="268449"/>
                </a:cubicBezTo>
                <a:cubicBezTo>
                  <a:pt x="787500" y="268449"/>
                  <a:pt x="793175" y="268230"/>
                  <a:pt x="801457" y="267793"/>
                </a:cubicBezTo>
                <a:cubicBezTo>
                  <a:pt x="809738" y="267355"/>
                  <a:pt x="821189" y="266695"/>
                  <a:pt x="835808" y="265814"/>
                </a:cubicBezTo>
                <a:cubicBezTo>
                  <a:pt x="850428" y="264932"/>
                  <a:pt x="867920" y="262856"/>
                  <a:pt x="888283" y="259586"/>
                </a:cubicBezTo>
                <a:lnTo>
                  <a:pt x="888283" y="207832"/>
                </a:lnTo>
                <a:cubicBezTo>
                  <a:pt x="878617" y="208736"/>
                  <a:pt x="869952" y="209414"/>
                  <a:pt x="862287" y="209865"/>
                </a:cubicBezTo>
                <a:cubicBezTo>
                  <a:pt x="854622" y="210317"/>
                  <a:pt x="847141" y="207370"/>
                  <a:pt x="839842" y="201024"/>
                </a:cubicBezTo>
                <a:cubicBezTo>
                  <a:pt x="832542" y="194679"/>
                  <a:pt x="833417" y="191506"/>
                  <a:pt x="842466" y="191506"/>
                </a:cubicBezTo>
                <a:cubicBezTo>
                  <a:pt x="849378" y="191506"/>
                  <a:pt x="864650" y="189068"/>
                  <a:pt x="888283" y="184193"/>
                </a:cubicBezTo>
                <a:cubicBezTo>
                  <a:pt x="888283" y="179374"/>
                  <a:pt x="887845" y="169487"/>
                  <a:pt x="886970" y="154530"/>
                </a:cubicBezTo>
                <a:cubicBezTo>
                  <a:pt x="886096" y="139573"/>
                  <a:pt x="883849" y="128044"/>
                  <a:pt x="880227" y="119941"/>
                </a:cubicBezTo>
                <a:cubicBezTo>
                  <a:pt x="876606" y="111839"/>
                  <a:pt x="877481" y="108265"/>
                  <a:pt x="882852" y="109218"/>
                </a:cubicBezTo>
                <a:close/>
                <a:moveTo>
                  <a:pt x="6258967" y="107960"/>
                </a:moveTo>
                <a:cubicBezTo>
                  <a:pt x="6244153" y="110656"/>
                  <a:pt x="6229805" y="113158"/>
                  <a:pt x="6215925" y="115467"/>
                </a:cubicBezTo>
                <a:cubicBezTo>
                  <a:pt x="6215925" y="129392"/>
                  <a:pt x="6215473" y="145281"/>
                  <a:pt x="6214570" y="163134"/>
                </a:cubicBezTo>
                <a:lnTo>
                  <a:pt x="6258967" y="158251"/>
                </a:lnTo>
                <a:close/>
                <a:moveTo>
                  <a:pt x="3753891" y="107960"/>
                </a:moveTo>
                <a:cubicBezTo>
                  <a:pt x="3739078" y="110656"/>
                  <a:pt x="3724731" y="113158"/>
                  <a:pt x="3710849" y="115467"/>
                </a:cubicBezTo>
                <a:cubicBezTo>
                  <a:pt x="3710849" y="129392"/>
                  <a:pt x="3710398" y="145281"/>
                  <a:pt x="3709494" y="163134"/>
                </a:cubicBezTo>
                <a:lnTo>
                  <a:pt x="3753891" y="158251"/>
                </a:lnTo>
                <a:close/>
                <a:moveTo>
                  <a:pt x="6451766" y="104436"/>
                </a:moveTo>
                <a:cubicBezTo>
                  <a:pt x="6454034" y="104328"/>
                  <a:pt x="6456859" y="104631"/>
                  <a:pt x="6460239" y="105347"/>
                </a:cubicBezTo>
                <a:cubicBezTo>
                  <a:pt x="6473761" y="108207"/>
                  <a:pt x="6482788" y="112434"/>
                  <a:pt x="6487321" y="118027"/>
                </a:cubicBezTo>
                <a:cubicBezTo>
                  <a:pt x="6491851" y="123620"/>
                  <a:pt x="6492977" y="131439"/>
                  <a:pt x="6490697" y="141484"/>
                </a:cubicBezTo>
                <a:cubicBezTo>
                  <a:pt x="6488417" y="151529"/>
                  <a:pt x="6480551" y="152644"/>
                  <a:pt x="6467101" y="144829"/>
                </a:cubicBezTo>
                <a:cubicBezTo>
                  <a:pt x="6457578" y="136282"/>
                  <a:pt x="6450673" y="126850"/>
                  <a:pt x="6446386" y="116532"/>
                </a:cubicBezTo>
                <a:cubicBezTo>
                  <a:pt x="6443170" y="108794"/>
                  <a:pt x="6444963" y="104762"/>
                  <a:pt x="6451766" y="104436"/>
                </a:cubicBezTo>
                <a:close/>
                <a:moveTo>
                  <a:pt x="2344571" y="104368"/>
                </a:moveTo>
                <a:cubicBezTo>
                  <a:pt x="2339448" y="104289"/>
                  <a:pt x="2332950" y="104812"/>
                  <a:pt x="2325077" y="105938"/>
                </a:cubicBezTo>
                <a:cubicBezTo>
                  <a:pt x="2309332" y="108190"/>
                  <a:pt x="2280608" y="112291"/>
                  <a:pt x="2238907" y="118242"/>
                </a:cubicBezTo>
                <a:cubicBezTo>
                  <a:pt x="2240671" y="147209"/>
                  <a:pt x="2242829" y="180170"/>
                  <a:pt x="2245382" y="217125"/>
                </a:cubicBezTo>
                <a:cubicBezTo>
                  <a:pt x="2268111" y="214529"/>
                  <a:pt x="2303381" y="210622"/>
                  <a:pt x="2351191" y="205402"/>
                </a:cubicBezTo>
                <a:cubicBezTo>
                  <a:pt x="2354518" y="187175"/>
                  <a:pt x="2357307" y="166762"/>
                  <a:pt x="2359558" y="144162"/>
                </a:cubicBezTo>
                <a:cubicBezTo>
                  <a:pt x="2361810" y="121562"/>
                  <a:pt x="2360562" y="108978"/>
                  <a:pt x="2355815" y="106411"/>
                </a:cubicBezTo>
                <a:cubicBezTo>
                  <a:pt x="2353442" y="105128"/>
                  <a:pt x="2349694" y="104447"/>
                  <a:pt x="2344571" y="104368"/>
                </a:cubicBezTo>
                <a:close/>
                <a:moveTo>
                  <a:pt x="3476623" y="101980"/>
                </a:moveTo>
                <a:cubicBezTo>
                  <a:pt x="3482317" y="103500"/>
                  <a:pt x="3488913" y="108484"/>
                  <a:pt x="3496413" y="116930"/>
                </a:cubicBezTo>
                <a:cubicBezTo>
                  <a:pt x="3504300" y="126136"/>
                  <a:pt x="3505286" y="132654"/>
                  <a:pt x="3499371" y="136483"/>
                </a:cubicBezTo>
                <a:cubicBezTo>
                  <a:pt x="3493455" y="140312"/>
                  <a:pt x="3486945" y="146668"/>
                  <a:pt x="3479839" y="155552"/>
                </a:cubicBezTo>
                <a:cubicBezTo>
                  <a:pt x="3472734" y="164435"/>
                  <a:pt x="3464775" y="172821"/>
                  <a:pt x="3455963" y="180708"/>
                </a:cubicBezTo>
                <a:cubicBezTo>
                  <a:pt x="3447151" y="188595"/>
                  <a:pt x="3436987" y="194188"/>
                  <a:pt x="3425472" y="197486"/>
                </a:cubicBezTo>
                <a:cubicBezTo>
                  <a:pt x="3413957" y="200784"/>
                  <a:pt x="3412576" y="197701"/>
                  <a:pt x="3421331" y="188237"/>
                </a:cubicBezTo>
                <a:cubicBezTo>
                  <a:pt x="3430086" y="178772"/>
                  <a:pt x="3438655" y="168300"/>
                  <a:pt x="3447036" y="156821"/>
                </a:cubicBezTo>
                <a:cubicBezTo>
                  <a:pt x="3455418" y="145341"/>
                  <a:pt x="3460491" y="136723"/>
                  <a:pt x="3462255" y="130965"/>
                </a:cubicBezTo>
                <a:cubicBezTo>
                  <a:pt x="3464018" y="125208"/>
                  <a:pt x="3465431" y="118558"/>
                  <a:pt x="3466492" y="111015"/>
                </a:cubicBezTo>
                <a:cubicBezTo>
                  <a:pt x="3467554" y="103472"/>
                  <a:pt x="3470931" y="100460"/>
                  <a:pt x="3476623" y="101980"/>
                </a:cubicBezTo>
                <a:close/>
                <a:moveTo>
                  <a:pt x="3111136" y="97087"/>
                </a:moveTo>
                <a:cubicBezTo>
                  <a:pt x="3120191" y="95230"/>
                  <a:pt x="3127867" y="97596"/>
                  <a:pt x="3134162" y="104185"/>
                </a:cubicBezTo>
                <a:cubicBezTo>
                  <a:pt x="3140457" y="110774"/>
                  <a:pt x="3137644" y="115908"/>
                  <a:pt x="3125720" y="119586"/>
                </a:cubicBezTo>
                <a:cubicBezTo>
                  <a:pt x="3113795" y="123265"/>
                  <a:pt x="3098161" y="127398"/>
                  <a:pt x="3078816" y="131987"/>
                </a:cubicBezTo>
                <a:cubicBezTo>
                  <a:pt x="3083319" y="135457"/>
                  <a:pt x="3084878" y="140516"/>
                  <a:pt x="3083495" y="147163"/>
                </a:cubicBezTo>
                <a:cubicBezTo>
                  <a:pt x="3082111" y="153809"/>
                  <a:pt x="3081003" y="163184"/>
                  <a:pt x="3080171" y="175287"/>
                </a:cubicBezTo>
                <a:cubicBezTo>
                  <a:pt x="3085319" y="174570"/>
                  <a:pt x="3091239" y="173040"/>
                  <a:pt x="3097928" y="170695"/>
                </a:cubicBezTo>
                <a:cubicBezTo>
                  <a:pt x="3104618" y="168350"/>
                  <a:pt x="3110977" y="169820"/>
                  <a:pt x="3117008" y="175105"/>
                </a:cubicBezTo>
                <a:cubicBezTo>
                  <a:pt x="3123038" y="180389"/>
                  <a:pt x="3122926" y="185107"/>
                  <a:pt x="3116674" y="189258"/>
                </a:cubicBezTo>
                <a:cubicBezTo>
                  <a:pt x="3110422" y="193410"/>
                  <a:pt x="3098204" y="197142"/>
                  <a:pt x="3080021" y="200454"/>
                </a:cubicBezTo>
                <a:lnTo>
                  <a:pt x="3078816" y="245476"/>
                </a:lnTo>
                <a:cubicBezTo>
                  <a:pt x="3108586" y="241962"/>
                  <a:pt x="3128146" y="239510"/>
                  <a:pt x="3137496" y="238119"/>
                </a:cubicBezTo>
                <a:cubicBezTo>
                  <a:pt x="3146846" y="236728"/>
                  <a:pt x="3155103" y="238542"/>
                  <a:pt x="3162266" y="243561"/>
                </a:cubicBezTo>
                <a:cubicBezTo>
                  <a:pt x="3169429" y="248580"/>
                  <a:pt x="3173508" y="254004"/>
                  <a:pt x="3174505" y="259834"/>
                </a:cubicBezTo>
                <a:cubicBezTo>
                  <a:pt x="3175501" y="265663"/>
                  <a:pt x="3166750" y="267904"/>
                  <a:pt x="3148251" y="266556"/>
                </a:cubicBezTo>
                <a:cubicBezTo>
                  <a:pt x="3129752" y="265208"/>
                  <a:pt x="3110476" y="265430"/>
                  <a:pt x="3090421" y="267222"/>
                </a:cubicBezTo>
                <a:cubicBezTo>
                  <a:pt x="3070366" y="269015"/>
                  <a:pt x="3052211" y="271449"/>
                  <a:pt x="3035957" y="274525"/>
                </a:cubicBezTo>
                <a:cubicBezTo>
                  <a:pt x="3019702" y="277601"/>
                  <a:pt x="3007563" y="280078"/>
                  <a:pt x="2999540" y="281957"/>
                </a:cubicBezTo>
                <a:cubicBezTo>
                  <a:pt x="2991517" y="283836"/>
                  <a:pt x="2982676" y="280702"/>
                  <a:pt x="2973018" y="272557"/>
                </a:cubicBezTo>
                <a:cubicBezTo>
                  <a:pt x="2963360" y="264412"/>
                  <a:pt x="2964854" y="260339"/>
                  <a:pt x="2977502" y="260339"/>
                </a:cubicBezTo>
                <a:cubicBezTo>
                  <a:pt x="2988086" y="260339"/>
                  <a:pt x="3013704" y="256532"/>
                  <a:pt x="3054359" y="248917"/>
                </a:cubicBezTo>
                <a:lnTo>
                  <a:pt x="3054359" y="203789"/>
                </a:lnTo>
                <a:cubicBezTo>
                  <a:pt x="3050387" y="204663"/>
                  <a:pt x="3045231" y="205334"/>
                  <a:pt x="3038893" y="205800"/>
                </a:cubicBezTo>
                <a:cubicBezTo>
                  <a:pt x="3032555" y="206266"/>
                  <a:pt x="3025223" y="204054"/>
                  <a:pt x="3016899" y="199164"/>
                </a:cubicBezTo>
                <a:cubicBezTo>
                  <a:pt x="3008574" y="194274"/>
                  <a:pt x="3008313" y="191115"/>
                  <a:pt x="3016113" y="189689"/>
                </a:cubicBezTo>
                <a:cubicBezTo>
                  <a:pt x="3023914" y="188262"/>
                  <a:pt x="3036663" y="185533"/>
                  <a:pt x="3054359" y="181504"/>
                </a:cubicBezTo>
                <a:cubicBezTo>
                  <a:pt x="3054359" y="165887"/>
                  <a:pt x="3053986" y="151268"/>
                  <a:pt x="3053240" y="137644"/>
                </a:cubicBezTo>
                <a:cubicBezTo>
                  <a:pt x="3042757" y="138548"/>
                  <a:pt x="3032451" y="136336"/>
                  <a:pt x="3022320" y="131008"/>
                </a:cubicBezTo>
                <a:cubicBezTo>
                  <a:pt x="3012188" y="125681"/>
                  <a:pt x="3012994" y="122082"/>
                  <a:pt x="3024739" y="120210"/>
                </a:cubicBezTo>
                <a:cubicBezTo>
                  <a:pt x="3036484" y="118339"/>
                  <a:pt x="3051555" y="114481"/>
                  <a:pt x="3069954" y="108638"/>
                </a:cubicBezTo>
                <a:cubicBezTo>
                  <a:pt x="3088352" y="102794"/>
                  <a:pt x="3102080" y="98944"/>
                  <a:pt x="3111136" y="97087"/>
                </a:cubicBezTo>
                <a:close/>
                <a:moveTo>
                  <a:pt x="551247" y="86296"/>
                </a:moveTo>
                <a:cubicBezTo>
                  <a:pt x="560773" y="85413"/>
                  <a:pt x="568069" y="87794"/>
                  <a:pt x="573135" y="93441"/>
                </a:cubicBezTo>
                <a:cubicBezTo>
                  <a:pt x="579890" y="100969"/>
                  <a:pt x="575254" y="107067"/>
                  <a:pt x="559229" y="111735"/>
                </a:cubicBezTo>
                <a:cubicBezTo>
                  <a:pt x="543204" y="116403"/>
                  <a:pt x="529168" y="119361"/>
                  <a:pt x="517122" y="120608"/>
                </a:cubicBezTo>
                <a:cubicBezTo>
                  <a:pt x="524321" y="128925"/>
                  <a:pt x="524816" y="134242"/>
                  <a:pt x="518606" y="136558"/>
                </a:cubicBezTo>
                <a:cubicBezTo>
                  <a:pt x="512398" y="138874"/>
                  <a:pt x="503807" y="142900"/>
                  <a:pt x="492837" y="148636"/>
                </a:cubicBezTo>
                <a:cubicBezTo>
                  <a:pt x="502932" y="152637"/>
                  <a:pt x="512469" y="160029"/>
                  <a:pt x="521446" y="170813"/>
                </a:cubicBezTo>
                <a:lnTo>
                  <a:pt x="529233" y="173932"/>
                </a:lnTo>
                <a:cubicBezTo>
                  <a:pt x="552550" y="148464"/>
                  <a:pt x="563756" y="131751"/>
                  <a:pt x="562853" y="123792"/>
                </a:cubicBezTo>
                <a:cubicBezTo>
                  <a:pt x="561950" y="115833"/>
                  <a:pt x="565815" y="113323"/>
                  <a:pt x="574447" y="116263"/>
                </a:cubicBezTo>
                <a:cubicBezTo>
                  <a:pt x="583081" y="119203"/>
                  <a:pt x="590308" y="124279"/>
                  <a:pt x="596129" y="131492"/>
                </a:cubicBezTo>
                <a:cubicBezTo>
                  <a:pt x="601952" y="138706"/>
                  <a:pt x="601349" y="143717"/>
                  <a:pt x="594322" y="146528"/>
                </a:cubicBezTo>
                <a:cubicBezTo>
                  <a:pt x="587296" y="149339"/>
                  <a:pt x="570109" y="161270"/>
                  <a:pt x="542762" y="182321"/>
                </a:cubicBezTo>
                <a:cubicBezTo>
                  <a:pt x="573909" y="200490"/>
                  <a:pt x="596341" y="212228"/>
                  <a:pt x="610057" y="217534"/>
                </a:cubicBezTo>
                <a:cubicBezTo>
                  <a:pt x="623774" y="222840"/>
                  <a:pt x="639835" y="227543"/>
                  <a:pt x="658241" y="231644"/>
                </a:cubicBezTo>
                <a:cubicBezTo>
                  <a:pt x="676647" y="235746"/>
                  <a:pt x="679174" y="239779"/>
                  <a:pt x="665824" y="243744"/>
                </a:cubicBezTo>
                <a:cubicBezTo>
                  <a:pt x="652473" y="247709"/>
                  <a:pt x="637354" y="250814"/>
                  <a:pt x="620469" y="253058"/>
                </a:cubicBezTo>
                <a:cubicBezTo>
                  <a:pt x="603583" y="255302"/>
                  <a:pt x="587522" y="248397"/>
                  <a:pt x="572285" y="232344"/>
                </a:cubicBezTo>
                <a:cubicBezTo>
                  <a:pt x="557049" y="216290"/>
                  <a:pt x="541365" y="201372"/>
                  <a:pt x="525232" y="187591"/>
                </a:cubicBezTo>
                <a:cubicBezTo>
                  <a:pt x="535126" y="208958"/>
                  <a:pt x="540074" y="228726"/>
                  <a:pt x="540074" y="246895"/>
                </a:cubicBezTo>
                <a:cubicBezTo>
                  <a:pt x="540074" y="264390"/>
                  <a:pt x="538414" y="278591"/>
                  <a:pt x="535094" y="289496"/>
                </a:cubicBezTo>
                <a:cubicBezTo>
                  <a:pt x="531775" y="300402"/>
                  <a:pt x="525960" y="309540"/>
                  <a:pt x="517649" y="316911"/>
                </a:cubicBezTo>
                <a:cubicBezTo>
                  <a:pt x="509339" y="324282"/>
                  <a:pt x="502818" y="323949"/>
                  <a:pt x="498085" y="315911"/>
                </a:cubicBezTo>
                <a:cubicBezTo>
                  <a:pt x="493354" y="307873"/>
                  <a:pt x="485420" y="299298"/>
                  <a:pt x="474285" y="290185"/>
                </a:cubicBezTo>
                <a:cubicBezTo>
                  <a:pt x="463150" y="281072"/>
                  <a:pt x="464555" y="277867"/>
                  <a:pt x="478501" y="280570"/>
                </a:cubicBezTo>
                <a:cubicBezTo>
                  <a:pt x="492446" y="283273"/>
                  <a:pt x="501671" y="282914"/>
                  <a:pt x="506174" y="279494"/>
                </a:cubicBezTo>
                <a:cubicBezTo>
                  <a:pt x="510676" y="276074"/>
                  <a:pt x="513150" y="266502"/>
                  <a:pt x="513594" y="250778"/>
                </a:cubicBezTo>
                <a:cubicBezTo>
                  <a:pt x="514039" y="235054"/>
                  <a:pt x="513479" y="222094"/>
                  <a:pt x="511917" y="211898"/>
                </a:cubicBezTo>
                <a:cubicBezTo>
                  <a:pt x="499958" y="227500"/>
                  <a:pt x="487076" y="240134"/>
                  <a:pt x="473274" y="249799"/>
                </a:cubicBezTo>
                <a:cubicBezTo>
                  <a:pt x="459471" y="259464"/>
                  <a:pt x="443507" y="266136"/>
                  <a:pt x="425381" y="269814"/>
                </a:cubicBezTo>
                <a:cubicBezTo>
                  <a:pt x="407255" y="273493"/>
                  <a:pt x="404064" y="271600"/>
                  <a:pt x="415809" y="264136"/>
                </a:cubicBezTo>
                <a:cubicBezTo>
                  <a:pt x="427553" y="256672"/>
                  <a:pt x="441628" y="246953"/>
                  <a:pt x="458034" y="234979"/>
                </a:cubicBezTo>
                <a:cubicBezTo>
                  <a:pt x="474439" y="223004"/>
                  <a:pt x="489582" y="208033"/>
                  <a:pt x="503464" y="190065"/>
                </a:cubicBezTo>
                <a:cubicBezTo>
                  <a:pt x="501900" y="185964"/>
                  <a:pt x="500753" y="182443"/>
                  <a:pt x="500021" y="179503"/>
                </a:cubicBezTo>
                <a:cubicBezTo>
                  <a:pt x="495246" y="185985"/>
                  <a:pt x="487528" y="193395"/>
                  <a:pt x="476866" y="201734"/>
                </a:cubicBezTo>
                <a:cubicBezTo>
                  <a:pt x="466204" y="210073"/>
                  <a:pt x="452225" y="216551"/>
                  <a:pt x="434931" y="221169"/>
                </a:cubicBezTo>
                <a:cubicBezTo>
                  <a:pt x="417637" y="225786"/>
                  <a:pt x="417691" y="222166"/>
                  <a:pt x="435092" y="210306"/>
                </a:cubicBezTo>
                <a:cubicBezTo>
                  <a:pt x="452495" y="198447"/>
                  <a:pt x="469434" y="181884"/>
                  <a:pt x="485912" y="160617"/>
                </a:cubicBezTo>
                <a:cubicBezTo>
                  <a:pt x="484577" y="158610"/>
                  <a:pt x="483451" y="156803"/>
                  <a:pt x="482534" y="155197"/>
                </a:cubicBezTo>
                <a:cubicBezTo>
                  <a:pt x="462300" y="166841"/>
                  <a:pt x="444984" y="173351"/>
                  <a:pt x="430587" y="174728"/>
                </a:cubicBezTo>
                <a:cubicBezTo>
                  <a:pt x="416189" y="176105"/>
                  <a:pt x="414859" y="173287"/>
                  <a:pt x="426597" y="166275"/>
                </a:cubicBezTo>
                <a:cubicBezTo>
                  <a:pt x="438334" y="159262"/>
                  <a:pt x="450584" y="151357"/>
                  <a:pt x="463346" y="142559"/>
                </a:cubicBezTo>
                <a:cubicBezTo>
                  <a:pt x="476109" y="133762"/>
                  <a:pt x="484986" y="127176"/>
                  <a:pt x="489977" y="122802"/>
                </a:cubicBezTo>
                <a:cubicBezTo>
                  <a:pt x="478390" y="122802"/>
                  <a:pt x="468968" y="119816"/>
                  <a:pt x="461712" y="113843"/>
                </a:cubicBezTo>
                <a:cubicBezTo>
                  <a:pt x="454455" y="107870"/>
                  <a:pt x="455381" y="104267"/>
                  <a:pt x="464487" y="103034"/>
                </a:cubicBezTo>
                <a:cubicBezTo>
                  <a:pt x="473592" y="101801"/>
                  <a:pt x="484946" y="100051"/>
                  <a:pt x="498548" y="97786"/>
                </a:cubicBezTo>
                <a:cubicBezTo>
                  <a:pt x="512149" y="95520"/>
                  <a:pt x="526293" y="92347"/>
                  <a:pt x="540977" y="88267"/>
                </a:cubicBezTo>
                <a:cubicBezTo>
                  <a:pt x="544648" y="87247"/>
                  <a:pt x="548072" y="86590"/>
                  <a:pt x="551247" y="86296"/>
                </a:cubicBezTo>
                <a:close/>
                <a:moveTo>
                  <a:pt x="5054053" y="81465"/>
                </a:moveTo>
                <a:cubicBezTo>
                  <a:pt x="5055398" y="81192"/>
                  <a:pt x="5057154" y="81234"/>
                  <a:pt x="5059323" y="81588"/>
                </a:cubicBezTo>
                <a:cubicBezTo>
                  <a:pt x="5067999" y="83008"/>
                  <a:pt x="5075635" y="85604"/>
                  <a:pt x="5082231" y="89375"/>
                </a:cubicBezTo>
                <a:cubicBezTo>
                  <a:pt x="5090779" y="93892"/>
                  <a:pt x="5093689" y="99618"/>
                  <a:pt x="5090965" y="106551"/>
                </a:cubicBezTo>
                <a:cubicBezTo>
                  <a:pt x="5088240" y="113485"/>
                  <a:pt x="5086659" y="128499"/>
                  <a:pt x="5086221" y="151594"/>
                </a:cubicBezTo>
                <a:cubicBezTo>
                  <a:pt x="5085784" y="174689"/>
                  <a:pt x="5085580" y="189362"/>
                  <a:pt x="5085608" y="195615"/>
                </a:cubicBezTo>
                <a:cubicBezTo>
                  <a:pt x="5085608" y="199157"/>
                  <a:pt x="5088401" y="198217"/>
                  <a:pt x="5093986" y="192797"/>
                </a:cubicBezTo>
                <a:cubicBezTo>
                  <a:pt x="5099572" y="187376"/>
                  <a:pt x="5112048" y="176130"/>
                  <a:pt x="5131414" y="159058"/>
                </a:cubicBezTo>
                <a:cubicBezTo>
                  <a:pt x="5150781" y="141986"/>
                  <a:pt x="5162386" y="134787"/>
                  <a:pt x="5166229" y="137461"/>
                </a:cubicBezTo>
                <a:cubicBezTo>
                  <a:pt x="5170073" y="140136"/>
                  <a:pt x="5165157" y="149303"/>
                  <a:pt x="5151484" y="164962"/>
                </a:cubicBezTo>
                <a:cubicBezTo>
                  <a:pt x="5137811" y="180622"/>
                  <a:pt x="5124815" y="194833"/>
                  <a:pt x="5112496" y="207596"/>
                </a:cubicBezTo>
                <a:cubicBezTo>
                  <a:pt x="5100179" y="220359"/>
                  <a:pt x="5090509" y="232587"/>
                  <a:pt x="5083489" y="244282"/>
                </a:cubicBezTo>
                <a:cubicBezTo>
                  <a:pt x="5076470" y="255976"/>
                  <a:pt x="5070401" y="261823"/>
                  <a:pt x="5065281" y="261823"/>
                </a:cubicBezTo>
                <a:cubicBezTo>
                  <a:pt x="5060162" y="261823"/>
                  <a:pt x="5055268" y="258034"/>
                  <a:pt x="5050600" y="250455"/>
                </a:cubicBezTo>
                <a:cubicBezTo>
                  <a:pt x="5045932" y="242876"/>
                  <a:pt x="5045868" y="235760"/>
                  <a:pt x="5050407" y="229106"/>
                </a:cubicBezTo>
                <a:cubicBezTo>
                  <a:pt x="5054945" y="222452"/>
                  <a:pt x="5058545" y="212722"/>
                  <a:pt x="5061205" y="199917"/>
                </a:cubicBezTo>
                <a:cubicBezTo>
                  <a:pt x="5063865" y="187111"/>
                  <a:pt x="5064310" y="168142"/>
                  <a:pt x="5062538" y="143011"/>
                </a:cubicBezTo>
                <a:cubicBezTo>
                  <a:pt x="5060768" y="117880"/>
                  <a:pt x="5057620" y="101005"/>
                  <a:pt x="5053095" y="92387"/>
                </a:cubicBezTo>
                <a:cubicBezTo>
                  <a:pt x="5049702" y="85923"/>
                  <a:pt x="5050022" y="82282"/>
                  <a:pt x="5054053" y="81465"/>
                </a:cubicBezTo>
                <a:close/>
                <a:moveTo>
                  <a:pt x="2675035" y="78254"/>
                </a:moveTo>
                <a:cubicBezTo>
                  <a:pt x="2667284" y="79143"/>
                  <a:pt x="2655608" y="81108"/>
                  <a:pt x="2640006" y="84148"/>
                </a:cubicBezTo>
                <a:cubicBezTo>
                  <a:pt x="2640866" y="86357"/>
                  <a:pt x="2641662" y="91992"/>
                  <a:pt x="2642393" y="101055"/>
                </a:cubicBezTo>
                <a:cubicBezTo>
                  <a:pt x="2657364" y="99291"/>
                  <a:pt x="2671956" y="97226"/>
                  <a:pt x="2686167" y="94860"/>
                </a:cubicBezTo>
                <a:cubicBezTo>
                  <a:pt x="2688576" y="85367"/>
                  <a:pt x="2689261" y="80004"/>
                  <a:pt x="2688221" y="78771"/>
                </a:cubicBezTo>
                <a:cubicBezTo>
                  <a:pt x="2687182" y="77537"/>
                  <a:pt x="2682786" y="77365"/>
                  <a:pt x="2675035" y="78254"/>
                </a:cubicBezTo>
                <a:close/>
                <a:moveTo>
                  <a:pt x="6583495" y="78045"/>
                </a:moveTo>
                <a:cubicBezTo>
                  <a:pt x="6587172" y="78292"/>
                  <a:pt x="6592799" y="80319"/>
                  <a:pt x="6600379" y="84127"/>
                </a:cubicBezTo>
                <a:cubicBezTo>
                  <a:pt x="6613227" y="92272"/>
                  <a:pt x="6616410" y="98402"/>
                  <a:pt x="6609929" y="102518"/>
                </a:cubicBezTo>
                <a:cubicBezTo>
                  <a:pt x="6603447" y="106634"/>
                  <a:pt x="6595255" y="112965"/>
                  <a:pt x="6585353" y="121512"/>
                </a:cubicBezTo>
                <a:cubicBezTo>
                  <a:pt x="6575451" y="130058"/>
                  <a:pt x="6564717" y="136684"/>
                  <a:pt x="6553153" y="141387"/>
                </a:cubicBezTo>
                <a:cubicBezTo>
                  <a:pt x="6541587" y="146091"/>
                  <a:pt x="6539919" y="143739"/>
                  <a:pt x="6548151" y="134332"/>
                </a:cubicBezTo>
                <a:cubicBezTo>
                  <a:pt x="6556383" y="124925"/>
                  <a:pt x="6563581" y="115614"/>
                  <a:pt x="6569748" y="106401"/>
                </a:cubicBezTo>
                <a:cubicBezTo>
                  <a:pt x="6575914" y="97187"/>
                  <a:pt x="6578771" y="89268"/>
                  <a:pt x="6578319" y="82642"/>
                </a:cubicBezTo>
                <a:cubicBezTo>
                  <a:pt x="6578093" y="79330"/>
                  <a:pt x="6579819" y="77797"/>
                  <a:pt x="6583495" y="78045"/>
                </a:cubicBezTo>
                <a:close/>
                <a:moveTo>
                  <a:pt x="2364406" y="74173"/>
                </a:moveTo>
                <a:cubicBezTo>
                  <a:pt x="2368151" y="74201"/>
                  <a:pt x="2371927" y="75171"/>
                  <a:pt x="2375734" y="77082"/>
                </a:cubicBezTo>
                <a:cubicBezTo>
                  <a:pt x="2383349" y="80904"/>
                  <a:pt x="2392817" y="87034"/>
                  <a:pt x="2404138" y="95473"/>
                </a:cubicBezTo>
                <a:cubicBezTo>
                  <a:pt x="2415460" y="103913"/>
                  <a:pt x="2416779" y="112280"/>
                  <a:pt x="2408096" y="120576"/>
                </a:cubicBezTo>
                <a:cubicBezTo>
                  <a:pt x="2399413" y="128872"/>
                  <a:pt x="2388913" y="157735"/>
                  <a:pt x="2376594" y="207166"/>
                </a:cubicBezTo>
                <a:cubicBezTo>
                  <a:pt x="2391881" y="222911"/>
                  <a:pt x="2390505" y="230784"/>
                  <a:pt x="2372464" y="230784"/>
                </a:cubicBezTo>
                <a:cubicBezTo>
                  <a:pt x="2357336" y="230784"/>
                  <a:pt x="2337184" y="231684"/>
                  <a:pt x="2312010" y="233484"/>
                </a:cubicBezTo>
                <a:cubicBezTo>
                  <a:pt x="2286836" y="235283"/>
                  <a:pt x="2264390" y="237008"/>
                  <a:pt x="2244672" y="238657"/>
                </a:cubicBezTo>
                <a:cubicBezTo>
                  <a:pt x="2238462" y="254101"/>
                  <a:pt x="2233235" y="257937"/>
                  <a:pt x="2228991" y="250165"/>
                </a:cubicBezTo>
                <a:cubicBezTo>
                  <a:pt x="2224746" y="242392"/>
                  <a:pt x="2221279" y="227299"/>
                  <a:pt x="2218590" y="204886"/>
                </a:cubicBezTo>
                <a:cubicBezTo>
                  <a:pt x="2215902" y="182472"/>
                  <a:pt x="2213213" y="162507"/>
                  <a:pt x="2210524" y="144990"/>
                </a:cubicBezTo>
                <a:cubicBezTo>
                  <a:pt x="2207835" y="127474"/>
                  <a:pt x="2203992" y="113295"/>
                  <a:pt x="2198995" y="102453"/>
                </a:cubicBezTo>
                <a:cubicBezTo>
                  <a:pt x="2193997" y="91612"/>
                  <a:pt x="2196488" y="87360"/>
                  <a:pt x="2206469" y="89698"/>
                </a:cubicBezTo>
                <a:cubicBezTo>
                  <a:pt x="2216450" y="92035"/>
                  <a:pt x="2223771" y="93835"/>
                  <a:pt x="2228431" y="95097"/>
                </a:cubicBezTo>
                <a:cubicBezTo>
                  <a:pt x="2233092" y="96359"/>
                  <a:pt x="2246873" y="95886"/>
                  <a:pt x="2269774" y="93677"/>
                </a:cubicBezTo>
                <a:cubicBezTo>
                  <a:pt x="2292676" y="91469"/>
                  <a:pt x="2310475" y="89049"/>
                  <a:pt x="2323174" y="86418"/>
                </a:cubicBezTo>
                <a:cubicBezTo>
                  <a:pt x="2335872" y="83786"/>
                  <a:pt x="2345903" y="80617"/>
                  <a:pt x="2353266" y="76910"/>
                </a:cubicBezTo>
                <a:cubicBezTo>
                  <a:pt x="2356948" y="75056"/>
                  <a:pt x="2360662" y="74144"/>
                  <a:pt x="2364406" y="74173"/>
                </a:cubicBezTo>
                <a:close/>
                <a:moveTo>
                  <a:pt x="3334548" y="72855"/>
                </a:moveTo>
                <a:cubicBezTo>
                  <a:pt x="3317240" y="76455"/>
                  <a:pt x="3305853" y="78305"/>
                  <a:pt x="3300389" y="78405"/>
                </a:cubicBezTo>
                <a:cubicBezTo>
                  <a:pt x="3312981" y="82979"/>
                  <a:pt x="3318813" y="87798"/>
                  <a:pt x="3317888" y="92860"/>
                </a:cubicBezTo>
                <a:cubicBezTo>
                  <a:pt x="3316963" y="97922"/>
                  <a:pt x="3315626" y="111911"/>
                  <a:pt x="3313876" y="134826"/>
                </a:cubicBezTo>
                <a:cubicBezTo>
                  <a:pt x="3316143" y="134826"/>
                  <a:pt x="3325987" y="132840"/>
                  <a:pt x="3343410" y="128868"/>
                </a:cubicBezTo>
                <a:cubicBezTo>
                  <a:pt x="3343410" y="110713"/>
                  <a:pt x="3342765" y="98420"/>
                  <a:pt x="3341474" y="91989"/>
                </a:cubicBezTo>
                <a:cubicBezTo>
                  <a:pt x="3340184" y="85557"/>
                  <a:pt x="3337875" y="79179"/>
                  <a:pt x="3334548" y="72855"/>
                </a:cubicBezTo>
                <a:close/>
                <a:moveTo>
                  <a:pt x="6637107" y="72769"/>
                </a:moveTo>
                <a:cubicBezTo>
                  <a:pt x="6647955" y="73716"/>
                  <a:pt x="6657266" y="76132"/>
                  <a:pt x="6665039" y="80018"/>
                </a:cubicBezTo>
                <a:cubicBezTo>
                  <a:pt x="6672697" y="82886"/>
                  <a:pt x="6678292" y="86342"/>
                  <a:pt x="6681827" y="90386"/>
                </a:cubicBezTo>
                <a:cubicBezTo>
                  <a:pt x="6685362" y="94430"/>
                  <a:pt x="6687129" y="100259"/>
                  <a:pt x="6687129" y="107874"/>
                </a:cubicBezTo>
                <a:cubicBezTo>
                  <a:pt x="6687129" y="117826"/>
                  <a:pt x="6681981" y="120658"/>
                  <a:pt x="6671685" y="116371"/>
                </a:cubicBezTo>
                <a:cubicBezTo>
                  <a:pt x="6661388" y="112083"/>
                  <a:pt x="6650339" y="103507"/>
                  <a:pt x="6638538" y="90644"/>
                </a:cubicBezTo>
                <a:cubicBezTo>
                  <a:pt x="6626735" y="77781"/>
                  <a:pt x="6626259" y="71823"/>
                  <a:pt x="6637107" y="72769"/>
                </a:cubicBezTo>
                <a:close/>
                <a:moveTo>
                  <a:pt x="5138373" y="65351"/>
                </a:moveTo>
                <a:cubicBezTo>
                  <a:pt x="5141543" y="64234"/>
                  <a:pt x="5147056" y="64265"/>
                  <a:pt x="5154915" y="65445"/>
                </a:cubicBezTo>
                <a:cubicBezTo>
                  <a:pt x="5170632" y="67804"/>
                  <a:pt x="5181458" y="72468"/>
                  <a:pt x="5187395" y="79437"/>
                </a:cubicBezTo>
                <a:cubicBezTo>
                  <a:pt x="5193332" y="86407"/>
                  <a:pt x="5195433" y="94703"/>
                  <a:pt x="5193698" y="104325"/>
                </a:cubicBezTo>
                <a:cubicBezTo>
                  <a:pt x="5191963" y="113947"/>
                  <a:pt x="5186291" y="115879"/>
                  <a:pt x="5176683" y="110122"/>
                </a:cubicBezTo>
                <a:cubicBezTo>
                  <a:pt x="5167076" y="104364"/>
                  <a:pt x="5158715" y="98374"/>
                  <a:pt x="5151602" y="92150"/>
                </a:cubicBezTo>
                <a:cubicBezTo>
                  <a:pt x="5144174" y="85640"/>
                  <a:pt x="5138940" y="78971"/>
                  <a:pt x="5135900" y="72145"/>
                </a:cubicBezTo>
                <a:cubicBezTo>
                  <a:pt x="5134380" y="68732"/>
                  <a:pt x="5135204" y="66468"/>
                  <a:pt x="5138373" y="65351"/>
                </a:cubicBezTo>
                <a:close/>
                <a:moveTo>
                  <a:pt x="938499" y="65337"/>
                </a:moveTo>
                <a:cubicBezTo>
                  <a:pt x="947340" y="63954"/>
                  <a:pt x="955606" y="66395"/>
                  <a:pt x="963300" y="72662"/>
                </a:cubicBezTo>
                <a:cubicBezTo>
                  <a:pt x="970994" y="78928"/>
                  <a:pt x="971865" y="83664"/>
                  <a:pt x="965914" y="86869"/>
                </a:cubicBezTo>
                <a:cubicBezTo>
                  <a:pt x="959962" y="90074"/>
                  <a:pt x="950691" y="92573"/>
                  <a:pt x="938101" y="94366"/>
                </a:cubicBezTo>
                <a:lnTo>
                  <a:pt x="889788" y="99743"/>
                </a:lnTo>
                <a:cubicBezTo>
                  <a:pt x="869268" y="101622"/>
                  <a:pt x="846696" y="103794"/>
                  <a:pt x="822074" y="106261"/>
                </a:cubicBezTo>
                <a:cubicBezTo>
                  <a:pt x="821271" y="124129"/>
                  <a:pt x="819066" y="144108"/>
                  <a:pt x="815460" y="166199"/>
                </a:cubicBezTo>
                <a:cubicBezTo>
                  <a:pt x="811854" y="188290"/>
                  <a:pt x="806368" y="207854"/>
                  <a:pt x="799004" y="224890"/>
                </a:cubicBezTo>
                <a:cubicBezTo>
                  <a:pt x="791641" y="241926"/>
                  <a:pt x="781732" y="258059"/>
                  <a:pt x="769277" y="273288"/>
                </a:cubicBezTo>
                <a:cubicBezTo>
                  <a:pt x="756823" y="288518"/>
                  <a:pt x="743849" y="298965"/>
                  <a:pt x="730354" y="304629"/>
                </a:cubicBezTo>
                <a:cubicBezTo>
                  <a:pt x="716860" y="310293"/>
                  <a:pt x="712013" y="310193"/>
                  <a:pt x="715813" y="304328"/>
                </a:cubicBezTo>
                <a:cubicBezTo>
                  <a:pt x="719613" y="298463"/>
                  <a:pt x="727303" y="289292"/>
                  <a:pt x="738883" y="276816"/>
                </a:cubicBezTo>
                <a:cubicBezTo>
                  <a:pt x="750463" y="264340"/>
                  <a:pt x="761386" y="246723"/>
                  <a:pt x="771654" y="223965"/>
                </a:cubicBezTo>
                <a:cubicBezTo>
                  <a:pt x="781922" y="201207"/>
                  <a:pt x="788188" y="182579"/>
                  <a:pt x="790454" y="168081"/>
                </a:cubicBezTo>
                <a:cubicBezTo>
                  <a:pt x="792720" y="153583"/>
                  <a:pt x="794293" y="140459"/>
                  <a:pt x="795176" y="128707"/>
                </a:cubicBezTo>
                <a:cubicBezTo>
                  <a:pt x="796057" y="116955"/>
                  <a:pt x="795151" y="105583"/>
                  <a:pt x="792454" y="94591"/>
                </a:cubicBezTo>
                <a:cubicBezTo>
                  <a:pt x="789758" y="83600"/>
                  <a:pt x="791970" y="79452"/>
                  <a:pt x="799090" y="82148"/>
                </a:cubicBezTo>
                <a:cubicBezTo>
                  <a:pt x="806210" y="84844"/>
                  <a:pt x="816890" y="85761"/>
                  <a:pt x="831130" y="84901"/>
                </a:cubicBezTo>
                <a:cubicBezTo>
                  <a:pt x="845369" y="84041"/>
                  <a:pt x="859591" y="82280"/>
                  <a:pt x="873795" y="79620"/>
                </a:cubicBezTo>
                <a:cubicBezTo>
                  <a:pt x="888000" y="76960"/>
                  <a:pt x="900124" y="74261"/>
                  <a:pt x="910170" y="71522"/>
                </a:cubicBezTo>
                <a:cubicBezTo>
                  <a:pt x="920215" y="68783"/>
                  <a:pt x="929658" y="66721"/>
                  <a:pt x="938499" y="65337"/>
                </a:cubicBezTo>
                <a:close/>
                <a:moveTo>
                  <a:pt x="7044657" y="65241"/>
                </a:moveTo>
                <a:cubicBezTo>
                  <a:pt x="7039724" y="65241"/>
                  <a:pt x="7035823" y="66617"/>
                  <a:pt x="7032955" y="69371"/>
                </a:cubicBezTo>
                <a:cubicBezTo>
                  <a:pt x="7028711" y="73386"/>
                  <a:pt x="7025843" y="80470"/>
                  <a:pt x="7024351" y="90623"/>
                </a:cubicBezTo>
                <a:cubicBezTo>
                  <a:pt x="7022860" y="100776"/>
                  <a:pt x="7022114" y="136196"/>
                  <a:pt x="7022114" y="196884"/>
                </a:cubicBezTo>
                <a:cubicBezTo>
                  <a:pt x="7022114" y="229924"/>
                  <a:pt x="7023261" y="252065"/>
                  <a:pt x="7025555" y="263308"/>
                </a:cubicBezTo>
                <a:cubicBezTo>
                  <a:pt x="7027277" y="271453"/>
                  <a:pt x="7029743" y="276902"/>
                  <a:pt x="7032955" y="279655"/>
                </a:cubicBezTo>
                <a:cubicBezTo>
                  <a:pt x="7036167" y="282409"/>
                  <a:pt x="7040412" y="283785"/>
                  <a:pt x="7045689" y="283785"/>
                </a:cubicBezTo>
                <a:cubicBezTo>
                  <a:pt x="7051425" y="283785"/>
                  <a:pt x="7055727" y="281950"/>
                  <a:pt x="7058595" y="278279"/>
                </a:cubicBezTo>
                <a:cubicBezTo>
                  <a:pt x="7063413" y="271854"/>
                  <a:pt x="7066167" y="261931"/>
                  <a:pt x="7066855" y="248509"/>
                </a:cubicBezTo>
                <a:lnTo>
                  <a:pt x="7067543" y="174513"/>
                </a:lnTo>
                <a:cubicBezTo>
                  <a:pt x="7067543" y="133672"/>
                  <a:pt x="7067315" y="109867"/>
                  <a:pt x="7066855" y="103099"/>
                </a:cubicBezTo>
                <a:cubicBezTo>
                  <a:pt x="7065709" y="87152"/>
                  <a:pt x="7062955" y="76369"/>
                  <a:pt x="7058595" y="70747"/>
                </a:cubicBezTo>
                <a:cubicBezTo>
                  <a:pt x="7055727" y="67076"/>
                  <a:pt x="7051081" y="65241"/>
                  <a:pt x="7044657" y="65241"/>
                </a:cubicBezTo>
                <a:close/>
                <a:moveTo>
                  <a:pt x="1348245" y="62243"/>
                </a:moveTo>
                <a:cubicBezTo>
                  <a:pt x="1351808" y="63090"/>
                  <a:pt x="1355963" y="64954"/>
                  <a:pt x="1360710" y="67833"/>
                </a:cubicBezTo>
                <a:cubicBezTo>
                  <a:pt x="1370203" y="73590"/>
                  <a:pt x="1378036" y="80918"/>
                  <a:pt x="1384210" y="89816"/>
                </a:cubicBezTo>
                <a:cubicBezTo>
                  <a:pt x="1390383" y="98714"/>
                  <a:pt x="1388903" y="103726"/>
                  <a:pt x="1379768" y="104852"/>
                </a:cubicBezTo>
                <a:cubicBezTo>
                  <a:pt x="1370633" y="105978"/>
                  <a:pt x="1363072" y="107609"/>
                  <a:pt x="1357086" y="109745"/>
                </a:cubicBezTo>
                <a:cubicBezTo>
                  <a:pt x="1351099" y="111882"/>
                  <a:pt x="1344391" y="115044"/>
                  <a:pt x="1336963" y="119232"/>
                </a:cubicBezTo>
                <a:cubicBezTo>
                  <a:pt x="1329534" y="123419"/>
                  <a:pt x="1328294" y="119371"/>
                  <a:pt x="1333241" y="107089"/>
                </a:cubicBezTo>
                <a:cubicBezTo>
                  <a:pt x="1338189" y="94807"/>
                  <a:pt x="1339601" y="88350"/>
                  <a:pt x="1337479" y="87719"/>
                </a:cubicBezTo>
                <a:cubicBezTo>
                  <a:pt x="1331011" y="88608"/>
                  <a:pt x="1318177" y="90393"/>
                  <a:pt x="1298976" y="93075"/>
                </a:cubicBezTo>
                <a:cubicBezTo>
                  <a:pt x="1279774" y="95757"/>
                  <a:pt x="1268359" y="97549"/>
                  <a:pt x="1264731" y="98453"/>
                </a:cubicBezTo>
                <a:lnTo>
                  <a:pt x="1244404" y="100840"/>
                </a:lnTo>
                <a:cubicBezTo>
                  <a:pt x="1241909" y="114922"/>
                  <a:pt x="1237445" y="125029"/>
                  <a:pt x="1231013" y="131159"/>
                </a:cubicBezTo>
                <a:cubicBezTo>
                  <a:pt x="1224582" y="137289"/>
                  <a:pt x="1219204" y="137275"/>
                  <a:pt x="1214881" y="131116"/>
                </a:cubicBezTo>
                <a:cubicBezTo>
                  <a:pt x="1210557" y="124957"/>
                  <a:pt x="1209743" y="119020"/>
                  <a:pt x="1212439" y="113305"/>
                </a:cubicBezTo>
                <a:cubicBezTo>
                  <a:pt x="1215136" y="107591"/>
                  <a:pt x="1217623" y="98044"/>
                  <a:pt x="1219903" y="84664"/>
                </a:cubicBezTo>
                <a:cubicBezTo>
                  <a:pt x="1222184" y="71285"/>
                  <a:pt x="1225901" y="67270"/>
                  <a:pt x="1231057" y="72619"/>
                </a:cubicBezTo>
                <a:cubicBezTo>
                  <a:pt x="1236212" y="77968"/>
                  <a:pt x="1239808" y="81596"/>
                  <a:pt x="1241844" y="83503"/>
                </a:cubicBezTo>
                <a:cubicBezTo>
                  <a:pt x="1250577" y="83575"/>
                  <a:pt x="1262268" y="82280"/>
                  <a:pt x="1276916" y="79620"/>
                </a:cubicBezTo>
                <a:cubicBezTo>
                  <a:pt x="1291565" y="76960"/>
                  <a:pt x="1304439" y="74074"/>
                  <a:pt x="1315538" y="70962"/>
                </a:cubicBezTo>
                <a:cubicBezTo>
                  <a:pt x="1326637" y="67850"/>
                  <a:pt x="1334568" y="65111"/>
                  <a:pt x="1339329" y="62745"/>
                </a:cubicBezTo>
                <a:cubicBezTo>
                  <a:pt x="1341709" y="61562"/>
                  <a:pt x="1344681" y="61395"/>
                  <a:pt x="1348245" y="62243"/>
                </a:cubicBezTo>
                <a:close/>
                <a:moveTo>
                  <a:pt x="4342977" y="56913"/>
                </a:moveTo>
                <a:cubicBezTo>
                  <a:pt x="4346951" y="56284"/>
                  <a:pt x="4354155" y="58042"/>
                  <a:pt x="4364587" y="62186"/>
                </a:cubicBezTo>
                <a:cubicBezTo>
                  <a:pt x="4377120" y="66503"/>
                  <a:pt x="4382261" y="72368"/>
                  <a:pt x="4380010" y="79782"/>
                </a:cubicBezTo>
                <a:cubicBezTo>
                  <a:pt x="4377759" y="87195"/>
                  <a:pt x="4376633" y="105529"/>
                  <a:pt x="4376633" y="134783"/>
                </a:cubicBezTo>
                <a:cubicBezTo>
                  <a:pt x="4382656" y="132274"/>
                  <a:pt x="4388091" y="129847"/>
                  <a:pt x="4392938" y="127502"/>
                </a:cubicBezTo>
                <a:cubicBezTo>
                  <a:pt x="4397785" y="125158"/>
                  <a:pt x="4403030" y="126656"/>
                  <a:pt x="4408672" y="131998"/>
                </a:cubicBezTo>
                <a:cubicBezTo>
                  <a:pt x="4414315" y="137340"/>
                  <a:pt x="4412663" y="142717"/>
                  <a:pt x="4403714" y="148131"/>
                </a:cubicBezTo>
                <a:cubicBezTo>
                  <a:pt x="4394766" y="153544"/>
                  <a:pt x="4385696" y="157785"/>
                  <a:pt x="4376504" y="160854"/>
                </a:cubicBezTo>
                <a:lnTo>
                  <a:pt x="4375278" y="209037"/>
                </a:lnTo>
                <a:cubicBezTo>
                  <a:pt x="4379264" y="206628"/>
                  <a:pt x="4385660" y="203774"/>
                  <a:pt x="4394465" y="200476"/>
                </a:cubicBezTo>
                <a:cubicBezTo>
                  <a:pt x="4403270" y="197178"/>
                  <a:pt x="4407091" y="197798"/>
                  <a:pt x="4405930" y="202337"/>
                </a:cubicBezTo>
                <a:cubicBezTo>
                  <a:pt x="4404768" y="206875"/>
                  <a:pt x="4400420" y="211733"/>
                  <a:pt x="4392884" y="216910"/>
                </a:cubicBezTo>
                <a:cubicBezTo>
                  <a:pt x="4385348" y="222087"/>
                  <a:pt x="4374009" y="230017"/>
                  <a:pt x="4358865" y="240700"/>
                </a:cubicBezTo>
                <a:cubicBezTo>
                  <a:pt x="4343722" y="251384"/>
                  <a:pt x="4333114" y="259827"/>
                  <a:pt x="4327041" y="266029"/>
                </a:cubicBezTo>
                <a:cubicBezTo>
                  <a:pt x="4320968" y="272231"/>
                  <a:pt x="4314647" y="273615"/>
                  <a:pt x="4308079" y="270180"/>
                </a:cubicBezTo>
                <a:cubicBezTo>
                  <a:pt x="4301512" y="266746"/>
                  <a:pt x="4295973" y="261680"/>
                  <a:pt x="4291463" y="254983"/>
                </a:cubicBezTo>
                <a:cubicBezTo>
                  <a:pt x="4286953" y="248286"/>
                  <a:pt x="4288925" y="244386"/>
                  <a:pt x="4297378" y="243281"/>
                </a:cubicBezTo>
                <a:cubicBezTo>
                  <a:pt x="4305832" y="242177"/>
                  <a:pt x="4324097" y="233968"/>
                  <a:pt x="4352176" y="218652"/>
                </a:cubicBezTo>
                <a:lnTo>
                  <a:pt x="4352176" y="167350"/>
                </a:lnTo>
                <a:cubicBezTo>
                  <a:pt x="4336918" y="171853"/>
                  <a:pt x="4324556" y="172437"/>
                  <a:pt x="4315092" y="169103"/>
                </a:cubicBezTo>
                <a:cubicBezTo>
                  <a:pt x="4305627" y="165769"/>
                  <a:pt x="4305538" y="162198"/>
                  <a:pt x="4314823" y="158391"/>
                </a:cubicBezTo>
                <a:cubicBezTo>
                  <a:pt x="4324108" y="154584"/>
                  <a:pt x="4336107" y="149410"/>
                  <a:pt x="4350820" y="142871"/>
                </a:cubicBezTo>
                <a:cubicBezTo>
                  <a:pt x="4350820" y="129650"/>
                  <a:pt x="4350383" y="116227"/>
                  <a:pt x="4349508" y="102604"/>
                </a:cubicBezTo>
                <a:cubicBezTo>
                  <a:pt x="4348634" y="88981"/>
                  <a:pt x="4345712" y="76767"/>
                  <a:pt x="4340743" y="65961"/>
                </a:cubicBezTo>
                <a:cubicBezTo>
                  <a:pt x="4338258" y="60558"/>
                  <a:pt x="4339003" y="57543"/>
                  <a:pt x="4342977" y="56913"/>
                </a:cubicBezTo>
                <a:close/>
                <a:moveTo>
                  <a:pt x="2697084" y="54601"/>
                </a:moveTo>
                <a:cubicBezTo>
                  <a:pt x="2699812" y="54631"/>
                  <a:pt x="2702895" y="55374"/>
                  <a:pt x="2706333" y="56830"/>
                </a:cubicBezTo>
                <a:cubicBezTo>
                  <a:pt x="2713209" y="59741"/>
                  <a:pt x="2719619" y="63505"/>
                  <a:pt x="2725563" y="68123"/>
                </a:cubicBezTo>
                <a:cubicBezTo>
                  <a:pt x="2731507" y="72740"/>
                  <a:pt x="2731313" y="77021"/>
                  <a:pt x="2724982" y="80965"/>
                </a:cubicBezTo>
                <a:cubicBezTo>
                  <a:pt x="2718651" y="84908"/>
                  <a:pt x="2712818" y="89870"/>
                  <a:pt x="2707483" y="95850"/>
                </a:cubicBezTo>
                <a:cubicBezTo>
                  <a:pt x="2715586" y="105472"/>
                  <a:pt x="2713453" y="110566"/>
                  <a:pt x="2701084" y="111133"/>
                </a:cubicBezTo>
                <a:cubicBezTo>
                  <a:pt x="2688716" y="111699"/>
                  <a:pt x="2668937" y="114105"/>
                  <a:pt x="2641748" y="118350"/>
                </a:cubicBezTo>
                <a:cubicBezTo>
                  <a:pt x="2636958" y="127613"/>
                  <a:pt x="2632821" y="128352"/>
                  <a:pt x="2629336" y="120565"/>
                </a:cubicBezTo>
                <a:cubicBezTo>
                  <a:pt x="2625852" y="112778"/>
                  <a:pt x="2622966" y="104773"/>
                  <a:pt x="2620679" y="96549"/>
                </a:cubicBezTo>
                <a:cubicBezTo>
                  <a:pt x="2618391" y="88325"/>
                  <a:pt x="2615165" y="80721"/>
                  <a:pt x="2610999" y="73737"/>
                </a:cubicBezTo>
                <a:cubicBezTo>
                  <a:pt x="2606833" y="66753"/>
                  <a:pt x="2608751" y="63731"/>
                  <a:pt x="2616753" y="64671"/>
                </a:cubicBezTo>
                <a:cubicBezTo>
                  <a:pt x="2624755" y="65610"/>
                  <a:pt x="2630208" y="66284"/>
                  <a:pt x="2633112" y="66692"/>
                </a:cubicBezTo>
                <a:cubicBezTo>
                  <a:pt x="2636015" y="67101"/>
                  <a:pt x="2645208" y="66226"/>
                  <a:pt x="2660688" y="64068"/>
                </a:cubicBezTo>
                <a:cubicBezTo>
                  <a:pt x="2676168" y="61910"/>
                  <a:pt x="2685927" y="59436"/>
                  <a:pt x="2689963" y="56647"/>
                </a:cubicBezTo>
                <a:cubicBezTo>
                  <a:pt x="2691982" y="55253"/>
                  <a:pt x="2694355" y="54571"/>
                  <a:pt x="2697084" y="54601"/>
                </a:cubicBezTo>
                <a:close/>
                <a:moveTo>
                  <a:pt x="7045173" y="53367"/>
                </a:moveTo>
                <a:cubicBezTo>
                  <a:pt x="7058711" y="53367"/>
                  <a:pt x="7071359" y="57984"/>
                  <a:pt x="7083117" y="67219"/>
                </a:cubicBezTo>
                <a:cubicBezTo>
                  <a:pt x="7094877" y="76455"/>
                  <a:pt x="7103509" y="88873"/>
                  <a:pt x="7109015" y="104475"/>
                </a:cubicBezTo>
                <a:cubicBezTo>
                  <a:pt x="7116703" y="125928"/>
                  <a:pt x="7120545" y="149389"/>
                  <a:pt x="7120545" y="174857"/>
                </a:cubicBezTo>
                <a:cubicBezTo>
                  <a:pt x="7120545" y="198146"/>
                  <a:pt x="7117275" y="219885"/>
                  <a:pt x="7110737" y="240076"/>
                </a:cubicBezTo>
                <a:cubicBezTo>
                  <a:pt x="7106836" y="252466"/>
                  <a:pt x="7101587" y="262619"/>
                  <a:pt x="7094991" y="270535"/>
                </a:cubicBezTo>
                <a:cubicBezTo>
                  <a:pt x="7088395" y="278451"/>
                  <a:pt x="7080909" y="284732"/>
                  <a:pt x="7072534" y="289378"/>
                </a:cubicBezTo>
                <a:cubicBezTo>
                  <a:pt x="7064159" y="294024"/>
                  <a:pt x="7055039" y="296347"/>
                  <a:pt x="7045173" y="296347"/>
                </a:cubicBezTo>
                <a:cubicBezTo>
                  <a:pt x="7033931" y="296347"/>
                  <a:pt x="7023777" y="293479"/>
                  <a:pt x="7014715" y="287743"/>
                </a:cubicBezTo>
                <a:cubicBezTo>
                  <a:pt x="7005651" y="282007"/>
                  <a:pt x="6997621" y="273805"/>
                  <a:pt x="6990623" y="263136"/>
                </a:cubicBezTo>
                <a:cubicBezTo>
                  <a:pt x="6985575" y="255334"/>
                  <a:pt x="6981158" y="244952"/>
                  <a:pt x="6977373" y="231989"/>
                </a:cubicBezTo>
                <a:cubicBezTo>
                  <a:pt x="6972439" y="214436"/>
                  <a:pt x="6969973" y="196310"/>
                  <a:pt x="6969973" y="177611"/>
                </a:cubicBezTo>
                <a:cubicBezTo>
                  <a:pt x="6969973" y="152257"/>
                  <a:pt x="6973529" y="128968"/>
                  <a:pt x="6980642" y="107745"/>
                </a:cubicBezTo>
                <a:cubicBezTo>
                  <a:pt x="6986493" y="90193"/>
                  <a:pt x="6995384" y="76741"/>
                  <a:pt x="7007315" y="67392"/>
                </a:cubicBezTo>
                <a:cubicBezTo>
                  <a:pt x="7019246" y="58042"/>
                  <a:pt x="7031865" y="53367"/>
                  <a:pt x="7045173" y="53367"/>
                </a:cubicBezTo>
                <a:close/>
                <a:moveTo>
                  <a:pt x="6885364" y="53367"/>
                </a:moveTo>
                <a:lnTo>
                  <a:pt x="6891043" y="53367"/>
                </a:lnTo>
                <a:lnTo>
                  <a:pt x="6891043" y="244206"/>
                </a:lnTo>
                <a:cubicBezTo>
                  <a:pt x="6891043" y="258547"/>
                  <a:pt x="6891674" y="267696"/>
                  <a:pt x="6892935" y="271654"/>
                </a:cubicBezTo>
                <a:cubicBezTo>
                  <a:pt x="6894198" y="275612"/>
                  <a:pt x="6896837" y="278852"/>
                  <a:pt x="6900851" y="281376"/>
                </a:cubicBezTo>
                <a:cubicBezTo>
                  <a:pt x="6904867" y="283900"/>
                  <a:pt x="6911291" y="285162"/>
                  <a:pt x="6920125" y="285162"/>
                </a:cubicBezTo>
                <a:lnTo>
                  <a:pt x="6925459" y="285162"/>
                </a:lnTo>
                <a:lnTo>
                  <a:pt x="6925459" y="291529"/>
                </a:lnTo>
                <a:lnTo>
                  <a:pt x="6802593" y="291529"/>
                </a:lnTo>
                <a:lnTo>
                  <a:pt x="6802593" y="285162"/>
                </a:lnTo>
                <a:lnTo>
                  <a:pt x="6808787" y="285162"/>
                </a:lnTo>
                <a:cubicBezTo>
                  <a:pt x="6818768" y="285162"/>
                  <a:pt x="6825881" y="284015"/>
                  <a:pt x="6830125" y="281720"/>
                </a:cubicBezTo>
                <a:cubicBezTo>
                  <a:pt x="6834371" y="279426"/>
                  <a:pt x="6837239" y="276271"/>
                  <a:pt x="6838729" y="272256"/>
                </a:cubicBezTo>
                <a:cubicBezTo>
                  <a:pt x="6840221" y="268241"/>
                  <a:pt x="6840967" y="258891"/>
                  <a:pt x="6840967" y="244206"/>
                </a:cubicBezTo>
                <a:lnTo>
                  <a:pt x="6840967" y="123232"/>
                </a:lnTo>
                <a:cubicBezTo>
                  <a:pt x="6840967" y="112449"/>
                  <a:pt x="6840451" y="105709"/>
                  <a:pt x="6839418" y="103013"/>
                </a:cubicBezTo>
                <a:cubicBezTo>
                  <a:pt x="6838385" y="100317"/>
                  <a:pt x="6836464" y="98022"/>
                  <a:pt x="6833653" y="96129"/>
                </a:cubicBezTo>
                <a:cubicBezTo>
                  <a:pt x="6830843" y="94237"/>
                  <a:pt x="6827602" y="93290"/>
                  <a:pt x="6823931" y="93290"/>
                </a:cubicBezTo>
                <a:cubicBezTo>
                  <a:pt x="6818080" y="93290"/>
                  <a:pt x="6810967" y="95126"/>
                  <a:pt x="6802593" y="98797"/>
                </a:cubicBezTo>
                <a:lnTo>
                  <a:pt x="6799495" y="92602"/>
                </a:lnTo>
                <a:close/>
                <a:moveTo>
                  <a:pt x="2718637" y="50592"/>
                </a:moveTo>
                <a:cubicBezTo>
                  <a:pt x="2704175" y="51037"/>
                  <a:pt x="2684335" y="52385"/>
                  <a:pt x="2659118" y="54636"/>
                </a:cubicBezTo>
                <a:cubicBezTo>
                  <a:pt x="2633900" y="56887"/>
                  <a:pt x="2609927" y="58823"/>
                  <a:pt x="2587198" y="60444"/>
                </a:cubicBezTo>
                <a:cubicBezTo>
                  <a:pt x="2584559" y="156208"/>
                  <a:pt x="2581462" y="224632"/>
                  <a:pt x="2577905" y="265717"/>
                </a:cubicBezTo>
                <a:cubicBezTo>
                  <a:pt x="2619936" y="263967"/>
                  <a:pt x="2653199" y="262186"/>
                  <a:pt x="2677692" y="260371"/>
                </a:cubicBezTo>
                <a:cubicBezTo>
                  <a:pt x="2702185" y="258557"/>
                  <a:pt x="2718389" y="257650"/>
                  <a:pt x="2726305" y="257650"/>
                </a:cubicBezTo>
                <a:cubicBezTo>
                  <a:pt x="2736372" y="257650"/>
                  <a:pt x="2742990" y="258995"/>
                  <a:pt x="2746159" y="261684"/>
                </a:cubicBezTo>
                <a:cubicBezTo>
                  <a:pt x="2749328" y="264372"/>
                  <a:pt x="2751748" y="262978"/>
                  <a:pt x="2753419" y="257500"/>
                </a:cubicBezTo>
                <a:cubicBezTo>
                  <a:pt x="2755090" y="252022"/>
                  <a:pt x="2756151" y="234971"/>
                  <a:pt x="2756602" y="206348"/>
                </a:cubicBezTo>
                <a:cubicBezTo>
                  <a:pt x="2757054" y="177725"/>
                  <a:pt x="2756610" y="147647"/>
                  <a:pt x="2755269" y="116113"/>
                </a:cubicBezTo>
                <a:cubicBezTo>
                  <a:pt x="2753928" y="84578"/>
                  <a:pt x="2751103" y="65664"/>
                  <a:pt x="2746794" y="59368"/>
                </a:cubicBezTo>
                <a:cubicBezTo>
                  <a:pt x="2742485" y="53073"/>
                  <a:pt x="2733099" y="50147"/>
                  <a:pt x="2718637" y="50592"/>
                </a:cubicBezTo>
                <a:close/>
                <a:moveTo>
                  <a:pt x="5248850" y="44376"/>
                </a:moveTo>
                <a:cubicBezTo>
                  <a:pt x="5253324" y="44376"/>
                  <a:pt x="5260530" y="47129"/>
                  <a:pt x="5270468" y="52636"/>
                </a:cubicBezTo>
                <a:cubicBezTo>
                  <a:pt x="5280406" y="58142"/>
                  <a:pt x="5285124" y="62864"/>
                  <a:pt x="5284622" y="66800"/>
                </a:cubicBezTo>
                <a:cubicBezTo>
                  <a:pt x="5284120" y="70736"/>
                  <a:pt x="5282510" y="75422"/>
                  <a:pt x="5279793" y="80857"/>
                </a:cubicBezTo>
                <a:cubicBezTo>
                  <a:pt x="5277075" y="86292"/>
                  <a:pt x="5272555" y="101417"/>
                  <a:pt x="5266231" y="126233"/>
                </a:cubicBezTo>
                <a:cubicBezTo>
                  <a:pt x="5259907" y="151049"/>
                  <a:pt x="5250543" y="173079"/>
                  <a:pt x="5238138" y="192324"/>
                </a:cubicBezTo>
                <a:cubicBezTo>
                  <a:pt x="5264295" y="206764"/>
                  <a:pt x="5281833" y="217742"/>
                  <a:pt x="5290752" y="225256"/>
                </a:cubicBezTo>
                <a:cubicBezTo>
                  <a:pt x="5299672" y="232770"/>
                  <a:pt x="5304831" y="241331"/>
                  <a:pt x="5306229" y="250939"/>
                </a:cubicBezTo>
                <a:cubicBezTo>
                  <a:pt x="5307627" y="260547"/>
                  <a:pt x="5306114" y="268588"/>
                  <a:pt x="5301690" y="275063"/>
                </a:cubicBezTo>
                <a:cubicBezTo>
                  <a:pt x="5297267" y="281538"/>
                  <a:pt x="5291283" y="279985"/>
                  <a:pt x="5283740" y="270406"/>
                </a:cubicBezTo>
                <a:cubicBezTo>
                  <a:pt x="5276197" y="260827"/>
                  <a:pt x="5269540" y="251825"/>
                  <a:pt x="5263767" y="243400"/>
                </a:cubicBezTo>
                <a:cubicBezTo>
                  <a:pt x="5257996" y="234975"/>
                  <a:pt x="5247295" y="221319"/>
                  <a:pt x="5231664" y="202433"/>
                </a:cubicBezTo>
                <a:cubicBezTo>
                  <a:pt x="5215459" y="226783"/>
                  <a:pt x="5198799" y="245210"/>
                  <a:pt x="5181684" y="257715"/>
                </a:cubicBezTo>
                <a:cubicBezTo>
                  <a:pt x="5164569" y="270220"/>
                  <a:pt x="5148526" y="278082"/>
                  <a:pt x="5133555" y="281301"/>
                </a:cubicBezTo>
                <a:cubicBezTo>
                  <a:pt x="5118584" y="284520"/>
                  <a:pt x="5111364" y="284323"/>
                  <a:pt x="5111894" y="280709"/>
                </a:cubicBezTo>
                <a:cubicBezTo>
                  <a:pt x="5112425" y="277096"/>
                  <a:pt x="5120688" y="270714"/>
                  <a:pt x="5136684" y="261565"/>
                </a:cubicBezTo>
                <a:cubicBezTo>
                  <a:pt x="5152681" y="252416"/>
                  <a:pt x="5169105" y="238309"/>
                  <a:pt x="5185954" y="219244"/>
                </a:cubicBezTo>
                <a:cubicBezTo>
                  <a:pt x="5202804" y="200178"/>
                  <a:pt x="5215911" y="179955"/>
                  <a:pt x="5225275" y="158574"/>
                </a:cubicBezTo>
                <a:cubicBezTo>
                  <a:pt x="5234640" y="137193"/>
                  <a:pt x="5240895" y="117385"/>
                  <a:pt x="5244042" y="99152"/>
                </a:cubicBezTo>
                <a:cubicBezTo>
                  <a:pt x="5247190" y="80918"/>
                  <a:pt x="5247417" y="67230"/>
                  <a:pt x="5244720" y="58088"/>
                </a:cubicBezTo>
                <a:cubicBezTo>
                  <a:pt x="5242025" y="48946"/>
                  <a:pt x="5243401" y="44376"/>
                  <a:pt x="5248850" y="44376"/>
                </a:cubicBezTo>
                <a:close/>
                <a:moveTo>
                  <a:pt x="3378210" y="36979"/>
                </a:moveTo>
                <a:cubicBezTo>
                  <a:pt x="3384666" y="36583"/>
                  <a:pt x="3390819" y="39213"/>
                  <a:pt x="3396670" y="44870"/>
                </a:cubicBezTo>
                <a:cubicBezTo>
                  <a:pt x="3404471" y="52413"/>
                  <a:pt x="3402460" y="57830"/>
                  <a:pt x="3390636" y="61121"/>
                </a:cubicBezTo>
                <a:cubicBezTo>
                  <a:pt x="3378813" y="64412"/>
                  <a:pt x="3365380" y="66775"/>
                  <a:pt x="3350336" y="68209"/>
                </a:cubicBezTo>
                <a:cubicBezTo>
                  <a:pt x="3365623" y="72253"/>
                  <a:pt x="3372145" y="77749"/>
                  <a:pt x="3369900" y="84697"/>
                </a:cubicBezTo>
                <a:cubicBezTo>
                  <a:pt x="3367656" y="91645"/>
                  <a:pt x="3366534" y="104296"/>
                  <a:pt x="3366534" y="122652"/>
                </a:cubicBezTo>
                <a:cubicBezTo>
                  <a:pt x="3371496" y="121963"/>
                  <a:pt x="3377170" y="120666"/>
                  <a:pt x="3383559" y="118758"/>
                </a:cubicBezTo>
                <a:cubicBezTo>
                  <a:pt x="3389948" y="116851"/>
                  <a:pt x="3396806" y="119282"/>
                  <a:pt x="3404134" y="126050"/>
                </a:cubicBezTo>
                <a:cubicBezTo>
                  <a:pt x="3411462" y="132819"/>
                  <a:pt x="3408565" y="137587"/>
                  <a:pt x="3395444" y="140355"/>
                </a:cubicBezTo>
                <a:lnTo>
                  <a:pt x="3366534" y="145173"/>
                </a:lnTo>
                <a:cubicBezTo>
                  <a:pt x="3366534" y="175689"/>
                  <a:pt x="3366978" y="197185"/>
                  <a:pt x="3367867" y="209661"/>
                </a:cubicBezTo>
                <a:cubicBezTo>
                  <a:pt x="3368757" y="222137"/>
                  <a:pt x="3368287" y="234333"/>
                  <a:pt x="3366458" y="246250"/>
                </a:cubicBezTo>
                <a:cubicBezTo>
                  <a:pt x="3364630" y="258167"/>
                  <a:pt x="3361683" y="268018"/>
                  <a:pt x="3357618" y="275805"/>
                </a:cubicBezTo>
                <a:cubicBezTo>
                  <a:pt x="3353552" y="283592"/>
                  <a:pt x="3348594" y="280996"/>
                  <a:pt x="3342743" y="268018"/>
                </a:cubicBezTo>
                <a:cubicBezTo>
                  <a:pt x="3336893" y="255040"/>
                  <a:pt x="3335096" y="244615"/>
                  <a:pt x="3337355" y="236742"/>
                </a:cubicBezTo>
                <a:cubicBezTo>
                  <a:pt x="3339613" y="228870"/>
                  <a:pt x="3341188" y="218193"/>
                  <a:pt x="3342076" y="204714"/>
                </a:cubicBezTo>
                <a:cubicBezTo>
                  <a:pt x="3342966" y="191234"/>
                  <a:pt x="3343410" y="172477"/>
                  <a:pt x="3343410" y="148443"/>
                </a:cubicBezTo>
                <a:cubicBezTo>
                  <a:pt x="3326302" y="152831"/>
                  <a:pt x="3316358" y="155584"/>
                  <a:pt x="3313575" y="156702"/>
                </a:cubicBezTo>
                <a:cubicBezTo>
                  <a:pt x="3310062" y="193571"/>
                  <a:pt x="3302713" y="219932"/>
                  <a:pt x="3291527" y="235785"/>
                </a:cubicBezTo>
                <a:cubicBezTo>
                  <a:pt x="3280342" y="251638"/>
                  <a:pt x="3267973" y="262641"/>
                  <a:pt x="3254422" y="268793"/>
                </a:cubicBezTo>
                <a:cubicBezTo>
                  <a:pt x="3240870" y="274945"/>
                  <a:pt x="3235529" y="275318"/>
                  <a:pt x="3238397" y="269911"/>
                </a:cubicBezTo>
                <a:cubicBezTo>
                  <a:pt x="3241265" y="264505"/>
                  <a:pt x="3247367" y="256471"/>
                  <a:pt x="3256702" y="245809"/>
                </a:cubicBezTo>
                <a:cubicBezTo>
                  <a:pt x="3266037" y="235147"/>
                  <a:pt x="3273150" y="221818"/>
                  <a:pt x="3278040" y="205821"/>
                </a:cubicBezTo>
                <a:cubicBezTo>
                  <a:pt x="3282931" y="189825"/>
                  <a:pt x="3286723" y="175201"/>
                  <a:pt x="3289419" y="161951"/>
                </a:cubicBezTo>
                <a:cubicBezTo>
                  <a:pt x="3272082" y="166411"/>
                  <a:pt x="3261363" y="169100"/>
                  <a:pt x="3257261" y="170017"/>
                </a:cubicBezTo>
                <a:cubicBezTo>
                  <a:pt x="3253160" y="170935"/>
                  <a:pt x="3246022" y="167683"/>
                  <a:pt x="3235848" y="160262"/>
                </a:cubicBezTo>
                <a:cubicBezTo>
                  <a:pt x="3225673" y="152841"/>
                  <a:pt x="3227423" y="148561"/>
                  <a:pt x="3241096" y="147421"/>
                </a:cubicBezTo>
                <a:cubicBezTo>
                  <a:pt x="3254770" y="146281"/>
                  <a:pt x="3271380" y="143674"/>
                  <a:pt x="3290925" y="139602"/>
                </a:cubicBezTo>
                <a:cubicBezTo>
                  <a:pt x="3291728" y="129262"/>
                  <a:pt x="3291907" y="119056"/>
                  <a:pt x="3291463" y="108982"/>
                </a:cubicBezTo>
                <a:cubicBezTo>
                  <a:pt x="3291018" y="98908"/>
                  <a:pt x="3289262" y="89275"/>
                  <a:pt x="3286193" y="80083"/>
                </a:cubicBezTo>
                <a:cubicBezTo>
                  <a:pt x="3265858" y="70245"/>
                  <a:pt x="3263819" y="63882"/>
                  <a:pt x="3280073" y="60992"/>
                </a:cubicBezTo>
                <a:cubicBezTo>
                  <a:pt x="3296328" y="58103"/>
                  <a:pt x="3313435" y="54417"/>
                  <a:pt x="3331397" y="49936"/>
                </a:cubicBezTo>
                <a:cubicBezTo>
                  <a:pt x="3349358" y="45455"/>
                  <a:pt x="3362777" y="41604"/>
                  <a:pt x="3371653" y="38385"/>
                </a:cubicBezTo>
                <a:cubicBezTo>
                  <a:pt x="3373872" y="37580"/>
                  <a:pt x="3376058" y="37112"/>
                  <a:pt x="3378210" y="36979"/>
                </a:cubicBezTo>
                <a:close/>
                <a:moveTo>
                  <a:pt x="5624266" y="36832"/>
                </a:moveTo>
                <a:cubicBezTo>
                  <a:pt x="5641186" y="35915"/>
                  <a:pt x="5653364" y="38713"/>
                  <a:pt x="5660801" y="45225"/>
                </a:cubicBezTo>
                <a:cubicBezTo>
                  <a:pt x="5670718" y="53908"/>
                  <a:pt x="5673908" y="60236"/>
                  <a:pt x="5670373" y="64208"/>
                </a:cubicBezTo>
                <a:cubicBezTo>
                  <a:pt x="5666838" y="68180"/>
                  <a:pt x="5656940" y="69715"/>
                  <a:pt x="5640679" y="68811"/>
                </a:cubicBezTo>
                <a:cubicBezTo>
                  <a:pt x="5624417" y="67908"/>
                  <a:pt x="5609126" y="67908"/>
                  <a:pt x="5594807" y="68811"/>
                </a:cubicBezTo>
                <a:cubicBezTo>
                  <a:pt x="5580489" y="69715"/>
                  <a:pt x="5559305" y="71314"/>
                  <a:pt x="5531255" y="73608"/>
                </a:cubicBezTo>
                <a:cubicBezTo>
                  <a:pt x="5539343" y="82327"/>
                  <a:pt x="5542265" y="88418"/>
                  <a:pt x="5540020" y="91881"/>
                </a:cubicBezTo>
                <a:cubicBezTo>
                  <a:pt x="5537776" y="95344"/>
                  <a:pt x="5536654" y="109659"/>
                  <a:pt x="5536654" y="134826"/>
                </a:cubicBezTo>
                <a:cubicBezTo>
                  <a:pt x="5556845" y="134826"/>
                  <a:pt x="5574444" y="137246"/>
                  <a:pt x="5589451" y="142086"/>
                </a:cubicBezTo>
                <a:cubicBezTo>
                  <a:pt x="5604458" y="146926"/>
                  <a:pt x="5613130" y="156620"/>
                  <a:pt x="5615468" y="171168"/>
                </a:cubicBezTo>
                <a:cubicBezTo>
                  <a:pt x="5617806" y="185716"/>
                  <a:pt x="5607459" y="187330"/>
                  <a:pt x="5584429" y="176008"/>
                </a:cubicBezTo>
                <a:cubicBezTo>
                  <a:pt x="5561398" y="164686"/>
                  <a:pt x="5545473" y="155498"/>
                  <a:pt x="5536654" y="148443"/>
                </a:cubicBezTo>
                <a:cubicBezTo>
                  <a:pt x="5537500" y="216229"/>
                  <a:pt x="5536500" y="261748"/>
                  <a:pt x="5533653" y="285001"/>
                </a:cubicBezTo>
                <a:cubicBezTo>
                  <a:pt x="5530807" y="308253"/>
                  <a:pt x="5526379" y="319880"/>
                  <a:pt x="5520371" y="319880"/>
                </a:cubicBezTo>
                <a:cubicBezTo>
                  <a:pt x="5515911" y="319880"/>
                  <a:pt x="5511183" y="314552"/>
                  <a:pt x="5506185" y="303898"/>
                </a:cubicBezTo>
                <a:cubicBezTo>
                  <a:pt x="5501187" y="293243"/>
                  <a:pt x="5499613" y="284072"/>
                  <a:pt x="5501463" y="276386"/>
                </a:cubicBezTo>
                <a:cubicBezTo>
                  <a:pt x="5503313" y="268700"/>
                  <a:pt x="5505113" y="260490"/>
                  <a:pt x="5506862" y="251757"/>
                </a:cubicBezTo>
                <a:cubicBezTo>
                  <a:pt x="5508612" y="243023"/>
                  <a:pt x="5509938" y="213332"/>
                  <a:pt x="5510842" y="162682"/>
                </a:cubicBezTo>
                <a:cubicBezTo>
                  <a:pt x="5511745" y="112033"/>
                  <a:pt x="5509028" y="83445"/>
                  <a:pt x="5502689" y="76921"/>
                </a:cubicBezTo>
                <a:cubicBezTo>
                  <a:pt x="5458063" y="84120"/>
                  <a:pt x="5430089" y="88841"/>
                  <a:pt x="5418767" y="91085"/>
                </a:cubicBezTo>
                <a:cubicBezTo>
                  <a:pt x="5407445" y="93329"/>
                  <a:pt x="5396791" y="89253"/>
                  <a:pt x="5386802" y="78857"/>
                </a:cubicBezTo>
                <a:cubicBezTo>
                  <a:pt x="5376815" y="68460"/>
                  <a:pt x="5377180" y="63717"/>
                  <a:pt x="5387899" y="64628"/>
                </a:cubicBezTo>
                <a:cubicBezTo>
                  <a:pt x="5398619" y="65538"/>
                  <a:pt x="5417118" y="64660"/>
                  <a:pt x="5443396" y="61992"/>
                </a:cubicBezTo>
                <a:cubicBezTo>
                  <a:pt x="5469675" y="59325"/>
                  <a:pt x="5496612" y="55955"/>
                  <a:pt x="5524210" y="51883"/>
                </a:cubicBezTo>
                <a:cubicBezTo>
                  <a:pt x="5551808" y="47810"/>
                  <a:pt x="5578993" y="43512"/>
                  <a:pt x="5605767" y="38987"/>
                </a:cubicBezTo>
                <a:cubicBezTo>
                  <a:pt x="5612460" y="37856"/>
                  <a:pt x="5618627" y="37138"/>
                  <a:pt x="5624266" y="36832"/>
                </a:cubicBezTo>
                <a:close/>
                <a:moveTo>
                  <a:pt x="4870806" y="34309"/>
                </a:moveTo>
                <a:cubicBezTo>
                  <a:pt x="4877962" y="32903"/>
                  <a:pt x="4885384" y="35689"/>
                  <a:pt x="4893070" y="42665"/>
                </a:cubicBezTo>
                <a:cubicBezTo>
                  <a:pt x="4900756" y="49642"/>
                  <a:pt x="4899555" y="54837"/>
                  <a:pt x="4889466" y="58250"/>
                </a:cubicBezTo>
                <a:cubicBezTo>
                  <a:pt x="4879378" y="61663"/>
                  <a:pt x="4853383" y="66187"/>
                  <a:pt x="4811481" y="71823"/>
                </a:cubicBezTo>
                <a:cubicBezTo>
                  <a:pt x="4820472" y="79523"/>
                  <a:pt x="4821136" y="85959"/>
                  <a:pt x="4813471" y="91128"/>
                </a:cubicBezTo>
                <a:cubicBezTo>
                  <a:pt x="4805806" y="96298"/>
                  <a:pt x="4792545" y="109502"/>
                  <a:pt x="4773687" y="130740"/>
                </a:cubicBezTo>
                <a:cubicBezTo>
                  <a:pt x="4801995" y="127183"/>
                  <a:pt x="4826621" y="123845"/>
                  <a:pt x="4847565" y="120726"/>
                </a:cubicBezTo>
                <a:cubicBezTo>
                  <a:pt x="4868508" y="117607"/>
                  <a:pt x="4882573" y="114671"/>
                  <a:pt x="4889757" y="111918"/>
                </a:cubicBezTo>
                <a:cubicBezTo>
                  <a:pt x="4896942" y="109165"/>
                  <a:pt x="4903889" y="109258"/>
                  <a:pt x="4910601" y="112198"/>
                </a:cubicBezTo>
                <a:cubicBezTo>
                  <a:pt x="4917312" y="115137"/>
                  <a:pt x="4925414" y="120838"/>
                  <a:pt x="4934907" y="129298"/>
                </a:cubicBezTo>
                <a:cubicBezTo>
                  <a:pt x="4944401" y="137759"/>
                  <a:pt x="4946605" y="144761"/>
                  <a:pt x="4941521" y="150303"/>
                </a:cubicBezTo>
                <a:cubicBezTo>
                  <a:pt x="4936438" y="155846"/>
                  <a:pt x="4932599" y="164891"/>
                  <a:pt x="4930003" y="177438"/>
                </a:cubicBezTo>
                <a:cubicBezTo>
                  <a:pt x="4927408" y="189986"/>
                  <a:pt x="4925199" y="205800"/>
                  <a:pt x="4923378" y="224879"/>
                </a:cubicBezTo>
                <a:cubicBezTo>
                  <a:pt x="4921557" y="243959"/>
                  <a:pt x="4917825" y="259615"/>
                  <a:pt x="4912181" y="271847"/>
                </a:cubicBezTo>
                <a:cubicBezTo>
                  <a:pt x="4906539" y="284079"/>
                  <a:pt x="4899555" y="292666"/>
                  <a:pt x="4891230" y="297606"/>
                </a:cubicBezTo>
                <a:cubicBezTo>
                  <a:pt x="4882906" y="302546"/>
                  <a:pt x="4877425" y="298667"/>
                  <a:pt x="4874786" y="285969"/>
                </a:cubicBezTo>
                <a:cubicBezTo>
                  <a:pt x="4872148" y="273270"/>
                  <a:pt x="4869832" y="264261"/>
                  <a:pt x="4867838" y="258941"/>
                </a:cubicBezTo>
                <a:cubicBezTo>
                  <a:pt x="4857227" y="258167"/>
                  <a:pt x="4836214" y="259131"/>
                  <a:pt x="4804802" y="261834"/>
                </a:cubicBezTo>
                <a:cubicBezTo>
                  <a:pt x="4773390" y="264537"/>
                  <a:pt x="4746936" y="266713"/>
                  <a:pt x="4725440" y="268363"/>
                </a:cubicBezTo>
                <a:cubicBezTo>
                  <a:pt x="4718256" y="286503"/>
                  <a:pt x="4712104" y="290310"/>
                  <a:pt x="4706984" y="279785"/>
                </a:cubicBezTo>
                <a:cubicBezTo>
                  <a:pt x="4701865" y="269259"/>
                  <a:pt x="4698850" y="254478"/>
                  <a:pt x="4697939" y="235441"/>
                </a:cubicBezTo>
                <a:cubicBezTo>
                  <a:pt x="4697028" y="216404"/>
                  <a:pt x="4695261" y="199863"/>
                  <a:pt x="4692637" y="185817"/>
                </a:cubicBezTo>
                <a:cubicBezTo>
                  <a:pt x="4690013" y="171770"/>
                  <a:pt x="4686191" y="158854"/>
                  <a:pt x="4681172" y="147066"/>
                </a:cubicBezTo>
                <a:cubicBezTo>
                  <a:pt x="4676153" y="135278"/>
                  <a:pt x="4677917" y="130087"/>
                  <a:pt x="4686463" y="131492"/>
                </a:cubicBezTo>
                <a:cubicBezTo>
                  <a:pt x="4695010" y="132898"/>
                  <a:pt x="4701653" y="134249"/>
                  <a:pt x="4706393" y="135547"/>
                </a:cubicBezTo>
                <a:cubicBezTo>
                  <a:pt x="4711132" y="136845"/>
                  <a:pt x="4727182" y="136260"/>
                  <a:pt x="4754544" y="133794"/>
                </a:cubicBezTo>
                <a:cubicBezTo>
                  <a:pt x="4767249" y="114320"/>
                  <a:pt x="4774713" y="100797"/>
                  <a:pt x="4776935" y="93226"/>
                </a:cubicBezTo>
                <a:cubicBezTo>
                  <a:pt x="4779159" y="85654"/>
                  <a:pt x="4780270" y="79767"/>
                  <a:pt x="4780270" y="75566"/>
                </a:cubicBezTo>
                <a:cubicBezTo>
                  <a:pt x="4775652" y="76412"/>
                  <a:pt x="4770257" y="77297"/>
                  <a:pt x="4764083" y="78222"/>
                </a:cubicBezTo>
                <a:cubicBezTo>
                  <a:pt x="4757910" y="79147"/>
                  <a:pt x="4752522" y="79366"/>
                  <a:pt x="4747918" y="78878"/>
                </a:cubicBezTo>
                <a:cubicBezTo>
                  <a:pt x="4743315" y="78391"/>
                  <a:pt x="4737206" y="74544"/>
                  <a:pt x="4729592" y="67338"/>
                </a:cubicBezTo>
                <a:cubicBezTo>
                  <a:pt x="4721977" y="60132"/>
                  <a:pt x="4726745" y="56529"/>
                  <a:pt x="4743896" y="56529"/>
                </a:cubicBezTo>
                <a:cubicBezTo>
                  <a:pt x="4757992" y="56529"/>
                  <a:pt x="4776573" y="54532"/>
                  <a:pt x="4799640" y="50538"/>
                </a:cubicBezTo>
                <a:cubicBezTo>
                  <a:pt x="4822706" y="46544"/>
                  <a:pt x="4838545" y="43192"/>
                  <a:pt x="4847156" y="40482"/>
                </a:cubicBezTo>
                <a:cubicBezTo>
                  <a:pt x="4855767" y="37772"/>
                  <a:pt x="4863651" y="35714"/>
                  <a:pt x="4870806" y="34309"/>
                </a:cubicBezTo>
                <a:close/>
                <a:moveTo>
                  <a:pt x="6488937" y="34152"/>
                </a:moveTo>
                <a:cubicBezTo>
                  <a:pt x="6491166" y="33936"/>
                  <a:pt x="6494044" y="34307"/>
                  <a:pt x="6497569" y="35266"/>
                </a:cubicBezTo>
                <a:cubicBezTo>
                  <a:pt x="6511673" y="39102"/>
                  <a:pt x="6520697" y="44286"/>
                  <a:pt x="6524641" y="50818"/>
                </a:cubicBezTo>
                <a:cubicBezTo>
                  <a:pt x="6528583" y="57350"/>
                  <a:pt x="6529100" y="64907"/>
                  <a:pt x="6526189" y="73490"/>
                </a:cubicBezTo>
                <a:cubicBezTo>
                  <a:pt x="6523278" y="82072"/>
                  <a:pt x="6517539" y="83417"/>
                  <a:pt x="6508970" y="77523"/>
                </a:cubicBezTo>
                <a:cubicBezTo>
                  <a:pt x="6500401" y="71629"/>
                  <a:pt x="6492870" y="63111"/>
                  <a:pt x="6486374" y="51969"/>
                </a:cubicBezTo>
                <a:cubicBezTo>
                  <a:pt x="6481393" y="40740"/>
                  <a:pt x="6482248" y="34801"/>
                  <a:pt x="6488937" y="34152"/>
                </a:cubicBezTo>
                <a:close/>
                <a:moveTo>
                  <a:pt x="3051657" y="34109"/>
                </a:moveTo>
                <a:cubicBezTo>
                  <a:pt x="3055296" y="34292"/>
                  <a:pt x="3059821" y="34925"/>
                  <a:pt x="3065233" y="36008"/>
                </a:cubicBezTo>
                <a:cubicBezTo>
                  <a:pt x="3086879" y="40339"/>
                  <a:pt x="3096627" y="49362"/>
                  <a:pt x="3094476" y="63079"/>
                </a:cubicBezTo>
                <a:cubicBezTo>
                  <a:pt x="3092325" y="76795"/>
                  <a:pt x="3083986" y="79796"/>
                  <a:pt x="3069459" y="72081"/>
                </a:cubicBezTo>
                <a:cubicBezTo>
                  <a:pt x="3058432" y="63821"/>
                  <a:pt x="3049559" y="54661"/>
                  <a:pt x="3042840" y="44601"/>
                </a:cubicBezTo>
                <a:cubicBezTo>
                  <a:pt x="3037801" y="37057"/>
                  <a:pt x="3040740" y="33559"/>
                  <a:pt x="3051657" y="34109"/>
                </a:cubicBezTo>
                <a:close/>
                <a:moveTo>
                  <a:pt x="1660543" y="32246"/>
                </a:moveTo>
                <a:cubicBezTo>
                  <a:pt x="1664583" y="32904"/>
                  <a:pt x="1668895" y="34925"/>
                  <a:pt x="1673481" y="38310"/>
                </a:cubicBezTo>
                <a:cubicBezTo>
                  <a:pt x="1682651" y="45078"/>
                  <a:pt x="1689140" y="51858"/>
                  <a:pt x="1692948" y="58648"/>
                </a:cubicBezTo>
                <a:cubicBezTo>
                  <a:pt x="1696755" y="65438"/>
                  <a:pt x="1694421" y="69915"/>
                  <a:pt x="1685946" y="72081"/>
                </a:cubicBezTo>
                <a:cubicBezTo>
                  <a:pt x="1677471" y="74246"/>
                  <a:pt x="1665447" y="80223"/>
                  <a:pt x="1649873" y="90010"/>
                </a:cubicBezTo>
                <a:cubicBezTo>
                  <a:pt x="1634300" y="99797"/>
                  <a:pt x="1619064" y="110190"/>
                  <a:pt x="1604164" y="121189"/>
                </a:cubicBezTo>
                <a:cubicBezTo>
                  <a:pt x="1615865" y="126208"/>
                  <a:pt x="1620343" y="131116"/>
                  <a:pt x="1617597" y="135913"/>
                </a:cubicBezTo>
                <a:cubicBezTo>
                  <a:pt x="1614851" y="140710"/>
                  <a:pt x="1613044" y="149192"/>
                  <a:pt x="1612176" y="161359"/>
                </a:cubicBezTo>
                <a:cubicBezTo>
                  <a:pt x="1611309" y="173527"/>
                  <a:pt x="1611545" y="191273"/>
                  <a:pt x="1612886" y="214597"/>
                </a:cubicBezTo>
                <a:cubicBezTo>
                  <a:pt x="1614227" y="237922"/>
                  <a:pt x="1614668" y="255467"/>
                  <a:pt x="1614209" y="267233"/>
                </a:cubicBezTo>
                <a:cubicBezTo>
                  <a:pt x="1613750" y="278999"/>
                  <a:pt x="1608262" y="291615"/>
                  <a:pt x="1597743" y="305081"/>
                </a:cubicBezTo>
                <a:cubicBezTo>
                  <a:pt x="1587224" y="318546"/>
                  <a:pt x="1579029" y="320314"/>
                  <a:pt x="1573157" y="310383"/>
                </a:cubicBezTo>
                <a:cubicBezTo>
                  <a:pt x="1567284" y="300452"/>
                  <a:pt x="1558809" y="289851"/>
                  <a:pt x="1547731" y="278580"/>
                </a:cubicBezTo>
                <a:cubicBezTo>
                  <a:pt x="1536654" y="267309"/>
                  <a:pt x="1537044" y="263247"/>
                  <a:pt x="1548904" y="266394"/>
                </a:cubicBezTo>
                <a:cubicBezTo>
                  <a:pt x="1560763" y="269542"/>
                  <a:pt x="1568930" y="270983"/>
                  <a:pt x="1573404" y="270718"/>
                </a:cubicBezTo>
                <a:cubicBezTo>
                  <a:pt x="1577878" y="270453"/>
                  <a:pt x="1580724" y="267065"/>
                  <a:pt x="1581944" y="260554"/>
                </a:cubicBezTo>
                <a:cubicBezTo>
                  <a:pt x="1583163" y="254044"/>
                  <a:pt x="1583994" y="238080"/>
                  <a:pt x="1584439" y="212662"/>
                </a:cubicBezTo>
                <a:cubicBezTo>
                  <a:pt x="1584883" y="187244"/>
                  <a:pt x="1584231" y="167544"/>
                  <a:pt x="1582481" y="153562"/>
                </a:cubicBezTo>
                <a:cubicBezTo>
                  <a:pt x="1580732" y="139580"/>
                  <a:pt x="1577358" y="128682"/>
                  <a:pt x="1572360" y="120866"/>
                </a:cubicBezTo>
                <a:cubicBezTo>
                  <a:pt x="1567363" y="113051"/>
                  <a:pt x="1567991" y="109620"/>
                  <a:pt x="1574242" y="110574"/>
                </a:cubicBezTo>
                <a:cubicBezTo>
                  <a:pt x="1580495" y="111527"/>
                  <a:pt x="1586339" y="112398"/>
                  <a:pt x="1591773" y="113187"/>
                </a:cubicBezTo>
                <a:cubicBezTo>
                  <a:pt x="1613843" y="92523"/>
                  <a:pt x="1629048" y="77713"/>
                  <a:pt x="1637387" y="68757"/>
                </a:cubicBezTo>
                <a:cubicBezTo>
                  <a:pt x="1645725" y="59802"/>
                  <a:pt x="1641244" y="56898"/>
                  <a:pt x="1623942" y="60046"/>
                </a:cubicBezTo>
                <a:cubicBezTo>
                  <a:pt x="1606641" y="63193"/>
                  <a:pt x="1587066" y="66986"/>
                  <a:pt x="1565219" y="71425"/>
                </a:cubicBezTo>
                <a:cubicBezTo>
                  <a:pt x="1543372" y="75863"/>
                  <a:pt x="1529093" y="79463"/>
                  <a:pt x="1522382" y="82223"/>
                </a:cubicBezTo>
                <a:cubicBezTo>
                  <a:pt x="1515670" y="84983"/>
                  <a:pt x="1508540" y="84915"/>
                  <a:pt x="1500989" y="82019"/>
                </a:cubicBezTo>
                <a:cubicBezTo>
                  <a:pt x="1493439" y="79122"/>
                  <a:pt x="1486900" y="73920"/>
                  <a:pt x="1481372" y="66413"/>
                </a:cubicBezTo>
                <a:cubicBezTo>
                  <a:pt x="1475844" y="58906"/>
                  <a:pt x="1478891" y="55611"/>
                  <a:pt x="1490514" y="56529"/>
                </a:cubicBezTo>
                <a:cubicBezTo>
                  <a:pt x="1502137" y="57447"/>
                  <a:pt x="1519531" y="56791"/>
                  <a:pt x="1542698" y="54561"/>
                </a:cubicBezTo>
                <a:cubicBezTo>
                  <a:pt x="1565865" y="52331"/>
                  <a:pt x="1587665" y="49441"/>
                  <a:pt x="1608100" y="45892"/>
                </a:cubicBezTo>
                <a:cubicBezTo>
                  <a:pt x="1628535" y="42343"/>
                  <a:pt x="1642248" y="38500"/>
                  <a:pt x="1649239" y="34363"/>
                </a:cubicBezTo>
                <a:cubicBezTo>
                  <a:pt x="1652734" y="32294"/>
                  <a:pt x="1656502" y="31589"/>
                  <a:pt x="1660543" y="32246"/>
                </a:cubicBezTo>
                <a:close/>
                <a:moveTo>
                  <a:pt x="4463294" y="24628"/>
                </a:moveTo>
                <a:cubicBezTo>
                  <a:pt x="4464853" y="24597"/>
                  <a:pt x="4466840" y="24934"/>
                  <a:pt x="4469256" y="25640"/>
                </a:cubicBezTo>
                <a:cubicBezTo>
                  <a:pt x="4478922" y="28465"/>
                  <a:pt x="4487271" y="31713"/>
                  <a:pt x="4494305" y="35384"/>
                </a:cubicBezTo>
                <a:cubicBezTo>
                  <a:pt x="4501339" y="39055"/>
                  <a:pt x="4503486" y="43927"/>
                  <a:pt x="4500747" y="50000"/>
                </a:cubicBezTo>
                <a:cubicBezTo>
                  <a:pt x="4498008" y="56074"/>
                  <a:pt x="4496209" y="66219"/>
                  <a:pt x="4495348" y="80438"/>
                </a:cubicBezTo>
                <a:cubicBezTo>
                  <a:pt x="4494488" y="94656"/>
                  <a:pt x="4494058" y="109624"/>
                  <a:pt x="4494058" y="125340"/>
                </a:cubicBezTo>
                <a:cubicBezTo>
                  <a:pt x="4506175" y="116206"/>
                  <a:pt x="4514008" y="108975"/>
                  <a:pt x="4517558" y="103647"/>
                </a:cubicBezTo>
                <a:cubicBezTo>
                  <a:pt x="4521107" y="98320"/>
                  <a:pt x="4527391" y="96839"/>
                  <a:pt x="4536411" y="99205"/>
                </a:cubicBezTo>
                <a:cubicBezTo>
                  <a:pt x="4545432" y="101572"/>
                  <a:pt x="4553225" y="104956"/>
                  <a:pt x="4559793" y="109358"/>
                </a:cubicBezTo>
                <a:cubicBezTo>
                  <a:pt x="4566361" y="113761"/>
                  <a:pt x="4567949" y="117952"/>
                  <a:pt x="4564558" y="121931"/>
                </a:cubicBezTo>
                <a:cubicBezTo>
                  <a:pt x="4561166" y="125910"/>
                  <a:pt x="4557997" y="131274"/>
                  <a:pt x="4555050" y="138021"/>
                </a:cubicBezTo>
                <a:cubicBezTo>
                  <a:pt x="4552103" y="144768"/>
                  <a:pt x="4549952" y="153985"/>
                  <a:pt x="4548597" y="165672"/>
                </a:cubicBezTo>
                <a:cubicBezTo>
                  <a:pt x="4547242" y="177360"/>
                  <a:pt x="4545127" y="186795"/>
                  <a:pt x="4542252" y="193980"/>
                </a:cubicBezTo>
                <a:cubicBezTo>
                  <a:pt x="4539376" y="201164"/>
                  <a:pt x="4533809" y="207969"/>
                  <a:pt x="4525549" y="214393"/>
                </a:cubicBezTo>
                <a:cubicBezTo>
                  <a:pt x="4517289" y="220818"/>
                  <a:pt x="4512022" y="219832"/>
                  <a:pt x="4509749" y="211435"/>
                </a:cubicBezTo>
                <a:cubicBezTo>
                  <a:pt x="4507477" y="203039"/>
                  <a:pt x="4503142" y="193790"/>
                  <a:pt x="4496746" y="183687"/>
                </a:cubicBezTo>
                <a:cubicBezTo>
                  <a:pt x="4495147" y="181162"/>
                  <a:pt x="4493989" y="179038"/>
                  <a:pt x="4493271" y="177318"/>
                </a:cubicBezTo>
                <a:lnTo>
                  <a:pt x="4492456" y="173445"/>
                </a:lnTo>
                <a:lnTo>
                  <a:pt x="4492186" y="178613"/>
                </a:lnTo>
                <a:cubicBezTo>
                  <a:pt x="4491455" y="188775"/>
                  <a:pt x="4490573" y="197959"/>
                  <a:pt x="4489541" y="206165"/>
                </a:cubicBezTo>
                <a:cubicBezTo>
                  <a:pt x="4487476" y="222578"/>
                  <a:pt x="4483675" y="229368"/>
                  <a:pt x="4478140" y="226536"/>
                </a:cubicBezTo>
                <a:cubicBezTo>
                  <a:pt x="4472605" y="223704"/>
                  <a:pt x="4469350" y="218598"/>
                  <a:pt x="4468374" y="211220"/>
                </a:cubicBezTo>
                <a:cubicBezTo>
                  <a:pt x="4467399" y="203842"/>
                  <a:pt x="4467363" y="186516"/>
                  <a:pt x="4468267" y="159241"/>
                </a:cubicBezTo>
                <a:cubicBezTo>
                  <a:pt x="4461384" y="164418"/>
                  <a:pt x="4452399" y="170562"/>
                  <a:pt x="4441314" y="177675"/>
                </a:cubicBezTo>
                <a:cubicBezTo>
                  <a:pt x="4440454" y="215289"/>
                  <a:pt x="4444218" y="238922"/>
                  <a:pt x="4452607" y="248573"/>
                </a:cubicBezTo>
                <a:cubicBezTo>
                  <a:pt x="4460996" y="258224"/>
                  <a:pt x="4478097" y="262834"/>
                  <a:pt x="4503909" y="262404"/>
                </a:cubicBezTo>
                <a:cubicBezTo>
                  <a:pt x="4529722" y="261974"/>
                  <a:pt x="4547464" y="259446"/>
                  <a:pt x="4557137" y="254822"/>
                </a:cubicBezTo>
                <a:cubicBezTo>
                  <a:pt x="4566809" y="250197"/>
                  <a:pt x="4573316" y="245372"/>
                  <a:pt x="4576657" y="240345"/>
                </a:cubicBezTo>
                <a:cubicBezTo>
                  <a:pt x="4579999" y="235319"/>
                  <a:pt x="4583939" y="223220"/>
                  <a:pt x="4588477" y="204047"/>
                </a:cubicBezTo>
                <a:cubicBezTo>
                  <a:pt x="4593016" y="184874"/>
                  <a:pt x="4596396" y="185333"/>
                  <a:pt x="4598619" y="205423"/>
                </a:cubicBezTo>
                <a:cubicBezTo>
                  <a:pt x="4600842" y="225514"/>
                  <a:pt x="4604219" y="239707"/>
                  <a:pt x="4608751" y="248003"/>
                </a:cubicBezTo>
                <a:cubicBezTo>
                  <a:pt x="4613282" y="256299"/>
                  <a:pt x="4611314" y="263559"/>
                  <a:pt x="4602846" y="269782"/>
                </a:cubicBezTo>
                <a:cubicBezTo>
                  <a:pt x="4594378" y="276006"/>
                  <a:pt x="4581164" y="280960"/>
                  <a:pt x="4563203" y="284646"/>
                </a:cubicBezTo>
                <a:cubicBezTo>
                  <a:pt x="4545241" y="288331"/>
                  <a:pt x="4525660" y="289945"/>
                  <a:pt x="4504458" y="289486"/>
                </a:cubicBezTo>
                <a:cubicBezTo>
                  <a:pt x="4483256" y="289027"/>
                  <a:pt x="4465732" y="285696"/>
                  <a:pt x="4451887" y="279494"/>
                </a:cubicBezTo>
                <a:cubicBezTo>
                  <a:pt x="4438041" y="273292"/>
                  <a:pt x="4428985" y="262601"/>
                  <a:pt x="4424719" y="247422"/>
                </a:cubicBezTo>
                <a:cubicBezTo>
                  <a:pt x="4420453" y="232243"/>
                  <a:pt x="4418320" y="212299"/>
                  <a:pt x="4418320" y="187591"/>
                </a:cubicBezTo>
                <a:cubicBezTo>
                  <a:pt x="4417847" y="190904"/>
                  <a:pt x="4416126" y="193084"/>
                  <a:pt x="4413157" y="194130"/>
                </a:cubicBezTo>
                <a:cubicBezTo>
                  <a:pt x="4410189" y="195177"/>
                  <a:pt x="4404908" y="193421"/>
                  <a:pt x="4397315" y="188860"/>
                </a:cubicBezTo>
                <a:cubicBezTo>
                  <a:pt x="4389722" y="184300"/>
                  <a:pt x="4389209" y="180737"/>
                  <a:pt x="4395777" y="178170"/>
                </a:cubicBezTo>
                <a:cubicBezTo>
                  <a:pt x="4402345" y="175603"/>
                  <a:pt x="4409407" y="172427"/>
                  <a:pt x="4416965" y="168641"/>
                </a:cubicBezTo>
                <a:cubicBezTo>
                  <a:pt x="4416965" y="156150"/>
                  <a:pt x="4416750" y="145126"/>
                  <a:pt x="4416319" y="135569"/>
                </a:cubicBezTo>
                <a:cubicBezTo>
                  <a:pt x="4415889" y="126011"/>
                  <a:pt x="4413864" y="116743"/>
                  <a:pt x="4410243" y="107767"/>
                </a:cubicBezTo>
                <a:cubicBezTo>
                  <a:pt x="4406622" y="98790"/>
                  <a:pt x="4409680" y="95495"/>
                  <a:pt x="4419417" y="97883"/>
                </a:cubicBezTo>
                <a:cubicBezTo>
                  <a:pt x="4429154" y="100270"/>
                  <a:pt x="4436607" y="103389"/>
                  <a:pt x="4441777" y="107240"/>
                </a:cubicBezTo>
                <a:cubicBezTo>
                  <a:pt x="4446947" y="111090"/>
                  <a:pt x="4448180" y="115292"/>
                  <a:pt x="4445477" y="119845"/>
                </a:cubicBezTo>
                <a:cubicBezTo>
                  <a:pt x="4442774" y="124398"/>
                  <a:pt x="4441422" y="137028"/>
                  <a:pt x="4441422" y="157735"/>
                </a:cubicBezTo>
                <a:cubicBezTo>
                  <a:pt x="4450298" y="151970"/>
                  <a:pt x="4459247" y="145395"/>
                  <a:pt x="4468267" y="138010"/>
                </a:cubicBezTo>
                <a:cubicBezTo>
                  <a:pt x="4468267" y="109903"/>
                  <a:pt x="4468048" y="87934"/>
                  <a:pt x="4467611" y="72102"/>
                </a:cubicBezTo>
                <a:cubicBezTo>
                  <a:pt x="4467173" y="56271"/>
                  <a:pt x="4464922" y="43863"/>
                  <a:pt x="4460857" y="34879"/>
                </a:cubicBezTo>
                <a:cubicBezTo>
                  <a:pt x="4457808" y="28141"/>
                  <a:pt x="4458620" y="24724"/>
                  <a:pt x="4463294" y="24628"/>
                </a:cubicBezTo>
                <a:close/>
                <a:moveTo>
                  <a:pt x="2748329" y="23865"/>
                </a:moveTo>
                <a:cubicBezTo>
                  <a:pt x="2752475" y="23905"/>
                  <a:pt x="2756800" y="24765"/>
                  <a:pt x="2761302" y="26447"/>
                </a:cubicBezTo>
                <a:cubicBezTo>
                  <a:pt x="2770308" y="29809"/>
                  <a:pt x="2778213" y="34786"/>
                  <a:pt x="2785018" y="41375"/>
                </a:cubicBezTo>
                <a:cubicBezTo>
                  <a:pt x="2791822" y="47964"/>
                  <a:pt x="2793177" y="54410"/>
                  <a:pt x="2789083" y="60713"/>
                </a:cubicBezTo>
                <a:cubicBezTo>
                  <a:pt x="2784989" y="67015"/>
                  <a:pt x="2782508" y="80294"/>
                  <a:pt x="2781640" y="100550"/>
                </a:cubicBezTo>
                <a:cubicBezTo>
                  <a:pt x="2780773" y="120805"/>
                  <a:pt x="2781465" y="153494"/>
                  <a:pt x="2783716" y="198615"/>
                </a:cubicBezTo>
                <a:cubicBezTo>
                  <a:pt x="2785968" y="243737"/>
                  <a:pt x="2785695" y="272819"/>
                  <a:pt x="2782899" y="285861"/>
                </a:cubicBezTo>
                <a:cubicBezTo>
                  <a:pt x="2780102" y="298904"/>
                  <a:pt x="2775775" y="308508"/>
                  <a:pt x="2769917" y="314674"/>
                </a:cubicBezTo>
                <a:cubicBezTo>
                  <a:pt x="2764059" y="320841"/>
                  <a:pt x="2759166" y="318299"/>
                  <a:pt x="2755236" y="307049"/>
                </a:cubicBezTo>
                <a:cubicBezTo>
                  <a:pt x="2751307" y="295799"/>
                  <a:pt x="2748640" y="287005"/>
                  <a:pt x="2747235" y="280666"/>
                </a:cubicBezTo>
                <a:cubicBezTo>
                  <a:pt x="2696599" y="279806"/>
                  <a:pt x="2663427" y="280050"/>
                  <a:pt x="2647717" y="281398"/>
                </a:cubicBezTo>
                <a:cubicBezTo>
                  <a:pt x="2632007" y="282746"/>
                  <a:pt x="2608400" y="283843"/>
                  <a:pt x="2576894" y="284689"/>
                </a:cubicBezTo>
                <a:cubicBezTo>
                  <a:pt x="2569782" y="303647"/>
                  <a:pt x="2562974" y="305998"/>
                  <a:pt x="2556470" y="291744"/>
                </a:cubicBezTo>
                <a:cubicBezTo>
                  <a:pt x="2549967" y="277490"/>
                  <a:pt x="2548063" y="263049"/>
                  <a:pt x="2550759" y="248422"/>
                </a:cubicBezTo>
                <a:cubicBezTo>
                  <a:pt x="2553455" y="233795"/>
                  <a:pt x="2555703" y="212959"/>
                  <a:pt x="2557503" y="185913"/>
                </a:cubicBezTo>
                <a:cubicBezTo>
                  <a:pt x="2559302" y="158868"/>
                  <a:pt x="2560202" y="131507"/>
                  <a:pt x="2560202" y="103830"/>
                </a:cubicBezTo>
                <a:cubicBezTo>
                  <a:pt x="2560202" y="76498"/>
                  <a:pt x="2558403" y="57726"/>
                  <a:pt x="2554803" y="47516"/>
                </a:cubicBezTo>
                <a:cubicBezTo>
                  <a:pt x="2551204" y="37306"/>
                  <a:pt x="2552609" y="32681"/>
                  <a:pt x="2559019" y="33642"/>
                </a:cubicBezTo>
                <a:cubicBezTo>
                  <a:pt x="2565429" y="34603"/>
                  <a:pt x="2571481" y="36402"/>
                  <a:pt x="2577174" y="39041"/>
                </a:cubicBezTo>
                <a:cubicBezTo>
                  <a:pt x="2582867" y="41680"/>
                  <a:pt x="2593773" y="42562"/>
                  <a:pt x="2609891" y="41687"/>
                </a:cubicBezTo>
                <a:cubicBezTo>
                  <a:pt x="2626010" y="40812"/>
                  <a:pt x="2649234" y="38815"/>
                  <a:pt x="2679563" y="35696"/>
                </a:cubicBezTo>
                <a:cubicBezTo>
                  <a:pt x="2709893" y="32577"/>
                  <a:pt x="2728847" y="29415"/>
                  <a:pt x="2736426" y="26210"/>
                </a:cubicBezTo>
                <a:cubicBezTo>
                  <a:pt x="2740215" y="24608"/>
                  <a:pt x="2744183" y="23826"/>
                  <a:pt x="2748329" y="23865"/>
                </a:cubicBezTo>
                <a:close/>
                <a:moveTo>
                  <a:pt x="2931920" y="20857"/>
                </a:moveTo>
                <a:cubicBezTo>
                  <a:pt x="2932866" y="20509"/>
                  <a:pt x="2934140" y="20515"/>
                  <a:pt x="2935740" y="20876"/>
                </a:cubicBezTo>
                <a:cubicBezTo>
                  <a:pt x="2942143" y="22317"/>
                  <a:pt x="2950267" y="25066"/>
                  <a:pt x="2960112" y="29125"/>
                </a:cubicBezTo>
                <a:cubicBezTo>
                  <a:pt x="2969956" y="33183"/>
                  <a:pt x="2972853" y="40041"/>
                  <a:pt x="2968802" y="49699"/>
                </a:cubicBezTo>
                <a:cubicBezTo>
                  <a:pt x="2964750" y="59357"/>
                  <a:pt x="2962725" y="80972"/>
                  <a:pt x="2962725" y="114542"/>
                </a:cubicBezTo>
                <a:cubicBezTo>
                  <a:pt x="2968002" y="113166"/>
                  <a:pt x="2973523" y="111473"/>
                  <a:pt x="2979288" y="109466"/>
                </a:cubicBezTo>
                <a:cubicBezTo>
                  <a:pt x="2985053" y="107458"/>
                  <a:pt x="2990258" y="108527"/>
                  <a:pt x="2994904" y="112671"/>
                </a:cubicBezTo>
                <a:cubicBezTo>
                  <a:pt x="2999551" y="116815"/>
                  <a:pt x="3000200" y="120820"/>
                  <a:pt x="2996851" y="124684"/>
                </a:cubicBezTo>
                <a:cubicBezTo>
                  <a:pt x="2993503" y="128549"/>
                  <a:pt x="2982127" y="133428"/>
                  <a:pt x="2962725" y="139322"/>
                </a:cubicBezTo>
                <a:lnTo>
                  <a:pt x="2962725" y="166619"/>
                </a:lnTo>
                <a:cubicBezTo>
                  <a:pt x="2970282" y="168124"/>
                  <a:pt x="2977570" y="171136"/>
                  <a:pt x="2984590" y="175653"/>
                </a:cubicBezTo>
                <a:cubicBezTo>
                  <a:pt x="2991610" y="180170"/>
                  <a:pt x="2994822" y="187340"/>
                  <a:pt x="2994227" y="197163"/>
                </a:cubicBezTo>
                <a:cubicBezTo>
                  <a:pt x="2993632" y="206986"/>
                  <a:pt x="2989562" y="209944"/>
                  <a:pt x="2982020" y="206036"/>
                </a:cubicBezTo>
                <a:cubicBezTo>
                  <a:pt x="2974477" y="202129"/>
                  <a:pt x="2967973" y="194632"/>
                  <a:pt x="2962510" y="183547"/>
                </a:cubicBezTo>
                <a:cubicBezTo>
                  <a:pt x="2961707" y="250703"/>
                  <a:pt x="2958308" y="291113"/>
                  <a:pt x="2952314" y="304779"/>
                </a:cubicBezTo>
                <a:cubicBezTo>
                  <a:pt x="2946320" y="318446"/>
                  <a:pt x="2940680" y="317643"/>
                  <a:pt x="2935396" y="302370"/>
                </a:cubicBezTo>
                <a:cubicBezTo>
                  <a:pt x="2930112" y="287098"/>
                  <a:pt x="2929051" y="274185"/>
                  <a:pt x="2932213" y="263630"/>
                </a:cubicBezTo>
                <a:cubicBezTo>
                  <a:pt x="2935375" y="253076"/>
                  <a:pt x="2937626" y="238599"/>
                  <a:pt x="2938967" y="220201"/>
                </a:cubicBezTo>
                <a:cubicBezTo>
                  <a:pt x="2940308" y="201802"/>
                  <a:pt x="2940978" y="185533"/>
                  <a:pt x="2940978" y="171394"/>
                </a:cubicBezTo>
                <a:cubicBezTo>
                  <a:pt x="2937006" y="189104"/>
                  <a:pt x="2929735" y="204394"/>
                  <a:pt x="2919166" y="217265"/>
                </a:cubicBezTo>
                <a:cubicBezTo>
                  <a:pt x="2908598" y="230135"/>
                  <a:pt x="2894519" y="241905"/>
                  <a:pt x="2876931" y="252574"/>
                </a:cubicBezTo>
                <a:cubicBezTo>
                  <a:pt x="2859343" y="263243"/>
                  <a:pt x="2856919" y="260730"/>
                  <a:pt x="2869661" y="245035"/>
                </a:cubicBezTo>
                <a:cubicBezTo>
                  <a:pt x="2882402" y="229339"/>
                  <a:pt x="2894555" y="212586"/>
                  <a:pt x="2906121" y="194776"/>
                </a:cubicBezTo>
                <a:cubicBezTo>
                  <a:pt x="2917686" y="176965"/>
                  <a:pt x="2926602" y="161076"/>
                  <a:pt x="2932869" y="147109"/>
                </a:cubicBezTo>
                <a:cubicBezTo>
                  <a:pt x="2924365" y="149805"/>
                  <a:pt x="2915897" y="151827"/>
                  <a:pt x="2907465" y="153175"/>
                </a:cubicBezTo>
                <a:cubicBezTo>
                  <a:pt x="2899033" y="154523"/>
                  <a:pt x="2889912" y="153171"/>
                  <a:pt x="2880104" y="149120"/>
                </a:cubicBezTo>
                <a:cubicBezTo>
                  <a:pt x="2870295" y="145069"/>
                  <a:pt x="2873242" y="141036"/>
                  <a:pt x="2888944" y="137021"/>
                </a:cubicBezTo>
                <a:cubicBezTo>
                  <a:pt x="2904647" y="133005"/>
                  <a:pt x="2921992" y="127692"/>
                  <a:pt x="2940978" y="121081"/>
                </a:cubicBezTo>
                <a:cubicBezTo>
                  <a:pt x="2940978" y="92745"/>
                  <a:pt x="2940537" y="73544"/>
                  <a:pt x="2939655" y="63477"/>
                </a:cubicBezTo>
                <a:cubicBezTo>
                  <a:pt x="2938773" y="53410"/>
                  <a:pt x="2936300" y="43433"/>
                  <a:pt x="2932234" y="33545"/>
                </a:cubicBezTo>
                <a:cubicBezTo>
                  <a:pt x="2929185" y="26129"/>
                  <a:pt x="2929080" y="21900"/>
                  <a:pt x="2931920" y="20857"/>
                </a:cubicBezTo>
                <a:close/>
                <a:moveTo>
                  <a:pt x="6688579" y="20736"/>
                </a:moveTo>
                <a:cubicBezTo>
                  <a:pt x="6692595" y="21349"/>
                  <a:pt x="6697103" y="23088"/>
                  <a:pt x="6702101" y="25952"/>
                </a:cubicBezTo>
                <a:cubicBezTo>
                  <a:pt x="6712095" y="31681"/>
                  <a:pt x="6719972" y="38077"/>
                  <a:pt x="6725729" y="45139"/>
                </a:cubicBezTo>
                <a:cubicBezTo>
                  <a:pt x="6731487" y="52202"/>
                  <a:pt x="6728307" y="56543"/>
                  <a:pt x="6716190" y="58164"/>
                </a:cubicBezTo>
                <a:cubicBezTo>
                  <a:pt x="6704072" y="59784"/>
                  <a:pt x="6692123" y="64215"/>
                  <a:pt x="6680343" y="71457"/>
                </a:cubicBezTo>
                <a:cubicBezTo>
                  <a:pt x="6668562" y="78699"/>
                  <a:pt x="6664289" y="78082"/>
                  <a:pt x="6667523" y="69607"/>
                </a:cubicBezTo>
                <a:cubicBezTo>
                  <a:pt x="6670757" y="61132"/>
                  <a:pt x="6673455" y="55055"/>
                  <a:pt x="6675621" y="51377"/>
                </a:cubicBezTo>
                <a:cubicBezTo>
                  <a:pt x="6677787" y="47699"/>
                  <a:pt x="6677994" y="45860"/>
                  <a:pt x="6676245" y="45860"/>
                </a:cubicBezTo>
                <a:cubicBezTo>
                  <a:pt x="6672043" y="45860"/>
                  <a:pt x="6656021" y="48556"/>
                  <a:pt x="6628181" y="53948"/>
                </a:cubicBezTo>
                <a:cubicBezTo>
                  <a:pt x="6600339" y="59340"/>
                  <a:pt x="6581155" y="62408"/>
                  <a:pt x="6570630" y="63154"/>
                </a:cubicBezTo>
                <a:cubicBezTo>
                  <a:pt x="6568995" y="77867"/>
                  <a:pt x="6563882" y="90139"/>
                  <a:pt x="6555293" y="99969"/>
                </a:cubicBezTo>
                <a:cubicBezTo>
                  <a:pt x="6546703" y="109799"/>
                  <a:pt x="6540629" y="109745"/>
                  <a:pt x="6537073" y="99808"/>
                </a:cubicBezTo>
                <a:cubicBezTo>
                  <a:pt x="6533517" y="89870"/>
                  <a:pt x="6533785" y="81649"/>
                  <a:pt x="6537880" y="75146"/>
                </a:cubicBezTo>
                <a:cubicBezTo>
                  <a:pt x="6541974" y="68643"/>
                  <a:pt x="6545125" y="62075"/>
                  <a:pt x="6547334" y="55443"/>
                </a:cubicBezTo>
                <a:cubicBezTo>
                  <a:pt x="6549542" y="48810"/>
                  <a:pt x="6551015" y="42156"/>
                  <a:pt x="6551754" y="35481"/>
                </a:cubicBezTo>
                <a:cubicBezTo>
                  <a:pt x="6552493" y="28806"/>
                  <a:pt x="6555407" y="27827"/>
                  <a:pt x="6560499" y="32545"/>
                </a:cubicBezTo>
                <a:cubicBezTo>
                  <a:pt x="6565589" y="37263"/>
                  <a:pt x="6568815" y="41651"/>
                  <a:pt x="6570178" y="45709"/>
                </a:cubicBezTo>
                <a:cubicBezTo>
                  <a:pt x="6581321" y="44949"/>
                  <a:pt x="6594671" y="43200"/>
                  <a:pt x="6610231" y="40461"/>
                </a:cubicBezTo>
                <a:cubicBezTo>
                  <a:pt x="6625789" y="37722"/>
                  <a:pt x="6639455" y="34825"/>
                  <a:pt x="6651229" y="31771"/>
                </a:cubicBezTo>
                <a:cubicBezTo>
                  <a:pt x="6663001" y="28716"/>
                  <a:pt x="6671925" y="25550"/>
                  <a:pt x="6677999" y="22274"/>
                </a:cubicBezTo>
                <a:cubicBezTo>
                  <a:pt x="6681035" y="20635"/>
                  <a:pt x="6684561" y="20123"/>
                  <a:pt x="6688579" y="20736"/>
                </a:cubicBezTo>
                <a:close/>
                <a:moveTo>
                  <a:pt x="5920182" y="18475"/>
                </a:moveTo>
                <a:cubicBezTo>
                  <a:pt x="5922070" y="18417"/>
                  <a:pt x="5924405" y="18802"/>
                  <a:pt x="5927185" y="19628"/>
                </a:cubicBezTo>
                <a:cubicBezTo>
                  <a:pt x="5938306" y="22933"/>
                  <a:pt x="5946655" y="26780"/>
                  <a:pt x="5952234" y="31168"/>
                </a:cubicBezTo>
                <a:cubicBezTo>
                  <a:pt x="5957812" y="35556"/>
                  <a:pt x="5958468" y="40375"/>
                  <a:pt x="5954202" y="45623"/>
                </a:cubicBezTo>
                <a:cubicBezTo>
                  <a:pt x="5949935" y="50872"/>
                  <a:pt x="5944895" y="59304"/>
                  <a:pt x="5939080" y="70919"/>
                </a:cubicBezTo>
                <a:cubicBezTo>
                  <a:pt x="5933265" y="82535"/>
                  <a:pt x="5924693" y="94380"/>
                  <a:pt x="5913364" y="106454"/>
                </a:cubicBezTo>
                <a:cubicBezTo>
                  <a:pt x="5941715" y="105666"/>
                  <a:pt x="5959242" y="102769"/>
                  <a:pt x="5965947" y="97764"/>
                </a:cubicBezTo>
                <a:cubicBezTo>
                  <a:pt x="5972650" y="92759"/>
                  <a:pt x="5980419" y="92186"/>
                  <a:pt x="5989253" y="96043"/>
                </a:cubicBezTo>
                <a:cubicBezTo>
                  <a:pt x="5998087" y="99901"/>
                  <a:pt x="6005195" y="104723"/>
                  <a:pt x="6010581" y="110509"/>
                </a:cubicBezTo>
                <a:cubicBezTo>
                  <a:pt x="6015965" y="116295"/>
                  <a:pt x="6016370" y="121680"/>
                  <a:pt x="6011796" y="126663"/>
                </a:cubicBezTo>
                <a:cubicBezTo>
                  <a:pt x="6007221" y="131647"/>
                  <a:pt x="6004048" y="143463"/>
                  <a:pt x="6002278" y="162112"/>
                </a:cubicBezTo>
                <a:cubicBezTo>
                  <a:pt x="6000506" y="180762"/>
                  <a:pt x="5998947" y="199519"/>
                  <a:pt x="5997599" y="218383"/>
                </a:cubicBezTo>
                <a:cubicBezTo>
                  <a:pt x="5996251" y="237248"/>
                  <a:pt x="5992271" y="253520"/>
                  <a:pt x="5985661" y="267201"/>
                </a:cubicBezTo>
                <a:cubicBezTo>
                  <a:pt x="5979050" y="280882"/>
                  <a:pt x="5968793" y="291282"/>
                  <a:pt x="5954890" y="298402"/>
                </a:cubicBezTo>
                <a:cubicBezTo>
                  <a:pt x="5940987" y="305522"/>
                  <a:pt x="5933509" y="303733"/>
                  <a:pt x="5932455" y="293035"/>
                </a:cubicBezTo>
                <a:cubicBezTo>
                  <a:pt x="5931401" y="282337"/>
                  <a:pt x="5925679" y="270162"/>
                  <a:pt x="5915290" y="256510"/>
                </a:cubicBezTo>
                <a:cubicBezTo>
                  <a:pt x="5904900" y="242858"/>
                  <a:pt x="5906305" y="239230"/>
                  <a:pt x="5919506" y="245626"/>
                </a:cubicBezTo>
                <a:cubicBezTo>
                  <a:pt x="5932706" y="252022"/>
                  <a:pt x="5941923" y="255621"/>
                  <a:pt x="5947158" y="256424"/>
                </a:cubicBezTo>
                <a:cubicBezTo>
                  <a:pt x="5952391" y="257227"/>
                  <a:pt x="5957263" y="252420"/>
                  <a:pt x="5961774" y="242002"/>
                </a:cubicBezTo>
                <a:cubicBezTo>
                  <a:pt x="5966283" y="231583"/>
                  <a:pt x="5969438" y="215806"/>
                  <a:pt x="5971238" y="194668"/>
                </a:cubicBezTo>
                <a:cubicBezTo>
                  <a:pt x="5973037" y="173531"/>
                  <a:pt x="5973937" y="155849"/>
                  <a:pt x="5973937" y="141624"/>
                </a:cubicBezTo>
                <a:cubicBezTo>
                  <a:pt x="5973937" y="128789"/>
                  <a:pt x="5972701" y="121544"/>
                  <a:pt x="5970227" y="119888"/>
                </a:cubicBezTo>
                <a:cubicBezTo>
                  <a:pt x="5967753" y="118231"/>
                  <a:pt x="5961605" y="118636"/>
                  <a:pt x="5951782" y="121103"/>
                </a:cubicBezTo>
                <a:lnTo>
                  <a:pt x="5923646" y="128158"/>
                </a:lnTo>
                <a:cubicBezTo>
                  <a:pt x="5916821" y="129090"/>
                  <a:pt x="5910755" y="126853"/>
                  <a:pt x="5905449" y="121447"/>
                </a:cubicBezTo>
                <a:cubicBezTo>
                  <a:pt x="5891725" y="137035"/>
                  <a:pt x="5877439" y="149030"/>
                  <a:pt x="5862590" y="157434"/>
                </a:cubicBezTo>
                <a:cubicBezTo>
                  <a:pt x="5858877" y="159535"/>
                  <a:pt x="5856082" y="160813"/>
                  <a:pt x="5854205" y="161269"/>
                </a:cubicBezTo>
                <a:lnTo>
                  <a:pt x="5852542" y="160636"/>
                </a:lnTo>
                <a:lnTo>
                  <a:pt x="5852224" y="166199"/>
                </a:lnTo>
                <a:cubicBezTo>
                  <a:pt x="5852018" y="173531"/>
                  <a:pt x="5852139" y="182594"/>
                  <a:pt x="5852587" y="193388"/>
                </a:cubicBezTo>
                <a:cubicBezTo>
                  <a:pt x="5853483" y="214978"/>
                  <a:pt x="5852773" y="231325"/>
                  <a:pt x="5850458" y="242432"/>
                </a:cubicBezTo>
                <a:cubicBezTo>
                  <a:pt x="5848142" y="253538"/>
                  <a:pt x="5845030" y="262472"/>
                  <a:pt x="5841122" y="269234"/>
                </a:cubicBezTo>
                <a:cubicBezTo>
                  <a:pt x="5837214" y="275995"/>
                  <a:pt x="5833030" y="276095"/>
                  <a:pt x="5828571" y="269535"/>
                </a:cubicBezTo>
                <a:cubicBezTo>
                  <a:pt x="5824111" y="262974"/>
                  <a:pt x="5820698" y="257525"/>
                  <a:pt x="5818332" y="253187"/>
                </a:cubicBezTo>
                <a:cubicBezTo>
                  <a:pt x="5815966" y="248849"/>
                  <a:pt x="5813654" y="246504"/>
                  <a:pt x="5811395" y="246153"/>
                </a:cubicBezTo>
                <a:cubicBezTo>
                  <a:pt x="5809136" y="245802"/>
                  <a:pt x="5797912" y="247275"/>
                  <a:pt x="5777720" y="250573"/>
                </a:cubicBezTo>
                <a:cubicBezTo>
                  <a:pt x="5773017" y="270678"/>
                  <a:pt x="5767650" y="276178"/>
                  <a:pt x="5761620" y="267072"/>
                </a:cubicBezTo>
                <a:cubicBezTo>
                  <a:pt x="5755590" y="257966"/>
                  <a:pt x="5752575" y="245841"/>
                  <a:pt x="5752575" y="230698"/>
                </a:cubicBezTo>
                <a:cubicBezTo>
                  <a:pt x="5752575" y="216429"/>
                  <a:pt x="5752134" y="198701"/>
                  <a:pt x="5751252" y="177514"/>
                </a:cubicBezTo>
                <a:cubicBezTo>
                  <a:pt x="5750370" y="156326"/>
                  <a:pt x="5747222" y="140989"/>
                  <a:pt x="5741809" y="131503"/>
                </a:cubicBezTo>
                <a:cubicBezTo>
                  <a:pt x="5736396" y="122017"/>
                  <a:pt x="5737317" y="117274"/>
                  <a:pt x="5744574" y="117274"/>
                </a:cubicBezTo>
                <a:cubicBezTo>
                  <a:pt x="5749363" y="117274"/>
                  <a:pt x="5754962" y="117711"/>
                  <a:pt x="5761372" y="118586"/>
                </a:cubicBezTo>
                <a:cubicBezTo>
                  <a:pt x="5768256" y="109939"/>
                  <a:pt x="5775936" y="96567"/>
                  <a:pt x="5784411" y="78469"/>
                </a:cubicBezTo>
                <a:cubicBezTo>
                  <a:pt x="5792886" y="60372"/>
                  <a:pt x="5795549" y="46114"/>
                  <a:pt x="5792401" y="35696"/>
                </a:cubicBezTo>
                <a:cubicBezTo>
                  <a:pt x="5789253" y="25278"/>
                  <a:pt x="5797180" y="24192"/>
                  <a:pt x="5816181" y="32437"/>
                </a:cubicBezTo>
                <a:cubicBezTo>
                  <a:pt x="5832385" y="40267"/>
                  <a:pt x="5837393" y="47161"/>
                  <a:pt x="5831206" y="53119"/>
                </a:cubicBezTo>
                <a:cubicBezTo>
                  <a:pt x="5825018" y="59078"/>
                  <a:pt x="5818354" y="67413"/>
                  <a:pt x="5811212" y="78125"/>
                </a:cubicBezTo>
                <a:cubicBezTo>
                  <a:pt x="5804071" y="88837"/>
                  <a:pt x="5793129" y="102324"/>
                  <a:pt x="5778388" y="118586"/>
                </a:cubicBezTo>
                <a:cubicBezTo>
                  <a:pt x="5795739" y="116091"/>
                  <a:pt x="5807799" y="111868"/>
                  <a:pt x="5814568" y="105917"/>
                </a:cubicBezTo>
                <a:cubicBezTo>
                  <a:pt x="5821336" y="99965"/>
                  <a:pt x="5828664" y="98911"/>
                  <a:pt x="5836552" y="102755"/>
                </a:cubicBezTo>
                <a:cubicBezTo>
                  <a:pt x="5844438" y="106598"/>
                  <a:pt x="5851340" y="110599"/>
                  <a:pt x="5857255" y="114757"/>
                </a:cubicBezTo>
                <a:cubicBezTo>
                  <a:pt x="5863170" y="118916"/>
                  <a:pt x="5864507" y="123795"/>
                  <a:pt x="5861266" y="129395"/>
                </a:cubicBezTo>
                <a:cubicBezTo>
                  <a:pt x="5858025" y="134995"/>
                  <a:pt x="5855545" y="141663"/>
                  <a:pt x="5853824" y="149400"/>
                </a:cubicBezTo>
                <a:cubicBezTo>
                  <a:pt x="5853394" y="151334"/>
                  <a:pt x="5853045" y="153701"/>
                  <a:pt x="5852779" y="156501"/>
                </a:cubicBezTo>
                <a:lnTo>
                  <a:pt x="5852757" y="156873"/>
                </a:lnTo>
                <a:lnTo>
                  <a:pt x="5853946" y="154139"/>
                </a:lnTo>
                <a:cubicBezTo>
                  <a:pt x="5855738" y="151306"/>
                  <a:pt x="5858447" y="147650"/>
                  <a:pt x="5862073" y="143172"/>
                </a:cubicBezTo>
                <a:cubicBezTo>
                  <a:pt x="5876578" y="125262"/>
                  <a:pt x="5889850" y="104787"/>
                  <a:pt x="5901889" y="81750"/>
                </a:cubicBezTo>
                <a:cubicBezTo>
                  <a:pt x="5913927" y="58712"/>
                  <a:pt x="5918373" y="41773"/>
                  <a:pt x="5915225" y="30932"/>
                </a:cubicBezTo>
                <a:cubicBezTo>
                  <a:pt x="5912864" y="22801"/>
                  <a:pt x="5914517" y="18649"/>
                  <a:pt x="5920182" y="18475"/>
                </a:cubicBezTo>
                <a:close/>
                <a:moveTo>
                  <a:pt x="3480775" y="18133"/>
                </a:moveTo>
                <a:cubicBezTo>
                  <a:pt x="3485005" y="19381"/>
                  <a:pt x="3491193" y="23138"/>
                  <a:pt x="3499338" y="29404"/>
                </a:cubicBezTo>
                <a:cubicBezTo>
                  <a:pt x="3512474" y="41221"/>
                  <a:pt x="3515385" y="49050"/>
                  <a:pt x="3508072" y="52894"/>
                </a:cubicBezTo>
                <a:cubicBezTo>
                  <a:pt x="3500758" y="56737"/>
                  <a:pt x="3489695" y="66513"/>
                  <a:pt x="3474881" y="82223"/>
                </a:cubicBezTo>
                <a:cubicBezTo>
                  <a:pt x="3460068" y="97933"/>
                  <a:pt x="3446377" y="109075"/>
                  <a:pt x="3433807" y="115650"/>
                </a:cubicBezTo>
                <a:cubicBezTo>
                  <a:pt x="3421238" y="122225"/>
                  <a:pt x="3415448" y="123301"/>
                  <a:pt x="3416438" y="118877"/>
                </a:cubicBezTo>
                <a:cubicBezTo>
                  <a:pt x="3417427" y="114453"/>
                  <a:pt x="3421794" y="108365"/>
                  <a:pt x="3429537" y="100614"/>
                </a:cubicBezTo>
                <a:cubicBezTo>
                  <a:pt x="3437281" y="92863"/>
                  <a:pt x="3445792" y="82363"/>
                  <a:pt x="3455070" y="69112"/>
                </a:cubicBezTo>
                <a:cubicBezTo>
                  <a:pt x="3464349" y="55862"/>
                  <a:pt x="3469658" y="46570"/>
                  <a:pt x="3470998" y="41235"/>
                </a:cubicBezTo>
                <a:cubicBezTo>
                  <a:pt x="3472340" y="35900"/>
                  <a:pt x="3473325" y="29462"/>
                  <a:pt x="3473956" y="21919"/>
                </a:cubicBezTo>
                <a:cubicBezTo>
                  <a:pt x="3474272" y="18147"/>
                  <a:pt x="3476545" y="16885"/>
                  <a:pt x="3480775" y="18133"/>
                </a:cubicBezTo>
                <a:close/>
                <a:moveTo>
                  <a:pt x="1266516" y="17380"/>
                </a:moveTo>
                <a:cubicBezTo>
                  <a:pt x="1270403" y="17380"/>
                  <a:pt x="1276985" y="18355"/>
                  <a:pt x="1286263" y="20306"/>
                </a:cubicBezTo>
                <a:cubicBezTo>
                  <a:pt x="1295540" y="22256"/>
                  <a:pt x="1302682" y="26067"/>
                  <a:pt x="1307687" y="31738"/>
                </a:cubicBezTo>
                <a:cubicBezTo>
                  <a:pt x="1312692" y="37410"/>
                  <a:pt x="1312939" y="45007"/>
                  <a:pt x="1308429" y="54528"/>
                </a:cubicBezTo>
                <a:cubicBezTo>
                  <a:pt x="1303919" y="64050"/>
                  <a:pt x="1297785" y="65685"/>
                  <a:pt x="1290028" y="59433"/>
                </a:cubicBezTo>
                <a:cubicBezTo>
                  <a:pt x="1282269" y="53180"/>
                  <a:pt x="1274539" y="45236"/>
                  <a:pt x="1266839" y="35599"/>
                </a:cubicBezTo>
                <a:cubicBezTo>
                  <a:pt x="1260271" y="23453"/>
                  <a:pt x="1260164" y="17380"/>
                  <a:pt x="1266516" y="17380"/>
                </a:cubicBezTo>
                <a:close/>
                <a:moveTo>
                  <a:pt x="870729" y="13870"/>
                </a:moveTo>
                <a:cubicBezTo>
                  <a:pt x="874374" y="14213"/>
                  <a:pt x="878902" y="15104"/>
                  <a:pt x="884314" y="16541"/>
                </a:cubicBezTo>
                <a:cubicBezTo>
                  <a:pt x="905961" y="22292"/>
                  <a:pt x="915454" y="32441"/>
                  <a:pt x="912794" y="46989"/>
                </a:cubicBezTo>
                <a:cubicBezTo>
                  <a:pt x="910134" y="61537"/>
                  <a:pt x="901670" y="64545"/>
                  <a:pt x="887400" y="56013"/>
                </a:cubicBezTo>
                <a:cubicBezTo>
                  <a:pt x="876933" y="47466"/>
                  <a:pt x="868390" y="37313"/>
                  <a:pt x="861772" y="25554"/>
                </a:cubicBezTo>
                <a:cubicBezTo>
                  <a:pt x="856808" y="16735"/>
                  <a:pt x="859793" y="12840"/>
                  <a:pt x="870729" y="13870"/>
                </a:cubicBezTo>
                <a:close/>
                <a:moveTo>
                  <a:pt x="6256385" y="12734"/>
                </a:moveTo>
                <a:cubicBezTo>
                  <a:pt x="6267270" y="14154"/>
                  <a:pt x="6276297" y="16728"/>
                  <a:pt x="6283467" y="20456"/>
                </a:cubicBezTo>
                <a:cubicBezTo>
                  <a:pt x="6290637" y="24185"/>
                  <a:pt x="6292870" y="29053"/>
                  <a:pt x="6290167" y="35062"/>
                </a:cubicBezTo>
                <a:cubicBezTo>
                  <a:pt x="6287464" y="41070"/>
                  <a:pt x="6286113" y="56765"/>
                  <a:pt x="6286113" y="82148"/>
                </a:cubicBezTo>
                <a:cubicBezTo>
                  <a:pt x="6296839" y="80499"/>
                  <a:pt x="6305989" y="78512"/>
                  <a:pt x="6313560" y="76189"/>
                </a:cubicBezTo>
                <a:cubicBezTo>
                  <a:pt x="6321131" y="73866"/>
                  <a:pt x="6329022" y="76541"/>
                  <a:pt x="6337232" y="84213"/>
                </a:cubicBezTo>
                <a:cubicBezTo>
                  <a:pt x="6345441" y="91885"/>
                  <a:pt x="6343907" y="96843"/>
                  <a:pt x="6332629" y="99087"/>
                </a:cubicBezTo>
                <a:cubicBezTo>
                  <a:pt x="6321349" y="101331"/>
                  <a:pt x="6305844" y="103687"/>
                  <a:pt x="6286113" y="106153"/>
                </a:cubicBezTo>
                <a:lnTo>
                  <a:pt x="6286113" y="155046"/>
                </a:lnTo>
                <a:cubicBezTo>
                  <a:pt x="6311767" y="151490"/>
                  <a:pt x="6331753" y="148575"/>
                  <a:pt x="6346073" y="146302"/>
                </a:cubicBezTo>
                <a:cubicBezTo>
                  <a:pt x="6360391" y="144029"/>
                  <a:pt x="6372200" y="148769"/>
                  <a:pt x="6381500" y="160521"/>
                </a:cubicBezTo>
                <a:cubicBezTo>
                  <a:pt x="6390799" y="172272"/>
                  <a:pt x="6387322" y="177697"/>
                  <a:pt x="6371067" y="176793"/>
                </a:cubicBezTo>
                <a:cubicBezTo>
                  <a:pt x="6354813" y="175890"/>
                  <a:pt x="6326494" y="176284"/>
                  <a:pt x="6286113" y="177976"/>
                </a:cubicBezTo>
                <a:cubicBezTo>
                  <a:pt x="6286113" y="220079"/>
                  <a:pt x="6284925" y="255094"/>
                  <a:pt x="6282553" y="283022"/>
                </a:cubicBezTo>
                <a:cubicBezTo>
                  <a:pt x="6280179" y="310949"/>
                  <a:pt x="6275655" y="325196"/>
                  <a:pt x="6268979" y="325763"/>
                </a:cubicBezTo>
                <a:cubicBezTo>
                  <a:pt x="6262304" y="326329"/>
                  <a:pt x="6258967" y="315793"/>
                  <a:pt x="6258967" y="294153"/>
                </a:cubicBezTo>
                <a:lnTo>
                  <a:pt x="6258967" y="179503"/>
                </a:lnTo>
                <a:cubicBezTo>
                  <a:pt x="6246031" y="180364"/>
                  <a:pt x="6230703" y="182006"/>
                  <a:pt x="6212978" y="184429"/>
                </a:cubicBezTo>
                <a:cubicBezTo>
                  <a:pt x="6212175" y="198913"/>
                  <a:pt x="6206428" y="217304"/>
                  <a:pt x="6195737" y="239603"/>
                </a:cubicBezTo>
                <a:cubicBezTo>
                  <a:pt x="6185047" y="261902"/>
                  <a:pt x="6167038" y="278379"/>
                  <a:pt x="6141714" y="289034"/>
                </a:cubicBezTo>
                <a:cubicBezTo>
                  <a:pt x="6116389" y="299689"/>
                  <a:pt x="6111919" y="297799"/>
                  <a:pt x="6128302" y="283366"/>
                </a:cubicBezTo>
                <a:cubicBezTo>
                  <a:pt x="6144686" y="268933"/>
                  <a:pt x="6157294" y="254431"/>
                  <a:pt x="6166129" y="239861"/>
                </a:cubicBezTo>
                <a:cubicBezTo>
                  <a:pt x="6174962" y="225292"/>
                  <a:pt x="6181608" y="207868"/>
                  <a:pt x="6186069" y="187591"/>
                </a:cubicBezTo>
                <a:cubicBezTo>
                  <a:pt x="6156743" y="193700"/>
                  <a:pt x="6137337" y="197701"/>
                  <a:pt x="6127851" y="199594"/>
                </a:cubicBezTo>
                <a:cubicBezTo>
                  <a:pt x="6118365" y="201487"/>
                  <a:pt x="6108373" y="197457"/>
                  <a:pt x="6097876" y="187505"/>
                </a:cubicBezTo>
                <a:cubicBezTo>
                  <a:pt x="6087379" y="177553"/>
                  <a:pt x="6089279" y="173036"/>
                  <a:pt x="6103577" y="173954"/>
                </a:cubicBezTo>
                <a:cubicBezTo>
                  <a:pt x="6117873" y="174872"/>
                  <a:pt x="6145858" y="172785"/>
                  <a:pt x="6187531" y="167694"/>
                </a:cubicBezTo>
                <a:cubicBezTo>
                  <a:pt x="6188363" y="151217"/>
                  <a:pt x="6188779" y="134905"/>
                  <a:pt x="6188779" y="118758"/>
                </a:cubicBezTo>
                <a:cubicBezTo>
                  <a:pt x="6185423" y="120393"/>
                  <a:pt x="6178780" y="122150"/>
                  <a:pt x="6168849" y="124028"/>
                </a:cubicBezTo>
                <a:cubicBezTo>
                  <a:pt x="6158919" y="125907"/>
                  <a:pt x="6149633" y="122619"/>
                  <a:pt x="6140993" y="114166"/>
                </a:cubicBezTo>
                <a:cubicBezTo>
                  <a:pt x="6132353" y="105712"/>
                  <a:pt x="6134433" y="101202"/>
                  <a:pt x="6147231" y="100636"/>
                </a:cubicBezTo>
                <a:cubicBezTo>
                  <a:pt x="6160030" y="100069"/>
                  <a:pt x="6173908" y="98610"/>
                  <a:pt x="6188865" y="96258"/>
                </a:cubicBezTo>
                <a:cubicBezTo>
                  <a:pt x="6189696" y="75193"/>
                  <a:pt x="6187190" y="59928"/>
                  <a:pt x="6181347" y="50463"/>
                </a:cubicBezTo>
                <a:cubicBezTo>
                  <a:pt x="6175503" y="40998"/>
                  <a:pt x="6177590" y="36972"/>
                  <a:pt x="6187606" y="38385"/>
                </a:cubicBezTo>
                <a:cubicBezTo>
                  <a:pt x="6197623" y="39797"/>
                  <a:pt x="6206198" y="42622"/>
                  <a:pt x="6213333" y="46860"/>
                </a:cubicBezTo>
                <a:cubicBezTo>
                  <a:pt x="6220467" y="51098"/>
                  <a:pt x="6222890" y="55776"/>
                  <a:pt x="6220603" y="60895"/>
                </a:cubicBezTo>
                <a:cubicBezTo>
                  <a:pt x="6218316" y="66015"/>
                  <a:pt x="6216756" y="76698"/>
                  <a:pt x="6215925" y="92946"/>
                </a:cubicBezTo>
                <a:lnTo>
                  <a:pt x="6259031" y="86837"/>
                </a:lnTo>
                <a:cubicBezTo>
                  <a:pt x="6259877" y="56866"/>
                  <a:pt x="6256927" y="36668"/>
                  <a:pt x="6250179" y="26242"/>
                </a:cubicBezTo>
                <a:cubicBezTo>
                  <a:pt x="6243433" y="15817"/>
                  <a:pt x="6245501" y="11314"/>
                  <a:pt x="6256385" y="12734"/>
                </a:cubicBezTo>
                <a:close/>
                <a:moveTo>
                  <a:pt x="3751310" y="12734"/>
                </a:moveTo>
                <a:cubicBezTo>
                  <a:pt x="3762194" y="14154"/>
                  <a:pt x="3771222" y="16728"/>
                  <a:pt x="3778392" y="20456"/>
                </a:cubicBezTo>
                <a:cubicBezTo>
                  <a:pt x="3785562" y="24185"/>
                  <a:pt x="3787795" y="29053"/>
                  <a:pt x="3785092" y="35062"/>
                </a:cubicBezTo>
                <a:cubicBezTo>
                  <a:pt x="3782389" y="41070"/>
                  <a:pt x="3781037" y="56765"/>
                  <a:pt x="3781037" y="82148"/>
                </a:cubicBezTo>
                <a:cubicBezTo>
                  <a:pt x="3791764" y="80499"/>
                  <a:pt x="3800913" y="78512"/>
                  <a:pt x="3808485" y="76189"/>
                </a:cubicBezTo>
                <a:cubicBezTo>
                  <a:pt x="3816056" y="73866"/>
                  <a:pt x="3823947" y="76541"/>
                  <a:pt x="3832157" y="84213"/>
                </a:cubicBezTo>
                <a:cubicBezTo>
                  <a:pt x="3840367" y="91885"/>
                  <a:pt x="3838832" y="96843"/>
                  <a:pt x="3827553" y="99087"/>
                </a:cubicBezTo>
                <a:cubicBezTo>
                  <a:pt x="3816275" y="101331"/>
                  <a:pt x="3800770" y="103687"/>
                  <a:pt x="3781037" y="106153"/>
                </a:cubicBezTo>
                <a:lnTo>
                  <a:pt x="3781037" y="155046"/>
                </a:lnTo>
                <a:cubicBezTo>
                  <a:pt x="3806692" y="151490"/>
                  <a:pt x="3826679" y="148575"/>
                  <a:pt x="3840997" y="146302"/>
                </a:cubicBezTo>
                <a:cubicBezTo>
                  <a:pt x="3855316" y="144029"/>
                  <a:pt x="3867125" y="148769"/>
                  <a:pt x="3876425" y="160521"/>
                </a:cubicBezTo>
                <a:cubicBezTo>
                  <a:pt x="3885725" y="172272"/>
                  <a:pt x="3882247" y="177697"/>
                  <a:pt x="3865992" y="176793"/>
                </a:cubicBezTo>
                <a:cubicBezTo>
                  <a:pt x="3849738" y="175890"/>
                  <a:pt x="3821420" y="176284"/>
                  <a:pt x="3781037" y="177976"/>
                </a:cubicBezTo>
                <a:cubicBezTo>
                  <a:pt x="3781037" y="220079"/>
                  <a:pt x="3779851" y="255094"/>
                  <a:pt x="3777477" y="283022"/>
                </a:cubicBezTo>
                <a:cubicBezTo>
                  <a:pt x="3775104" y="310949"/>
                  <a:pt x="3770580" y="325196"/>
                  <a:pt x="3763904" y="325763"/>
                </a:cubicBezTo>
                <a:cubicBezTo>
                  <a:pt x="3757229" y="326329"/>
                  <a:pt x="3753891" y="315793"/>
                  <a:pt x="3753891" y="294153"/>
                </a:cubicBezTo>
                <a:lnTo>
                  <a:pt x="3753891" y="179503"/>
                </a:lnTo>
                <a:cubicBezTo>
                  <a:pt x="3740957" y="180364"/>
                  <a:pt x="3725627" y="182006"/>
                  <a:pt x="3707902" y="184429"/>
                </a:cubicBezTo>
                <a:cubicBezTo>
                  <a:pt x="3707099" y="198913"/>
                  <a:pt x="3701352" y="217304"/>
                  <a:pt x="3690662" y="239603"/>
                </a:cubicBezTo>
                <a:cubicBezTo>
                  <a:pt x="3679971" y="261902"/>
                  <a:pt x="3661964" y="278379"/>
                  <a:pt x="3636639" y="289034"/>
                </a:cubicBezTo>
                <a:cubicBezTo>
                  <a:pt x="3611314" y="299689"/>
                  <a:pt x="3606844" y="297799"/>
                  <a:pt x="3623227" y="283366"/>
                </a:cubicBezTo>
                <a:cubicBezTo>
                  <a:pt x="3639611" y="268933"/>
                  <a:pt x="3652220" y="254431"/>
                  <a:pt x="3661053" y="239861"/>
                </a:cubicBezTo>
                <a:cubicBezTo>
                  <a:pt x="3669887" y="225292"/>
                  <a:pt x="3676533" y="207868"/>
                  <a:pt x="3680993" y="187591"/>
                </a:cubicBezTo>
                <a:cubicBezTo>
                  <a:pt x="3651667" y="193700"/>
                  <a:pt x="3632261" y="197701"/>
                  <a:pt x="3622775" y="199594"/>
                </a:cubicBezTo>
                <a:cubicBezTo>
                  <a:pt x="3613289" y="201487"/>
                  <a:pt x="3603298" y="197457"/>
                  <a:pt x="3592801" y="187505"/>
                </a:cubicBezTo>
                <a:cubicBezTo>
                  <a:pt x="3582304" y="177553"/>
                  <a:pt x="3584204" y="173036"/>
                  <a:pt x="3598501" y="173954"/>
                </a:cubicBezTo>
                <a:cubicBezTo>
                  <a:pt x="3612798" y="174872"/>
                  <a:pt x="3640783" y="172785"/>
                  <a:pt x="3682456" y="167694"/>
                </a:cubicBezTo>
                <a:cubicBezTo>
                  <a:pt x="3683288" y="151217"/>
                  <a:pt x="3683703" y="134905"/>
                  <a:pt x="3683703" y="118758"/>
                </a:cubicBezTo>
                <a:cubicBezTo>
                  <a:pt x="3680348" y="120393"/>
                  <a:pt x="3673705" y="122150"/>
                  <a:pt x="3663774" y="124028"/>
                </a:cubicBezTo>
                <a:cubicBezTo>
                  <a:pt x="3653844" y="125907"/>
                  <a:pt x="3644558" y="122619"/>
                  <a:pt x="3635918" y="114166"/>
                </a:cubicBezTo>
                <a:cubicBezTo>
                  <a:pt x="3627278" y="105712"/>
                  <a:pt x="3629357" y="101202"/>
                  <a:pt x="3642156" y="100636"/>
                </a:cubicBezTo>
                <a:cubicBezTo>
                  <a:pt x="3654955" y="100069"/>
                  <a:pt x="3668833" y="98610"/>
                  <a:pt x="3683789" y="96258"/>
                </a:cubicBezTo>
                <a:cubicBezTo>
                  <a:pt x="3684621" y="75193"/>
                  <a:pt x="3682115" y="59928"/>
                  <a:pt x="3676271" y="50463"/>
                </a:cubicBezTo>
                <a:cubicBezTo>
                  <a:pt x="3670428" y="40998"/>
                  <a:pt x="3672515" y="36972"/>
                  <a:pt x="3682531" y="38385"/>
                </a:cubicBezTo>
                <a:cubicBezTo>
                  <a:pt x="3692548" y="39797"/>
                  <a:pt x="3701123" y="42622"/>
                  <a:pt x="3708257" y="46860"/>
                </a:cubicBezTo>
                <a:cubicBezTo>
                  <a:pt x="3715392" y="51098"/>
                  <a:pt x="3717815" y="55776"/>
                  <a:pt x="3715528" y="60895"/>
                </a:cubicBezTo>
                <a:cubicBezTo>
                  <a:pt x="3713241" y="66015"/>
                  <a:pt x="3711681" y="76698"/>
                  <a:pt x="3710849" y="92946"/>
                </a:cubicBezTo>
                <a:lnTo>
                  <a:pt x="3753956" y="86837"/>
                </a:lnTo>
                <a:cubicBezTo>
                  <a:pt x="3754802" y="56866"/>
                  <a:pt x="3751852" y="36668"/>
                  <a:pt x="3745104" y="26242"/>
                </a:cubicBezTo>
                <a:cubicBezTo>
                  <a:pt x="3738358" y="15817"/>
                  <a:pt x="3740426" y="11314"/>
                  <a:pt x="3751310" y="12734"/>
                </a:cubicBezTo>
                <a:close/>
                <a:moveTo>
                  <a:pt x="496795" y="11981"/>
                </a:moveTo>
                <a:cubicBezTo>
                  <a:pt x="506303" y="11981"/>
                  <a:pt x="514330" y="12992"/>
                  <a:pt x="520875" y="15014"/>
                </a:cubicBezTo>
                <a:cubicBezTo>
                  <a:pt x="527422" y="17036"/>
                  <a:pt x="532933" y="20858"/>
                  <a:pt x="537407" y="26479"/>
                </a:cubicBezTo>
                <a:cubicBezTo>
                  <a:pt x="541881" y="32100"/>
                  <a:pt x="541866" y="38962"/>
                  <a:pt x="537364" y="47064"/>
                </a:cubicBezTo>
                <a:cubicBezTo>
                  <a:pt x="571407" y="43580"/>
                  <a:pt x="592523" y="39783"/>
                  <a:pt x="600712" y="35675"/>
                </a:cubicBezTo>
                <a:cubicBezTo>
                  <a:pt x="608900" y="31566"/>
                  <a:pt x="618203" y="32373"/>
                  <a:pt x="628621" y="38095"/>
                </a:cubicBezTo>
                <a:cubicBezTo>
                  <a:pt x="639039" y="43816"/>
                  <a:pt x="647582" y="50660"/>
                  <a:pt x="654251" y="58626"/>
                </a:cubicBezTo>
                <a:cubicBezTo>
                  <a:pt x="660919" y="66592"/>
                  <a:pt x="658409" y="71385"/>
                  <a:pt x="646722" y="73006"/>
                </a:cubicBezTo>
                <a:cubicBezTo>
                  <a:pt x="635035" y="74626"/>
                  <a:pt x="622186" y="79283"/>
                  <a:pt x="608176" y="86977"/>
                </a:cubicBezTo>
                <a:cubicBezTo>
                  <a:pt x="594165" y="94670"/>
                  <a:pt x="589186" y="93261"/>
                  <a:pt x="593237" y="82750"/>
                </a:cubicBezTo>
                <a:cubicBezTo>
                  <a:pt x="597287" y="72239"/>
                  <a:pt x="600210" y="65262"/>
                  <a:pt x="602002" y="61820"/>
                </a:cubicBezTo>
                <a:cubicBezTo>
                  <a:pt x="603795" y="58379"/>
                  <a:pt x="602920" y="56658"/>
                  <a:pt x="599378" y="56658"/>
                </a:cubicBezTo>
                <a:cubicBezTo>
                  <a:pt x="593513" y="56658"/>
                  <a:pt x="576688" y="58899"/>
                  <a:pt x="548904" y="63380"/>
                </a:cubicBezTo>
                <a:cubicBezTo>
                  <a:pt x="521120" y="67861"/>
                  <a:pt x="497831" y="71238"/>
                  <a:pt x="479038" y="73511"/>
                </a:cubicBezTo>
                <a:cubicBezTo>
                  <a:pt x="460245" y="75784"/>
                  <a:pt x="447759" y="76469"/>
                  <a:pt x="441578" y="75566"/>
                </a:cubicBezTo>
                <a:cubicBezTo>
                  <a:pt x="435813" y="93132"/>
                  <a:pt x="428220" y="106523"/>
                  <a:pt x="418799" y="115736"/>
                </a:cubicBezTo>
                <a:cubicBezTo>
                  <a:pt x="409377" y="124950"/>
                  <a:pt x="402910" y="124795"/>
                  <a:pt x="399396" y="115274"/>
                </a:cubicBezTo>
                <a:cubicBezTo>
                  <a:pt x="395883" y="105752"/>
                  <a:pt x="396657" y="97477"/>
                  <a:pt x="401720" y="90451"/>
                </a:cubicBezTo>
                <a:cubicBezTo>
                  <a:pt x="406781" y="83424"/>
                  <a:pt x="411506" y="76132"/>
                  <a:pt x="415895" y="68575"/>
                </a:cubicBezTo>
                <a:cubicBezTo>
                  <a:pt x="420283" y="61017"/>
                  <a:pt x="425341" y="53066"/>
                  <a:pt x="431070" y="44720"/>
                </a:cubicBezTo>
                <a:cubicBezTo>
                  <a:pt x="436799" y="36374"/>
                  <a:pt x="441492" y="41199"/>
                  <a:pt x="445149" y="59196"/>
                </a:cubicBezTo>
                <a:cubicBezTo>
                  <a:pt x="458313" y="59282"/>
                  <a:pt x="484498" y="56558"/>
                  <a:pt x="523705" y="51022"/>
                </a:cubicBezTo>
                <a:cubicBezTo>
                  <a:pt x="510970" y="43149"/>
                  <a:pt x="500589" y="34674"/>
                  <a:pt x="492558" y="25597"/>
                </a:cubicBezTo>
                <a:cubicBezTo>
                  <a:pt x="484527" y="16520"/>
                  <a:pt x="485940" y="11981"/>
                  <a:pt x="496795" y="11981"/>
                </a:cubicBezTo>
                <a:close/>
                <a:moveTo>
                  <a:pt x="1152506" y="9800"/>
                </a:moveTo>
                <a:cubicBezTo>
                  <a:pt x="1154182" y="9770"/>
                  <a:pt x="1156289" y="10110"/>
                  <a:pt x="1158825" y="10819"/>
                </a:cubicBezTo>
                <a:cubicBezTo>
                  <a:pt x="1168970" y="13659"/>
                  <a:pt x="1177320" y="16928"/>
                  <a:pt x="1183874" y="20628"/>
                </a:cubicBezTo>
                <a:cubicBezTo>
                  <a:pt x="1190427" y="24328"/>
                  <a:pt x="1191883" y="29659"/>
                  <a:pt x="1188240" y="36621"/>
                </a:cubicBezTo>
                <a:cubicBezTo>
                  <a:pt x="1184598" y="43583"/>
                  <a:pt x="1181923" y="61921"/>
                  <a:pt x="1180217" y="91634"/>
                </a:cubicBezTo>
                <a:cubicBezTo>
                  <a:pt x="1181536" y="91634"/>
                  <a:pt x="1184999" y="90727"/>
                  <a:pt x="1190606" y="88913"/>
                </a:cubicBezTo>
                <a:cubicBezTo>
                  <a:pt x="1196213" y="87099"/>
                  <a:pt x="1201283" y="88612"/>
                  <a:pt x="1205815" y="93451"/>
                </a:cubicBezTo>
                <a:cubicBezTo>
                  <a:pt x="1210345" y="98291"/>
                  <a:pt x="1210227" y="102518"/>
                  <a:pt x="1205459" y="106132"/>
                </a:cubicBezTo>
                <a:cubicBezTo>
                  <a:pt x="1200691" y="109745"/>
                  <a:pt x="1192277" y="113969"/>
                  <a:pt x="1180217" y="118801"/>
                </a:cubicBezTo>
                <a:lnTo>
                  <a:pt x="1180217" y="148292"/>
                </a:lnTo>
                <a:cubicBezTo>
                  <a:pt x="1196407" y="139286"/>
                  <a:pt x="1203466" y="137942"/>
                  <a:pt x="1201394" y="144259"/>
                </a:cubicBezTo>
                <a:cubicBezTo>
                  <a:pt x="1199322" y="150576"/>
                  <a:pt x="1192263" y="158466"/>
                  <a:pt x="1180217" y="167931"/>
                </a:cubicBezTo>
                <a:cubicBezTo>
                  <a:pt x="1180217" y="213891"/>
                  <a:pt x="1180665" y="243436"/>
                  <a:pt x="1181562" y="256564"/>
                </a:cubicBezTo>
                <a:cubicBezTo>
                  <a:pt x="1182457" y="269693"/>
                  <a:pt x="1179306" y="281950"/>
                  <a:pt x="1172108" y="293336"/>
                </a:cubicBezTo>
                <a:cubicBezTo>
                  <a:pt x="1164909" y="304722"/>
                  <a:pt x="1159417" y="307931"/>
                  <a:pt x="1155630" y="302962"/>
                </a:cubicBezTo>
                <a:cubicBezTo>
                  <a:pt x="1151845" y="297993"/>
                  <a:pt x="1147732" y="292623"/>
                  <a:pt x="1143294" y="286851"/>
                </a:cubicBezTo>
                <a:cubicBezTo>
                  <a:pt x="1138856" y="281079"/>
                  <a:pt x="1132173" y="273866"/>
                  <a:pt x="1123246" y="265211"/>
                </a:cubicBezTo>
                <a:cubicBezTo>
                  <a:pt x="1114320" y="256557"/>
                  <a:pt x="1116012" y="253581"/>
                  <a:pt x="1128323" y="256284"/>
                </a:cubicBezTo>
                <a:cubicBezTo>
                  <a:pt x="1140634" y="258988"/>
                  <a:pt x="1148453" y="260339"/>
                  <a:pt x="1151780" y="260339"/>
                </a:cubicBezTo>
                <a:cubicBezTo>
                  <a:pt x="1153616" y="260339"/>
                  <a:pt x="1154960" y="252025"/>
                  <a:pt x="1155813" y="235398"/>
                </a:cubicBezTo>
                <a:cubicBezTo>
                  <a:pt x="1156667" y="218770"/>
                  <a:pt x="1157093" y="201035"/>
                  <a:pt x="1157093" y="182192"/>
                </a:cubicBezTo>
                <a:cubicBezTo>
                  <a:pt x="1132930" y="202168"/>
                  <a:pt x="1117216" y="215487"/>
                  <a:pt x="1109954" y="222148"/>
                </a:cubicBezTo>
                <a:cubicBezTo>
                  <a:pt x="1102690" y="228809"/>
                  <a:pt x="1095010" y="227977"/>
                  <a:pt x="1086916" y="219652"/>
                </a:cubicBezTo>
                <a:cubicBezTo>
                  <a:pt x="1078820" y="211328"/>
                  <a:pt x="1075397" y="206018"/>
                  <a:pt x="1076645" y="203724"/>
                </a:cubicBezTo>
                <a:cubicBezTo>
                  <a:pt x="1077892" y="201430"/>
                  <a:pt x="1082058" y="199336"/>
                  <a:pt x="1089142" y="197443"/>
                </a:cubicBezTo>
                <a:cubicBezTo>
                  <a:pt x="1096227" y="195550"/>
                  <a:pt x="1104626" y="192173"/>
                  <a:pt x="1114341" y="187312"/>
                </a:cubicBezTo>
                <a:cubicBezTo>
                  <a:pt x="1124058" y="182450"/>
                  <a:pt x="1138308" y="173617"/>
                  <a:pt x="1157093" y="160811"/>
                </a:cubicBezTo>
                <a:lnTo>
                  <a:pt x="1157093" y="122802"/>
                </a:lnTo>
                <a:cubicBezTo>
                  <a:pt x="1155788" y="122802"/>
                  <a:pt x="1150884" y="123476"/>
                  <a:pt x="1142380" y="124824"/>
                </a:cubicBezTo>
                <a:cubicBezTo>
                  <a:pt x="1133877" y="126172"/>
                  <a:pt x="1125204" y="124200"/>
                  <a:pt x="1116363" y="118909"/>
                </a:cubicBezTo>
                <a:cubicBezTo>
                  <a:pt x="1107522" y="113617"/>
                  <a:pt x="1107863" y="110018"/>
                  <a:pt x="1117385" y="108111"/>
                </a:cubicBezTo>
                <a:cubicBezTo>
                  <a:pt x="1126907" y="106203"/>
                  <a:pt x="1140143" y="102425"/>
                  <a:pt x="1157093" y="96775"/>
                </a:cubicBezTo>
                <a:cubicBezTo>
                  <a:pt x="1157093" y="71177"/>
                  <a:pt x="1156660" y="54242"/>
                  <a:pt x="1155792" y="45967"/>
                </a:cubicBezTo>
                <a:cubicBezTo>
                  <a:pt x="1154924" y="37693"/>
                  <a:pt x="1152677" y="29057"/>
                  <a:pt x="1149048" y="20058"/>
                </a:cubicBezTo>
                <a:cubicBezTo>
                  <a:pt x="1146327" y="13309"/>
                  <a:pt x="1147480" y="9890"/>
                  <a:pt x="1152506" y="9800"/>
                </a:cubicBezTo>
                <a:close/>
                <a:moveTo>
                  <a:pt x="139770" y="80"/>
                </a:moveTo>
                <a:cubicBezTo>
                  <a:pt x="141294" y="-126"/>
                  <a:pt x="143317" y="66"/>
                  <a:pt x="145837" y="656"/>
                </a:cubicBezTo>
                <a:cubicBezTo>
                  <a:pt x="155918" y="3015"/>
                  <a:pt x="164045" y="5872"/>
                  <a:pt x="170219" y="9228"/>
                </a:cubicBezTo>
                <a:cubicBezTo>
                  <a:pt x="176392" y="12583"/>
                  <a:pt x="178328" y="15968"/>
                  <a:pt x="176026" y="19381"/>
                </a:cubicBezTo>
                <a:cubicBezTo>
                  <a:pt x="173725" y="22794"/>
                  <a:pt x="172173" y="30222"/>
                  <a:pt x="171369" y="41665"/>
                </a:cubicBezTo>
                <a:cubicBezTo>
                  <a:pt x="188491" y="39959"/>
                  <a:pt x="201968" y="37507"/>
                  <a:pt x="211798" y="34309"/>
                </a:cubicBezTo>
                <a:cubicBezTo>
                  <a:pt x="221628" y="31111"/>
                  <a:pt x="230171" y="33674"/>
                  <a:pt x="237428" y="41999"/>
                </a:cubicBezTo>
                <a:cubicBezTo>
                  <a:pt x="244684" y="50323"/>
                  <a:pt x="238919" y="55525"/>
                  <a:pt x="220134" y="57604"/>
                </a:cubicBezTo>
                <a:cubicBezTo>
                  <a:pt x="201348" y="59684"/>
                  <a:pt x="185094" y="61333"/>
                  <a:pt x="171369" y="62552"/>
                </a:cubicBezTo>
                <a:cubicBezTo>
                  <a:pt x="190356" y="78885"/>
                  <a:pt x="210400" y="91666"/>
                  <a:pt x="231501" y="100894"/>
                </a:cubicBezTo>
                <a:cubicBezTo>
                  <a:pt x="252604" y="110122"/>
                  <a:pt x="270263" y="115883"/>
                  <a:pt x="284482" y="118177"/>
                </a:cubicBezTo>
                <a:cubicBezTo>
                  <a:pt x="298700" y="120472"/>
                  <a:pt x="307473" y="123684"/>
                  <a:pt x="310799" y="127814"/>
                </a:cubicBezTo>
                <a:cubicBezTo>
                  <a:pt x="314126" y="131944"/>
                  <a:pt x="302747" y="135515"/>
                  <a:pt x="276663" y="138526"/>
                </a:cubicBezTo>
                <a:cubicBezTo>
                  <a:pt x="250578" y="141538"/>
                  <a:pt x="233212" y="139717"/>
                  <a:pt x="224565" y="133063"/>
                </a:cubicBezTo>
                <a:cubicBezTo>
                  <a:pt x="215917" y="126409"/>
                  <a:pt x="207991" y="119479"/>
                  <a:pt x="200785" y="112273"/>
                </a:cubicBezTo>
                <a:cubicBezTo>
                  <a:pt x="193579" y="105067"/>
                  <a:pt x="183774" y="93727"/>
                  <a:pt x="171369" y="78254"/>
                </a:cubicBezTo>
                <a:cubicBezTo>
                  <a:pt x="173162" y="100181"/>
                  <a:pt x="172079" y="118038"/>
                  <a:pt x="168121" y="131826"/>
                </a:cubicBezTo>
                <a:cubicBezTo>
                  <a:pt x="167132" y="135273"/>
                  <a:pt x="166023" y="137971"/>
                  <a:pt x="164794" y="139919"/>
                </a:cubicBezTo>
                <a:lnTo>
                  <a:pt x="162170" y="142253"/>
                </a:lnTo>
                <a:lnTo>
                  <a:pt x="177780" y="136418"/>
                </a:lnTo>
                <a:cubicBezTo>
                  <a:pt x="182039" y="132632"/>
                  <a:pt x="188176" y="133177"/>
                  <a:pt x="196193" y="138053"/>
                </a:cubicBezTo>
                <a:cubicBezTo>
                  <a:pt x="204209" y="142929"/>
                  <a:pt x="211300" y="148876"/>
                  <a:pt x="217466" y="155896"/>
                </a:cubicBezTo>
                <a:cubicBezTo>
                  <a:pt x="223633" y="162915"/>
                  <a:pt x="222475" y="167006"/>
                  <a:pt x="213992" y="168167"/>
                </a:cubicBezTo>
                <a:cubicBezTo>
                  <a:pt x="205511" y="169329"/>
                  <a:pt x="191303" y="177474"/>
                  <a:pt x="171369" y="192603"/>
                </a:cubicBezTo>
                <a:cubicBezTo>
                  <a:pt x="174783" y="195844"/>
                  <a:pt x="177019" y="198167"/>
                  <a:pt x="178081" y="199573"/>
                </a:cubicBezTo>
                <a:cubicBezTo>
                  <a:pt x="197942" y="197880"/>
                  <a:pt x="215097" y="196357"/>
                  <a:pt x="229544" y="195002"/>
                </a:cubicBezTo>
                <a:cubicBezTo>
                  <a:pt x="243992" y="193646"/>
                  <a:pt x="258221" y="191822"/>
                  <a:pt x="272232" y="189527"/>
                </a:cubicBezTo>
                <a:cubicBezTo>
                  <a:pt x="286242" y="187233"/>
                  <a:pt x="297456" y="191510"/>
                  <a:pt x="305873" y="202358"/>
                </a:cubicBezTo>
                <a:cubicBezTo>
                  <a:pt x="314291" y="213206"/>
                  <a:pt x="310326" y="218183"/>
                  <a:pt x="293979" y="217286"/>
                </a:cubicBezTo>
                <a:cubicBezTo>
                  <a:pt x="277630" y="216390"/>
                  <a:pt x="261928" y="215942"/>
                  <a:pt x="246871" y="215942"/>
                </a:cubicBezTo>
                <a:cubicBezTo>
                  <a:pt x="232774" y="215942"/>
                  <a:pt x="211206" y="217591"/>
                  <a:pt x="182168" y="220889"/>
                </a:cubicBezTo>
                <a:cubicBezTo>
                  <a:pt x="185767" y="253183"/>
                  <a:pt x="184243" y="275762"/>
                  <a:pt x="177596" y="288625"/>
                </a:cubicBezTo>
                <a:cubicBezTo>
                  <a:pt x="170951" y="301488"/>
                  <a:pt x="162690" y="310587"/>
                  <a:pt x="152817" y="315922"/>
                </a:cubicBezTo>
                <a:cubicBezTo>
                  <a:pt x="142944" y="321256"/>
                  <a:pt x="136691" y="320575"/>
                  <a:pt x="134059" y="313878"/>
                </a:cubicBezTo>
                <a:cubicBezTo>
                  <a:pt x="131429" y="307181"/>
                  <a:pt x="123688" y="299280"/>
                  <a:pt x="110839" y="290174"/>
                </a:cubicBezTo>
                <a:cubicBezTo>
                  <a:pt x="97991" y="281068"/>
                  <a:pt x="98751" y="277641"/>
                  <a:pt x="113119" y="279892"/>
                </a:cubicBezTo>
                <a:cubicBezTo>
                  <a:pt x="127488" y="282143"/>
                  <a:pt x="137039" y="282939"/>
                  <a:pt x="141771" y="282280"/>
                </a:cubicBezTo>
                <a:cubicBezTo>
                  <a:pt x="146504" y="281620"/>
                  <a:pt x="150569" y="276214"/>
                  <a:pt x="153968" y="266061"/>
                </a:cubicBezTo>
                <a:cubicBezTo>
                  <a:pt x="157367" y="255908"/>
                  <a:pt x="158284" y="241453"/>
                  <a:pt x="156721" y="222696"/>
                </a:cubicBezTo>
                <a:cubicBezTo>
                  <a:pt x="94198" y="231644"/>
                  <a:pt x="59979" y="236803"/>
                  <a:pt x="54063" y="238173"/>
                </a:cubicBezTo>
                <a:cubicBezTo>
                  <a:pt x="48148" y="239542"/>
                  <a:pt x="39200" y="236158"/>
                  <a:pt x="27219" y="228020"/>
                </a:cubicBezTo>
                <a:cubicBezTo>
                  <a:pt x="15237" y="219882"/>
                  <a:pt x="16467" y="215813"/>
                  <a:pt x="30907" y="215813"/>
                </a:cubicBezTo>
                <a:cubicBezTo>
                  <a:pt x="43125" y="215813"/>
                  <a:pt x="59082" y="215372"/>
                  <a:pt x="78779" y="214490"/>
                </a:cubicBezTo>
                <a:cubicBezTo>
                  <a:pt x="98475" y="213608"/>
                  <a:pt x="123437" y="210736"/>
                  <a:pt x="153666" y="205875"/>
                </a:cubicBezTo>
                <a:cubicBezTo>
                  <a:pt x="149694" y="199938"/>
                  <a:pt x="144202" y="193356"/>
                  <a:pt x="137189" y="186129"/>
                </a:cubicBezTo>
                <a:cubicBezTo>
                  <a:pt x="130177" y="178901"/>
                  <a:pt x="130751" y="175764"/>
                  <a:pt x="138910" y="176718"/>
                </a:cubicBezTo>
                <a:cubicBezTo>
                  <a:pt x="147070" y="177671"/>
                  <a:pt x="154663" y="179891"/>
                  <a:pt x="161690" y="183375"/>
                </a:cubicBezTo>
                <a:cubicBezTo>
                  <a:pt x="168043" y="175029"/>
                  <a:pt x="173018" y="169092"/>
                  <a:pt x="176618" y="165565"/>
                </a:cubicBezTo>
                <a:cubicBezTo>
                  <a:pt x="180217" y="162037"/>
                  <a:pt x="181132" y="160101"/>
                  <a:pt x="179361" y="159757"/>
                </a:cubicBezTo>
                <a:cubicBezTo>
                  <a:pt x="177590" y="159413"/>
                  <a:pt x="168612" y="161686"/>
                  <a:pt x="152430" y="166576"/>
                </a:cubicBezTo>
                <a:cubicBezTo>
                  <a:pt x="136247" y="171466"/>
                  <a:pt x="125344" y="175065"/>
                  <a:pt x="119724" y="177374"/>
                </a:cubicBezTo>
                <a:cubicBezTo>
                  <a:pt x="114102" y="179683"/>
                  <a:pt x="106430" y="176087"/>
                  <a:pt x="96708" y="166586"/>
                </a:cubicBezTo>
                <a:cubicBezTo>
                  <a:pt x="86985" y="157086"/>
                  <a:pt x="87698" y="153010"/>
                  <a:pt x="98848" y="154358"/>
                </a:cubicBezTo>
                <a:cubicBezTo>
                  <a:pt x="109997" y="155706"/>
                  <a:pt x="124875" y="153999"/>
                  <a:pt x="143482" y="149238"/>
                </a:cubicBezTo>
                <a:lnTo>
                  <a:pt x="159446" y="143271"/>
                </a:lnTo>
                <a:lnTo>
                  <a:pt x="155986" y="142619"/>
                </a:lnTo>
                <a:cubicBezTo>
                  <a:pt x="154278" y="141570"/>
                  <a:pt x="152451" y="139772"/>
                  <a:pt x="150505" y="137225"/>
                </a:cubicBezTo>
                <a:cubicBezTo>
                  <a:pt x="142718" y="127036"/>
                  <a:pt x="140176" y="118848"/>
                  <a:pt x="142879" y="112660"/>
                </a:cubicBezTo>
                <a:cubicBezTo>
                  <a:pt x="145582" y="106472"/>
                  <a:pt x="147378" y="96359"/>
                  <a:pt x="148267" y="82320"/>
                </a:cubicBezTo>
                <a:cubicBezTo>
                  <a:pt x="139477" y="99557"/>
                  <a:pt x="126606" y="115274"/>
                  <a:pt x="109656" y="129470"/>
                </a:cubicBezTo>
                <a:cubicBezTo>
                  <a:pt x="92706" y="143667"/>
                  <a:pt x="72182" y="153978"/>
                  <a:pt x="48083" y="160402"/>
                </a:cubicBezTo>
                <a:cubicBezTo>
                  <a:pt x="23985" y="166827"/>
                  <a:pt x="20697" y="164529"/>
                  <a:pt x="38221" y="153508"/>
                </a:cubicBezTo>
                <a:cubicBezTo>
                  <a:pt x="55745" y="142488"/>
                  <a:pt x="73376" y="129664"/>
                  <a:pt x="91114" y="115037"/>
                </a:cubicBezTo>
                <a:cubicBezTo>
                  <a:pt x="108853" y="100410"/>
                  <a:pt x="123402" y="84550"/>
                  <a:pt x="134759" y="67456"/>
                </a:cubicBezTo>
                <a:cubicBezTo>
                  <a:pt x="121552" y="70166"/>
                  <a:pt x="110446" y="72421"/>
                  <a:pt x="101440" y="74221"/>
                </a:cubicBezTo>
                <a:cubicBezTo>
                  <a:pt x="92434" y="76021"/>
                  <a:pt x="83816" y="73074"/>
                  <a:pt x="75584" y="65380"/>
                </a:cubicBezTo>
                <a:cubicBezTo>
                  <a:pt x="67353" y="57687"/>
                  <a:pt x="70013" y="53840"/>
                  <a:pt x="83564" y="53840"/>
                </a:cubicBezTo>
                <a:cubicBezTo>
                  <a:pt x="94119" y="53840"/>
                  <a:pt x="115686" y="51331"/>
                  <a:pt x="148267" y="46311"/>
                </a:cubicBezTo>
                <a:cubicBezTo>
                  <a:pt x="148267" y="34266"/>
                  <a:pt x="145343" y="23055"/>
                  <a:pt x="139491" y="12680"/>
                </a:cubicBezTo>
                <a:cubicBezTo>
                  <a:pt x="135103" y="4899"/>
                  <a:pt x="135196" y="699"/>
                  <a:pt x="139770" y="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55846" y="2921329"/>
            <a:ext cx="495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已知底面直径和高求圆柱体积。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6"/>
              <p:cNvSpPr txBox="1"/>
              <p:nvPr/>
            </p:nvSpPr>
            <p:spPr>
              <a:xfrm>
                <a:off x="2055846" y="3429000"/>
                <a:ext cx="4953721" cy="1706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V=</a:t>
                </a:r>
                <a:r>
                  <a:rPr kumimoji="0" lang="zh-CN" altLang="en-US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π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zh-CN" altLang="en-US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思源黑体 CN Bold" panose="02010600030101010101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 ）</a:t>
                </a:r>
                <a:r>
                  <a:rPr kumimoji="0" lang="en-US" altLang="zh-CN" sz="28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h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   =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3.14×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1÷2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kumimoji="0" lang="en-US" altLang="zh-CN" sz="28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×10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   =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7.85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Times New Roman" panose="02020603050405020304" pitchFamily="18" charset="0"/>
                  </a:rPr>
                  <a:t>（立方米）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46" y="3429000"/>
                <a:ext cx="4953721" cy="1706749"/>
              </a:xfrm>
              <a:prstGeom prst="rect">
                <a:avLst/>
              </a:prstGeom>
              <a:blipFill rotWithShape="1">
                <a:blip r:embed="rId3"/>
                <a:stretch>
                  <a:fillRect l="-7" t="-2530" r="9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055846" y="5318455"/>
            <a:ext cx="495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答：挖出的土有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7.85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立方米。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宽屏</PresentationFormat>
  <Paragraphs>151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站酷庆科黄油体</vt:lpstr>
      <vt:lpstr>宋体</vt:lpstr>
      <vt:lpstr>思源黑体 CN Bold</vt:lpstr>
      <vt:lpstr>黑体</vt:lpstr>
      <vt:lpstr>Times New Roman</vt:lpstr>
      <vt:lpstr>思源黑体 CN Light</vt:lpstr>
      <vt:lpstr>Calibri</vt:lpstr>
      <vt:lpstr>Cambria Math</vt:lpstr>
      <vt:lpstr>Arial</vt:lpstr>
      <vt:lpstr>等线</vt:lpstr>
      <vt:lpstr>优设标题黑</vt:lpstr>
      <vt:lpstr>楷体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2020-07-27T10:25:00Z</cp:lastPrinted>
  <dcterms:created xsi:type="dcterms:W3CDTF">2020-07-27T10:25:00Z</dcterms:created>
  <dcterms:modified xsi:type="dcterms:W3CDTF">2023-01-16T22:28:01Z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1D04157A7DB741F9A92EBFE18DA68C3D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